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3" r:id="rId6"/>
    <p:sldId id="287" r:id="rId7"/>
    <p:sldId id="289" r:id="rId8"/>
    <p:sldId id="288" r:id="rId9"/>
    <p:sldId id="290" r:id="rId10"/>
    <p:sldId id="291" r:id="rId11"/>
    <p:sldId id="296" r:id="rId12"/>
    <p:sldId id="292" r:id="rId13"/>
    <p:sldId id="294" r:id="rId14"/>
    <p:sldId id="29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7B627-6FAF-4828-BFA5-53EDC3AB2E68}" v="3" dt="2025-09-11T13:26:20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O'Donovan" userId="953ad964-e056-4777-a860-269553dff922" providerId="ADAL" clId="{63594E1E-5E35-464F-A722-B636DE8C3CE0}"/>
    <pc:docChg chg="custSel addSld modSld">
      <pc:chgData name="Kevin O'Donovan" userId="953ad964-e056-4777-a860-269553dff922" providerId="ADAL" clId="{63594E1E-5E35-464F-A722-B636DE8C3CE0}" dt="2025-09-11T13:46:56.460" v="798" actId="20577"/>
      <pc:docMkLst>
        <pc:docMk/>
      </pc:docMkLst>
      <pc:sldChg chg="modSp mod">
        <pc:chgData name="Kevin O'Donovan" userId="953ad964-e056-4777-a860-269553dff922" providerId="ADAL" clId="{63594E1E-5E35-464F-A722-B636DE8C3CE0}" dt="2025-09-09T12:33:39.121" v="134" actId="20577"/>
        <pc:sldMkLst>
          <pc:docMk/>
          <pc:sldMk cId="3955985580" sldId="256"/>
        </pc:sldMkLst>
        <pc:spChg chg="mod">
          <ac:chgData name="Kevin O'Donovan" userId="953ad964-e056-4777-a860-269553dff922" providerId="ADAL" clId="{63594E1E-5E35-464F-A722-B636DE8C3CE0}" dt="2025-09-09T12:33:39.121" v="134" actId="20577"/>
          <ac:spMkLst>
            <pc:docMk/>
            <pc:sldMk cId="3955985580" sldId="256"/>
            <ac:spMk id="5" creationId="{00000000-0000-0000-0000-000000000000}"/>
          </ac:spMkLst>
        </pc:spChg>
      </pc:sldChg>
      <pc:sldChg chg="modSp mod">
        <pc:chgData name="Kevin O'Donovan" userId="953ad964-e056-4777-a860-269553dff922" providerId="ADAL" clId="{63594E1E-5E35-464F-A722-B636DE8C3CE0}" dt="2025-09-09T08:51:57.871" v="110" actId="20577"/>
        <pc:sldMkLst>
          <pc:docMk/>
          <pc:sldMk cId="1841427438" sldId="287"/>
        </pc:sldMkLst>
        <pc:spChg chg="mod">
          <ac:chgData name="Kevin O'Donovan" userId="953ad964-e056-4777-a860-269553dff922" providerId="ADAL" clId="{63594E1E-5E35-464F-A722-B636DE8C3CE0}" dt="2025-09-09T08:51:57.871" v="110" actId="20577"/>
          <ac:spMkLst>
            <pc:docMk/>
            <pc:sldMk cId="1841427438" sldId="287"/>
            <ac:spMk id="6" creationId="{1BB1BB69-244B-1C6E-27ED-909C389E40BF}"/>
          </ac:spMkLst>
        </pc:spChg>
      </pc:sldChg>
      <pc:sldChg chg="modSp mod">
        <pc:chgData name="Kevin O'Donovan" userId="953ad964-e056-4777-a860-269553dff922" providerId="ADAL" clId="{63594E1E-5E35-464F-A722-B636DE8C3CE0}" dt="2025-09-09T08:52:11.100" v="117" actId="20577"/>
        <pc:sldMkLst>
          <pc:docMk/>
          <pc:sldMk cId="179145756" sldId="288"/>
        </pc:sldMkLst>
        <pc:spChg chg="mod">
          <ac:chgData name="Kevin O'Donovan" userId="953ad964-e056-4777-a860-269553dff922" providerId="ADAL" clId="{63594E1E-5E35-464F-A722-B636DE8C3CE0}" dt="2025-09-09T08:52:11.100" v="117" actId="20577"/>
          <ac:spMkLst>
            <pc:docMk/>
            <pc:sldMk cId="179145756" sldId="288"/>
            <ac:spMk id="6" creationId="{1BB1BB69-244B-1C6E-27ED-909C389E40BF}"/>
          </ac:spMkLst>
        </pc:spChg>
      </pc:sldChg>
      <pc:sldChg chg="modSp mod">
        <pc:chgData name="Kevin O'Donovan" userId="953ad964-e056-4777-a860-269553dff922" providerId="ADAL" clId="{63594E1E-5E35-464F-A722-B636DE8C3CE0}" dt="2025-09-09T08:50:33.338" v="98" actId="20577"/>
        <pc:sldMkLst>
          <pc:docMk/>
          <pc:sldMk cId="1431615647" sldId="292"/>
        </pc:sldMkLst>
        <pc:spChg chg="mod">
          <ac:chgData name="Kevin O'Donovan" userId="953ad964-e056-4777-a860-269553dff922" providerId="ADAL" clId="{63594E1E-5E35-464F-A722-B636DE8C3CE0}" dt="2025-09-09T08:50:33.338" v="98" actId="20577"/>
          <ac:spMkLst>
            <pc:docMk/>
            <pc:sldMk cId="1431615647" sldId="292"/>
            <ac:spMk id="4" creationId="{9F3B3C61-5A5F-07FD-5B9C-B5DF646C7D30}"/>
          </ac:spMkLst>
        </pc:spChg>
      </pc:sldChg>
      <pc:sldChg chg="addSp delSp modSp mod">
        <pc:chgData name="Kevin O'Donovan" userId="953ad964-e056-4777-a860-269553dff922" providerId="ADAL" clId="{63594E1E-5E35-464F-A722-B636DE8C3CE0}" dt="2025-09-09T12:48:27.591" v="416" actId="1076"/>
        <pc:sldMkLst>
          <pc:docMk/>
          <pc:sldMk cId="955364281" sldId="294"/>
        </pc:sldMkLst>
        <pc:spChg chg="add mod">
          <ac:chgData name="Kevin O'Donovan" userId="953ad964-e056-4777-a860-269553dff922" providerId="ADAL" clId="{63594E1E-5E35-464F-A722-B636DE8C3CE0}" dt="2025-09-09T12:37:31.846" v="407" actId="20577"/>
          <ac:spMkLst>
            <pc:docMk/>
            <pc:sldMk cId="955364281" sldId="294"/>
            <ac:spMk id="2" creationId="{811DD647-DCC7-2453-F8F4-A5085351FECA}"/>
          </ac:spMkLst>
        </pc:spChg>
        <pc:picChg chg="add mod">
          <ac:chgData name="Kevin O'Donovan" userId="953ad964-e056-4777-a860-269553dff922" providerId="ADAL" clId="{63594E1E-5E35-464F-A722-B636DE8C3CE0}" dt="2025-09-09T12:48:27.591" v="416" actId="1076"/>
          <ac:picMkLst>
            <pc:docMk/>
            <pc:sldMk cId="955364281" sldId="294"/>
            <ac:picMk id="8" creationId="{77315864-CA57-5D20-BF4F-3AE8B1D8095E}"/>
          </ac:picMkLst>
        </pc:picChg>
      </pc:sldChg>
      <pc:sldChg chg="addSp modSp new mod">
        <pc:chgData name="Kevin O'Donovan" userId="953ad964-e056-4777-a860-269553dff922" providerId="ADAL" clId="{63594E1E-5E35-464F-A722-B636DE8C3CE0}" dt="2025-09-11T13:46:56.460" v="798" actId="20577"/>
        <pc:sldMkLst>
          <pc:docMk/>
          <pc:sldMk cId="3160239321" sldId="296"/>
        </pc:sldMkLst>
        <pc:spChg chg="add mod">
          <ac:chgData name="Kevin O'Donovan" userId="953ad964-e056-4777-a860-269553dff922" providerId="ADAL" clId="{63594E1E-5E35-464F-A722-B636DE8C3CE0}" dt="2025-09-11T13:46:56.460" v="798" actId="20577"/>
          <ac:spMkLst>
            <pc:docMk/>
            <pc:sldMk cId="3160239321" sldId="296"/>
            <ac:spMk id="2" creationId="{058BFABE-A278-ECAB-71F4-23642ED018F2}"/>
          </ac:spMkLst>
        </pc:spChg>
        <pc:picChg chg="add mod">
          <ac:chgData name="Kevin O'Donovan" userId="953ad964-e056-4777-a860-269553dff922" providerId="ADAL" clId="{63594E1E-5E35-464F-A722-B636DE8C3CE0}" dt="2025-09-11T13:26:32.146" v="425" actId="1076"/>
          <ac:picMkLst>
            <pc:docMk/>
            <pc:sldMk cId="3160239321" sldId="296"/>
            <ac:picMk id="4" creationId="{7E11E072-5FC8-EC15-3FDD-BAA10FF070AE}"/>
          </ac:picMkLst>
        </pc:picChg>
      </pc:sldChg>
    </pc:docChg>
  </pc:docChgLst>
  <pc:docChgLst>
    <pc:chgData name="O-Donovan,K" userId="953ad964-e056-4777-a860-269553dff922" providerId="ADAL" clId="{76ADB867-9A87-41F2-95DB-53355619E6E5}"/>
    <pc:docChg chg="modSld sldOrd">
      <pc:chgData name="O-Donovan,K" userId="953ad964-e056-4777-a860-269553dff922" providerId="ADAL" clId="{76ADB867-9A87-41F2-95DB-53355619E6E5}" dt="2024-05-14T14:39:49.868" v="2340"/>
      <pc:docMkLst>
        <pc:docMk/>
      </pc:docMkLst>
      <pc:sldChg chg="modSp mod">
        <pc:chgData name="O-Donovan,K" userId="953ad964-e056-4777-a860-269553dff922" providerId="ADAL" clId="{76ADB867-9A87-41F2-95DB-53355619E6E5}" dt="2024-05-14T13:17:53.775" v="182" actId="962"/>
        <pc:sldMkLst>
          <pc:docMk/>
          <pc:sldMk cId="3955985580" sldId="256"/>
        </pc:sldMkLst>
      </pc:sldChg>
      <pc:sldChg chg="modSp mod">
        <pc:chgData name="O-Donovan,K" userId="953ad964-e056-4777-a860-269553dff922" providerId="ADAL" clId="{76ADB867-9A87-41F2-95DB-53355619E6E5}" dt="2024-05-14T13:20:02.584" v="798" actId="962"/>
        <pc:sldMkLst>
          <pc:docMk/>
          <pc:sldMk cId="323798556" sldId="283"/>
        </pc:sldMkLst>
      </pc:sldChg>
      <pc:sldChg chg="modSp mod">
        <pc:chgData name="O-Donovan,K" userId="953ad964-e056-4777-a860-269553dff922" providerId="ADAL" clId="{76ADB867-9A87-41F2-95DB-53355619E6E5}" dt="2024-05-14T13:18:32.442" v="352" actId="962"/>
        <pc:sldMkLst>
          <pc:docMk/>
          <pc:sldMk cId="3838522612" sldId="284"/>
        </pc:sldMkLst>
      </pc:sldChg>
      <pc:sldChg chg="modSp mod">
        <pc:chgData name="O-Donovan,K" userId="953ad964-e056-4777-a860-269553dff922" providerId="ADAL" clId="{76ADB867-9A87-41F2-95DB-53355619E6E5}" dt="2024-05-14T13:18:52.456" v="438" actId="962"/>
        <pc:sldMkLst>
          <pc:docMk/>
          <pc:sldMk cId="3735375073" sldId="285"/>
        </pc:sldMkLst>
      </pc:sldChg>
      <pc:sldChg chg="modSp mod">
        <pc:chgData name="O-Donovan,K" userId="953ad964-e056-4777-a860-269553dff922" providerId="ADAL" clId="{76ADB867-9A87-41F2-95DB-53355619E6E5}" dt="2024-05-14T13:19:29.106" v="586" actId="962"/>
        <pc:sldMkLst>
          <pc:docMk/>
          <pc:sldMk cId="2461984086" sldId="286"/>
        </pc:sldMkLst>
      </pc:sldChg>
      <pc:sldChg chg="modSp mod">
        <pc:chgData name="O-Donovan,K" userId="953ad964-e056-4777-a860-269553dff922" providerId="ADAL" clId="{76ADB867-9A87-41F2-95DB-53355619E6E5}" dt="2024-05-14T13:20:44.455" v="1110" actId="962"/>
        <pc:sldMkLst>
          <pc:docMk/>
          <pc:sldMk cId="1841427438" sldId="287"/>
        </pc:sldMkLst>
      </pc:sldChg>
      <pc:sldChg chg="modSp mod">
        <pc:chgData name="O-Donovan,K" userId="953ad964-e056-4777-a860-269553dff922" providerId="ADAL" clId="{76ADB867-9A87-41F2-95DB-53355619E6E5}" dt="2024-05-14T13:21:35.579" v="1442" actId="962"/>
        <pc:sldMkLst>
          <pc:docMk/>
          <pc:sldMk cId="179145756" sldId="288"/>
        </pc:sldMkLst>
      </pc:sldChg>
      <pc:sldChg chg="modSp mod ord">
        <pc:chgData name="O-Donovan,K" userId="953ad964-e056-4777-a860-269553dff922" providerId="ADAL" clId="{76ADB867-9A87-41F2-95DB-53355619E6E5}" dt="2024-05-14T14:39:49.868" v="2340"/>
        <pc:sldMkLst>
          <pc:docMk/>
          <pc:sldMk cId="237791198" sldId="289"/>
        </pc:sldMkLst>
      </pc:sldChg>
      <pc:sldChg chg="modSp mod">
        <pc:chgData name="O-Donovan,K" userId="953ad964-e056-4777-a860-269553dff922" providerId="ADAL" clId="{76ADB867-9A87-41F2-95DB-53355619E6E5}" dt="2024-05-14T13:26:49.478" v="1958" actId="962"/>
        <pc:sldMkLst>
          <pc:docMk/>
          <pc:sldMk cId="3082283218" sldId="290"/>
        </pc:sldMkLst>
      </pc:sldChg>
      <pc:sldChg chg="modSp mod">
        <pc:chgData name="O-Donovan,K" userId="953ad964-e056-4777-a860-269553dff922" providerId="ADAL" clId="{76ADB867-9A87-41F2-95DB-53355619E6E5}" dt="2024-05-14T13:27:05.215" v="1996" actId="962"/>
        <pc:sldMkLst>
          <pc:docMk/>
          <pc:sldMk cId="345775969" sldId="291"/>
        </pc:sldMkLst>
      </pc:sldChg>
      <pc:sldChg chg="modSp mod">
        <pc:chgData name="O-Donovan,K" userId="953ad964-e056-4777-a860-269553dff922" providerId="ADAL" clId="{76ADB867-9A87-41F2-95DB-53355619E6E5}" dt="2024-05-14T13:27:23.482" v="2128" actId="962"/>
        <pc:sldMkLst>
          <pc:docMk/>
          <pc:sldMk cId="1431615647" sldId="292"/>
        </pc:sldMkLst>
      </pc:sldChg>
      <pc:sldChg chg="modSp mod">
        <pc:chgData name="O-Donovan,K" userId="953ad964-e056-4777-a860-269553dff922" providerId="ADAL" clId="{76ADB867-9A87-41F2-95DB-53355619E6E5}" dt="2024-05-14T13:27:41.386" v="2250" actId="962"/>
        <pc:sldMkLst>
          <pc:docMk/>
          <pc:sldMk cId="955364281" sldId="294"/>
        </pc:sldMkLst>
      </pc:sldChg>
      <pc:sldChg chg="modSp mod">
        <pc:chgData name="O-Donovan,K" userId="953ad964-e056-4777-a860-269553dff922" providerId="ADAL" clId="{76ADB867-9A87-41F2-95DB-53355619E6E5}" dt="2024-05-14T13:28:00.884" v="2338" actId="962"/>
        <pc:sldMkLst>
          <pc:docMk/>
          <pc:sldMk cId="3467111653" sldId="295"/>
        </pc:sldMkLst>
      </pc:sldChg>
    </pc:docChg>
  </pc:docChgLst>
  <pc:docChgLst>
    <pc:chgData name="O-Donovan,K" userId="953ad964-e056-4777-a860-269553dff922" providerId="ADAL" clId="{82E1CD41-136C-468B-B48C-E9F7EA51B953}"/>
    <pc:docChg chg="undo custSel addSld delSld modSld">
      <pc:chgData name="O-Donovan,K" userId="953ad964-e056-4777-a860-269553dff922" providerId="ADAL" clId="{82E1CD41-136C-468B-B48C-E9F7EA51B953}" dt="2024-05-29T08:08:44.254" v="2729" actId="20577"/>
      <pc:docMkLst>
        <pc:docMk/>
      </pc:docMkLst>
      <pc:sldChg chg="delSp modSp mod">
        <pc:chgData name="O-Donovan,K" userId="953ad964-e056-4777-a860-269553dff922" providerId="ADAL" clId="{82E1CD41-136C-468B-B48C-E9F7EA51B953}" dt="2024-05-13T08:09:10.122" v="67" actId="1076"/>
        <pc:sldMkLst>
          <pc:docMk/>
          <pc:sldMk cId="3777419979" sldId="258"/>
        </pc:sldMkLst>
      </pc:sldChg>
      <pc:sldChg chg="del">
        <pc:chgData name="O-Donovan,K" userId="953ad964-e056-4777-a860-269553dff922" providerId="ADAL" clId="{82E1CD41-136C-468B-B48C-E9F7EA51B953}" dt="2024-05-13T08:03:36.567" v="4" actId="47"/>
        <pc:sldMkLst>
          <pc:docMk/>
          <pc:sldMk cId="4130399899" sldId="259"/>
        </pc:sldMkLst>
      </pc:sldChg>
      <pc:sldChg chg="del">
        <pc:chgData name="O-Donovan,K" userId="953ad964-e056-4777-a860-269553dff922" providerId="ADAL" clId="{82E1CD41-136C-468B-B48C-E9F7EA51B953}" dt="2024-05-13T08:03:46.779" v="7" actId="47"/>
        <pc:sldMkLst>
          <pc:docMk/>
          <pc:sldMk cId="2998615666" sldId="262"/>
        </pc:sldMkLst>
      </pc:sldChg>
      <pc:sldChg chg="del">
        <pc:chgData name="O-Donovan,K" userId="953ad964-e056-4777-a860-269553dff922" providerId="ADAL" clId="{82E1CD41-136C-468B-B48C-E9F7EA51B953}" dt="2024-05-13T08:04:04.336" v="11" actId="47"/>
        <pc:sldMkLst>
          <pc:docMk/>
          <pc:sldMk cId="504201453" sldId="265"/>
        </pc:sldMkLst>
      </pc:sldChg>
      <pc:sldChg chg="del">
        <pc:chgData name="O-Donovan,K" userId="953ad964-e056-4777-a860-269553dff922" providerId="ADAL" clId="{82E1CD41-136C-468B-B48C-E9F7EA51B953}" dt="2024-05-13T08:04:01.680" v="10" actId="47"/>
        <pc:sldMkLst>
          <pc:docMk/>
          <pc:sldMk cId="1764662137" sldId="266"/>
        </pc:sldMkLst>
      </pc:sldChg>
      <pc:sldChg chg="modSp mod">
        <pc:chgData name="O-Donovan,K" userId="953ad964-e056-4777-a860-269553dff922" providerId="ADAL" clId="{82E1CD41-136C-468B-B48C-E9F7EA51B953}" dt="2024-05-13T13:06:08.507" v="2711" actId="20577"/>
        <pc:sldMkLst>
          <pc:docMk/>
          <pc:sldMk cId="438685636" sldId="269"/>
        </pc:sldMkLst>
      </pc:sldChg>
      <pc:sldChg chg="del">
        <pc:chgData name="O-Donovan,K" userId="953ad964-e056-4777-a860-269553dff922" providerId="ADAL" clId="{82E1CD41-136C-468B-B48C-E9F7EA51B953}" dt="2024-05-13T08:04:14.976" v="13" actId="47"/>
        <pc:sldMkLst>
          <pc:docMk/>
          <pc:sldMk cId="516759631" sldId="270"/>
        </pc:sldMkLst>
      </pc:sldChg>
      <pc:sldChg chg="del">
        <pc:chgData name="O-Donovan,K" userId="953ad964-e056-4777-a860-269553dff922" providerId="ADAL" clId="{82E1CD41-136C-468B-B48C-E9F7EA51B953}" dt="2024-05-13T08:03:53.796" v="8" actId="47"/>
        <pc:sldMkLst>
          <pc:docMk/>
          <pc:sldMk cId="3028791777" sldId="275"/>
        </pc:sldMkLst>
      </pc:sldChg>
      <pc:sldChg chg="del">
        <pc:chgData name="O-Donovan,K" userId="953ad964-e056-4777-a860-269553dff922" providerId="ADAL" clId="{82E1CD41-136C-468B-B48C-E9F7EA51B953}" dt="2024-05-13T08:03:59.623" v="9" actId="47"/>
        <pc:sldMkLst>
          <pc:docMk/>
          <pc:sldMk cId="2412294658" sldId="277"/>
        </pc:sldMkLst>
      </pc:sldChg>
      <pc:sldChg chg="del">
        <pc:chgData name="O-Donovan,K" userId="953ad964-e056-4777-a860-269553dff922" providerId="ADAL" clId="{82E1CD41-136C-468B-B48C-E9F7EA51B953}" dt="2024-05-13T08:03:41.140" v="5" actId="47"/>
        <pc:sldMkLst>
          <pc:docMk/>
          <pc:sldMk cId="458884876" sldId="278"/>
        </pc:sldMkLst>
      </pc:sldChg>
      <pc:sldChg chg="del">
        <pc:chgData name="O-Donovan,K" userId="953ad964-e056-4777-a860-269553dff922" providerId="ADAL" clId="{82E1CD41-136C-468B-B48C-E9F7EA51B953}" dt="2024-05-13T08:03:33.416" v="3" actId="47"/>
        <pc:sldMkLst>
          <pc:docMk/>
          <pc:sldMk cId="477915384" sldId="279"/>
        </pc:sldMkLst>
      </pc:sldChg>
      <pc:sldChg chg="del">
        <pc:chgData name="O-Donovan,K" userId="953ad964-e056-4777-a860-269553dff922" providerId="ADAL" clId="{82E1CD41-136C-468B-B48C-E9F7EA51B953}" dt="2024-05-13T08:03:17.826" v="0" actId="47"/>
        <pc:sldMkLst>
          <pc:docMk/>
          <pc:sldMk cId="3900865752" sldId="280"/>
        </pc:sldMkLst>
      </pc:sldChg>
      <pc:sldChg chg="del">
        <pc:chgData name="O-Donovan,K" userId="953ad964-e056-4777-a860-269553dff922" providerId="ADAL" clId="{82E1CD41-136C-468B-B48C-E9F7EA51B953}" dt="2024-05-13T08:03:27.394" v="1" actId="47"/>
        <pc:sldMkLst>
          <pc:docMk/>
          <pc:sldMk cId="3127670259" sldId="281"/>
        </pc:sldMkLst>
      </pc:sldChg>
      <pc:sldChg chg="del">
        <pc:chgData name="O-Donovan,K" userId="953ad964-e056-4777-a860-269553dff922" providerId="ADAL" clId="{82E1CD41-136C-468B-B48C-E9F7EA51B953}" dt="2024-05-13T08:03:44.012" v="6" actId="47"/>
        <pc:sldMkLst>
          <pc:docMk/>
          <pc:sldMk cId="3007826168" sldId="282"/>
        </pc:sldMkLst>
      </pc:sldChg>
      <pc:sldChg chg="addSp delSp modSp mod">
        <pc:chgData name="O-Donovan,K" userId="953ad964-e056-4777-a860-269553dff922" providerId="ADAL" clId="{82E1CD41-136C-468B-B48C-E9F7EA51B953}" dt="2024-05-13T09:22:47.220" v="1452" actId="20577"/>
        <pc:sldMkLst>
          <pc:docMk/>
          <pc:sldMk cId="323798556" sldId="283"/>
        </pc:sldMkLst>
      </pc:sldChg>
      <pc:sldChg chg="del">
        <pc:chgData name="O-Donovan,K" userId="953ad964-e056-4777-a860-269553dff922" providerId="ADAL" clId="{82E1CD41-136C-468B-B48C-E9F7EA51B953}" dt="2024-05-13T08:03:30.398" v="2" actId="47"/>
        <pc:sldMkLst>
          <pc:docMk/>
          <pc:sldMk cId="3184330562" sldId="284"/>
        </pc:sldMkLst>
      </pc:sldChg>
      <pc:sldChg chg="addSp delSp modSp add mod">
        <pc:chgData name="O-Donovan,K" userId="953ad964-e056-4777-a860-269553dff922" providerId="ADAL" clId="{82E1CD41-136C-468B-B48C-E9F7EA51B953}" dt="2024-05-13T09:23:15.367" v="1454" actId="1076"/>
        <pc:sldMkLst>
          <pc:docMk/>
          <pc:sldMk cId="3838522612" sldId="284"/>
        </pc:sldMkLst>
      </pc:sldChg>
      <pc:sldChg chg="del">
        <pc:chgData name="O-Donovan,K" userId="953ad964-e056-4777-a860-269553dff922" providerId="ADAL" clId="{82E1CD41-136C-468B-B48C-E9F7EA51B953}" dt="2024-05-13T08:04:07.511" v="12" actId="47"/>
        <pc:sldMkLst>
          <pc:docMk/>
          <pc:sldMk cId="1729428296" sldId="285"/>
        </pc:sldMkLst>
      </pc:sldChg>
      <pc:sldChg chg="addSp delSp modSp add mod">
        <pc:chgData name="O-Donovan,K" userId="953ad964-e056-4777-a860-269553dff922" providerId="ADAL" clId="{82E1CD41-136C-468B-B48C-E9F7EA51B953}" dt="2024-05-13T09:23:19.021" v="1455" actId="1076"/>
        <pc:sldMkLst>
          <pc:docMk/>
          <pc:sldMk cId="3735375073" sldId="285"/>
        </pc:sldMkLst>
      </pc:sldChg>
      <pc:sldChg chg="addSp delSp modSp add mod">
        <pc:chgData name="O-Donovan,K" userId="953ad964-e056-4777-a860-269553dff922" providerId="ADAL" clId="{82E1CD41-136C-468B-B48C-E9F7EA51B953}" dt="2024-05-13T09:23:10.872" v="1453" actId="1076"/>
        <pc:sldMkLst>
          <pc:docMk/>
          <pc:sldMk cId="2461984086" sldId="286"/>
        </pc:sldMkLst>
      </pc:sldChg>
      <pc:sldChg chg="add del">
        <pc:chgData name="O-Donovan,K" userId="953ad964-e056-4777-a860-269553dff922" providerId="ADAL" clId="{82E1CD41-136C-468B-B48C-E9F7EA51B953}" dt="2024-05-13T09:18:50.695" v="1098"/>
        <pc:sldMkLst>
          <pc:docMk/>
          <pc:sldMk cId="163726774" sldId="287"/>
        </pc:sldMkLst>
      </pc:sldChg>
      <pc:sldChg chg="addSp delSp modSp add mod">
        <pc:chgData name="O-Donovan,K" userId="953ad964-e056-4777-a860-269553dff922" providerId="ADAL" clId="{82E1CD41-136C-468B-B48C-E9F7EA51B953}" dt="2024-05-13T09:31:06.001" v="1594" actId="1076"/>
        <pc:sldMkLst>
          <pc:docMk/>
          <pc:sldMk cId="1841427438" sldId="287"/>
        </pc:sldMkLst>
      </pc:sldChg>
      <pc:sldChg chg="addSp delSp modSp add mod">
        <pc:chgData name="O-Donovan,K" userId="953ad964-e056-4777-a860-269553dff922" providerId="ADAL" clId="{82E1CD41-136C-468B-B48C-E9F7EA51B953}" dt="2024-05-13T09:34:27.819" v="1606" actId="20577"/>
        <pc:sldMkLst>
          <pc:docMk/>
          <pc:sldMk cId="179145756" sldId="288"/>
        </pc:sldMkLst>
      </pc:sldChg>
      <pc:sldChg chg="add del">
        <pc:chgData name="O-Donovan,K" userId="953ad964-e056-4777-a860-269553dff922" providerId="ADAL" clId="{82E1CD41-136C-468B-B48C-E9F7EA51B953}" dt="2024-05-13T09:29:55.983" v="1459"/>
        <pc:sldMkLst>
          <pc:docMk/>
          <pc:sldMk cId="3810078572" sldId="288"/>
        </pc:sldMkLst>
      </pc:sldChg>
      <pc:sldChg chg="addSp delSp modSp add mod">
        <pc:chgData name="O-Donovan,K" userId="953ad964-e056-4777-a860-269553dff922" providerId="ADAL" clId="{82E1CD41-136C-468B-B48C-E9F7EA51B953}" dt="2024-05-13T09:36:00.613" v="1612" actId="14100"/>
        <pc:sldMkLst>
          <pc:docMk/>
          <pc:sldMk cId="237791198" sldId="289"/>
        </pc:sldMkLst>
      </pc:sldChg>
      <pc:sldChg chg="addSp modSp new mod">
        <pc:chgData name="O-Donovan,K" userId="953ad964-e056-4777-a860-269553dff922" providerId="ADAL" clId="{82E1CD41-136C-468B-B48C-E9F7EA51B953}" dt="2024-05-13T09:47:53.520" v="1709" actId="20577"/>
        <pc:sldMkLst>
          <pc:docMk/>
          <pc:sldMk cId="3082283218" sldId="290"/>
        </pc:sldMkLst>
      </pc:sldChg>
      <pc:sldChg chg="addSp modSp new mod">
        <pc:chgData name="O-Donovan,K" userId="953ad964-e056-4777-a860-269553dff922" providerId="ADAL" clId="{82E1CD41-136C-468B-B48C-E9F7EA51B953}" dt="2024-05-13T10:06:29.348" v="2017" actId="14100"/>
        <pc:sldMkLst>
          <pc:docMk/>
          <pc:sldMk cId="345775969" sldId="291"/>
        </pc:sldMkLst>
      </pc:sldChg>
      <pc:sldChg chg="addSp delSp modSp add del mod">
        <pc:chgData name="O-Donovan,K" userId="953ad964-e056-4777-a860-269553dff922" providerId="ADAL" clId="{82E1CD41-136C-468B-B48C-E9F7EA51B953}" dt="2024-05-29T08:08:44.254" v="2729" actId="20577"/>
        <pc:sldMkLst>
          <pc:docMk/>
          <pc:sldMk cId="1431615647" sldId="292"/>
        </pc:sldMkLst>
      </pc:sldChg>
      <pc:sldChg chg="add">
        <pc:chgData name="O-Donovan,K" userId="953ad964-e056-4777-a860-269553dff922" providerId="ADAL" clId="{82E1CD41-136C-468B-B48C-E9F7EA51B953}" dt="2024-05-13T10:22:42.119" v="2285"/>
        <pc:sldMkLst>
          <pc:docMk/>
          <pc:sldMk cId="2837396297" sldId="293"/>
        </pc:sldMkLst>
      </pc:sldChg>
      <pc:sldChg chg="addSp modSp new mod">
        <pc:chgData name="O-Donovan,K" userId="953ad964-e056-4777-a860-269553dff922" providerId="ADAL" clId="{82E1CD41-136C-468B-B48C-E9F7EA51B953}" dt="2024-05-13T15:19:28.916" v="2726" actId="20577"/>
        <pc:sldMkLst>
          <pc:docMk/>
          <pc:sldMk cId="955364281" sldId="294"/>
        </pc:sldMkLst>
      </pc:sldChg>
      <pc:sldChg chg="addSp modSp new mod setBg">
        <pc:chgData name="O-Donovan,K" userId="953ad964-e056-4777-a860-269553dff922" providerId="ADAL" clId="{82E1CD41-136C-468B-B48C-E9F7EA51B953}" dt="2024-05-13T11:15:13.274" v="2678" actId="1076"/>
        <pc:sldMkLst>
          <pc:docMk/>
          <pc:sldMk cId="3467111653" sldId="295"/>
        </pc:sldMkLst>
      </pc:sldChg>
    </pc:docChg>
  </pc:docChgLst>
  <pc:docChgLst>
    <pc:chgData name="O-Donovan,K" userId="953ad964-e056-4777-a860-269553dff922" providerId="ADAL" clId="{FD041112-F161-4CC9-A4F5-B06D06D71219}"/>
    <pc:docChg chg="delSld">
      <pc:chgData name="O-Donovan,K" userId="953ad964-e056-4777-a860-269553dff922" providerId="ADAL" clId="{FD041112-F161-4CC9-A4F5-B06D06D71219}" dt="2025-03-18T16:17:26.291" v="1" actId="47"/>
      <pc:docMkLst>
        <pc:docMk/>
      </pc:docMkLst>
      <pc:sldChg chg="del">
        <pc:chgData name="O-Donovan,K" userId="953ad964-e056-4777-a860-269553dff922" providerId="ADAL" clId="{FD041112-F161-4CC9-A4F5-B06D06D71219}" dt="2025-03-18T16:17:19.349" v="0" actId="47"/>
        <pc:sldMkLst>
          <pc:docMk/>
          <pc:sldMk cId="3777419979" sldId="258"/>
        </pc:sldMkLst>
      </pc:sldChg>
      <pc:sldChg chg="del">
        <pc:chgData name="O-Donovan,K" userId="953ad964-e056-4777-a860-269553dff922" providerId="ADAL" clId="{FD041112-F161-4CC9-A4F5-B06D06D71219}" dt="2025-03-18T16:17:26.291" v="1" actId="47"/>
        <pc:sldMkLst>
          <pc:docMk/>
          <pc:sldMk cId="2837396297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0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9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6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3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0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4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4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0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5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8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EF8F-D00E-4108-B461-CD254B38380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D692-E8E8-4FB8-A488-6B0B0F460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76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434197" TargetMode="External"/><Relationship Id="rId3" Type="http://schemas.openxmlformats.org/officeDocument/2006/relationships/hyperlink" Target="https://www.wipo.int/marrakesh_treaty/en/" TargetMode="External"/><Relationship Id="rId7" Type="http://schemas.openxmlformats.org/officeDocument/2006/relationships/hyperlink" Target="https://www.flickr.com/photos/x-ray_delta_one/12428590374" TargetMode="External"/><Relationship Id="rId2" Type="http://schemas.openxmlformats.org/officeDocument/2006/relationships/hyperlink" Target="https://www.pexels.com/photo/man-wearing-welding-helmet-welding-metal-near-gray-brick-wall-147499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Abandoned_concrete_factory_mechanism.jpg" TargetMode="External"/><Relationship Id="rId5" Type="http://schemas.openxmlformats.org/officeDocument/2006/relationships/hyperlink" Target="https://pxhere.com/en/photo/1567143" TargetMode="External"/><Relationship Id="rId4" Type="http://schemas.openxmlformats.org/officeDocument/2006/relationships/hyperlink" Target="https://www.flickr.com/photos/omarparada/8516269783" TargetMode="External"/><Relationship Id="rId9" Type="http://schemas.openxmlformats.org/officeDocument/2006/relationships/hyperlink" Target="https://www.pexels.com/photo/advise-answers-arrow-assistance-20846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s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453" y="5299307"/>
            <a:ext cx="1309310" cy="13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277" y="5396411"/>
            <a:ext cx="1012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rbel" panose="020B0503020204020204" pitchFamily="34" charset="0"/>
              </a:rPr>
              <a:t>A new workflow for the acquisition of Accessible Texts</a:t>
            </a:r>
          </a:p>
          <a:p>
            <a:r>
              <a:rPr lang="en-GB" dirty="0">
                <a:latin typeface="Corbel" panose="020B0503020204020204" pitchFamily="34" charset="0"/>
              </a:rPr>
              <a:t>Kevin O’Donovan, Library Acquisitions &amp; Subscriptions Manager, </a:t>
            </a:r>
          </a:p>
          <a:p>
            <a:r>
              <a:rPr lang="en-GB" dirty="0">
                <a:latin typeface="Corbel" panose="020B0503020204020204" pitchFamily="34" charset="0"/>
              </a:rPr>
              <a:t>London School of Economics &amp; Political Science</a:t>
            </a:r>
          </a:p>
        </p:txBody>
      </p:sp>
      <p:pic>
        <p:nvPicPr>
          <p:cNvPr id="2" name="Picture 1" descr="A person welding a piece of metal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2" b="26238"/>
          <a:stretch/>
        </p:blipFill>
        <p:spPr>
          <a:xfrm>
            <a:off x="309277" y="307496"/>
            <a:ext cx="11619485" cy="48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8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stuck gear mechanism.">
            <a:extLst>
              <a:ext uri="{FF2B5EF4-FFF2-40B4-BE49-F238E27FC236}">
                <a16:creationId xmlns:a16="http://schemas.microsoft.com/office/drawing/2014/main" id="{1CA14E8E-B71D-90E4-54C8-AC232B87D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2267"/>
          <a:stretch/>
        </p:blipFill>
        <p:spPr>
          <a:xfrm>
            <a:off x="437996" y="402336"/>
            <a:ext cx="8962145" cy="4279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3B3C61-5A5F-07FD-5B9C-B5DF646C7D30}"/>
              </a:ext>
            </a:extLst>
          </p:cNvPr>
          <p:cNvSpPr txBox="1"/>
          <p:nvPr/>
        </p:nvSpPr>
        <p:spPr>
          <a:xfrm>
            <a:off x="310133" y="4924976"/>
            <a:ext cx="1012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requesting files from publishers still a major pain point in the process</a:t>
            </a:r>
            <a:endParaRPr lang="en-GB" sz="24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variety of request and supply mechanisms, license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slow response times, lack of responsibility, some just no response at all</a:t>
            </a:r>
          </a:p>
        </p:txBody>
      </p:sp>
    </p:spTree>
    <p:extLst>
      <p:ext uri="{BB962C8B-B14F-4D97-AF65-F5344CB8AC3E}">
        <p14:creationId xmlns:p14="http://schemas.microsoft.com/office/powerpoint/2010/main" val="34577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8BFABE-A278-ECAB-71F4-23642ED018F2}"/>
              </a:ext>
            </a:extLst>
          </p:cNvPr>
          <p:cNvSpPr txBox="1"/>
          <p:nvPr/>
        </p:nvSpPr>
        <p:spPr>
          <a:xfrm>
            <a:off x="310133" y="4924976"/>
            <a:ext cx="1012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Avoiding in-house scanning where possible – native files are best</a:t>
            </a:r>
            <a:endParaRPr lang="en-GB" sz="24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Scanning equipment available but work is repetitive and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PDF to </a:t>
            </a:r>
            <a:r>
              <a:rPr lang="en-GB" sz="2400" dirty="0" err="1">
                <a:latin typeface="Calibri" panose="020F0502020204030204" pitchFamily="34" charset="0"/>
                <a:ea typeface="Aptos" panose="020B0004020202020204" pitchFamily="34" charset="0"/>
              </a:rPr>
              <a:t>ePub</a:t>
            </a: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 conversion work with </a:t>
            </a:r>
            <a:r>
              <a:rPr lang="en-GB" sz="2400" dirty="0" err="1">
                <a:latin typeface="Calibri" panose="020F0502020204030204" pitchFamily="34" charset="0"/>
                <a:ea typeface="Aptos" panose="020B0004020202020204" pitchFamily="34" charset="0"/>
              </a:rPr>
              <a:t>Abbyy</a:t>
            </a: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 FR, variable results (see above)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AI </a:t>
            </a:r>
            <a:r>
              <a:rPr lang="en-GB" sz="2400">
                <a:latin typeface="Calibri" panose="020F0502020204030204" pitchFamily="34" charset="0"/>
                <a:ea typeface="Aptos" panose="020B0004020202020204" pitchFamily="34" charset="0"/>
              </a:rPr>
              <a:t>tool would be ideal </a:t>
            </a: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for </a:t>
            </a:r>
            <a:r>
              <a:rPr lang="en-GB" sz="2400">
                <a:latin typeface="Calibri" panose="020F0502020204030204" pitchFamily="34" charset="0"/>
                <a:ea typeface="Aptos" panose="020B0004020202020204" pitchFamily="34" charset="0"/>
              </a:rPr>
              <a:t>this task!</a:t>
            </a:r>
            <a:endParaRPr lang="en-GB" sz="2400" dirty="0"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E11E072-5FC8-EC15-3FDD-BAA10FF0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3" y="363364"/>
            <a:ext cx="9855822" cy="43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3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3B3C61-5A5F-07FD-5B9C-B5DF646C7D30}"/>
              </a:ext>
            </a:extLst>
          </p:cNvPr>
          <p:cNvSpPr txBox="1"/>
          <p:nvPr/>
        </p:nvSpPr>
        <p:spPr>
          <a:xfrm>
            <a:off x="310133" y="4924976"/>
            <a:ext cx="1012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RNIB Bookshare already has content, just locked away</a:t>
            </a:r>
            <a:endParaRPr lang="en-GB" sz="24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harmonised publisher permissions / request form for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new license agreement between HEIs, publishers and the RNIB?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Clarivate solution? Relationships with publishers. Willing to pay annual fee</a:t>
            </a:r>
          </a:p>
        </p:txBody>
      </p:sp>
      <p:pic>
        <p:nvPicPr>
          <p:cNvPr id="5" name="Picture 4" descr="A worker opening a very large steel door into an underground room.">
            <a:extLst>
              <a:ext uri="{FF2B5EF4-FFF2-40B4-BE49-F238E27FC236}">
                <a16:creationId xmlns:a16="http://schemas.microsoft.com/office/drawing/2014/main" id="{C4F796DA-518A-C111-BE5E-1D07B0E1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3" y="452027"/>
            <a:ext cx="7401547" cy="43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1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1DD647-DCC7-2453-F8F4-A5085351FECA}"/>
              </a:ext>
            </a:extLst>
          </p:cNvPr>
          <p:cNvSpPr txBox="1"/>
          <p:nvPr/>
        </p:nvSpPr>
        <p:spPr>
          <a:xfrm>
            <a:off x="310132" y="4924976"/>
            <a:ext cx="11158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Conversion to </a:t>
            </a:r>
            <a:r>
              <a:rPr lang="en-GB" sz="2400" dirty="0" err="1">
                <a:latin typeface="Calibri" panose="020F0502020204030204" pitchFamily="34" charset="0"/>
              </a:rPr>
              <a:t>ePub</a:t>
            </a:r>
            <a:r>
              <a:rPr lang="en-GB" sz="2400" dirty="0">
                <a:latin typeface="Calibri" panose="020F0502020204030204" pitchFamily="34" charset="0"/>
              </a:rPr>
              <a:t> from PDF in </a:t>
            </a:r>
            <a:r>
              <a:rPr lang="en-GB" sz="2400" dirty="0" err="1">
                <a:latin typeface="Calibri" panose="020F0502020204030204" pitchFamily="34" charset="0"/>
              </a:rPr>
              <a:t>Abbyy</a:t>
            </a:r>
            <a:r>
              <a:rPr lang="en-GB" sz="2400" dirty="0">
                <a:latin typeface="Calibri" panose="020F0502020204030204" pitchFamily="34" charset="0"/>
              </a:rPr>
              <a:t> rarely satisfactory</a:t>
            </a:r>
            <a:endParaRPr lang="en-GB" sz="24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Much better if the publishers supply an </a:t>
            </a:r>
            <a:r>
              <a:rPr lang="en-GB" sz="2400" dirty="0" err="1">
                <a:latin typeface="Calibri" panose="020F0502020204030204" pitchFamily="34" charset="0"/>
                <a:ea typeface="Aptos" panose="020B0004020202020204" pitchFamily="34" charset="0"/>
              </a:rPr>
              <a:t>ePub</a:t>
            </a: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 made from original digital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AI tool for this please!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15864-CA57-5D20-BF4F-3AE8B1D8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2" y="285892"/>
            <a:ext cx="10661583" cy="4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ign that says Questions and Answers.">
            <a:extLst>
              <a:ext uri="{FF2B5EF4-FFF2-40B4-BE49-F238E27FC236}">
                <a16:creationId xmlns:a16="http://schemas.microsoft.com/office/drawing/2014/main" id="{D32A65BF-CA6A-5FD4-DFBF-3EF012E5F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 b="13550"/>
          <a:stretch/>
        </p:blipFill>
        <p:spPr>
          <a:xfrm>
            <a:off x="475508" y="502920"/>
            <a:ext cx="9657854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21" y="250853"/>
            <a:ext cx="1157970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rbel" panose="020B0503020204020204" pitchFamily="34" charset="0"/>
              </a:rPr>
              <a:t>Image acknowledgements </a:t>
            </a:r>
          </a:p>
          <a:p>
            <a:r>
              <a:rPr lang="en-GB" sz="2800" b="1" dirty="0">
                <a:latin typeface="Corbel" panose="020B0503020204020204" pitchFamily="34" charset="0"/>
              </a:rPr>
              <a:t>Non-commercial reuse under Creative Commons licenses</a:t>
            </a:r>
          </a:p>
          <a:p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01 flame </a:t>
            </a:r>
            <a:r>
              <a:rPr lang="en-GB" dirty="0">
                <a:latin typeface="Corbel" panose="020B0503020204020204" pitchFamily="34" charset="0"/>
                <a:hlinkClick r:id="rId2"/>
              </a:rPr>
              <a:t>https://www.pexels.com/photo/man-wearing-welding-helmet-welding-metal-near-gray-brick-wall-1474993/</a:t>
            </a:r>
            <a:r>
              <a:rPr lang="en-GB" dirty="0">
                <a:latin typeface="Corbel" panose="020B0503020204020204" pitchFamily="34" charset="0"/>
              </a:rPr>
              <a:t> </a:t>
            </a:r>
          </a:p>
          <a:p>
            <a:r>
              <a:rPr lang="en-GB" dirty="0">
                <a:latin typeface="Corbel" panose="020B0503020204020204" pitchFamily="34" charset="0"/>
              </a:rPr>
              <a:t>02 treaty: </a:t>
            </a:r>
            <a:r>
              <a:rPr lang="en-GB" u="sng" dirty="0">
                <a:latin typeface="Corbel" panose="020B0503020204020204" pitchFamily="34" charset="0"/>
                <a:hlinkClick r:id="rId3"/>
              </a:rPr>
              <a:t>https://www.wipo.int/marrakesh_treaty/en/</a:t>
            </a:r>
            <a:endParaRPr lang="en-GB" u="sng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03 delays: </a:t>
            </a:r>
            <a:r>
              <a:rPr lang="en-GB" u="sng" dirty="0">
                <a:latin typeface="Corbel" panose="020B0503020204020204" pitchFamily="34" charset="0"/>
                <a:hlinkClick r:id="rId4"/>
              </a:rPr>
              <a:t>https://www.flickr.com/photos/omarparada/8516269783</a:t>
            </a:r>
            <a:endParaRPr lang="en-GB" u="sng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04 jigsaw: </a:t>
            </a:r>
            <a:r>
              <a:rPr lang="en-GB" dirty="0">
                <a:latin typeface="Corbel" panose="020B0503020204020204" pitchFamily="34" charset="0"/>
                <a:hlinkClick r:id="rId5"/>
              </a:rPr>
              <a:t>https://pxhere.com/en/photo/1567143</a:t>
            </a:r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05 stuck gears: </a:t>
            </a:r>
            <a:r>
              <a:rPr lang="en-GB" dirty="0">
                <a:latin typeface="Corbel" panose="020B0503020204020204" pitchFamily="34" charset="0"/>
                <a:hlinkClick r:id="rId6"/>
              </a:rPr>
              <a:t>https://commons.wikimedia.org/wiki/File:Abandoned_concrete_factory_mechanism.jpg</a:t>
            </a:r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06 large door: </a:t>
            </a:r>
            <a:r>
              <a:rPr lang="en-GB" dirty="0">
                <a:latin typeface="Corbel" panose="020B0503020204020204" pitchFamily="34" charset="0"/>
                <a:hlinkClick r:id="rId7"/>
              </a:rPr>
              <a:t>https://www.flickr.com/photos/x-ray_delta_one/12428590374</a:t>
            </a:r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07 laughing: </a:t>
            </a:r>
            <a:r>
              <a:rPr lang="en-GB" u="sng" dirty="0">
                <a:latin typeface="Corbel" panose="020B0503020204020204" pitchFamily="34" charset="0"/>
                <a:hlinkClick r:id="rId8"/>
              </a:rPr>
              <a:t>https://pxhere.com/en/photo/1434197</a:t>
            </a:r>
            <a:endParaRPr lang="en-GB" u="sng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08 answers: </a:t>
            </a:r>
            <a:r>
              <a:rPr lang="en-GB" u="sng" dirty="0">
                <a:latin typeface="Corbel" panose="020B0503020204020204" pitchFamily="34" charset="0"/>
                <a:hlinkClick r:id="rId9"/>
              </a:rPr>
              <a:t>https://www.pexels.com/photo/advise-answers-arrow-assistance-208464/</a:t>
            </a:r>
            <a:r>
              <a:rPr lang="en-GB" u="sng" dirty="0">
                <a:latin typeface="Corbel" panose="020B0503020204020204" pitchFamily="34" charset="0"/>
              </a:rPr>
              <a:t> </a:t>
            </a:r>
          </a:p>
          <a:p>
            <a:endParaRPr lang="en-GB" u="sng" dirty="0">
              <a:latin typeface="Corbel" panose="020B0503020204020204" pitchFamily="34" charset="0"/>
            </a:endParaRPr>
          </a:p>
          <a:p>
            <a:endParaRPr lang="en-GB" u="sng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8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001" y="4458632"/>
            <a:ext cx="101266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M</a:t>
            </a:r>
            <a:r>
              <a:rPr lang="en-GB" sz="3200" dirty="0" err="1">
                <a:latin typeface="Corbel" panose="020B0503020204020204" pitchFamily="34" charset="0"/>
              </a:rPr>
              <a:t>arrakesh</a:t>
            </a:r>
            <a:r>
              <a:rPr lang="en-GB" sz="3200" dirty="0">
                <a:latin typeface="Corbel" panose="020B0503020204020204" pitchFamily="34" charset="0"/>
              </a:rPr>
              <a:t> Treaty (2013)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accessible format copies for people with print disabilities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visual, physical, or developmental or learning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ensuring parity of HE experience for these users</a:t>
            </a:r>
            <a:endParaRPr lang="en-GB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person wearing headphones and smiling, listening to an accessible version of a book.">
            <a:extLst>
              <a:ext uri="{FF2B5EF4-FFF2-40B4-BE49-F238E27FC236}">
                <a16:creationId xmlns:a16="http://schemas.microsoft.com/office/drawing/2014/main" id="{87CF3CFC-3604-96E4-40F4-50E9D446C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1" y="376335"/>
            <a:ext cx="7925906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2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works sign on a street that says &quot;Long Delays Possible&quot;">
            <a:extLst>
              <a:ext uri="{FF2B5EF4-FFF2-40B4-BE49-F238E27FC236}">
                <a16:creationId xmlns:a16="http://schemas.microsoft.com/office/drawing/2014/main" id="{3B7F82A1-F79B-E41B-47E8-E370E6966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b="8928"/>
          <a:stretch/>
        </p:blipFill>
        <p:spPr>
          <a:xfrm>
            <a:off x="374141" y="411479"/>
            <a:ext cx="7585817" cy="3941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7F707-5944-0A96-96C3-7287D5E041D3}"/>
              </a:ext>
            </a:extLst>
          </p:cNvPr>
          <p:cNvSpPr txBox="1"/>
          <p:nvPr/>
        </p:nvSpPr>
        <p:spPr>
          <a:xfrm>
            <a:off x="374141" y="4632368"/>
            <a:ext cx="1012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previous workflow reactive not proactive</a:t>
            </a:r>
            <a:endParaRPr lang="en-GB" sz="2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a</a:t>
            </a:r>
            <a:r>
              <a:rPr lang="en-GB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mixture of delivery methods, no metadata for easy retrieval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delays with supplying timely content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RNIB Bookshare not </a:t>
            </a:r>
            <a:r>
              <a:rPr lang="en-GB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integrated with authentication or learning systems</a:t>
            </a:r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7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77F707-5944-0A96-96C3-7287D5E041D3}"/>
              </a:ext>
            </a:extLst>
          </p:cNvPr>
          <p:cNvSpPr txBox="1"/>
          <p:nvPr/>
        </p:nvSpPr>
        <p:spPr>
          <a:xfrm>
            <a:off x="429005" y="4696376"/>
            <a:ext cx="1012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UX research and report fed into solution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readings should be with the course content on institutional systems</a:t>
            </a:r>
            <a:endParaRPr lang="en-GB" sz="2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no lead time or delays – content there at the point of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metadata for titles consistent with catalogue and reading list</a:t>
            </a:r>
          </a:p>
        </p:txBody>
      </p:sp>
      <p:pic>
        <p:nvPicPr>
          <p:cNvPr id="3" name="Picture 2" descr="A group of people holding large puzzle pieces, which all fit together simultaneously.">
            <a:extLst>
              <a:ext uri="{FF2B5EF4-FFF2-40B4-BE49-F238E27FC236}">
                <a16:creationId xmlns:a16="http://schemas.microsoft.com/office/drawing/2014/main" id="{0B0C9730-3477-8C8E-0DE6-504C981E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9" y="395868"/>
            <a:ext cx="7756093" cy="41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configuring the Access Rights Rule for our Accessible Texts collection in Alma.">
            <a:extLst>
              <a:ext uri="{FF2B5EF4-FFF2-40B4-BE49-F238E27FC236}">
                <a16:creationId xmlns:a16="http://schemas.microsoft.com/office/drawing/2014/main" id="{30D88E32-DBB4-887B-16C5-1FB3CA6C0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442950"/>
            <a:ext cx="9875520" cy="393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1BB69-244B-1C6E-27ED-909C389E40BF}"/>
              </a:ext>
            </a:extLst>
          </p:cNvPr>
          <p:cNvSpPr txBox="1"/>
          <p:nvPr/>
        </p:nvSpPr>
        <p:spPr>
          <a:xfrm>
            <a:off x="374141" y="4522640"/>
            <a:ext cx="1012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looking for Essential content on Leganto with no electronic version</a:t>
            </a:r>
            <a:endParaRPr lang="en-GB" sz="24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Alma Digital collection of Accessible Texts – bolt on storage space to Alma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user access rights configuration limiting to only print disabled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manually administered with no automated feed from registry data</a:t>
            </a:r>
          </a:p>
        </p:txBody>
      </p:sp>
    </p:spTree>
    <p:extLst>
      <p:ext uri="{BB962C8B-B14F-4D97-AF65-F5344CB8AC3E}">
        <p14:creationId xmlns:p14="http://schemas.microsoft.com/office/powerpoint/2010/main" val="32379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B1BB69-244B-1C6E-27ED-909C389E40BF}"/>
              </a:ext>
            </a:extLst>
          </p:cNvPr>
          <p:cNvSpPr txBox="1"/>
          <p:nvPr/>
        </p:nvSpPr>
        <p:spPr>
          <a:xfrm>
            <a:off x="412241" y="6027590"/>
            <a:ext cx="1012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Deeper integration required between Alma Digital and Primo</a:t>
            </a:r>
          </a:p>
        </p:txBody>
      </p:sp>
      <p:pic>
        <p:nvPicPr>
          <p:cNvPr id="3" name="Picture 2" descr="A screenshot of LSE Library Search, showing that there are digital versions of a book present in the Library Catalogue.">
            <a:extLst>
              <a:ext uri="{FF2B5EF4-FFF2-40B4-BE49-F238E27FC236}">
                <a16:creationId xmlns:a16="http://schemas.microsoft.com/office/drawing/2014/main" id="{CD32925E-8E07-A2B4-07F7-465E03F9D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41" y="435420"/>
            <a:ext cx="11278317" cy="54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2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B1BB69-244B-1C6E-27ED-909C389E40BF}"/>
              </a:ext>
            </a:extLst>
          </p:cNvPr>
          <p:cNvSpPr txBox="1"/>
          <p:nvPr/>
        </p:nvSpPr>
        <p:spPr>
          <a:xfrm>
            <a:off x="412241" y="6027590"/>
            <a:ext cx="1012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ptos" panose="020B0004020202020204" pitchFamily="34" charset="0"/>
              </a:rPr>
              <a:t>t</a:t>
            </a:r>
            <a:r>
              <a:rPr lang="en-GB" sz="2400" dirty="0" err="1">
                <a:latin typeface="Calibri" panose="020F0502020204030204" pitchFamily="34" charset="0"/>
                <a:ea typeface="Aptos" panose="020B0004020202020204" pitchFamily="34" charset="0"/>
              </a:rPr>
              <a:t>ighter</a:t>
            </a: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 integration required between Alma Digital and Leganto</a:t>
            </a:r>
          </a:p>
        </p:txBody>
      </p:sp>
      <p:pic>
        <p:nvPicPr>
          <p:cNvPr id="3" name="Picture 2" descr="Turnaway message that non print-disabled users are met with, if they try to access the accessible texts collection on Alma Digital.">
            <a:extLst>
              <a:ext uri="{FF2B5EF4-FFF2-40B4-BE49-F238E27FC236}">
                <a16:creationId xmlns:a16="http://schemas.microsoft.com/office/drawing/2014/main" id="{0F11C873-D47E-07AD-7E63-711426C2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41" y="414922"/>
            <a:ext cx="9465487" cy="54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B1BB69-244B-1C6E-27ED-909C389E40BF}"/>
              </a:ext>
            </a:extLst>
          </p:cNvPr>
          <p:cNvSpPr txBox="1"/>
          <p:nvPr/>
        </p:nvSpPr>
        <p:spPr>
          <a:xfrm>
            <a:off x="412241" y="6027590"/>
            <a:ext cx="1012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Aptos" panose="020B0004020202020204" pitchFamily="34" charset="0"/>
              </a:rPr>
              <a:t>Deeper integration required between Alma Digital and Leganto</a:t>
            </a:r>
          </a:p>
        </p:txBody>
      </p:sp>
      <p:pic>
        <p:nvPicPr>
          <p:cNvPr id="4" name="Picture 3" descr="A manually entered student note on the reading list that tells all users that the content is only available to print disabled users.">
            <a:extLst>
              <a:ext uri="{FF2B5EF4-FFF2-40B4-BE49-F238E27FC236}">
                <a16:creationId xmlns:a16="http://schemas.microsoft.com/office/drawing/2014/main" id="{C5B42219-8F51-41FE-18A2-34E38B78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41" y="476393"/>
            <a:ext cx="11018520" cy="52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ePub file displaying in Alma Digital, which cannot be manipulated like other ePub readers offer.">
            <a:extLst>
              <a:ext uri="{FF2B5EF4-FFF2-40B4-BE49-F238E27FC236}">
                <a16:creationId xmlns:a16="http://schemas.microsoft.com/office/drawing/2014/main" id="{60B9E117-AE93-B55C-E705-70DBDB5A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393192"/>
            <a:ext cx="10667001" cy="5142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0DECC-08C1-1BC5-3CC5-E5B8CC7C0EBC}"/>
              </a:ext>
            </a:extLst>
          </p:cNvPr>
          <p:cNvSpPr txBox="1"/>
          <p:nvPr/>
        </p:nvSpPr>
        <p:spPr>
          <a:xfrm>
            <a:off x="411480" y="5744126"/>
            <a:ext cx="1012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Aptos" panose="020B0004020202020204" pitchFamily="34" charset="0"/>
              </a:rPr>
              <a:t>ePub</a:t>
            </a:r>
            <a:r>
              <a:rPr lang="en-US" sz="2400" dirty="0">
                <a:latin typeface="Calibri" panose="020F0502020204030204" pitchFamily="34" charset="0"/>
                <a:ea typeface="Aptos" panose="020B0004020202020204" pitchFamily="34" charset="0"/>
              </a:rPr>
              <a:t> support only enabled recently – very basic, development required</a:t>
            </a:r>
            <a:endParaRPr lang="en-GB" sz="2400" dirty="0"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8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5096</TotalTime>
  <Words>496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School of Economics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O-Donovan,K</dc:creator>
  <cp:lastModifiedBy>Kevin O'Donovan</cp:lastModifiedBy>
  <cp:revision>71</cp:revision>
  <dcterms:created xsi:type="dcterms:W3CDTF">2018-11-22T17:14:32Z</dcterms:created>
  <dcterms:modified xsi:type="dcterms:W3CDTF">2025-09-11T13:46:58Z</dcterms:modified>
</cp:coreProperties>
</file>