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75" r:id="rId3"/>
    <p:sldId id="276" r:id="rId4"/>
    <p:sldId id="271" r:id="rId5"/>
    <p:sldId id="272" r:id="rId6"/>
    <p:sldId id="277" r:id="rId7"/>
    <p:sldId id="273" r:id="rId8"/>
    <p:sldId id="268" r:id="rId9"/>
    <p:sldId id="269" r:id="rId10"/>
    <p:sldId id="278" r:id="rId11"/>
    <p:sldId id="270" r:id="rId12"/>
    <p:sldId id="266" r:id="rId13"/>
    <p:sldId id="279" r:id="rId14"/>
    <p:sldId id="280" r:id="rId15"/>
    <p:sldId id="281" r:id="rId16"/>
    <p:sldId id="260" r:id="rId17"/>
    <p:sldId id="282" r:id="rId18"/>
    <p:sldId id="283" r:id="rId19"/>
    <p:sldId id="284" r:id="rId20"/>
    <p:sldId id="285" r:id="rId21"/>
    <p:sldId id="287" r:id="rId22"/>
    <p:sldId id="286" r:id="rId23"/>
    <p:sldId id="288" r:id="rId24"/>
    <p:sldId id="289" r:id="rId25"/>
    <p:sldId id="261" r:id="rId26"/>
    <p:sldId id="291" r:id="rId27"/>
    <p:sldId id="290" r:id="rId28"/>
    <p:sldId id="258" r:id="rId29"/>
    <p:sldId id="259" r:id="rId30"/>
    <p:sldId id="262" r:id="rId31"/>
    <p:sldId id="293" r:id="rId32"/>
    <p:sldId id="292" r:id="rId33"/>
    <p:sldId id="294" r:id="rId34"/>
  </p:sldIdLst>
  <p:sldSz cx="9144000" cy="5148263"/>
  <p:notesSz cx="6858000" cy="9144000"/>
  <p:defaultTextStyle>
    <a:defPPr>
      <a:defRPr lang="de-DE"/>
    </a:defPPr>
    <a:lvl1pPr marL="0" algn="l" defTabSz="685891" rtl="0" eaLnBrk="1" latinLnBrk="0" hangingPunct="1">
      <a:defRPr sz="1350" kern="1200">
        <a:solidFill>
          <a:schemeClr val="tx1"/>
        </a:solidFill>
        <a:latin typeface="+mn-lt"/>
        <a:ea typeface="+mn-ea"/>
        <a:cs typeface="+mn-cs"/>
      </a:defRPr>
    </a:lvl1pPr>
    <a:lvl2pPr marL="342945"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8"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923"/>
    <a:srgbClr val="E20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48" autoAdjust="0"/>
  </p:normalViewPr>
  <p:slideViewPr>
    <p:cSldViewPr snapToGrid="0">
      <p:cViewPr varScale="1">
        <p:scale>
          <a:sx n="150" d="100"/>
          <a:sy n="150" d="100"/>
        </p:scale>
        <p:origin x="456" y="126"/>
      </p:cViewPr>
      <p:guideLst>
        <p:guide orient="horz" pos="162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0D508-256F-41FF-A32C-0C70A6D8E3A2}" type="datetimeFigureOut">
              <a:rPr lang="de-DE" smtClean="0"/>
              <a:t>14.09.2025</a:t>
            </a:fld>
            <a:endParaRPr lang="de-DE"/>
          </a:p>
        </p:txBody>
      </p:sp>
      <p:sp>
        <p:nvSpPr>
          <p:cNvPr id="4" name="Folienbildplatzhalt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1BBEB-5FC1-4B8A-9665-484891DF7FBB}" type="slidenum">
              <a:rPr lang="de-DE" smtClean="0"/>
              <a:t>‹Nr.›</a:t>
            </a:fld>
            <a:endParaRPr lang="de-DE"/>
          </a:p>
        </p:txBody>
      </p:sp>
    </p:spTree>
    <p:extLst>
      <p:ext uri="{BB962C8B-B14F-4D97-AF65-F5344CB8AC3E}">
        <p14:creationId xmlns:p14="http://schemas.microsoft.com/office/powerpoint/2010/main" val="2542920747"/>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00CFE55-BF5A-4F69-8C7E-772605EE7536}"/>
              </a:ext>
            </a:extLst>
          </p:cNvPr>
          <p:cNvSpPr/>
          <p:nvPr userDrawn="1"/>
        </p:nvSpPr>
        <p:spPr>
          <a:xfrm>
            <a:off x="1" y="4790517"/>
            <a:ext cx="6658322" cy="360243"/>
          </a:xfrm>
          <a:prstGeom prst="rect">
            <a:avLst/>
          </a:prstGeom>
          <a:solidFill>
            <a:srgbClr val="CD0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8" name="Rechteck 7">
            <a:extLst>
              <a:ext uri="{FF2B5EF4-FFF2-40B4-BE49-F238E27FC236}">
                <a16:creationId xmlns:a16="http://schemas.microsoft.com/office/drawing/2014/main" id="{65F94D50-FFE0-4C48-A20D-7ECFD7A8C757}"/>
              </a:ext>
            </a:extLst>
          </p:cNvPr>
          <p:cNvSpPr/>
          <p:nvPr userDrawn="1"/>
        </p:nvSpPr>
        <p:spPr>
          <a:xfrm>
            <a:off x="6712309" y="4790517"/>
            <a:ext cx="2429388" cy="360243"/>
          </a:xfrm>
          <a:prstGeom prst="rect">
            <a:avLst/>
          </a:prstGeom>
          <a:solidFill>
            <a:srgbClr val="CD0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9" name="Date Placeholder 3">
            <a:extLst>
              <a:ext uri="{FF2B5EF4-FFF2-40B4-BE49-F238E27FC236}">
                <a16:creationId xmlns:a16="http://schemas.microsoft.com/office/drawing/2014/main" id="{D40CC64D-A74F-4B51-9B17-831891FE370D}"/>
              </a:ext>
            </a:extLst>
          </p:cNvPr>
          <p:cNvSpPr txBox="1">
            <a:spLocks/>
          </p:cNvSpPr>
          <p:nvPr userDrawn="1"/>
        </p:nvSpPr>
        <p:spPr>
          <a:xfrm>
            <a:off x="6993000" y="4835235"/>
            <a:ext cx="1492750" cy="274097"/>
          </a:xfrm>
          <a:prstGeom prst="rect">
            <a:avLst/>
          </a:prstGeom>
        </p:spPr>
        <p:txBody>
          <a:bodyPr vert="horz" lIns="0" tIns="0" rIns="0" bIns="0" rtlCol="0" anchor="ctr" anchorCtr="0"/>
          <a:lstStyle>
            <a:defPPr>
              <a:defRPr lang="en-US"/>
            </a:defPPr>
            <a:lvl1pPr marL="0" algn="l" defTabSz="457200" rtl="0" eaLnBrk="1" latinLnBrk="0" hangingPunct="1">
              <a:defRPr sz="1000" kern="1200">
                <a:solidFill>
                  <a:schemeClr val="bg1"/>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892" rtl="0" eaLnBrk="1" fontAlgn="auto" latinLnBrk="0" hangingPunct="1">
              <a:lnSpc>
                <a:spcPct val="100000"/>
              </a:lnSpc>
              <a:spcBef>
                <a:spcPts val="0"/>
              </a:spcBef>
              <a:spcAft>
                <a:spcPts val="0"/>
              </a:spcAft>
              <a:buClrTx/>
              <a:buSzTx/>
              <a:buFontTx/>
              <a:buNone/>
              <a:tabLst/>
              <a:defRPr/>
            </a:pPr>
            <a:r>
              <a:rPr lang="de-DE" sz="1000" kern="1200" noProof="1">
                <a:solidFill>
                  <a:schemeClr val="bg1"/>
                </a:solidFill>
                <a:latin typeface="Calibri"/>
                <a:ea typeface="+mn-ea"/>
                <a:cs typeface="+mn-cs"/>
              </a:rPr>
              <a:t>www.bsb-muenchen.de</a:t>
            </a:r>
          </a:p>
        </p:txBody>
      </p:sp>
      <p:pic>
        <p:nvPicPr>
          <p:cNvPr id="10" name="Bild 8" descr="Bild-rechts_67.5x133mm_1.jpg">
            <a:extLst>
              <a:ext uri="{FF2B5EF4-FFF2-40B4-BE49-F238E27FC236}">
                <a16:creationId xmlns:a16="http://schemas.microsoft.com/office/drawing/2014/main" id="{3EF7BB2A-03B2-4A99-8AEA-553790A76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2310" y="-4167"/>
            <a:ext cx="2431691" cy="4794685"/>
          </a:xfrm>
          <a:prstGeom prst="rect">
            <a:avLst/>
          </a:prstGeom>
        </p:spPr>
      </p:pic>
      <p:pic>
        <p:nvPicPr>
          <p:cNvPr id="11" name="Bild 9" descr="StaBi-Logo_68x16mm.jpg">
            <a:extLst>
              <a:ext uri="{FF2B5EF4-FFF2-40B4-BE49-F238E27FC236}">
                <a16:creationId xmlns:a16="http://schemas.microsoft.com/office/drawing/2014/main" id="{73EC53DA-B518-4611-B923-37B83269D7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820" y="865970"/>
            <a:ext cx="2449975" cy="579511"/>
          </a:xfrm>
          <a:prstGeom prst="rect">
            <a:avLst/>
          </a:prstGeom>
        </p:spPr>
      </p:pic>
      <p:sp>
        <p:nvSpPr>
          <p:cNvPr id="2" name="Titel 1">
            <a:extLst>
              <a:ext uri="{FF2B5EF4-FFF2-40B4-BE49-F238E27FC236}">
                <a16:creationId xmlns:a16="http://schemas.microsoft.com/office/drawing/2014/main" id="{EA3D61C7-32E7-4C74-9628-0F1CADF4260C}"/>
              </a:ext>
            </a:extLst>
          </p:cNvPr>
          <p:cNvSpPr>
            <a:spLocks noGrp="1"/>
          </p:cNvSpPr>
          <p:nvPr userDrawn="1">
            <p:ph type="ctrTitle"/>
          </p:nvPr>
        </p:nvSpPr>
        <p:spPr>
          <a:xfrm>
            <a:off x="712802" y="2455695"/>
            <a:ext cx="5782128" cy="360243"/>
          </a:xfrm>
        </p:spPr>
        <p:txBody>
          <a:bodyPr lIns="0" tIns="0" rIns="0" bIns="0" anchor="t">
            <a:noAutofit/>
          </a:bodyPr>
          <a:lstStyle>
            <a:lvl1pPr algn="l">
              <a:defRPr sz="3000" b="1">
                <a:solidFill>
                  <a:srgbClr val="E20020"/>
                </a:solidFill>
              </a:defRPr>
            </a:lvl1pPr>
          </a:lstStyle>
          <a:p>
            <a:r>
              <a:rPr lang="de-DE" smtClean="0"/>
              <a:t>Titelmasterformat durch Klicken bearbeiten</a:t>
            </a:r>
            <a:endParaRPr lang="de-DE" dirty="0"/>
          </a:p>
        </p:txBody>
      </p:sp>
      <p:sp>
        <p:nvSpPr>
          <p:cNvPr id="3" name="Untertitel 2">
            <a:extLst>
              <a:ext uri="{FF2B5EF4-FFF2-40B4-BE49-F238E27FC236}">
                <a16:creationId xmlns:a16="http://schemas.microsoft.com/office/drawing/2014/main" id="{B17819F5-2E8C-4071-AD98-53135BD6E778}"/>
              </a:ext>
            </a:extLst>
          </p:cNvPr>
          <p:cNvSpPr>
            <a:spLocks noGrp="1"/>
          </p:cNvSpPr>
          <p:nvPr userDrawn="1">
            <p:ph type="subTitle" idx="1"/>
          </p:nvPr>
        </p:nvSpPr>
        <p:spPr>
          <a:xfrm>
            <a:off x="712802" y="3002633"/>
            <a:ext cx="5782128" cy="360243"/>
          </a:xfrm>
        </p:spPr>
        <p:txBody>
          <a:bodyPr lIns="0" tIns="0" rIns="0" bIns="0">
            <a:noAutofit/>
          </a:bodyPr>
          <a:lstStyle>
            <a:lvl1pPr marL="0" indent="0" algn="l">
              <a:lnSpc>
                <a:spcPts val="2000"/>
              </a:lnSpc>
              <a:spcBef>
                <a:spcPts val="0"/>
              </a:spcBef>
              <a:spcAft>
                <a:spcPts val="0"/>
              </a:spcAft>
              <a:buNone/>
              <a:defRPr sz="22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5" name="Fußzeilenplatzhalter 4">
            <a:extLst>
              <a:ext uri="{FF2B5EF4-FFF2-40B4-BE49-F238E27FC236}">
                <a16:creationId xmlns:a16="http://schemas.microsoft.com/office/drawing/2014/main" id="{D7E5DA7D-A730-41D6-997E-79C6785ACDF2}"/>
              </a:ext>
            </a:extLst>
          </p:cNvPr>
          <p:cNvSpPr>
            <a:spLocks noGrp="1"/>
          </p:cNvSpPr>
          <p:nvPr userDrawn="1">
            <p:ph type="ftr" sz="quarter" idx="11"/>
          </p:nvPr>
        </p:nvSpPr>
        <p:spPr/>
        <p:txBody>
          <a:bodyPr lIns="0" tIns="0" rIns="0" bIns="0"/>
          <a:lstStyle>
            <a:lvl1pPr>
              <a:defRPr sz="1000"/>
            </a:lvl1pPr>
          </a:lstStyle>
          <a:p>
            <a:r>
              <a:rPr lang="de-DE" dirty="0" smtClean="0"/>
              <a:t>Dr. Mathias Kratzer</a:t>
            </a:r>
          </a:p>
          <a:p>
            <a:r>
              <a:rPr lang="de-DE" dirty="0" smtClean="0"/>
              <a:t>Chief Information Officer | </a:t>
            </a:r>
            <a:r>
              <a:rPr lang="de-DE" dirty="0" err="1" smtClean="0"/>
              <a:t>Bavarian</a:t>
            </a:r>
            <a:r>
              <a:rPr lang="de-DE" dirty="0" smtClean="0"/>
              <a:t> State Library</a:t>
            </a:r>
            <a:endParaRPr lang="de-DE" dirty="0"/>
          </a:p>
        </p:txBody>
      </p:sp>
      <p:sp>
        <p:nvSpPr>
          <p:cNvPr id="6" name="Foliennummernplatzhalter 5">
            <a:extLst>
              <a:ext uri="{FF2B5EF4-FFF2-40B4-BE49-F238E27FC236}">
                <a16:creationId xmlns:a16="http://schemas.microsoft.com/office/drawing/2014/main" id="{AF03EA52-4C53-4E0C-B405-9BDBD459469B}"/>
              </a:ext>
            </a:extLst>
          </p:cNvPr>
          <p:cNvSpPr>
            <a:spLocks noGrp="1"/>
          </p:cNvSpPr>
          <p:nvPr userDrawn="1">
            <p:ph type="sldNum" sz="quarter" idx="12"/>
          </p:nvPr>
        </p:nvSpPr>
        <p:spPr/>
        <p:txBody>
          <a:bodyPr lIns="0" tIns="0" rIns="0" bIns="0"/>
          <a:lstStyle>
            <a:lvl1pPr>
              <a:defRPr sz="1000"/>
            </a:lvl1pPr>
          </a:lstStyle>
          <a:p>
            <a:fld id="{CBA6AF78-D23A-43B6-BA00-44BE327B2098}" type="slidenum">
              <a:rPr lang="de-DE" smtClean="0"/>
              <a:pPr/>
              <a:t>‹Nr.›</a:t>
            </a:fld>
            <a:endParaRPr lang="de-DE" dirty="0"/>
          </a:p>
        </p:txBody>
      </p:sp>
    </p:spTree>
    <p:extLst>
      <p:ext uri="{BB962C8B-B14F-4D97-AF65-F5344CB8AC3E}">
        <p14:creationId xmlns:p14="http://schemas.microsoft.com/office/powerpoint/2010/main" val="2896828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Kapitelseite Bild 4">
    <p:spTree>
      <p:nvGrpSpPr>
        <p:cNvPr id="1" name=""/>
        <p:cNvGrpSpPr/>
        <p:nvPr/>
      </p:nvGrpSpPr>
      <p:grpSpPr>
        <a:xfrm>
          <a:off x="0" y="0"/>
          <a:ext cx="0" cy="0"/>
          <a:chOff x="0" y="0"/>
          <a:chExt cx="0" cy="0"/>
        </a:xfrm>
      </p:grpSpPr>
      <p:pic>
        <p:nvPicPr>
          <p:cNvPr id="3" name="Grafik 2" descr="Ein Bild, das Bibliothek, drinnen, Buch, Szene enthält.&#10;&#10;Automatisch generierte Beschreibung">
            <a:extLst>
              <a:ext uri="{FF2B5EF4-FFF2-40B4-BE49-F238E27FC236}">
                <a16:creationId xmlns:a16="http://schemas.microsoft.com/office/drawing/2014/main" id="{75A8B6BC-D64F-4AAE-87F1-D452CCE623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1456"/>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8" name="Untertitel 2">
            <a:extLst>
              <a:ext uri="{FF2B5EF4-FFF2-40B4-BE49-F238E27FC236}">
                <a16:creationId xmlns:a16="http://schemas.microsoft.com/office/drawing/2014/main" id="{81387405-D432-408A-999F-4E9FC7A9028C}"/>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39934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Kapitelseite Bild 5">
    <p:spTree>
      <p:nvGrpSpPr>
        <p:cNvPr id="1" name=""/>
        <p:cNvGrpSpPr/>
        <p:nvPr/>
      </p:nvGrpSpPr>
      <p:grpSpPr>
        <a:xfrm>
          <a:off x="0" y="0"/>
          <a:ext cx="0" cy="0"/>
          <a:chOff x="0" y="0"/>
          <a:chExt cx="0" cy="0"/>
        </a:xfrm>
      </p:grpSpPr>
      <p:pic>
        <p:nvPicPr>
          <p:cNvPr id="8" name="Grafik 7" descr="Ein Bild, das Baum, Gebäude, draußen, Himmel enthält.&#10;&#10;Automatisch generierte Beschreibung">
            <a:extLst>
              <a:ext uri="{FF2B5EF4-FFF2-40B4-BE49-F238E27FC236}">
                <a16:creationId xmlns:a16="http://schemas.microsoft.com/office/drawing/2014/main" id="{E66809B0-9BCD-4FC7-934F-6544EA39E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1456"/>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10" name="Untertitel 2">
            <a:extLst>
              <a:ext uri="{FF2B5EF4-FFF2-40B4-BE49-F238E27FC236}">
                <a16:creationId xmlns:a16="http://schemas.microsoft.com/office/drawing/2014/main" id="{4E100E9C-DC07-47A8-9893-F81D817844D2}"/>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13079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Kapitelseite Bild 6">
    <p:spTree>
      <p:nvGrpSpPr>
        <p:cNvPr id="1" name=""/>
        <p:cNvGrpSpPr/>
        <p:nvPr/>
      </p:nvGrpSpPr>
      <p:grpSpPr>
        <a:xfrm>
          <a:off x="0" y="0"/>
          <a:ext cx="0" cy="0"/>
          <a:chOff x="0" y="0"/>
          <a:chExt cx="0" cy="0"/>
        </a:xfrm>
      </p:grpSpPr>
      <p:pic>
        <p:nvPicPr>
          <p:cNvPr id="3" name="Grafik 2" descr="Ein Bild, das Bank, drinnen, Raum, Stuhl enthält.&#10;&#10;Automatisch generierte Beschreibung">
            <a:extLst>
              <a:ext uri="{FF2B5EF4-FFF2-40B4-BE49-F238E27FC236}">
                <a16:creationId xmlns:a16="http://schemas.microsoft.com/office/drawing/2014/main" id="{7E48E3C3-4C8D-4365-AEB4-06874CE84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1456"/>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8" name="Untertitel 2">
            <a:extLst>
              <a:ext uri="{FF2B5EF4-FFF2-40B4-BE49-F238E27FC236}">
                <a16:creationId xmlns:a16="http://schemas.microsoft.com/office/drawing/2014/main" id="{3DF0ACE7-3D3E-4BF4-93FD-E5C02DF49023}"/>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204748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Kapitelseite Bild 7">
    <p:spTree>
      <p:nvGrpSpPr>
        <p:cNvPr id="1" name=""/>
        <p:cNvGrpSpPr/>
        <p:nvPr/>
      </p:nvGrpSpPr>
      <p:grpSpPr>
        <a:xfrm>
          <a:off x="0" y="0"/>
          <a:ext cx="0" cy="0"/>
          <a:chOff x="0" y="0"/>
          <a:chExt cx="0" cy="0"/>
        </a:xfrm>
      </p:grpSpPr>
      <p:pic>
        <p:nvPicPr>
          <p:cNvPr id="8" name="Grafik 7" descr="Ein Bild, das Boden, rot, drinnen, Raum enthält.&#10;&#10;Automatisch generierte Beschreibung">
            <a:extLst>
              <a:ext uri="{FF2B5EF4-FFF2-40B4-BE49-F238E27FC236}">
                <a16:creationId xmlns:a16="http://schemas.microsoft.com/office/drawing/2014/main" id="{F142BA98-94BE-4941-A770-8F71D3C47A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1456"/>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7" name="Untertitel 2">
            <a:extLst>
              <a:ext uri="{FF2B5EF4-FFF2-40B4-BE49-F238E27FC236}">
                <a16:creationId xmlns:a16="http://schemas.microsoft.com/office/drawing/2014/main" id="{6E2C6258-7B67-4BD1-88F8-50DF70D73687}"/>
              </a:ext>
            </a:extLst>
          </p:cNvPr>
          <p:cNvSpPr>
            <a:spLocks noGrp="1"/>
          </p:cNvSpPr>
          <p:nvPr userDrawn="1">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77032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mit Zahlen">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defRPr sz="2200"/>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6995160" y="1102028"/>
            <a:ext cx="1970773" cy="3442895"/>
          </a:xfrm>
        </p:spPr>
        <p:txBody>
          <a:bodyPr>
            <a:normAutofit/>
          </a:bodyPr>
          <a:lstStyle>
            <a:lvl1pPr>
              <a:defRPr sz="1400"/>
            </a:lvl1pPr>
            <a:lvl2pPr>
              <a:defRPr sz="1350"/>
            </a:lvl2pPr>
            <a:lvl3pPr>
              <a:defRPr sz="1350"/>
            </a:lvl3pPr>
            <a:lvl4pPr>
              <a:defRPr sz="1350"/>
            </a:lvl4pPr>
            <a:lvl5pPr>
              <a:defRPr sz="1350"/>
            </a:lvl5pPr>
          </a:lstStyle>
          <a:p>
            <a:pPr lvl="0"/>
            <a:r>
              <a:rPr lang="de-DE" smtClean="0"/>
              <a:t>Textmasterformat bearbeiten</a:t>
            </a:r>
          </a:p>
        </p:txBody>
      </p:sp>
      <p:pic>
        <p:nvPicPr>
          <p:cNvPr id="3" name="Grafik 2" descr="Ein Bild, das Gebäude enthält.&#10;&#10;Automatisch generierte Beschreibung">
            <a:extLst>
              <a:ext uri="{FF2B5EF4-FFF2-40B4-BE49-F238E27FC236}">
                <a16:creationId xmlns:a16="http://schemas.microsoft.com/office/drawing/2014/main" id="{98FBB0CA-4F12-4019-98FE-6CA483404A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50" y="1112348"/>
            <a:ext cx="5943600" cy="3675888"/>
          </a:xfrm>
          <a:prstGeom prst="rect">
            <a:avLst/>
          </a:prstGeom>
        </p:spPr>
      </p:pic>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489162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ild mit Zahlen">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defRPr sz="2200"/>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6995160" y="1102028"/>
            <a:ext cx="1970773" cy="3442895"/>
          </a:xfrm>
        </p:spPr>
        <p:txBody>
          <a:bodyPr>
            <a:normAutofit/>
          </a:bodyPr>
          <a:lstStyle>
            <a:lvl1pPr>
              <a:defRPr sz="1400"/>
            </a:lvl1pPr>
            <a:lvl2pPr>
              <a:defRPr sz="1350"/>
            </a:lvl2pPr>
            <a:lvl3pPr>
              <a:defRPr sz="1350"/>
            </a:lvl3pPr>
            <a:lvl4pPr>
              <a:defRPr sz="1350"/>
            </a:lvl4pPr>
            <a:lvl5pPr>
              <a:defRPr sz="1350"/>
            </a:lvl5pPr>
          </a:lstStyle>
          <a:p>
            <a:pPr lvl="0"/>
            <a:r>
              <a:rPr lang="de-DE" smtClean="0"/>
              <a:t>Textmasterformat bearbeiten</a:t>
            </a:r>
          </a:p>
        </p:txBody>
      </p:sp>
      <p:pic>
        <p:nvPicPr>
          <p:cNvPr id="4" name="Grafik 3" descr="Ein Bild, das Himmel, Gebäude, draußen, Boden enthält.&#10;&#10;Automatisch generierte Beschreibung">
            <a:extLst>
              <a:ext uri="{FF2B5EF4-FFF2-40B4-BE49-F238E27FC236}">
                <a16:creationId xmlns:a16="http://schemas.microsoft.com/office/drawing/2014/main" id="{3BA9480E-7927-451C-9EA0-03E53CC96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50" y="1112348"/>
            <a:ext cx="5943600" cy="3675888"/>
          </a:xfrm>
          <a:prstGeom prst="rect">
            <a:avLst/>
          </a:prstGeom>
        </p:spPr>
      </p:pic>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523117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Bild mit Zahlen">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defRPr sz="2200"/>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6995160" y="1102028"/>
            <a:ext cx="1970773" cy="3442895"/>
          </a:xfrm>
        </p:spPr>
        <p:txBody>
          <a:bodyPr>
            <a:normAutofit/>
          </a:bodyPr>
          <a:lstStyle>
            <a:lvl1pPr>
              <a:defRPr sz="1400"/>
            </a:lvl1pPr>
            <a:lvl2pPr>
              <a:defRPr sz="1350"/>
            </a:lvl2pPr>
            <a:lvl3pPr>
              <a:defRPr sz="1350"/>
            </a:lvl3pPr>
            <a:lvl4pPr>
              <a:defRPr sz="1350"/>
            </a:lvl4pPr>
            <a:lvl5pPr>
              <a:defRPr sz="1350"/>
            </a:lvl5pPr>
          </a:lstStyle>
          <a:p>
            <a:pPr lvl="0"/>
            <a:r>
              <a:rPr lang="de-DE" smtClean="0"/>
              <a:t>Textmasterformat bearbeiten</a:t>
            </a:r>
          </a:p>
        </p:txBody>
      </p:sp>
      <p:pic>
        <p:nvPicPr>
          <p:cNvPr id="3" name="Grafik 2" descr="Ein Bild, das Gebäude, Boden, gelb, drinnen enthält.&#10;&#10;Automatisch generierte Beschreibung">
            <a:extLst>
              <a:ext uri="{FF2B5EF4-FFF2-40B4-BE49-F238E27FC236}">
                <a16:creationId xmlns:a16="http://schemas.microsoft.com/office/drawing/2014/main" id="{7DCB8305-7E90-4CC3-919F-63DE79AE4B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500" y="1112348"/>
            <a:ext cx="5943600" cy="3675888"/>
          </a:xfrm>
          <a:prstGeom prst="rect">
            <a:avLst/>
          </a:prstGeom>
        </p:spPr>
      </p:pic>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730319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chluss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900CFE55-BF5A-4F69-8C7E-772605EE7536}"/>
              </a:ext>
            </a:extLst>
          </p:cNvPr>
          <p:cNvSpPr/>
          <p:nvPr userDrawn="1"/>
        </p:nvSpPr>
        <p:spPr>
          <a:xfrm>
            <a:off x="1" y="4790517"/>
            <a:ext cx="6658322" cy="360243"/>
          </a:xfrm>
          <a:prstGeom prst="rect">
            <a:avLst/>
          </a:prstGeom>
          <a:solidFill>
            <a:srgbClr val="CD0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8" name="Rechteck 7">
            <a:extLst>
              <a:ext uri="{FF2B5EF4-FFF2-40B4-BE49-F238E27FC236}">
                <a16:creationId xmlns:a16="http://schemas.microsoft.com/office/drawing/2014/main" id="{65F94D50-FFE0-4C48-A20D-7ECFD7A8C757}"/>
              </a:ext>
            </a:extLst>
          </p:cNvPr>
          <p:cNvSpPr/>
          <p:nvPr userDrawn="1"/>
        </p:nvSpPr>
        <p:spPr>
          <a:xfrm>
            <a:off x="6712309" y="4790517"/>
            <a:ext cx="2429388" cy="360243"/>
          </a:xfrm>
          <a:prstGeom prst="rect">
            <a:avLst/>
          </a:prstGeom>
          <a:solidFill>
            <a:srgbClr val="CD0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9" name="Date Placeholder 3">
            <a:extLst>
              <a:ext uri="{FF2B5EF4-FFF2-40B4-BE49-F238E27FC236}">
                <a16:creationId xmlns:a16="http://schemas.microsoft.com/office/drawing/2014/main" id="{D40CC64D-A74F-4B51-9B17-831891FE370D}"/>
              </a:ext>
            </a:extLst>
          </p:cNvPr>
          <p:cNvSpPr txBox="1">
            <a:spLocks/>
          </p:cNvSpPr>
          <p:nvPr userDrawn="1"/>
        </p:nvSpPr>
        <p:spPr>
          <a:xfrm>
            <a:off x="6993000" y="4835235"/>
            <a:ext cx="1492750" cy="274097"/>
          </a:xfrm>
          <a:prstGeom prst="rect">
            <a:avLst/>
          </a:prstGeom>
        </p:spPr>
        <p:txBody>
          <a:bodyPr vert="horz" lIns="0" tIns="0" rIns="0" bIns="0" rtlCol="0" anchor="ctr" anchorCtr="0"/>
          <a:lstStyle>
            <a:defPPr>
              <a:defRPr lang="en-US"/>
            </a:defPPr>
            <a:lvl1pPr marL="0" algn="l" defTabSz="457200" rtl="0" eaLnBrk="1" latinLnBrk="0" hangingPunct="1">
              <a:defRPr sz="1000" kern="1200">
                <a:solidFill>
                  <a:schemeClr val="bg1"/>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892" rtl="0" eaLnBrk="1" fontAlgn="auto" latinLnBrk="0" hangingPunct="1">
              <a:lnSpc>
                <a:spcPct val="100000"/>
              </a:lnSpc>
              <a:spcBef>
                <a:spcPts val="0"/>
              </a:spcBef>
              <a:spcAft>
                <a:spcPts val="0"/>
              </a:spcAft>
              <a:buClrTx/>
              <a:buSzTx/>
              <a:buFontTx/>
              <a:buNone/>
              <a:tabLst/>
              <a:defRPr/>
            </a:pPr>
            <a:r>
              <a:rPr lang="de-DE" sz="975" kern="1200" noProof="1">
                <a:solidFill>
                  <a:schemeClr val="bg1"/>
                </a:solidFill>
                <a:latin typeface="Calibri"/>
                <a:ea typeface="+mn-ea"/>
                <a:cs typeface="+mn-cs"/>
              </a:rPr>
              <a:t>www.bsb-muenchen.de</a:t>
            </a:r>
          </a:p>
        </p:txBody>
      </p:sp>
      <p:sp>
        <p:nvSpPr>
          <p:cNvPr id="6" name="Foliennummernplatzhalter 5">
            <a:extLst>
              <a:ext uri="{FF2B5EF4-FFF2-40B4-BE49-F238E27FC236}">
                <a16:creationId xmlns:a16="http://schemas.microsoft.com/office/drawing/2014/main" id="{AF03EA52-4C53-4E0C-B405-9BDBD459469B}"/>
              </a:ext>
            </a:extLst>
          </p:cNvPr>
          <p:cNvSpPr>
            <a:spLocks noGrp="1"/>
          </p:cNvSpPr>
          <p:nvPr userDrawn="1">
            <p:ph type="sldNum" sz="quarter" idx="12"/>
          </p:nvPr>
        </p:nvSpPr>
        <p:spPr/>
        <p:txBody>
          <a:bodyPr lIns="0" tIns="0" rIns="0" bIns="0"/>
          <a:lstStyle>
            <a:lvl1pPr>
              <a:defRPr sz="975"/>
            </a:lvl1pPr>
          </a:lstStyle>
          <a:p>
            <a:fld id="{CBA6AF78-D23A-43B6-BA00-44BE327B2098}" type="slidenum">
              <a:rPr lang="de-DE" smtClean="0"/>
              <a:pPr/>
              <a:t>‹Nr.›</a:t>
            </a:fld>
            <a:endParaRPr lang="de-DE" dirty="0"/>
          </a:p>
        </p:txBody>
      </p:sp>
      <p:pic>
        <p:nvPicPr>
          <p:cNvPr id="12" name="Bild 2" descr="Bild-quer_Fassade_254x44mm.jpg">
            <a:extLst>
              <a:ext uri="{FF2B5EF4-FFF2-40B4-BE49-F238E27FC236}">
                <a16:creationId xmlns:a16="http://schemas.microsoft.com/office/drawing/2014/main" id="{C7FCB431-E45A-4EF9-A6AD-7075572BE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204489"/>
            <a:ext cx="9141697" cy="1586028"/>
          </a:xfrm>
          <a:prstGeom prst="rect">
            <a:avLst/>
          </a:prstGeom>
        </p:spPr>
      </p:pic>
      <p:sp>
        <p:nvSpPr>
          <p:cNvPr id="13" name="Titel 1">
            <a:extLst>
              <a:ext uri="{FF2B5EF4-FFF2-40B4-BE49-F238E27FC236}">
                <a16:creationId xmlns:a16="http://schemas.microsoft.com/office/drawing/2014/main" id="{ED9A921A-6E7C-4A40-8887-86EBE648E861}"/>
              </a:ext>
            </a:extLst>
          </p:cNvPr>
          <p:cNvSpPr>
            <a:spLocks noGrp="1"/>
          </p:cNvSpPr>
          <p:nvPr>
            <p:ph type="title"/>
          </p:nvPr>
        </p:nvSpPr>
        <p:spPr>
          <a:xfrm>
            <a:off x="615347" y="1341306"/>
            <a:ext cx="7911000" cy="302521"/>
          </a:xfrm>
        </p:spPr>
        <p:txBody>
          <a:bodyPr>
            <a:normAutofit/>
          </a:bodyPr>
          <a:lstStyle>
            <a:lvl1pPr algn="ctr">
              <a:defRPr sz="2200">
                <a:solidFill>
                  <a:schemeClr val="tx1">
                    <a:lumMod val="50000"/>
                    <a:lumOff val="50000"/>
                  </a:schemeClr>
                </a:solidFill>
              </a:defRPr>
            </a:lvl1pPr>
          </a:lstStyle>
          <a:p>
            <a:r>
              <a:rPr lang="de-DE" smtClean="0"/>
              <a:t>Titelmasterformat durch Klicken bearbeiten</a:t>
            </a:r>
            <a:endParaRPr lang="de-DE" dirty="0"/>
          </a:p>
        </p:txBody>
      </p:sp>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92419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inspaltig mit Rand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F27B0-8797-4D9F-91DB-EA5367D512B8}"/>
              </a:ext>
            </a:extLst>
          </p:cNvPr>
          <p:cNvSpPr>
            <a:spLocks noGrp="1"/>
          </p:cNvSpPr>
          <p:nvPr>
            <p:ph type="title"/>
          </p:nvPr>
        </p:nvSpPr>
        <p:spPr>
          <a:xfrm>
            <a:off x="712800" y="424293"/>
            <a:ext cx="7911000" cy="302521"/>
          </a:xfrm>
        </p:spPr>
        <p:txBody>
          <a:bodyPr>
            <a:noAutofit/>
          </a:bodyPr>
          <a:lstStyle>
            <a:lvl1pPr>
              <a:defRPr lang="de-DE" sz="2200" b="0" kern="1200" dirty="0">
                <a:solidFill>
                  <a:schemeClr val="tx1"/>
                </a:solidFill>
                <a:latin typeface="+mj-lt"/>
                <a:ea typeface="+mj-ea"/>
                <a:cs typeface="+mj-cs"/>
              </a:defRPr>
            </a:lvl1pPr>
          </a:lstStyle>
          <a:p>
            <a:r>
              <a:rPr lang="de-DE" smtClean="0"/>
              <a:t>Titelmasterformat durch Klicken bearbeiten</a:t>
            </a:r>
            <a:endParaRPr lang="de-DE" dirty="0"/>
          </a:p>
        </p:txBody>
      </p:sp>
      <p:sp>
        <p:nvSpPr>
          <p:cNvPr id="3" name="Inhaltsplatzhalter 2">
            <a:extLst>
              <a:ext uri="{FF2B5EF4-FFF2-40B4-BE49-F238E27FC236}">
                <a16:creationId xmlns:a16="http://schemas.microsoft.com/office/drawing/2014/main" id="{20A9E0D1-16EA-411F-9B10-6B208DE10F76}"/>
              </a:ext>
            </a:extLst>
          </p:cNvPr>
          <p:cNvSpPr>
            <a:spLocks noGrp="1"/>
          </p:cNvSpPr>
          <p:nvPr>
            <p:ph idx="1"/>
          </p:nvPr>
        </p:nvSpPr>
        <p:spPr>
          <a:xfrm>
            <a:off x="712801" y="1108025"/>
            <a:ext cx="5913239" cy="3506413"/>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
        <p:nvSpPr>
          <p:cNvPr id="6" name="Foliennummernplatzhalter 5">
            <a:extLst>
              <a:ext uri="{FF2B5EF4-FFF2-40B4-BE49-F238E27FC236}">
                <a16:creationId xmlns:a16="http://schemas.microsoft.com/office/drawing/2014/main" id="{11FE7E6C-6D16-47E3-9838-C7D12F93BE59}"/>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8" name="Textplatzhalter 7">
            <a:extLst>
              <a:ext uri="{FF2B5EF4-FFF2-40B4-BE49-F238E27FC236}">
                <a16:creationId xmlns:a16="http://schemas.microsoft.com/office/drawing/2014/main" id="{F2198CCB-1C19-483A-BB09-B1F885CDE816}"/>
              </a:ext>
            </a:extLst>
          </p:cNvPr>
          <p:cNvSpPr>
            <a:spLocks noGrp="1"/>
          </p:cNvSpPr>
          <p:nvPr>
            <p:ph type="body" sz="quarter" idx="13"/>
          </p:nvPr>
        </p:nvSpPr>
        <p:spPr>
          <a:xfrm>
            <a:off x="6999336" y="1108026"/>
            <a:ext cx="1875725" cy="3506403"/>
          </a:xfrm>
        </p:spPr>
        <p:txBody>
          <a:bodyPr/>
          <a:lstStyle>
            <a:lvl1pPr>
              <a:defRPr i="1"/>
            </a:lvl1pPr>
          </a:lstStyle>
          <a:p>
            <a:pPr lvl="0"/>
            <a:r>
              <a:rPr lang="de-DE" smtClean="0"/>
              <a:t>Textmasterformat bearbeiten</a:t>
            </a:r>
          </a:p>
        </p:txBody>
      </p:sp>
    </p:spTree>
    <p:extLst>
      <p:ext uri="{BB962C8B-B14F-4D97-AF65-F5344CB8AC3E}">
        <p14:creationId xmlns:p14="http://schemas.microsoft.com/office/powerpoint/2010/main" val="318318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flistung zweispalti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11FE7E6C-6D16-47E3-9838-C7D12F93BE59}"/>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DFBCCEE4-0408-4EDF-A290-5C3824DA4995}"/>
              </a:ext>
            </a:extLst>
          </p:cNvPr>
          <p:cNvSpPr>
            <a:spLocks noGrp="1"/>
          </p:cNvSpPr>
          <p:nvPr>
            <p:ph type="title"/>
          </p:nvPr>
        </p:nvSpPr>
        <p:spPr>
          <a:xfrm>
            <a:off x="712800" y="424293"/>
            <a:ext cx="7911000" cy="302521"/>
          </a:xfrm>
        </p:spPr>
        <p:txBody>
          <a:bodyPr>
            <a:noAutofit/>
          </a:bodyPr>
          <a:lstStyle>
            <a:lvl1pPr>
              <a:defRPr lang="de-DE" sz="2200" b="0" kern="1200" dirty="0">
                <a:solidFill>
                  <a:schemeClr val="tx1"/>
                </a:solidFill>
                <a:latin typeface="+mj-lt"/>
                <a:ea typeface="+mj-ea"/>
                <a:cs typeface="+mj-cs"/>
              </a:defRPr>
            </a:lvl1pPr>
          </a:lstStyle>
          <a:p>
            <a:r>
              <a:rPr lang="de-DE" smtClean="0"/>
              <a:t>Titelmasterformat durch Klicken bearbeiten</a:t>
            </a:r>
            <a:endParaRPr lang="de-DE" dirty="0"/>
          </a:p>
        </p:txBody>
      </p:sp>
      <p:sp>
        <p:nvSpPr>
          <p:cNvPr id="8" name="Inhaltsplatzhalter 2">
            <a:extLst>
              <a:ext uri="{FF2B5EF4-FFF2-40B4-BE49-F238E27FC236}">
                <a16:creationId xmlns:a16="http://schemas.microsoft.com/office/drawing/2014/main" id="{E760EF6C-3058-41DF-BDC7-B4F6874E7FBE}"/>
              </a:ext>
            </a:extLst>
          </p:cNvPr>
          <p:cNvSpPr>
            <a:spLocks noGrp="1"/>
          </p:cNvSpPr>
          <p:nvPr>
            <p:ph idx="1"/>
          </p:nvPr>
        </p:nvSpPr>
        <p:spPr>
          <a:xfrm>
            <a:off x="712801" y="1108025"/>
            <a:ext cx="7910999" cy="3506413"/>
          </a:xfrm>
        </p:spPr>
        <p:txBody>
          <a:bodyPr numCol="2" spcCol="504000">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303129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spaltig mit Bi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defRPr lang="de-DE" sz="2200" b="0" kern="1200" dirty="0">
                <a:solidFill>
                  <a:schemeClr val="tx1"/>
                </a:solidFill>
                <a:latin typeface="+mj-lt"/>
                <a:ea typeface="+mj-ea"/>
                <a:cs typeface="+mj-cs"/>
              </a:defRPr>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712801" y="1108025"/>
            <a:ext cx="5913239" cy="3506413"/>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4" name="Grafik 3" descr="Ein Bild, das Gebäude, draußen, Himmel, groß enthält.&#10;&#10;Automatisch generierte Beschreibung">
            <a:extLst>
              <a:ext uri="{FF2B5EF4-FFF2-40B4-BE49-F238E27FC236}">
                <a16:creationId xmlns:a16="http://schemas.microsoft.com/office/drawing/2014/main" id="{71CB8094-4035-4FE9-A97D-D05221BD3A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696" y="0"/>
            <a:ext cx="2432304" cy="4791456"/>
          </a:xfrm>
          <a:prstGeom prst="rect">
            <a:avLst/>
          </a:prstGeom>
        </p:spPr>
      </p:pic>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429029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Einspaltig mit Bi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defRPr lang="de-DE" sz="2200" b="0" kern="1200" dirty="0">
                <a:solidFill>
                  <a:schemeClr val="tx1"/>
                </a:solidFill>
                <a:latin typeface="+mj-lt"/>
                <a:ea typeface="+mj-ea"/>
                <a:cs typeface="+mj-cs"/>
              </a:defRPr>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712801" y="1108025"/>
            <a:ext cx="5913239" cy="3506413"/>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3" name="Grafik 2" descr="Ein Bild, das Boden, drinnen, Tisch, Gebäude enthält.&#10;&#10;Automatisch generierte Beschreibung">
            <a:extLst>
              <a:ext uri="{FF2B5EF4-FFF2-40B4-BE49-F238E27FC236}">
                <a16:creationId xmlns:a16="http://schemas.microsoft.com/office/drawing/2014/main" id="{D11B8F4F-15C0-4A1A-BCF8-7C17337329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696" y="0"/>
            <a:ext cx="2432304" cy="4791456"/>
          </a:xfrm>
          <a:prstGeom prst="rect">
            <a:avLst/>
          </a:prstGeom>
        </p:spPr>
      </p:pic>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737065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Einspaltig mit Bi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D3F15583-1EF4-4E72-A55C-FD2CDDA7CE5C}"/>
              </a:ext>
            </a:extLst>
          </p:cNvPr>
          <p:cNvSpPr>
            <a:spLocks noGrp="1"/>
          </p:cNvSpPr>
          <p:nvPr>
            <p:ph type="sldNum" sz="quarter" idx="12"/>
          </p:nvPr>
        </p:nvSpPr>
        <p:spPr/>
        <p:txBody>
          <a:bodyPr/>
          <a:lstStyle/>
          <a:p>
            <a:fld id="{CBA6AF78-D23A-43B6-BA00-44BE327B2098}" type="slidenum">
              <a:rPr lang="de-DE" smtClean="0"/>
              <a:t>‹Nr.›</a:t>
            </a:fld>
            <a:endParaRPr lang="de-DE"/>
          </a:p>
        </p:txBody>
      </p:sp>
      <p:sp>
        <p:nvSpPr>
          <p:cNvPr id="7" name="Titel 1">
            <a:extLst>
              <a:ext uri="{FF2B5EF4-FFF2-40B4-BE49-F238E27FC236}">
                <a16:creationId xmlns:a16="http://schemas.microsoft.com/office/drawing/2014/main" id="{47AA5601-11C7-42DD-AA1B-B6E9E8F54D6C}"/>
              </a:ext>
            </a:extLst>
          </p:cNvPr>
          <p:cNvSpPr>
            <a:spLocks noGrp="1"/>
          </p:cNvSpPr>
          <p:nvPr>
            <p:ph type="title"/>
          </p:nvPr>
        </p:nvSpPr>
        <p:spPr>
          <a:xfrm>
            <a:off x="712801" y="424293"/>
            <a:ext cx="5913239" cy="302521"/>
          </a:xfrm>
        </p:spPr>
        <p:txBody>
          <a:bodyPr>
            <a:noAutofit/>
          </a:bodyPr>
          <a:lstStyle>
            <a:lvl1pPr algn="l" defTabSz="685783" rtl="0" eaLnBrk="1" latinLnBrk="0" hangingPunct="1">
              <a:lnSpc>
                <a:spcPct val="90000"/>
              </a:lnSpc>
              <a:spcBef>
                <a:spcPct val="0"/>
              </a:spcBef>
              <a:buNone/>
              <a:defRPr lang="de-DE" sz="2200" b="0" kern="1200" dirty="0">
                <a:solidFill>
                  <a:schemeClr val="tx1"/>
                </a:solidFill>
                <a:latin typeface="+mj-lt"/>
                <a:ea typeface="+mj-ea"/>
                <a:cs typeface="+mj-cs"/>
              </a:defRPr>
            </a:lvl1pPr>
          </a:lstStyle>
          <a:p>
            <a:r>
              <a:rPr lang="de-DE" smtClean="0"/>
              <a:t>Titelmasterformat durch Klicken bearbeiten</a:t>
            </a:r>
            <a:endParaRPr lang="de-DE" dirty="0"/>
          </a:p>
        </p:txBody>
      </p:sp>
      <p:sp>
        <p:nvSpPr>
          <p:cNvPr id="13" name="Inhaltsplatzhalter 2">
            <a:extLst>
              <a:ext uri="{FF2B5EF4-FFF2-40B4-BE49-F238E27FC236}">
                <a16:creationId xmlns:a16="http://schemas.microsoft.com/office/drawing/2014/main" id="{A12405DC-2DA4-40C5-8393-18E0DB3CD9C4}"/>
              </a:ext>
            </a:extLst>
          </p:cNvPr>
          <p:cNvSpPr>
            <a:spLocks noGrp="1"/>
          </p:cNvSpPr>
          <p:nvPr>
            <p:ph idx="1"/>
          </p:nvPr>
        </p:nvSpPr>
        <p:spPr>
          <a:xfrm>
            <a:off x="712801" y="1108025"/>
            <a:ext cx="5913239" cy="3506413"/>
          </a:xfrm>
        </p:spPr>
        <p:txBody>
          <a:bodyPr>
            <a:normAutofit/>
          </a:bodyPr>
          <a:lstStyle>
            <a:lvl1pPr>
              <a:defRPr sz="1400"/>
            </a:lvl1pPr>
            <a:lvl2pPr>
              <a:defRPr sz="1400"/>
            </a:lvl2pPr>
            <a:lvl3pPr>
              <a:defRPr sz="1400"/>
            </a:lvl3pPr>
            <a:lvl4pPr>
              <a:defRPr sz="1400"/>
            </a:lvl4pPr>
            <a:lvl5pPr>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4" name="Grafik 3" descr="Ein Bild, das Fenster, Person, drinnen, Wand enthält.&#10;&#10;Automatisch generierte Beschreibung">
            <a:extLst>
              <a:ext uri="{FF2B5EF4-FFF2-40B4-BE49-F238E27FC236}">
                <a16:creationId xmlns:a16="http://schemas.microsoft.com/office/drawing/2014/main" id="{D0DE4246-060A-488D-A240-7F3C235A5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1696" y="0"/>
            <a:ext cx="2432304" cy="4791456"/>
          </a:xfrm>
          <a:prstGeom prst="rect">
            <a:avLst/>
          </a:prstGeom>
        </p:spPr>
      </p:pic>
      <p:sp>
        <p:nvSpPr>
          <p:cNvPr id="10"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42947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eite Bild 1">
    <p:spTree>
      <p:nvGrpSpPr>
        <p:cNvPr id="1" name=""/>
        <p:cNvGrpSpPr/>
        <p:nvPr/>
      </p:nvGrpSpPr>
      <p:grpSpPr>
        <a:xfrm>
          <a:off x="0" y="0"/>
          <a:ext cx="0" cy="0"/>
          <a:chOff x="0" y="0"/>
          <a:chExt cx="0" cy="0"/>
        </a:xfrm>
      </p:grpSpPr>
      <p:pic>
        <p:nvPicPr>
          <p:cNvPr id="8" name="Bild 1" descr="Bild-Full-Screen_254x133mm_1.jpg">
            <a:extLst>
              <a:ext uri="{FF2B5EF4-FFF2-40B4-BE49-F238E27FC236}">
                <a16:creationId xmlns:a16="http://schemas.microsoft.com/office/drawing/2014/main" id="{10E77C1C-D24C-45BE-8CD1-D3893F1477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4795893"/>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10" name="Untertitel 2">
            <a:extLst>
              <a:ext uri="{FF2B5EF4-FFF2-40B4-BE49-F238E27FC236}">
                <a16:creationId xmlns:a16="http://schemas.microsoft.com/office/drawing/2014/main" id="{EA54936C-1B0D-4563-AF3E-A877335A0B50}"/>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15814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Kapitelseite Bild 2">
    <p:spTree>
      <p:nvGrpSpPr>
        <p:cNvPr id="1" name=""/>
        <p:cNvGrpSpPr/>
        <p:nvPr/>
      </p:nvGrpSpPr>
      <p:grpSpPr>
        <a:xfrm>
          <a:off x="0" y="0"/>
          <a:ext cx="0" cy="0"/>
          <a:chOff x="0" y="0"/>
          <a:chExt cx="0" cy="0"/>
        </a:xfrm>
      </p:grpSpPr>
      <p:pic>
        <p:nvPicPr>
          <p:cNvPr id="10" name="Bild 8" descr="Bild-Full-Screen_254x133mm_2.jpg">
            <a:extLst>
              <a:ext uri="{FF2B5EF4-FFF2-40B4-BE49-F238E27FC236}">
                <a16:creationId xmlns:a16="http://schemas.microsoft.com/office/drawing/2014/main" id="{B825FEBD-6FB0-41AB-855B-184C5589D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5893"/>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8" name="Untertitel 2">
            <a:extLst>
              <a:ext uri="{FF2B5EF4-FFF2-40B4-BE49-F238E27FC236}">
                <a16:creationId xmlns:a16="http://schemas.microsoft.com/office/drawing/2014/main" id="{26BE0A49-C6EE-4001-916E-5A5DCB361C70}"/>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427701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Kapitelseite Bild 3">
    <p:spTree>
      <p:nvGrpSpPr>
        <p:cNvPr id="1" name=""/>
        <p:cNvGrpSpPr/>
        <p:nvPr/>
      </p:nvGrpSpPr>
      <p:grpSpPr>
        <a:xfrm>
          <a:off x="0" y="0"/>
          <a:ext cx="0" cy="0"/>
          <a:chOff x="0" y="0"/>
          <a:chExt cx="0" cy="0"/>
        </a:xfrm>
      </p:grpSpPr>
      <p:pic>
        <p:nvPicPr>
          <p:cNvPr id="8" name="Grafik 7" descr="Ein Bild, das drinnen, Bibliothek, Gebäude, Boden enthält.&#10;&#10;Automatisch generierte Beschreibung">
            <a:extLst>
              <a:ext uri="{FF2B5EF4-FFF2-40B4-BE49-F238E27FC236}">
                <a16:creationId xmlns:a16="http://schemas.microsoft.com/office/drawing/2014/main" id="{ACDD842A-2726-4D96-88D7-D802DCCCE9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791456"/>
          </a:xfrm>
          <a:prstGeom prst="rect">
            <a:avLst/>
          </a:prstGeom>
        </p:spPr>
      </p:pic>
      <p:sp>
        <p:nvSpPr>
          <p:cNvPr id="9" name="Rechteck 8">
            <a:extLst>
              <a:ext uri="{FF2B5EF4-FFF2-40B4-BE49-F238E27FC236}">
                <a16:creationId xmlns:a16="http://schemas.microsoft.com/office/drawing/2014/main" id="{BCCB89DC-9719-4F89-9EE2-A1E5D8B11581}"/>
              </a:ext>
            </a:extLst>
          </p:cNvPr>
          <p:cNvSpPr/>
          <p:nvPr userDrawn="1"/>
        </p:nvSpPr>
        <p:spPr>
          <a:xfrm>
            <a:off x="720000" y="630583"/>
            <a:ext cx="5940000" cy="12972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5" name="Foliennummernplatzhalter 4">
            <a:extLst>
              <a:ext uri="{FF2B5EF4-FFF2-40B4-BE49-F238E27FC236}">
                <a16:creationId xmlns:a16="http://schemas.microsoft.com/office/drawing/2014/main" id="{24F3CEEA-D4EA-4A20-93B3-BE806BFF76D4}"/>
              </a:ext>
            </a:extLst>
          </p:cNvPr>
          <p:cNvSpPr>
            <a:spLocks noGrp="1"/>
          </p:cNvSpPr>
          <p:nvPr userDrawn="1">
            <p:ph type="sldNum" sz="quarter" idx="12"/>
          </p:nvPr>
        </p:nvSpPr>
        <p:spPr/>
        <p:txBody>
          <a:bodyPr/>
          <a:lstStyle/>
          <a:p>
            <a:fld id="{CBA6AF78-D23A-43B6-BA00-44BE327B2098}" type="slidenum">
              <a:rPr lang="de-DE" smtClean="0"/>
              <a:t>‹Nr.›</a:t>
            </a:fld>
            <a:endParaRPr lang="de-DE"/>
          </a:p>
        </p:txBody>
      </p:sp>
      <p:sp>
        <p:nvSpPr>
          <p:cNvPr id="6" name="Titel 1">
            <a:extLst>
              <a:ext uri="{FF2B5EF4-FFF2-40B4-BE49-F238E27FC236}">
                <a16:creationId xmlns:a16="http://schemas.microsoft.com/office/drawing/2014/main" id="{7A3373DA-EDA6-4DA7-B503-1A0458AD633C}"/>
              </a:ext>
            </a:extLst>
          </p:cNvPr>
          <p:cNvSpPr>
            <a:spLocks noGrp="1"/>
          </p:cNvSpPr>
          <p:nvPr userDrawn="1">
            <p:ph type="ctrTitle"/>
          </p:nvPr>
        </p:nvSpPr>
        <p:spPr>
          <a:xfrm>
            <a:off x="1018774" y="931406"/>
            <a:ext cx="5782128" cy="360243"/>
          </a:xfrm>
        </p:spPr>
        <p:txBody>
          <a:bodyPr lIns="0" tIns="0" rIns="0" bIns="0" anchor="t">
            <a:noAutofit/>
          </a:bodyPr>
          <a:lstStyle>
            <a:lvl1pPr algn="l">
              <a:defRPr sz="3000" b="1">
                <a:solidFill>
                  <a:schemeClr val="bg1"/>
                </a:solidFill>
              </a:defRPr>
            </a:lvl1pPr>
          </a:lstStyle>
          <a:p>
            <a:r>
              <a:rPr lang="de-DE" smtClean="0"/>
              <a:t>Titelmasterformat durch Klicken bearbeiten</a:t>
            </a:r>
            <a:endParaRPr lang="de-DE" dirty="0"/>
          </a:p>
        </p:txBody>
      </p:sp>
      <p:sp>
        <p:nvSpPr>
          <p:cNvPr id="10" name="Untertitel 2">
            <a:extLst>
              <a:ext uri="{FF2B5EF4-FFF2-40B4-BE49-F238E27FC236}">
                <a16:creationId xmlns:a16="http://schemas.microsoft.com/office/drawing/2014/main" id="{F1C7BE5F-32DB-4466-BDC7-60997BD7110F}"/>
              </a:ext>
            </a:extLst>
          </p:cNvPr>
          <p:cNvSpPr>
            <a:spLocks noGrp="1"/>
          </p:cNvSpPr>
          <p:nvPr>
            <p:ph type="subTitle" idx="1"/>
          </p:nvPr>
        </p:nvSpPr>
        <p:spPr>
          <a:xfrm>
            <a:off x="1018774" y="1436765"/>
            <a:ext cx="5782128" cy="360243"/>
          </a:xfrm>
        </p:spPr>
        <p:txBody>
          <a:bodyPr lIns="0" tIns="0" rIns="0" bIns="0">
            <a:noAutofit/>
          </a:bodyPr>
          <a:lstStyle>
            <a:lvl1pPr marL="0" indent="0" algn="l">
              <a:lnSpc>
                <a:spcPts val="2000"/>
              </a:lnSpc>
              <a:spcBef>
                <a:spcPts val="0"/>
              </a:spcBef>
              <a:spcAft>
                <a:spcPts val="0"/>
              </a:spcAft>
              <a:buNone/>
              <a:defRPr sz="22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de-DE" smtClean="0"/>
              <a:t>Formatvorlage des Untertitelmasters durch Klicken bearbeiten</a:t>
            </a:r>
            <a:endParaRPr lang="de-DE" dirty="0"/>
          </a:p>
        </p:txBody>
      </p:sp>
      <p:sp>
        <p:nvSpPr>
          <p:cNvPr id="11"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373746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98BBDFC-1823-440D-B907-6BE1FF883EC2}"/>
              </a:ext>
            </a:extLst>
          </p:cNvPr>
          <p:cNvSpPr/>
          <p:nvPr/>
        </p:nvSpPr>
        <p:spPr>
          <a:xfrm>
            <a:off x="0" y="4787931"/>
            <a:ext cx="6660000" cy="36033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8" name="Rechteck 7">
            <a:extLst>
              <a:ext uri="{FF2B5EF4-FFF2-40B4-BE49-F238E27FC236}">
                <a16:creationId xmlns:a16="http://schemas.microsoft.com/office/drawing/2014/main" id="{D48C4870-DFCA-4EBB-B26A-7FF700CBF398}"/>
              </a:ext>
            </a:extLst>
          </p:cNvPr>
          <p:cNvSpPr/>
          <p:nvPr/>
        </p:nvSpPr>
        <p:spPr>
          <a:xfrm>
            <a:off x="6714000" y="4787931"/>
            <a:ext cx="2430000" cy="360333"/>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13"/>
          </a:p>
        </p:txBody>
      </p:sp>
      <p:sp>
        <p:nvSpPr>
          <p:cNvPr id="2" name="Titelplatzhalter 1">
            <a:extLst>
              <a:ext uri="{FF2B5EF4-FFF2-40B4-BE49-F238E27FC236}">
                <a16:creationId xmlns:a16="http://schemas.microsoft.com/office/drawing/2014/main" id="{D66A92A4-83E5-4EF3-B3C7-9839817773D6}"/>
              </a:ext>
            </a:extLst>
          </p:cNvPr>
          <p:cNvSpPr>
            <a:spLocks noGrp="1"/>
          </p:cNvSpPr>
          <p:nvPr>
            <p:ph type="title"/>
          </p:nvPr>
        </p:nvSpPr>
        <p:spPr>
          <a:xfrm>
            <a:off x="712800" y="274099"/>
            <a:ext cx="7886700" cy="995093"/>
          </a:xfrm>
          <a:prstGeom prst="rect">
            <a:avLst/>
          </a:prstGeom>
        </p:spPr>
        <p:txBody>
          <a:bodyPr vert="horz" lIns="0" tIns="0" rIns="0" bIns="0" rtlCol="0" anchor="t">
            <a:noAutofit/>
          </a:bodyPr>
          <a:lstStyle/>
          <a:p>
            <a:r>
              <a:rPr lang="de-DE" dirty="0"/>
              <a:t>Mastertitelformat bearbeiten</a:t>
            </a:r>
          </a:p>
        </p:txBody>
      </p:sp>
      <p:sp>
        <p:nvSpPr>
          <p:cNvPr id="3" name="Textplatzhalter 2">
            <a:extLst>
              <a:ext uri="{FF2B5EF4-FFF2-40B4-BE49-F238E27FC236}">
                <a16:creationId xmlns:a16="http://schemas.microsoft.com/office/drawing/2014/main" id="{3EE74B8C-6D37-4716-84A4-4730262E5C5C}"/>
              </a:ext>
            </a:extLst>
          </p:cNvPr>
          <p:cNvSpPr>
            <a:spLocks noGrp="1"/>
          </p:cNvSpPr>
          <p:nvPr>
            <p:ph type="body" idx="1"/>
          </p:nvPr>
        </p:nvSpPr>
        <p:spPr>
          <a:xfrm>
            <a:off x="712800" y="1370486"/>
            <a:ext cx="7886700" cy="3266526"/>
          </a:xfrm>
          <a:prstGeom prst="rect">
            <a:avLst/>
          </a:prstGeom>
        </p:spPr>
        <p:txBody>
          <a:bodyPr vert="horz" lIns="0" tIns="0" rIns="0" bIns="0" rtlCol="0">
            <a:noAutofit/>
          </a:bodyPr>
          <a:lstStyle/>
          <a:p>
            <a:pPr lvl="0"/>
            <a:r>
              <a:rPr lang="de-DE" dirty="0"/>
              <a:t>Mastertextformat bearbeiten</a:t>
            </a:r>
          </a:p>
          <a:p>
            <a:pPr lvl="0"/>
            <a:r>
              <a:rPr lang="de-DE" dirty="0"/>
              <a:t>Zweite Ebene</a:t>
            </a:r>
          </a:p>
          <a:p>
            <a:pPr lvl="0"/>
            <a:r>
              <a:rPr lang="de-DE" dirty="0"/>
              <a:t>Dritte Ebene</a:t>
            </a:r>
          </a:p>
          <a:p>
            <a:pPr lvl="0"/>
            <a:r>
              <a:rPr lang="de-DE" dirty="0"/>
              <a:t>Vierte Ebene</a:t>
            </a:r>
          </a:p>
          <a:p>
            <a:pPr lvl="0"/>
            <a:r>
              <a:rPr lang="de-DE" dirty="0"/>
              <a:t>Fünfte Ebene</a:t>
            </a:r>
          </a:p>
        </p:txBody>
      </p:sp>
      <p:sp>
        <p:nvSpPr>
          <p:cNvPr id="5" name="Fußzeilenplatzhalter 4">
            <a:extLst>
              <a:ext uri="{FF2B5EF4-FFF2-40B4-BE49-F238E27FC236}">
                <a16:creationId xmlns:a16="http://schemas.microsoft.com/office/drawing/2014/main" id="{1E6C5E59-DE4A-4756-958E-15975E759D94}"/>
              </a:ext>
            </a:extLst>
          </p:cNvPr>
          <p:cNvSpPr>
            <a:spLocks noGrp="1"/>
          </p:cNvSpPr>
          <p:nvPr>
            <p:ph type="ftr" sz="quarter" idx="3"/>
          </p:nvPr>
        </p:nvSpPr>
        <p:spPr>
          <a:xfrm>
            <a:off x="712800" y="4835236"/>
            <a:ext cx="3086100" cy="274097"/>
          </a:xfrm>
          <a:prstGeom prst="rect">
            <a:avLst/>
          </a:prstGeom>
        </p:spPr>
        <p:txBody>
          <a:bodyPr vert="horz" lIns="0" tIns="0" rIns="0" bIns="0" rtlCol="0" anchor="ctr"/>
          <a:lstStyle>
            <a:lvl1pPr algn="l">
              <a:defRPr sz="1000">
                <a:solidFill>
                  <a:schemeClr val="bg1"/>
                </a:solidFill>
              </a:defRPr>
            </a:lvl1pPr>
          </a:lstStyle>
          <a:p>
            <a:r>
              <a:rPr lang="de-DE" dirty="0"/>
              <a:t>Demoversion</a:t>
            </a:r>
          </a:p>
        </p:txBody>
      </p:sp>
      <p:sp>
        <p:nvSpPr>
          <p:cNvPr id="6" name="Foliennummernplatzhalter 5">
            <a:extLst>
              <a:ext uri="{FF2B5EF4-FFF2-40B4-BE49-F238E27FC236}">
                <a16:creationId xmlns:a16="http://schemas.microsoft.com/office/drawing/2014/main" id="{7DE745C8-5339-4DC7-8A49-954455FD0558}"/>
              </a:ext>
            </a:extLst>
          </p:cNvPr>
          <p:cNvSpPr>
            <a:spLocks noGrp="1"/>
          </p:cNvSpPr>
          <p:nvPr>
            <p:ph type="sldNum" sz="quarter" idx="4"/>
          </p:nvPr>
        </p:nvSpPr>
        <p:spPr>
          <a:xfrm>
            <a:off x="209563" y="4835236"/>
            <a:ext cx="503239" cy="274097"/>
          </a:xfrm>
          <a:prstGeom prst="rect">
            <a:avLst/>
          </a:prstGeom>
        </p:spPr>
        <p:txBody>
          <a:bodyPr vert="horz" lIns="0" tIns="0" rIns="0" bIns="0" rtlCol="0" anchor="ctr"/>
          <a:lstStyle>
            <a:lvl1pPr algn="l">
              <a:defRPr sz="1000">
                <a:solidFill>
                  <a:schemeClr val="bg1"/>
                </a:solidFill>
              </a:defRPr>
            </a:lvl1pPr>
          </a:lstStyle>
          <a:p>
            <a:fld id="{CBA6AF78-D23A-43B6-BA00-44BE327B2098}" type="slidenum">
              <a:rPr lang="de-DE" smtClean="0"/>
              <a:pPr/>
              <a:t>‹Nr.›</a:t>
            </a:fld>
            <a:endParaRPr lang="de-DE" dirty="0"/>
          </a:p>
        </p:txBody>
      </p:sp>
      <p:sp>
        <p:nvSpPr>
          <p:cNvPr id="11" name="Date Placeholder 3">
            <a:extLst>
              <a:ext uri="{FF2B5EF4-FFF2-40B4-BE49-F238E27FC236}">
                <a16:creationId xmlns:a16="http://schemas.microsoft.com/office/drawing/2014/main" id="{06530B66-E2B3-421B-AFF5-44B92949552E}"/>
              </a:ext>
            </a:extLst>
          </p:cNvPr>
          <p:cNvSpPr txBox="1">
            <a:spLocks/>
          </p:cNvSpPr>
          <p:nvPr/>
        </p:nvSpPr>
        <p:spPr>
          <a:xfrm>
            <a:off x="6993000" y="4835235"/>
            <a:ext cx="1492750" cy="274097"/>
          </a:xfrm>
          <a:prstGeom prst="rect">
            <a:avLst/>
          </a:prstGeom>
        </p:spPr>
        <p:txBody>
          <a:bodyPr vert="horz" lIns="0" tIns="0" rIns="0" bIns="0" rtlCol="0" anchor="ctr" anchorCtr="0"/>
          <a:lstStyle>
            <a:defPPr>
              <a:defRPr lang="en-US"/>
            </a:defPPr>
            <a:lvl1pPr marL="0" algn="l" defTabSz="457200" rtl="0" eaLnBrk="1" latinLnBrk="0" hangingPunct="1">
              <a:defRPr sz="1000" kern="1200">
                <a:solidFill>
                  <a:schemeClr val="bg1"/>
                </a:solidFill>
                <a:latin typeface="Calibri"/>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342892" rtl="0" eaLnBrk="1" fontAlgn="auto" latinLnBrk="0" hangingPunct="1">
              <a:lnSpc>
                <a:spcPct val="100000"/>
              </a:lnSpc>
              <a:spcBef>
                <a:spcPts val="0"/>
              </a:spcBef>
              <a:spcAft>
                <a:spcPts val="0"/>
              </a:spcAft>
              <a:buClrTx/>
              <a:buSzTx/>
              <a:buFontTx/>
              <a:buNone/>
              <a:tabLst/>
              <a:defRPr/>
            </a:pPr>
            <a:r>
              <a:rPr lang="de-DE" sz="1000" kern="1200" noProof="1">
                <a:solidFill>
                  <a:schemeClr val="bg1"/>
                </a:solidFill>
                <a:latin typeface="Calibri"/>
                <a:ea typeface="+mn-ea"/>
                <a:cs typeface="+mn-cs"/>
              </a:rPr>
              <a:t>www.bsb-muenchen.de</a:t>
            </a:r>
          </a:p>
        </p:txBody>
      </p:sp>
    </p:spTree>
    <p:extLst>
      <p:ext uri="{BB962C8B-B14F-4D97-AF65-F5344CB8AC3E}">
        <p14:creationId xmlns:p14="http://schemas.microsoft.com/office/powerpoint/2010/main" val="3416515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5" r:id="rId5"/>
    <p:sldLayoutId id="2147483666" r:id="rId6"/>
    <p:sldLayoutId id="2147483654" r:id="rId7"/>
    <p:sldLayoutId id="2147483663" r:id="rId8"/>
    <p:sldLayoutId id="2147483670" r:id="rId9"/>
    <p:sldLayoutId id="2147483669" r:id="rId10"/>
    <p:sldLayoutId id="2147483671" r:id="rId11"/>
    <p:sldLayoutId id="2147483672" r:id="rId12"/>
    <p:sldLayoutId id="2147483673" r:id="rId13"/>
    <p:sldLayoutId id="2147483662" r:id="rId14"/>
    <p:sldLayoutId id="2147483667" r:id="rId15"/>
    <p:sldLayoutId id="2147483668" r:id="rId16"/>
    <p:sldLayoutId id="2147483661" r:id="rId17"/>
  </p:sldLayoutIdLst>
  <p:hf hdr="0" dt="0"/>
  <p:txStyles>
    <p:titleStyle>
      <a:lvl1pPr algn="l" defTabSz="685783"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0" indent="0" algn="l" defTabSz="685783" rtl="0" eaLnBrk="1" latinLnBrk="0" hangingPunct="1">
        <a:lnSpc>
          <a:spcPts val="1275"/>
        </a:lnSpc>
        <a:spcBef>
          <a:spcPts val="750"/>
        </a:spcBef>
        <a:spcAft>
          <a:spcPts val="600"/>
        </a:spcAft>
        <a:buFontTx/>
        <a:buNone/>
        <a:defRPr sz="1400" kern="1200">
          <a:solidFill>
            <a:schemeClr val="tx1">
              <a:lumMod val="50000"/>
              <a:lumOff val="50000"/>
            </a:schemeClr>
          </a:solidFill>
          <a:latin typeface="+mn-lt"/>
          <a:ea typeface="+mn-ea"/>
          <a:cs typeface="+mn-cs"/>
        </a:defRPr>
      </a:lvl1pPr>
      <a:lvl2pPr marL="342892" indent="0" algn="l" defTabSz="685783" rtl="0" eaLnBrk="1" latinLnBrk="0" hangingPunct="1">
        <a:lnSpc>
          <a:spcPts val="1275"/>
        </a:lnSpc>
        <a:spcBef>
          <a:spcPts val="375"/>
        </a:spcBef>
        <a:spcAft>
          <a:spcPts val="600"/>
        </a:spcAft>
        <a:buFontTx/>
        <a:buNone/>
        <a:defRPr sz="1050" kern="1200">
          <a:solidFill>
            <a:schemeClr val="tx1">
              <a:lumMod val="50000"/>
              <a:lumOff val="50000"/>
            </a:schemeClr>
          </a:solidFill>
          <a:latin typeface="+mn-lt"/>
          <a:ea typeface="+mn-ea"/>
          <a:cs typeface="+mn-cs"/>
        </a:defRPr>
      </a:lvl2pPr>
      <a:lvl3pPr marL="685783" indent="0" algn="l" defTabSz="685783" rtl="0" eaLnBrk="1" latinLnBrk="0" hangingPunct="1">
        <a:lnSpc>
          <a:spcPts val="1275"/>
        </a:lnSpc>
        <a:spcBef>
          <a:spcPts val="375"/>
        </a:spcBef>
        <a:spcAft>
          <a:spcPts val="600"/>
        </a:spcAft>
        <a:buFontTx/>
        <a:buNone/>
        <a:defRPr sz="1050" kern="1200">
          <a:solidFill>
            <a:schemeClr val="tx1">
              <a:lumMod val="50000"/>
              <a:lumOff val="50000"/>
            </a:schemeClr>
          </a:solidFill>
          <a:latin typeface="+mn-lt"/>
          <a:ea typeface="+mn-ea"/>
          <a:cs typeface="+mn-cs"/>
        </a:defRPr>
      </a:lvl3pPr>
      <a:lvl4pPr marL="1028675" indent="0" algn="l" defTabSz="685783" rtl="0" eaLnBrk="1" latinLnBrk="0" hangingPunct="1">
        <a:lnSpc>
          <a:spcPts val="1275"/>
        </a:lnSpc>
        <a:spcBef>
          <a:spcPts val="375"/>
        </a:spcBef>
        <a:spcAft>
          <a:spcPts val="600"/>
        </a:spcAft>
        <a:buFontTx/>
        <a:buNone/>
        <a:defRPr sz="1050" kern="1200">
          <a:solidFill>
            <a:schemeClr val="tx1">
              <a:lumMod val="50000"/>
              <a:lumOff val="50000"/>
            </a:schemeClr>
          </a:solidFill>
          <a:latin typeface="+mn-lt"/>
          <a:ea typeface="+mn-ea"/>
          <a:cs typeface="+mn-cs"/>
        </a:defRPr>
      </a:lvl4pPr>
      <a:lvl5pPr marL="1371566" indent="0" algn="l" defTabSz="685783" rtl="0" eaLnBrk="1" latinLnBrk="0" hangingPunct="1">
        <a:lnSpc>
          <a:spcPts val="1275"/>
        </a:lnSpc>
        <a:spcBef>
          <a:spcPts val="375"/>
        </a:spcBef>
        <a:spcAft>
          <a:spcPts val="600"/>
        </a:spcAft>
        <a:buFontTx/>
        <a:buNone/>
        <a:defRPr sz="1050" kern="1200">
          <a:solidFill>
            <a:schemeClr val="tx1">
              <a:lumMod val="50000"/>
              <a:lumOff val="50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ideas.exlibrisgroup.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hyperlink" Target="https://docs.google.com/presentation/d/14Ng9UoPfscO97Q_nhZyNsAbATLXJpVpT-vWmVuuxm8g/edit?usp=sharin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ideas.exlibrisgroup.com/forums/308173-alma/suggestions/48527267--plugin-thresholds-for-general-e-services"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enhancements.exlibrisusers.org/ideas/AENH-I-36524" TargetMode="External"/><Relationship Id="rId2" Type="http://schemas.openxmlformats.org/officeDocument/2006/relationships/hyperlink" Target="https://ideas.exlibrisgroup.com/forums/308173-alma/suggestions/49908636-allow-for-almost-arbitrary-conditions-in-general-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enhancements.exlibrisusers.org/ideas/AENH-I-36291" TargetMode="External"/><Relationship Id="rId2" Type="http://schemas.openxmlformats.org/officeDocument/2006/relationships/hyperlink" Target="https://enhancements.exlibrisusers.org/ideas/AENH-I-36450"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ideas.exlibrisgroup.com/forums/308173-alma/suggestions/32404639-last-active-date"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enhancements.exlibrisusers.org/ideas/AENH-I-36357" TargetMode="External"/><Relationship Id="rId2" Type="http://schemas.openxmlformats.org/officeDocument/2006/relationships/hyperlink" Target="https://ideas.exlibrisgroup.com/forums/308173-alma/suggestions/15192714-improve-alma-job-reports-for-failed-record"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enhancements.exlibrisusers.org/ideas/PENH-I-28370" TargetMode="External"/><Relationship Id="rId2" Type="http://schemas.openxmlformats.org/officeDocument/2006/relationships/hyperlink" Target="https://enhancements.exlibrisusers.org/ideas/AENH-I-36444" TargetMode="External"/><Relationship Id="rId1" Type="http://schemas.openxmlformats.org/officeDocument/2006/relationships/slideLayout" Target="../slideLayouts/slideLayout5.xml"/><Relationship Id="rId4" Type="http://schemas.openxmlformats.org/officeDocument/2006/relationships/hyperlink" Target="https://enhancements.exlibrisusers.org/ideas/AENH-I-3645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hancements.exlibrisusers.org/ideas/AENH-I-36281" TargetMode="External"/><Relationship Id="rId2" Type="http://schemas.openxmlformats.org/officeDocument/2006/relationships/hyperlink" Target="https://enhancements.exlibrisusers.org/ideas/AENH-I-36492" TargetMode="External"/><Relationship Id="rId1" Type="http://schemas.openxmlformats.org/officeDocument/2006/relationships/slideLayout" Target="../slideLayouts/slideLayout6.xml"/><Relationship Id="rId4" Type="http://schemas.openxmlformats.org/officeDocument/2006/relationships/hyperlink" Target="https://www.ietf.org/rfc/rfc4180.tx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presentation/d/14Ng9UoPfscO97Q_nhZyNsAbATLXJpVpT-vWmVuuxm8g/edit?usp=sharing" TargetMode="External"/><Relationship Id="rId2" Type="http://schemas.openxmlformats.org/officeDocument/2006/relationships/hyperlink" Target="mailto:kratzer@bsb-muenchen.d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bsb-muenchen.de/en/about-us/portrai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lectionbuddy.com/" TargetMode="External"/><Relationship Id="rId2" Type="http://schemas.openxmlformats.org/officeDocument/2006/relationships/hyperlink" Target="https://enhancements.exlibrisusers.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2802" y="2150895"/>
            <a:ext cx="5782128" cy="360243"/>
          </a:xfrm>
        </p:spPr>
        <p:txBody>
          <a:bodyPr/>
          <a:lstStyle/>
          <a:p>
            <a:r>
              <a:rPr lang="de-DE" dirty="0" err="1"/>
              <a:t>Ask</a:t>
            </a:r>
            <a:r>
              <a:rPr lang="de-DE" dirty="0"/>
              <a:t> not </a:t>
            </a:r>
            <a:r>
              <a:rPr lang="de-DE" dirty="0" err="1"/>
              <a:t>what</a:t>
            </a:r>
            <a:r>
              <a:rPr lang="de-DE" dirty="0"/>
              <a:t> </a:t>
            </a:r>
            <a:r>
              <a:rPr lang="de-DE" dirty="0" err="1"/>
              <a:t>the</a:t>
            </a:r>
            <a:r>
              <a:rPr lang="de-DE" dirty="0"/>
              <a:t> </a:t>
            </a:r>
            <a:r>
              <a:rPr lang="de-DE" dirty="0" err="1"/>
              <a:t>Enhancement</a:t>
            </a:r>
            <a:r>
              <a:rPr lang="de-DE" dirty="0"/>
              <a:t> </a:t>
            </a:r>
            <a:r>
              <a:rPr lang="de-DE" dirty="0" err="1"/>
              <a:t>Processes</a:t>
            </a:r>
            <a:r>
              <a:rPr lang="de-DE" dirty="0"/>
              <a:t> </a:t>
            </a:r>
            <a:r>
              <a:rPr lang="de-DE" dirty="0" err="1"/>
              <a:t>can</a:t>
            </a:r>
            <a:r>
              <a:rPr lang="de-DE" dirty="0"/>
              <a:t> do </a:t>
            </a:r>
            <a:r>
              <a:rPr lang="de-DE" dirty="0" err="1"/>
              <a:t>for</a:t>
            </a:r>
            <a:r>
              <a:rPr lang="de-DE" dirty="0"/>
              <a:t> </a:t>
            </a:r>
            <a:r>
              <a:rPr lang="de-DE" dirty="0" err="1"/>
              <a:t>you</a:t>
            </a:r>
            <a:r>
              <a:rPr lang="de-DE" dirty="0"/>
              <a:t> – </a:t>
            </a:r>
            <a:r>
              <a:rPr lang="de-DE" dirty="0" err="1"/>
              <a:t>ask</a:t>
            </a:r>
            <a:r>
              <a:rPr lang="de-DE" dirty="0"/>
              <a:t> </a:t>
            </a:r>
            <a:r>
              <a:rPr lang="de-DE" dirty="0" err="1"/>
              <a:t>what</a:t>
            </a:r>
            <a:r>
              <a:rPr lang="de-DE" dirty="0"/>
              <a:t> </a:t>
            </a:r>
            <a:r>
              <a:rPr lang="de-DE" dirty="0" err="1"/>
              <a:t>you</a:t>
            </a:r>
            <a:r>
              <a:rPr lang="de-DE" dirty="0"/>
              <a:t> </a:t>
            </a:r>
            <a:r>
              <a:rPr lang="de-DE" dirty="0" err="1"/>
              <a:t>can</a:t>
            </a:r>
            <a:r>
              <a:rPr lang="de-DE" dirty="0"/>
              <a:t> do </a:t>
            </a:r>
            <a:r>
              <a:rPr lang="de-DE" dirty="0" err="1"/>
              <a:t>for</a:t>
            </a:r>
            <a:r>
              <a:rPr lang="de-DE" dirty="0"/>
              <a:t> </a:t>
            </a:r>
            <a:r>
              <a:rPr lang="de-DE" dirty="0" err="1"/>
              <a:t>the</a:t>
            </a:r>
            <a:r>
              <a:rPr lang="de-DE" dirty="0"/>
              <a:t> </a:t>
            </a:r>
            <a:r>
              <a:rPr lang="de-DE" dirty="0" err="1"/>
              <a:t>Enhancement</a:t>
            </a:r>
            <a:r>
              <a:rPr lang="de-DE" dirty="0"/>
              <a:t> </a:t>
            </a:r>
            <a:r>
              <a:rPr lang="de-DE" dirty="0" err="1"/>
              <a:t>Processes</a:t>
            </a:r>
            <a:r>
              <a:rPr lang="de-DE" dirty="0"/>
              <a:t>!</a:t>
            </a:r>
            <a:br>
              <a:rPr lang="de-DE" dirty="0"/>
            </a:br>
            <a:endParaRPr lang="de-DE" dirty="0"/>
          </a:p>
        </p:txBody>
      </p:sp>
      <p:sp>
        <p:nvSpPr>
          <p:cNvPr id="4" name="Fußzeilenplatzhalter 3"/>
          <p:cNvSpPr>
            <a:spLocks noGrp="1"/>
          </p:cNvSpPr>
          <p:nvPr>
            <p:ph type="ftr" sz="quarter" idx="11"/>
          </p:nvPr>
        </p:nvSpPr>
        <p:spPr/>
        <p:txBody>
          <a:bodyPr/>
          <a:lstStyle/>
          <a:p>
            <a:r>
              <a:rPr lang="de-DE" smtClean="0"/>
              <a:t>Dr. Mathias Kratzer</a:t>
            </a:r>
          </a:p>
          <a:p>
            <a:r>
              <a:rPr lang="de-DE" smtClean="0"/>
              <a:t>Chief Information Officer, Bavarian State Library</a:t>
            </a:r>
            <a:endParaRPr lang="de-DE" dirty="0"/>
          </a:p>
        </p:txBody>
      </p:sp>
      <p:sp>
        <p:nvSpPr>
          <p:cNvPr id="5" name="Foliennummernplatzhalter 4"/>
          <p:cNvSpPr>
            <a:spLocks noGrp="1"/>
          </p:cNvSpPr>
          <p:nvPr>
            <p:ph type="sldNum" sz="quarter" idx="12"/>
          </p:nvPr>
        </p:nvSpPr>
        <p:spPr/>
        <p:txBody>
          <a:bodyPr/>
          <a:lstStyle/>
          <a:p>
            <a:fld id="{CBA6AF78-D23A-43B6-BA00-44BE327B2098}" type="slidenum">
              <a:rPr lang="de-DE" smtClean="0"/>
              <a:pPr/>
              <a:t>1</a:t>
            </a:fld>
            <a:endParaRPr lang="de-DE"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5981" y="438098"/>
            <a:ext cx="1428949" cy="1428949"/>
          </a:xfrm>
          <a:prstGeom prst="rect">
            <a:avLst/>
          </a:prstGeom>
        </p:spPr>
      </p:pic>
    </p:spTree>
    <p:extLst>
      <p:ext uri="{BB962C8B-B14F-4D97-AF65-F5344CB8AC3E}">
        <p14:creationId xmlns:p14="http://schemas.microsoft.com/office/powerpoint/2010/main" val="189754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10</a:t>
            </a:fld>
            <a:endParaRPr lang="de-DE"/>
          </a:p>
        </p:txBody>
      </p:sp>
      <p:sp>
        <p:nvSpPr>
          <p:cNvPr id="3" name="Titel 2"/>
          <p:cNvSpPr>
            <a:spLocks noGrp="1"/>
          </p:cNvSpPr>
          <p:nvPr>
            <p:ph type="title"/>
          </p:nvPr>
        </p:nvSpPr>
        <p:spPr/>
        <p:txBody>
          <a:bodyPr/>
          <a:lstStyle/>
          <a:p>
            <a:r>
              <a:rPr lang="de-DE" dirty="0" smtClean="0"/>
              <a:t>The </a:t>
            </a:r>
            <a:r>
              <a:rPr lang="de-DE" dirty="0" err="1" smtClean="0"/>
              <a:t>two</a:t>
            </a:r>
            <a:r>
              <a:rPr lang="de-DE" dirty="0" smtClean="0"/>
              <a:t> </a:t>
            </a:r>
            <a:r>
              <a:rPr lang="de-DE" dirty="0" err="1" smtClean="0"/>
              <a:t>greatest</a:t>
            </a:r>
            <a:r>
              <a:rPr lang="de-DE" dirty="0" smtClean="0"/>
              <a:t> </a:t>
            </a:r>
            <a:r>
              <a:rPr lang="de-DE" dirty="0" err="1" smtClean="0"/>
              <a:t>things</a:t>
            </a:r>
            <a:r>
              <a:rPr lang="de-DE" dirty="0" smtClean="0"/>
              <a:t> </a:t>
            </a:r>
            <a:r>
              <a:rPr lang="de-DE" dirty="0" err="1" smtClean="0"/>
              <a:t>about</a:t>
            </a:r>
            <a:r>
              <a:rPr lang="de-DE" dirty="0" smtClean="0"/>
              <a:t> CERV</a:t>
            </a:r>
            <a:endParaRPr lang="de-DE" dirty="0"/>
          </a:p>
        </p:txBody>
      </p:sp>
      <p:sp>
        <p:nvSpPr>
          <p:cNvPr id="4" name="Inhaltsplatzhalter 3"/>
          <p:cNvSpPr>
            <a:spLocks noGrp="1"/>
          </p:cNvSpPr>
          <p:nvPr>
            <p:ph idx="1"/>
          </p:nvPr>
        </p:nvSpPr>
        <p:spPr/>
        <p:txBody>
          <a:bodyPr/>
          <a:lstStyle/>
          <a:p>
            <a:pPr marL="342900" indent="-342900">
              <a:buFont typeface="+mj-lt"/>
              <a:buAutoNum type="arabicPeriod"/>
            </a:pPr>
            <a:r>
              <a:rPr lang="de-DE" dirty="0" err="1" smtClean="0"/>
              <a:t>Clarivate</a:t>
            </a:r>
            <a:r>
              <a:rPr lang="de-DE" dirty="0" smtClean="0"/>
              <a:t> </a:t>
            </a:r>
            <a:r>
              <a:rPr lang="de-DE" b="1" dirty="0" err="1" smtClean="0"/>
              <a:t>has</a:t>
            </a:r>
            <a:r>
              <a:rPr lang="de-DE" b="1" dirty="0" smtClean="0"/>
              <a:t> </a:t>
            </a:r>
            <a:r>
              <a:rPr lang="de-DE" b="1" dirty="0" err="1" smtClean="0"/>
              <a:t>committed</a:t>
            </a:r>
            <a:r>
              <a:rPr lang="de-DE" b="1" dirty="0" smtClean="0"/>
              <a:t> </a:t>
            </a:r>
            <a:r>
              <a:rPr lang="de-DE" b="1" dirty="0" err="1" smtClean="0"/>
              <a:t>to</a:t>
            </a:r>
            <a:r>
              <a:rPr lang="de-DE" b="1" dirty="0" smtClean="0"/>
              <a:t> </a:t>
            </a:r>
            <a:r>
              <a:rPr lang="de-DE" b="1" dirty="0" err="1" smtClean="0"/>
              <a:t>implement</a:t>
            </a:r>
            <a:r>
              <a:rPr lang="de-DE" b="1" dirty="0" smtClean="0"/>
              <a:t> </a:t>
            </a:r>
            <a:r>
              <a:rPr lang="de-DE" dirty="0" err="1" smtClean="0"/>
              <a:t>the</a:t>
            </a:r>
            <a:r>
              <a:rPr lang="de-DE" dirty="0" smtClean="0"/>
              <a:t> </a:t>
            </a:r>
            <a:r>
              <a:rPr lang="de-DE" i="1" dirty="0" smtClean="0"/>
              <a:t>N</a:t>
            </a:r>
            <a:r>
              <a:rPr lang="de-DE" dirty="0" smtClean="0"/>
              <a:t> top-</a:t>
            </a:r>
            <a:r>
              <a:rPr lang="de-DE" dirty="0" err="1" smtClean="0"/>
              <a:t>voted</a:t>
            </a:r>
            <a:r>
              <a:rPr lang="de-DE" dirty="0" smtClean="0"/>
              <a:t> </a:t>
            </a:r>
            <a:r>
              <a:rPr lang="de-DE" dirty="0" err="1" smtClean="0"/>
              <a:t>requests</a:t>
            </a:r>
            <a:r>
              <a:rPr lang="de-DE" dirty="0" smtClean="0"/>
              <a:t> </a:t>
            </a:r>
            <a:r>
              <a:rPr lang="de-DE" dirty="0" err="1" smtClean="0"/>
              <a:t>equivalent</a:t>
            </a:r>
            <a:r>
              <a:rPr lang="de-DE" dirty="0" smtClean="0"/>
              <a:t> </a:t>
            </a:r>
            <a:r>
              <a:rPr lang="de-DE" dirty="0" err="1" smtClean="0"/>
              <a:t>to</a:t>
            </a:r>
            <a:r>
              <a:rPr lang="de-DE" dirty="0" smtClean="0"/>
              <a:t> a </a:t>
            </a:r>
            <a:r>
              <a:rPr lang="de-DE" dirty="0" err="1" smtClean="0"/>
              <a:t>certain</a:t>
            </a:r>
            <a:r>
              <a:rPr lang="de-DE" dirty="0" smtClean="0"/>
              <a:t> </a:t>
            </a:r>
            <a:r>
              <a:rPr lang="de-DE" dirty="0" err="1" smtClean="0"/>
              <a:t>amount</a:t>
            </a:r>
            <a:r>
              <a:rPr lang="de-DE" dirty="0" smtClean="0"/>
              <a:t> </a:t>
            </a:r>
            <a:r>
              <a:rPr lang="de-DE" dirty="0" err="1" smtClean="0"/>
              <a:t>of</a:t>
            </a:r>
            <a:r>
              <a:rPr lang="de-DE" dirty="0" smtClean="0"/>
              <a:t> „</a:t>
            </a:r>
            <a:r>
              <a:rPr lang="de-DE" dirty="0" err="1" smtClean="0"/>
              <a:t>development</a:t>
            </a:r>
            <a:r>
              <a:rPr lang="de-DE" dirty="0" smtClean="0"/>
              <a:t> </a:t>
            </a:r>
            <a:r>
              <a:rPr lang="de-DE" dirty="0" err="1" smtClean="0"/>
              <a:t>points</a:t>
            </a:r>
            <a:r>
              <a:rPr lang="de-DE" dirty="0" smtClean="0"/>
              <a:t>“ per </a:t>
            </a:r>
            <a:r>
              <a:rPr lang="de-DE" dirty="0" err="1" smtClean="0"/>
              <a:t>voting</a:t>
            </a:r>
            <a:r>
              <a:rPr lang="de-DE" dirty="0" smtClean="0"/>
              <a:t> </a:t>
            </a:r>
            <a:r>
              <a:rPr lang="de-DE" dirty="0" err="1" smtClean="0"/>
              <a:t>cycle</a:t>
            </a:r>
            <a:r>
              <a:rPr lang="de-DE" dirty="0" smtClean="0"/>
              <a:t> – </a:t>
            </a:r>
            <a:r>
              <a:rPr lang="en-US" dirty="0" smtClean="0"/>
              <a:t>except those that are technically unfeasible or incompatible with the product architecture!</a:t>
            </a:r>
          </a:p>
          <a:p>
            <a:pPr marL="342900" indent="-342900">
              <a:buFont typeface="+mj-lt"/>
              <a:buAutoNum type="arabicPeriod"/>
            </a:pPr>
            <a:r>
              <a:rPr lang="en-US" dirty="0"/>
              <a:t>There are </a:t>
            </a:r>
            <a:r>
              <a:rPr lang="en-US" b="1" dirty="0"/>
              <a:t>volunteer colleagues who do the hard work of </a:t>
            </a:r>
            <a:r>
              <a:rPr lang="en-US" b="1" dirty="0" smtClean="0"/>
              <a:t>reviewing </a:t>
            </a:r>
            <a:r>
              <a:rPr lang="en-US" dirty="0" smtClean="0"/>
              <a:t>all the submitted requests </a:t>
            </a:r>
            <a:r>
              <a:rPr lang="en-US" b="1" dirty="0"/>
              <a:t>and</a:t>
            </a:r>
            <a:r>
              <a:rPr lang="en-US" dirty="0"/>
              <a:t>, if necessary, </a:t>
            </a:r>
            <a:r>
              <a:rPr lang="en-US" b="1" dirty="0" err="1"/>
              <a:t>deduplicating</a:t>
            </a:r>
            <a:r>
              <a:rPr lang="en-US" dirty="0"/>
              <a:t> them before they make it onto the </a:t>
            </a:r>
            <a:r>
              <a:rPr lang="en-US" dirty="0" err="1" smtClean="0"/>
              <a:t>ElectionBuddy</a:t>
            </a:r>
            <a:r>
              <a:rPr lang="en-US" dirty="0" smtClean="0"/>
              <a:t> ballot!</a:t>
            </a:r>
          </a:p>
          <a:p>
            <a:pPr marL="342900" indent="-342900">
              <a:buFont typeface="+mj-lt"/>
              <a:buAutoNum type="arabicPeriod"/>
            </a:pPr>
            <a:endParaRPr lang="en-US" dirty="0"/>
          </a:p>
          <a:p>
            <a:endParaRPr lang="en-US" dirty="0"/>
          </a:p>
          <a:p>
            <a:pPr marL="342900" indent="-342900">
              <a:buFont typeface="+mj-lt"/>
              <a:buAutoNum type="arabicPeriod"/>
            </a:pPr>
            <a:endParaRPr lang="de-DE" dirty="0"/>
          </a:p>
          <a:p>
            <a:pPr marL="342900" indent="-342900">
              <a:buFont typeface="+mj-lt"/>
              <a:buAutoNum type="arabicPeriod"/>
            </a:pP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
        <p:nvSpPr>
          <p:cNvPr id="6" name="Textfeld 5"/>
          <p:cNvSpPr txBox="1"/>
          <p:nvPr/>
        </p:nvSpPr>
        <p:spPr>
          <a:xfrm rot="20786846">
            <a:off x="861080" y="3082978"/>
            <a:ext cx="5037150" cy="881949"/>
          </a:xfrm>
          <a:prstGeom prst="rect">
            <a:avLst/>
          </a:prstGeom>
          <a:noFill/>
          <a:ln w="63500">
            <a:solidFill>
              <a:srgbClr val="C00000"/>
            </a:solidFill>
          </a:ln>
          <a:scene3d>
            <a:camera prst="orthographicFront"/>
            <a:lightRig rig="threePt" dir="t"/>
          </a:scene3d>
          <a:sp3d>
            <a:bevelT/>
          </a:sp3d>
        </p:spPr>
        <p:txBody>
          <a:bodyPr wrap="square" lIns="180000" tIns="180000" rIns="180000" bIns="0" rtlCol="0" anchor="ctr" anchorCtr="0">
            <a:spAutoFit/>
          </a:bodyPr>
          <a:lstStyle/>
          <a:p>
            <a:pPr algn="ctr"/>
            <a:r>
              <a:rPr lang="en-US" sz="1600" b="1" dirty="0" smtClean="0">
                <a:solidFill>
                  <a:srgbClr val="C00000"/>
                </a:solidFill>
              </a:rPr>
              <a:t>A big THANK YOU and </a:t>
            </a:r>
            <a:r>
              <a:rPr lang="en-US" sz="1600" b="1" dirty="0">
                <a:solidFill>
                  <a:srgbClr val="C00000"/>
                </a:solidFill>
              </a:rPr>
              <a:t>a huge round of applause to the members of the various </a:t>
            </a:r>
            <a:r>
              <a:rPr lang="en-US" sz="1600" b="1" dirty="0" smtClean="0">
                <a:solidFill>
                  <a:srgbClr val="C00000"/>
                </a:solidFill>
              </a:rPr>
              <a:t>PRODUCT WORKING GROUPS!</a:t>
            </a:r>
            <a:endParaRPr lang="en-US" sz="1600" b="1" dirty="0">
              <a:solidFill>
                <a:srgbClr val="C00000"/>
              </a:solidFill>
            </a:endParaRPr>
          </a:p>
          <a:p>
            <a:endParaRPr lang="de-DE" dirty="0"/>
          </a:p>
        </p:txBody>
      </p:sp>
    </p:spTree>
    <p:extLst>
      <p:ext uri="{BB962C8B-B14F-4D97-AF65-F5344CB8AC3E}">
        <p14:creationId xmlns:p14="http://schemas.microsoft.com/office/powerpoint/2010/main" val="31855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11</a:t>
            </a:fld>
            <a:endParaRPr lang="de-DE"/>
          </a:p>
        </p:txBody>
      </p:sp>
      <p:sp>
        <p:nvSpPr>
          <p:cNvPr id="3" name="Titel 2"/>
          <p:cNvSpPr>
            <a:spLocks noGrp="1"/>
          </p:cNvSpPr>
          <p:nvPr>
            <p:ph type="title"/>
          </p:nvPr>
        </p:nvSpPr>
        <p:spPr/>
        <p:txBody>
          <a:bodyPr/>
          <a:lstStyle/>
          <a:p>
            <a:r>
              <a:rPr lang="de-DE" dirty="0" err="1" smtClean="0"/>
              <a:t>IdeaExchange</a:t>
            </a:r>
            <a:endParaRPr lang="de-DE"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de-DE" dirty="0" smtClean="0">
                <a:hlinkClick r:id="rId2"/>
              </a:rPr>
              <a:t>https</a:t>
            </a:r>
            <a:r>
              <a:rPr lang="de-DE" dirty="0">
                <a:hlinkClick r:id="rId2"/>
              </a:rPr>
              <a:t>://ideas.exlibrisgroup.com</a:t>
            </a:r>
            <a:r>
              <a:rPr lang="de-DE" dirty="0" smtClean="0">
                <a:hlinkClick r:id="rId2"/>
              </a:rPr>
              <a:t>/</a:t>
            </a:r>
            <a:endParaRPr lang="de-DE" dirty="0"/>
          </a:p>
          <a:p>
            <a:pPr marL="285750" indent="-285750">
              <a:buFont typeface="Arial" panose="020B0604020202020204" pitchFamily="34" charset="0"/>
              <a:buChar char="•"/>
            </a:pPr>
            <a:r>
              <a:rPr lang="de-DE" dirty="0" err="1" smtClean="0"/>
              <a:t>as</a:t>
            </a:r>
            <a:r>
              <a:rPr lang="de-DE" dirty="0" smtClean="0"/>
              <a:t> </a:t>
            </a:r>
            <a:r>
              <a:rPr lang="de-DE" dirty="0" err="1" smtClean="0"/>
              <a:t>well</a:t>
            </a:r>
            <a:r>
              <a:rPr lang="de-DE" dirty="0" smtClean="0"/>
              <a:t> </a:t>
            </a:r>
            <a:r>
              <a:rPr lang="de-DE" dirty="0" err="1" smtClean="0"/>
              <a:t>as</a:t>
            </a:r>
            <a:r>
              <a:rPr lang="de-DE" dirty="0" smtClean="0"/>
              <a:t> CERV open 24/7 </a:t>
            </a:r>
            <a:r>
              <a:rPr lang="de-DE" dirty="0" err="1" smtClean="0"/>
              <a:t>to</a:t>
            </a:r>
            <a:r>
              <a:rPr lang="de-DE" dirty="0" smtClean="0"/>
              <a:t> </a:t>
            </a:r>
            <a:r>
              <a:rPr lang="de-DE" dirty="0" err="1" smtClean="0"/>
              <a:t>everybody</a:t>
            </a:r>
            <a:r>
              <a:rPr lang="de-DE" dirty="0" smtClean="0"/>
              <a:t> </a:t>
            </a:r>
            <a:r>
              <a:rPr lang="de-DE" dirty="0" err="1" smtClean="0"/>
              <a:t>who</a:t>
            </a:r>
            <a:r>
              <a:rPr lang="de-DE" dirty="0" smtClean="0"/>
              <a:t> </a:t>
            </a:r>
            <a:r>
              <a:rPr lang="de-DE" dirty="0" err="1" smtClean="0"/>
              <a:t>registers</a:t>
            </a:r>
            <a:r>
              <a:rPr lang="de-DE" dirty="0" smtClean="0"/>
              <a:t> an </a:t>
            </a:r>
            <a:r>
              <a:rPr lang="de-DE" dirty="0" err="1" smtClean="0"/>
              <a:t>account</a:t>
            </a:r>
            <a:endParaRPr lang="de-DE" dirty="0"/>
          </a:p>
          <a:p>
            <a:pPr marL="285750" indent="-285750">
              <a:buFont typeface="Arial" panose="020B0604020202020204" pitchFamily="34" charset="0"/>
              <a:buChar char="•"/>
            </a:pPr>
            <a:r>
              <a:rPr lang="de-DE" dirty="0" smtClean="0"/>
              <a:t>different </a:t>
            </a:r>
            <a:r>
              <a:rPr lang="de-DE" dirty="0" err="1" smtClean="0"/>
              <a:t>from</a:t>
            </a:r>
            <a:r>
              <a:rPr lang="de-DE" dirty="0" smtClean="0"/>
              <a:t> CERV:</a:t>
            </a:r>
          </a:p>
          <a:p>
            <a:pPr marL="628642" lvl="1" indent="-285750">
              <a:buFont typeface="Arial" panose="020B0604020202020204" pitchFamily="34" charset="0"/>
              <a:buChar char="•"/>
            </a:pPr>
            <a:r>
              <a:rPr lang="de-DE" dirty="0" err="1" smtClean="0"/>
              <a:t>there</a:t>
            </a:r>
            <a:r>
              <a:rPr lang="de-DE" dirty="0" smtClean="0"/>
              <a:t> </a:t>
            </a:r>
            <a:r>
              <a:rPr lang="de-DE" dirty="0" err="1" smtClean="0"/>
              <a:t>are</a:t>
            </a:r>
            <a:r>
              <a:rPr lang="de-DE" dirty="0" smtClean="0"/>
              <a:t> </a:t>
            </a:r>
            <a:r>
              <a:rPr lang="de-DE" dirty="0" err="1" smtClean="0"/>
              <a:t>no</a:t>
            </a:r>
            <a:r>
              <a:rPr lang="de-DE" dirty="0" smtClean="0"/>
              <a:t> </a:t>
            </a:r>
            <a:r>
              <a:rPr lang="de-DE" dirty="0" err="1" smtClean="0"/>
              <a:t>voting</a:t>
            </a:r>
            <a:r>
              <a:rPr lang="de-DE" dirty="0" smtClean="0"/>
              <a:t> </a:t>
            </a:r>
            <a:r>
              <a:rPr lang="de-DE" dirty="0" err="1" smtClean="0"/>
              <a:t>cycles</a:t>
            </a:r>
            <a:r>
              <a:rPr lang="de-DE" dirty="0"/>
              <a:t>, i.e. </a:t>
            </a:r>
            <a:r>
              <a:rPr lang="de-DE" dirty="0" err="1"/>
              <a:t>you</a:t>
            </a:r>
            <a:r>
              <a:rPr lang="de-DE" dirty="0"/>
              <a:t> </a:t>
            </a:r>
            <a:r>
              <a:rPr lang="de-DE" dirty="0" err="1"/>
              <a:t>can</a:t>
            </a:r>
            <a:r>
              <a:rPr lang="de-DE" dirty="0"/>
              <a:t> also </a:t>
            </a:r>
            <a:r>
              <a:rPr lang="de-DE" dirty="0" err="1"/>
              <a:t>vote</a:t>
            </a:r>
            <a:r>
              <a:rPr lang="de-DE" dirty="0"/>
              <a:t> </a:t>
            </a:r>
            <a:r>
              <a:rPr lang="de-DE" dirty="0" smtClean="0"/>
              <a:t>24/7 </a:t>
            </a:r>
          </a:p>
          <a:p>
            <a:pPr marL="628642" lvl="1" indent="-285750">
              <a:buFont typeface="Arial" panose="020B0604020202020204" pitchFamily="34" charset="0"/>
              <a:buChar char="•"/>
            </a:pPr>
            <a:r>
              <a:rPr lang="de-DE" dirty="0" err="1" smtClean="0"/>
              <a:t>every</a:t>
            </a:r>
            <a:r>
              <a:rPr lang="de-DE" dirty="0" smtClean="0"/>
              <a:t> </a:t>
            </a:r>
            <a:r>
              <a:rPr lang="de-DE" dirty="0" err="1" smtClean="0"/>
              <a:t>account</a:t>
            </a:r>
            <a:r>
              <a:rPr lang="de-DE" dirty="0" smtClean="0"/>
              <a:t> </a:t>
            </a:r>
            <a:r>
              <a:rPr lang="de-DE" dirty="0" err="1" smtClean="0"/>
              <a:t>has</a:t>
            </a:r>
            <a:r>
              <a:rPr lang="de-DE" dirty="0" smtClean="0"/>
              <a:t> a </a:t>
            </a:r>
            <a:r>
              <a:rPr lang="de-DE" dirty="0" err="1" smtClean="0"/>
              <a:t>certain</a:t>
            </a:r>
            <a:r>
              <a:rPr lang="de-DE" dirty="0" smtClean="0"/>
              <a:t> total </a:t>
            </a:r>
            <a:r>
              <a:rPr lang="de-DE" dirty="0" err="1" smtClean="0"/>
              <a:t>number</a:t>
            </a:r>
            <a:r>
              <a:rPr lang="de-DE" dirty="0" smtClean="0"/>
              <a:t> </a:t>
            </a:r>
            <a:r>
              <a:rPr lang="de-DE" dirty="0" err="1" smtClean="0"/>
              <a:t>of</a:t>
            </a:r>
            <a:r>
              <a:rPr lang="de-DE" dirty="0" smtClean="0"/>
              <a:t> </a:t>
            </a:r>
            <a:r>
              <a:rPr lang="de-DE" dirty="0" err="1" smtClean="0"/>
              <a:t>votes</a:t>
            </a:r>
            <a:r>
              <a:rPr lang="de-DE" dirty="0" smtClean="0"/>
              <a:t> per </a:t>
            </a:r>
            <a:r>
              <a:rPr lang="de-DE" dirty="0" err="1" smtClean="0"/>
              <a:t>idea</a:t>
            </a:r>
            <a:r>
              <a:rPr lang="de-DE" dirty="0" smtClean="0"/>
              <a:t> </a:t>
            </a:r>
            <a:r>
              <a:rPr lang="de-DE" dirty="0" err="1" smtClean="0"/>
              <a:t>category</a:t>
            </a:r>
            <a:r>
              <a:rPr lang="de-DE" dirty="0" smtClean="0"/>
              <a:t> (i.e. </a:t>
            </a:r>
            <a:r>
              <a:rPr lang="de-DE" dirty="0" err="1" smtClean="0"/>
              <a:t>the</a:t>
            </a:r>
            <a:r>
              <a:rPr lang="de-DE" dirty="0" smtClean="0"/>
              <a:t> </a:t>
            </a:r>
            <a:r>
              <a:rPr lang="de-DE" dirty="0" err="1" smtClean="0"/>
              <a:t>several</a:t>
            </a:r>
            <a:r>
              <a:rPr lang="de-DE" dirty="0" smtClean="0"/>
              <a:t> </a:t>
            </a:r>
            <a:r>
              <a:rPr lang="de-DE" dirty="0" err="1" smtClean="0"/>
              <a:t>products</a:t>
            </a:r>
            <a:r>
              <a:rPr lang="de-DE" dirty="0" smtClean="0"/>
              <a:t>, </a:t>
            </a:r>
            <a:r>
              <a:rPr lang="de-DE" dirty="0" err="1" smtClean="0"/>
              <a:t>or</a:t>
            </a:r>
            <a:r>
              <a:rPr lang="de-DE" dirty="0" smtClean="0"/>
              <a:t> „Content“)</a:t>
            </a:r>
          </a:p>
          <a:p>
            <a:pPr marL="628642" lvl="1" indent="-285750">
              <a:buFont typeface="Arial" panose="020B0604020202020204" pitchFamily="34" charset="0"/>
              <a:buChar char="•"/>
            </a:pPr>
            <a:r>
              <a:rPr lang="de-DE" dirty="0" err="1" smtClean="0"/>
              <a:t>you</a:t>
            </a:r>
            <a:r>
              <a:rPr lang="de-DE" dirty="0" smtClean="0"/>
              <a:t> </a:t>
            </a:r>
            <a:r>
              <a:rPr lang="de-DE" dirty="0" err="1" smtClean="0"/>
              <a:t>can</a:t>
            </a:r>
            <a:r>
              <a:rPr lang="de-DE" dirty="0" smtClean="0"/>
              <a:t> </a:t>
            </a:r>
            <a:r>
              <a:rPr lang="de-DE" dirty="0" err="1" smtClean="0"/>
              <a:t>only</a:t>
            </a:r>
            <a:r>
              <a:rPr lang="de-DE" dirty="0" smtClean="0"/>
              <a:t> </a:t>
            </a:r>
            <a:r>
              <a:rPr lang="de-DE" dirty="0" err="1" smtClean="0"/>
              <a:t>cast</a:t>
            </a:r>
            <a:r>
              <a:rPr lang="de-DE" dirty="0" smtClean="0"/>
              <a:t> </a:t>
            </a:r>
            <a:r>
              <a:rPr lang="de-DE" dirty="0" err="1" smtClean="0"/>
              <a:t>up</a:t>
            </a:r>
            <a:r>
              <a:rPr lang="de-DE" dirty="0" smtClean="0"/>
              <a:t> </a:t>
            </a:r>
            <a:r>
              <a:rPr lang="de-DE" dirty="0" err="1" smtClean="0"/>
              <a:t>to</a:t>
            </a:r>
            <a:r>
              <a:rPr lang="de-DE" dirty="0" smtClean="0"/>
              <a:t> 3 </a:t>
            </a:r>
            <a:r>
              <a:rPr lang="de-DE" dirty="0" err="1" smtClean="0"/>
              <a:t>votes</a:t>
            </a:r>
            <a:r>
              <a:rPr lang="de-DE" dirty="0" smtClean="0"/>
              <a:t> on </a:t>
            </a:r>
            <a:r>
              <a:rPr lang="de-DE" dirty="0" err="1" smtClean="0"/>
              <a:t>one</a:t>
            </a:r>
            <a:r>
              <a:rPr lang="de-DE" dirty="0" smtClean="0"/>
              <a:t> </a:t>
            </a:r>
            <a:r>
              <a:rPr lang="de-DE" dirty="0" err="1" smtClean="0"/>
              <a:t>and</a:t>
            </a:r>
            <a:r>
              <a:rPr lang="de-DE" dirty="0" smtClean="0"/>
              <a:t> </a:t>
            </a:r>
            <a:r>
              <a:rPr lang="de-DE" dirty="0" err="1" smtClean="0"/>
              <a:t>the</a:t>
            </a:r>
            <a:r>
              <a:rPr lang="de-DE" dirty="0" smtClean="0"/>
              <a:t> same </a:t>
            </a:r>
            <a:r>
              <a:rPr lang="de-DE" dirty="0" err="1" smtClean="0"/>
              <a:t>idea</a:t>
            </a:r>
            <a:endParaRPr lang="de-DE" dirty="0" smtClean="0"/>
          </a:p>
          <a:p>
            <a:pPr marL="628642" lvl="1" indent="-285750">
              <a:buFont typeface="Arial" panose="020B0604020202020204" pitchFamily="34" charset="0"/>
              <a:buChar char="•"/>
            </a:pPr>
            <a:r>
              <a:rPr lang="de-DE" dirty="0" err="1" smtClean="0"/>
              <a:t>votes</a:t>
            </a:r>
            <a:r>
              <a:rPr lang="de-DE" dirty="0" smtClean="0"/>
              <a:t> will </a:t>
            </a:r>
            <a:r>
              <a:rPr lang="de-DE" dirty="0" err="1" smtClean="0"/>
              <a:t>be</a:t>
            </a:r>
            <a:r>
              <a:rPr lang="de-DE" dirty="0" smtClean="0"/>
              <a:t> </a:t>
            </a:r>
            <a:r>
              <a:rPr lang="de-DE" dirty="0" err="1" smtClean="0"/>
              <a:t>returned</a:t>
            </a:r>
            <a:r>
              <a:rPr lang="de-DE" dirty="0" smtClean="0"/>
              <a:t> </a:t>
            </a:r>
            <a:r>
              <a:rPr lang="de-DE" dirty="0" err="1" smtClean="0"/>
              <a:t>to</a:t>
            </a:r>
            <a:r>
              <a:rPr lang="de-DE" dirty="0" smtClean="0"/>
              <a:t> </a:t>
            </a:r>
            <a:r>
              <a:rPr lang="de-DE" dirty="0" err="1" smtClean="0"/>
              <a:t>you</a:t>
            </a:r>
            <a:r>
              <a:rPr lang="de-DE" dirty="0" smtClean="0"/>
              <a:t> </a:t>
            </a:r>
            <a:r>
              <a:rPr lang="de-DE" dirty="0" err="1" smtClean="0"/>
              <a:t>automatically</a:t>
            </a:r>
            <a:r>
              <a:rPr lang="de-DE" dirty="0" smtClean="0"/>
              <a:t> </a:t>
            </a:r>
            <a:r>
              <a:rPr lang="de-DE" dirty="0" err="1" smtClean="0"/>
              <a:t>if</a:t>
            </a:r>
            <a:r>
              <a:rPr lang="de-DE" dirty="0" smtClean="0"/>
              <a:t> an </a:t>
            </a:r>
            <a:r>
              <a:rPr lang="de-DE" dirty="0" err="1" smtClean="0"/>
              <a:t>idea</a:t>
            </a:r>
            <a:r>
              <a:rPr lang="de-DE" dirty="0" smtClean="0"/>
              <a:t> </a:t>
            </a:r>
            <a:r>
              <a:rPr lang="de-DE" dirty="0" err="1" smtClean="0"/>
              <a:t>you</a:t>
            </a:r>
            <a:r>
              <a:rPr lang="de-DE" dirty="0" smtClean="0"/>
              <a:t> </a:t>
            </a:r>
            <a:r>
              <a:rPr lang="de-DE" dirty="0" err="1" smtClean="0"/>
              <a:t>voted</a:t>
            </a:r>
            <a:r>
              <a:rPr lang="de-DE" dirty="0" smtClean="0"/>
              <a:t> </a:t>
            </a:r>
            <a:r>
              <a:rPr lang="de-DE" dirty="0" err="1" smtClean="0"/>
              <a:t>for</a:t>
            </a:r>
            <a:r>
              <a:rPr lang="de-DE" dirty="0" smtClean="0"/>
              <a:t> </a:t>
            </a:r>
            <a:r>
              <a:rPr lang="de-DE" dirty="0" err="1" smtClean="0"/>
              <a:t>is</a:t>
            </a:r>
            <a:r>
              <a:rPr lang="de-DE" dirty="0" smtClean="0"/>
              <a:t> </a:t>
            </a:r>
            <a:r>
              <a:rPr lang="de-DE" dirty="0" err="1" smtClean="0"/>
              <a:t>closed</a:t>
            </a:r>
            <a:r>
              <a:rPr lang="de-DE" dirty="0" smtClean="0"/>
              <a:t> (</a:t>
            </a:r>
            <a:r>
              <a:rPr lang="de-DE" dirty="0" err="1" smtClean="0"/>
              <a:t>for</a:t>
            </a:r>
            <a:r>
              <a:rPr lang="de-DE" dirty="0" smtClean="0"/>
              <a:t> </a:t>
            </a:r>
            <a:r>
              <a:rPr lang="de-DE" dirty="0" err="1" smtClean="0"/>
              <a:t>whatever</a:t>
            </a:r>
            <a:r>
              <a:rPr lang="de-DE" dirty="0" smtClean="0"/>
              <a:t> </a:t>
            </a:r>
            <a:r>
              <a:rPr lang="de-DE" dirty="0" err="1" smtClean="0"/>
              <a:t>reason</a:t>
            </a:r>
            <a:r>
              <a:rPr lang="de-DE" dirty="0" smtClean="0"/>
              <a:t>)</a:t>
            </a:r>
          </a:p>
          <a:p>
            <a:pPr marL="628642" lvl="1" indent="-285750">
              <a:buFont typeface="Arial" panose="020B0604020202020204" pitchFamily="34" charset="0"/>
              <a:buChar char="•"/>
            </a:pPr>
            <a:r>
              <a:rPr lang="de-DE" dirty="0" err="1" smtClean="0"/>
              <a:t>you</a:t>
            </a:r>
            <a:r>
              <a:rPr lang="de-DE" dirty="0" smtClean="0"/>
              <a:t> </a:t>
            </a:r>
            <a:r>
              <a:rPr lang="de-DE" dirty="0" err="1" smtClean="0"/>
              <a:t>can</a:t>
            </a:r>
            <a:r>
              <a:rPr lang="de-DE" dirty="0" smtClean="0"/>
              <a:t> also </a:t>
            </a:r>
            <a:r>
              <a:rPr lang="de-DE" dirty="0" err="1" smtClean="0"/>
              <a:t>withdraw</a:t>
            </a:r>
            <a:r>
              <a:rPr lang="de-DE" dirty="0" smtClean="0"/>
              <a:t> </a:t>
            </a:r>
            <a:r>
              <a:rPr lang="de-DE" dirty="0" err="1" smtClean="0"/>
              <a:t>your</a:t>
            </a:r>
            <a:r>
              <a:rPr lang="de-DE" dirty="0" smtClean="0"/>
              <a:t> </a:t>
            </a:r>
            <a:r>
              <a:rPr lang="de-DE" dirty="0" err="1" smtClean="0"/>
              <a:t>votes</a:t>
            </a:r>
            <a:r>
              <a:rPr lang="de-DE" dirty="0" smtClean="0"/>
              <a:t> </a:t>
            </a:r>
            <a:r>
              <a:rPr lang="de-DE" dirty="0" err="1" smtClean="0"/>
              <a:t>from</a:t>
            </a:r>
            <a:r>
              <a:rPr lang="de-DE" dirty="0" smtClean="0"/>
              <a:t> </a:t>
            </a:r>
            <a:r>
              <a:rPr lang="de-DE" dirty="0" err="1" smtClean="0"/>
              <a:t>ideas</a:t>
            </a:r>
            <a:r>
              <a:rPr lang="de-DE" dirty="0" smtClean="0"/>
              <a:t> at </a:t>
            </a:r>
            <a:r>
              <a:rPr lang="de-DE" dirty="0" err="1" smtClean="0"/>
              <a:t>any</a:t>
            </a:r>
            <a:r>
              <a:rPr lang="de-DE" dirty="0" smtClean="0"/>
              <a:t> time in </a:t>
            </a:r>
            <a:r>
              <a:rPr lang="de-DE" dirty="0" err="1" smtClean="0"/>
              <a:t>order</a:t>
            </a:r>
            <a:r>
              <a:rPr lang="de-DE" dirty="0" smtClean="0"/>
              <a:t> </a:t>
            </a:r>
            <a:r>
              <a:rPr lang="de-DE" dirty="0" err="1" smtClean="0"/>
              <a:t>to</a:t>
            </a:r>
            <a:r>
              <a:rPr lang="de-DE" dirty="0" smtClean="0"/>
              <a:t> </a:t>
            </a:r>
            <a:r>
              <a:rPr lang="de-DE" dirty="0" err="1" smtClean="0"/>
              <a:t>get</a:t>
            </a:r>
            <a:r>
              <a:rPr lang="de-DE" dirty="0" smtClean="0"/>
              <a:t> </a:t>
            </a:r>
            <a:r>
              <a:rPr lang="de-DE" dirty="0" err="1" smtClean="0"/>
              <a:t>them</a:t>
            </a:r>
            <a:r>
              <a:rPr lang="de-DE" dirty="0" smtClean="0"/>
              <a:t> back </a:t>
            </a:r>
            <a:r>
              <a:rPr lang="de-DE" dirty="0" err="1" smtClean="0"/>
              <a:t>for</a:t>
            </a:r>
            <a:r>
              <a:rPr lang="de-DE" dirty="0" smtClean="0"/>
              <a:t> </a:t>
            </a:r>
            <a:r>
              <a:rPr lang="de-DE" dirty="0" err="1" smtClean="0"/>
              <a:t>other</a:t>
            </a:r>
            <a:r>
              <a:rPr lang="de-DE" dirty="0" smtClean="0"/>
              <a:t> </a:t>
            </a:r>
            <a:r>
              <a:rPr lang="de-DE" dirty="0" err="1" smtClean="0"/>
              <a:t>ideas</a:t>
            </a:r>
            <a:r>
              <a:rPr lang="de-DE" dirty="0" smtClean="0"/>
              <a:t> </a:t>
            </a:r>
            <a:r>
              <a:rPr lang="de-DE" dirty="0" err="1" smtClean="0"/>
              <a:t>that</a:t>
            </a:r>
            <a:r>
              <a:rPr lang="de-DE" dirty="0" smtClean="0"/>
              <a:t> </a:t>
            </a:r>
            <a:r>
              <a:rPr lang="de-DE" dirty="0" err="1" smtClean="0"/>
              <a:t>seem</a:t>
            </a:r>
            <a:r>
              <a:rPr lang="de-DE" dirty="0" smtClean="0"/>
              <a:t> </a:t>
            </a:r>
            <a:r>
              <a:rPr lang="de-DE" dirty="0" err="1" smtClean="0"/>
              <a:t>better</a:t>
            </a:r>
            <a:r>
              <a:rPr lang="de-DE" dirty="0" smtClean="0"/>
              <a:t> </a:t>
            </a:r>
            <a:r>
              <a:rPr lang="de-DE" dirty="0" err="1" smtClean="0"/>
              <a:t>or</a:t>
            </a:r>
            <a:r>
              <a:rPr lang="de-DE" dirty="0" smtClean="0"/>
              <a:t> </a:t>
            </a:r>
            <a:r>
              <a:rPr lang="de-DE" dirty="0" err="1" smtClean="0"/>
              <a:t>more</a:t>
            </a:r>
            <a:r>
              <a:rPr lang="de-DE" dirty="0" smtClean="0"/>
              <a:t> </a:t>
            </a:r>
            <a:r>
              <a:rPr lang="de-DE" dirty="0" err="1" smtClean="0"/>
              <a:t>important</a:t>
            </a:r>
            <a:r>
              <a:rPr lang="de-DE" dirty="0" smtClean="0"/>
              <a:t> </a:t>
            </a:r>
            <a:r>
              <a:rPr lang="de-DE" dirty="0" err="1" smtClean="0"/>
              <a:t>to</a:t>
            </a:r>
            <a:r>
              <a:rPr lang="de-DE" dirty="0" smtClean="0"/>
              <a:t> </a:t>
            </a:r>
            <a:r>
              <a:rPr lang="de-DE" dirty="0" err="1" smtClean="0"/>
              <a:t>you</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07763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12</a:t>
            </a:fld>
            <a:endParaRPr lang="de-DE"/>
          </a:p>
        </p:txBody>
      </p:sp>
      <p:sp>
        <p:nvSpPr>
          <p:cNvPr id="6" name="Titel 5"/>
          <p:cNvSpPr>
            <a:spLocks noGrp="1"/>
          </p:cNvSpPr>
          <p:nvPr>
            <p:ph type="ctrTitle"/>
          </p:nvPr>
        </p:nvSpPr>
        <p:spPr/>
        <p:txBody>
          <a:bodyPr/>
          <a:lstStyle/>
          <a:p>
            <a:r>
              <a:rPr lang="de-DE" dirty="0" err="1"/>
              <a:t>W</a:t>
            </a:r>
            <a:r>
              <a:rPr lang="de-DE" dirty="0" err="1" smtClean="0"/>
              <a:t>hat‘s</a:t>
            </a:r>
            <a:r>
              <a:rPr lang="de-DE" dirty="0" smtClean="0"/>
              <a:t> </a:t>
            </a:r>
            <a:r>
              <a:rPr lang="de-DE" dirty="0" err="1" smtClean="0"/>
              <a:t>wrong</a:t>
            </a:r>
            <a:r>
              <a:rPr lang="de-DE" dirty="0" smtClean="0"/>
              <a:t> </a:t>
            </a:r>
            <a:r>
              <a:rPr lang="de-DE" dirty="0" err="1" smtClean="0"/>
              <a:t>about</a:t>
            </a:r>
            <a:r>
              <a:rPr lang="de-DE" dirty="0" smtClean="0"/>
              <a:t> </a:t>
            </a:r>
            <a:r>
              <a:rPr lang="de-DE" dirty="0" err="1" smtClean="0"/>
              <a:t>these</a:t>
            </a:r>
            <a:r>
              <a:rPr lang="de-DE" dirty="0" smtClean="0"/>
              <a:t> </a:t>
            </a:r>
            <a:r>
              <a:rPr lang="de-DE" dirty="0" err="1" smtClean="0"/>
              <a:t>Enhancement</a:t>
            </a:r>
            <a:r>
              <a:rPr lang="de-DE" dirty="0" smtClean="0"/>
              <a:t> </a:t>
            </a:r>
            <a:r>
              <a:rPr lang="de-DE" dirty="0" err="1" smtClean="0"/>
              <a:t>Processes</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974725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13</a:t>
            </a:fld>
            <a:endParaRPr lang="de-DE"/>
          </a:p>
        </p:txBody>
      </p:sp>
      <p:sp>
        <p:nvSpPr>
          <p:cNvPr id="3" name="Titel 2"/>
          <p:cNvSpPr>
            <a:spLocks noGrp="1"/>
          </p:cNvSpPr>
          <p:nvPr>
            <p:ph type="title"/>
          </p:nvPr>
        </p:nvSpPr>
        <p:spPr/>
        <p:txBody>
          <a:bodyPr/>
          <a:lstStyle/>
          <a:p>
            <a:r>
              <a:rPr lang="de-DE" dirty="0" err="1" smtClean="0"/>
              <a:t>IdeaExchange</a:t>
            </a:r>
            <a:r>
              <a:rPr lang="de-DE" dirty="0" smtClean="0"/>
              <a:t> </a:t>
            </a:r>
            <a:r>
              <a:rPr lang="de-DE" dirty="0" err="1" smtClean="0"/>
              <a:t>is</a:t>
            </a:r>
            <a:r>
              <a:rPr lang="de-DE" dirty="0" smtClean="0"/>
              <a:t> a </a:t>
            </a:r>
            <a:r>
              <a:rPr lang="de-DE" dirty="0" err="1" smtClean="0"/>
              <a:t>nice</a:t>
            </a:r>
            <a:r>
              <a:rPr lang="de-DE" dirty="0" smtClean="0"/>
              <a:t> </a:t>
            </a:r>
            <a:r>
              <a:rPr lang="de-DE" dirty="0" err="1" smtClean="0"/>
              <a:t>process</a:t>
            </a:r>
            <a:r>
              <a:rPr lang="de-DE" dirty="0" smtClean="0"/>
              <a:t> </a:t>
            </a:r>
            <a:r>
              <a:rPr lang="de-DE" b="1" dirty="0" smtClean="0"/>
              <a:t>BUT</a:t>
            </a:r>
            <a:r>
              <a:rPr lang="de-DE" dirty="0" smtClean="0"/>
              <a:t> …</a:t>
            </a:r>
            <a:endParaRPr lang="de-DE" dirty="0"/>
          </a:p>
        </p:txBody>
      </p:sp>
      <p:sp>
        <p:nvSpPr>
          <p:cNvPr id="4" name="Inhaltsplatzhalter 3"/>
          <p:cNvSpPr>
            <a:spLocks noGrp="1"/>
          </p:cNvSpPr>
          <p:nvPr>
            <p:ph idx="1"/>
          </p:nvPr>
        </p:nvSpPr>
        <p:spPr/>
        <p:txBody>
          <a:bodyPr/>
          <a:lstStyle/>
          <a:p>
            <a:r>
              <a:rPr lang="de-DE" dirty="0" smtClean="0"/>
              <a:t>… at least </a:t>
            </a:r>
            <a:r>
              <a:rPr lang="de-DE" dirty="0" err="1" smtClean="0"/>
              <a:t>as</a:t>
            </a:r>
            <a:r>
              <a:rPr lang="de-DE" dirty="0" smtClean="0"/>
              <a:t> </a:t>
            </a:r>
            <a:r>
              <a:rPr lang="de-DE" dirty="0" err="1" smtClean="0"/>
              <a:t>far</a:t>
            </a:r>
            <a:r>
              <a:rPr lang="de-DE" dirty="0" smtClean="0"/>
              <a:t> </a:t>
            </a:r>
            <a:r>
              <a:rPr lang="de-DE" dirty="0" err="1" smtClean="0"/>
              <a:t>as</a:t>
            </a:r>
            <a:r>
              <a:rPr lang="de-DE" dirty="0" smtClean="0"/>
              <a:t> I </a:t>
            </a:r>
            <a:r>
              <a:rPr lang="de-DE" dirty="0" err="1" smtClean="0"/>
              <a:t>know</a:t>
            </a:r>
            <a:r>
              <a:rPr lang="de-DE" dirty="0" smtClean="0"/>
              <a:t> </a:t>
            </a:r>
            <a:r>
              <a:rPr lang="de-DE" dirty="0" err="1" smtClean="0"/>
              <a:t>there</a:t>
            </a:r>
            <a:r>
              <a:rPr lang="de-DE" dirty="0" smtClean="0"/>
              <a:t> </a:t>
            </a:r>
            <a:r>
              <a:rPr lang="de-DE" dirty="0" err="1" smtClean="0"/>
              <a:t>is</a:t>
            </a:r>
            <a:endParaRPr lang="de-DE" dirty="0" smtClean="0"/>
          </a:p>
          <a:p>
            <a:pPr marL="285750" indent="-285750">
              <a:buFont typeface="Arial" panose="020B0604020202020204" pitchFamily="34" charset="0"/>
              <a:buChar char="•"/>
            </a:pPr>
            <a:r>
              <a:rPr lang="de-DE" b="1" dirty="0" err="1" smtClean="0"/>
              <a:t>no</a:t>
            </a:r>
            <a:r>
              <a:rPr lang="de-DE" b="1" dirty="0" smtClean="0"/>
              <a:t> </a:t>
            </a:r>
            <a:r>
              <a:rPr lang="de-DE" b="1" dirty="0" err="1" smtClean="0"/>
              <a:t>guarantee</a:t>
            </a:r>
            <a:r>
              <a:rPr lang="de-DE" b="1" dirty="0" smtClean="0"/>
              <a:t> </a:t>
            </a:r>
            <a:r>
              <a:rPr lang="de-DE" dirty="0" err="1" smtClean="0"/>
              <a:t>that</a:t>
            </a:r>
            <a:r>
              <a:rPr lang="de-DE" dirty="0" smtClean="0"/>
              <a:t> </a:t>
            </a:r>
            <a:r>
              <a:rPr lang="de-DE" dirty="0" err="1" smtClean="0"/>
              <a:t>your</a:t>
            </a:r>
            <a:r>
              <a:rPr lang="de-DE" dirty="0" smtClean="0"/>
              <a:t> </a:t>
            </a:r>
            <a:r>
              <a:rPr lang="de-DE" dirty="0" err="1" smtClean="0"/>
              <a:t>idea</a:t>
            </a:r>
            <a:r>
              <a:rPr lang="de-DE" dirty="0" smtClean="0"/>
              <a:t> </a:t>
            </a:r>
            <a:r>
              <a:rPr lang="de-DE" dirty="0" err="1" smtClean="0"/>
              <a:t>is</a:t>
            </a:r>
            <a:r>
              <a:rPr lang="de-DE" dirty="0" smtClean="0"/>
              <a:t> </a:t>
            </a:r>
            <a:r>
              <a:rPr lang="de-DE" dirty="0" err="1" smtClean="0"/>
              <a:t>ever</a:t>
            </a:r>
            <a:r>
              <a:rPr lang="de-DE" dirty="0" smtClean="0"/>
              <a:t> </a:t>
            </a:r>
            <a:r>
              <a:rPr lang="de-DE" dirty="0" err="1" smtClean="0"/>
              <a:t>read</a:t>
            </a:r>
            <a:r>
              <a:rPr lang="de-DE" dirty="0" smtClean="0"/>
              <a:t> at all </a:t>
            </a:r>
            <a:r>
              <a:rPr lang="de-DE" dirty="0" err="1" smtClean="0"/>
              <a:t>by</a:t>
            </a:r>
            <a:r>
              <a:rPr lang="de-DE" dirty="0" smtClean="0"/>
              <a:t> a </a:t>
            </a:r>
            <a:r>
              <a:rPr lang="de-DE" dirty="0" err="1" smtClean="0"/>
              <a:t>product</a:t>
            </a:r>
            <a:r>
              <a:rPr lang="de-DE" dirty="0" smtClean="0"/>
              <a:t> </a:t>
            </a:r>
            <a:r>
              <a:rPr lang="de-DE" dirty="0" err="1" smtClean="0"/>
              <a:t>manager</a:t>
            </a:r>
            <a:endParaRPr lang="de-DE" dirty="0" smtClean="0"/>
          </a:p>
          <a:p>
            <a:pPr marL="285750" indent="-285750">
              <a:buFont typeface="Arial" panose="020B0604020202020204" pitchFamily="34" charset="0"/>
              <a:buChar char="•"/>
            </a:pPr>
            <a:r>
              <a:rPr lang="de-DE" b="1" dirty="0" err="1" smtClean="0"/>
              <a:t>no</a:t>
            </a:r>
            <a:r>
              <a:rPr lang="de-DE" b="1" dirty="0" smtClean="0"/>
              <a:t> </a:t>
            </a:r>
            <a:r>
              <a:rPr lang="de-DE" b="1" dirty="0" err="1" smtClean="0"/>
              <a:t>transparency</a:t>
            </a:r>
            <a:r>
              <a:rPr lang="de-DE" b="1" dirty="0" smtClean="0"/>
              <a:t> </a:t>
            </a:r>
            <a:r>
              <a:rPr lang="de-DE" dirty="0" err="1" smtClean="0"/>
              <a:t>rg</a:t>
            </a:r>
            <a:r>
              <a:rPr lang="de-DE" dirty="0" smtClean="0"/>
              <a:t>. </a:t>
            </a:r>
            <a:r>
              <a:rPr lang="de-DE" dirty="0" err="1" smtClean="0"/>
              <a:t>the</a:t>
            </a:r>
            <a:r>
              <a:rPr lang="de-DE" dirty="0" smtClean="0"/>
              <a:t> </a:t>
            </a:r>
            <a:r>
              <a:rPr lang="de-DE" dirty="0" err="1" smtClean="0"/>
              <a:t>thresholds</a:t>
            </a:r>
            <a:r>
              <a:rPr lang="de-DE" dirty="0" smtClean="0"/>
              <a:t> on </a:t>
            </a:r>
            <a:r>
              <a:rPr lang="de-DE" dirty="0" err="1" smtClean="0"/>
              <a:t>the</a:t>
            </a:r>
            <a:r>
              <a:rPr lang="de-DE" dirty="0" smtClean="0"/>
              <a:t> </a:t>
            </a:r>
            <a:r>
              <a:rPr lang="de-DE" dirty="0" err="1" smtClean="0"/>
              <a:t>number</a:t>
            </a:r>
            <a:r>
              <a:rPr lang="de-DE" dirty="0" smtClean="0"/>
              <a:t> </a:t>
            </a:r>
            <a:r>
              <a:rPr lang="de-DE" dirty="0" err="1" smtClean="0"/>
              <a:t>of</a:t>
            </a:r>
            <a:r>
              <a:rPr lang="de-DE" dirty="0" smtClean="0"/>
              <a:t> </a:t>
            </a:r>
            <a:r>
              <a:rPr lang="de-DE" dirty="0" err="1" smtClean="0"/>
              <a:t>votes</a:t>
            </a:r>
            <a:r>
              <a:rPr lang="de-DE" dirty="0" smtClean="0"/>
              <a:t> </a:t>
            </a:r>
            <a:r>
              <a:rPr lang="de-DE" dirty="0" err="1" smtClean="0"/>
              <a:t>or</a:t>
            </a:r>
            <a:r>
              <a:rPr lang="de-DE" dirty="0" smtClean="0"/>
              <a:t> </a:t>
            </a:r>
            <a:r>
              <a:rPr lang="de-DE" dirty="0" err="1" smtClean="0"/>
              <a:t>the</a:t>
            </a:r>
            <a:r>
              <a:rPr lang="de-DE" dirty="0" smtClean="0"/>
              <a:t> </a:t>
            </a:r>
            <a:r>
              <a:rPr lang="de-DE" dirty="0" err="1" smtClean="0"/>
              <a:t>number</a:t>
            </a:r>
            <a:r>
              <a:rPr lang="de-DE" dirty="0" smtClean="0"/>
              <a:t> </a:t>
            </a:r>
            <a:r>
              <a:rPr lang="de-DE" dirty="0" err="1" smtClean="0"/>
              <a:t>of</a:t>
            </a:r>
            <a:r>
              <a:rPr lang="de-DE" dirty="0" smtClean="0"/>
              <a:t> </a:t>
            </a:r>
            <a:r>
              <a:rPr lang="de-DE" dirty="0" err="1" smtClean="0"/>
              <a:t>comments</a:t>
            </a:r>
            <a:r>
              <a:rPr lang="de-DE" dirty="0" smtClean="0"/>
              <a:t> an </a:t>
            </a:r>
            <a:r>
              <a:rPr lang="de-DE" dirty="0" err="1" smtClean="0"/>
              <a:t>idea</a:t>
            </a:r>
            <a:r>
              <a:rPr lang="de-DE" dirty="0" smtClean="0"/>
              <a:t> </a:t>
            </a:r>
            <a:r>
              <a:rPr lang="de-DE" dirty="0" err="1" smtClean="0"/>
              <a:t>needs</a:t>
            </a:r>
            <a:r>
              <a:rPr lang="de-DE" dirty="0" smtClean="0"/>
              <a:t> </a:t>
            </a:r>
            <a:r>
              <a:rPr lang="de-DE" dirty="0" err="1" smtClean="0"/>
              <a:t>to</a:t>
            </a:r>
            <a:r>
              <a:rPr lang="de-DE" dirty="0" smtClean="0"/>
              <a:t> </a:t>
            </a:r>
            <a:r>
              <a:rPr lang="de-DE" dirty="0" err="1" smtClean="0"/>
              <a:t>become</a:t>
            </a:r>
            <a:r>
              <a:rPr lang="de-DE" dirty="0" smtClean="0"/>
              <a:t> </a:t>
            </a:r>
            <a:r>
              <a:rPr lang="de-DE" dirty="0" err="1" smtClean="0"/>
              <a:t>interesting</a:t>
            </a:r>
            <a:r>
              <a:rPr lang="de-DE" dirty="0" smtClean="0"/>
              <a:t> </a:t>
            </a:r>
            <a:r>
              <a:rPr lang="de-DE" dirty="0" err="1" smtClean="0"/>
              <a:t>for</a:t>
            </a:r>
            <a:r>
              <a:rPr lang="de-DE" dirty="0" smtClean="0"/>
              <a:t> </a:t>
            </a:r>
            <a:r>
              <a:rPr lang="de-DE" dirty="0" err="1" smtClean="0"/>
              <a:t>product</a:t>
            </a:r>
            <a:r>
              <a:rPr lang="de-DE" dirty="0" smtClean="0"/>
              <a:t> </a:t>
            </a:r>
            <a:r>
              <a:rPr lang="de-DE" dirty="0" err="1" smtClean="0"/>
              <a:t>management</a:t>
            </a:r>
            <a:endParaRPr lang="de-DE" dirty="0" smtClean="0"/>
          </a:p>
          <a:p>
            <a:pPr marL="285750" indent="-285750">
              <a:buFont typeface="Arial" panose="020B0604020202020204" pitchFamily="34" charset="0"/>
              <a:buChar char="•"/>
            </a:pPr>
            <a:r>
              <a:rPr lang="de-DE" b="1" dirty="0" err="1" smtClean="0"/>
              <a:t>no</a:t>
            </a:r>
            <a:r>
              <a:rPr lang="de-DE" b="1" dirty="0" smtClean="0"/>
              <a:t> </a:t>
            </a:r>
            <a:r>
              <a:rPr lang="de-DE" b="1" dirty="0" err="1" smtClean="0"/>
              <a:t>one</a:t>
            </a:r>
            <a:r>
              <a:rPr lang="de-DE" b="1" dirty="0" smtClean="0"/>
              <a:t> </a:t>
            </a:r>
            <a:r>
              <a:rPr lang="de-DE" dirty="0" err="1" smtClean="0"/>
              <a:t>responsible</a:t>
            </a:r>
            <a:r>
              <a:rPr lang="de-DE" dirty="0" smtClean="0"/>
              <a:t> </a:t>
            </a:r>
            <a:r>
              <a:rPr lang="de-DE" dirty="0" err="1" smtClean="0"/>
              <a:t>to</a:t>
            </a:r>
            <a:r>
              <a:rPr lang="de-DE" dirty="0" smtClean="0"/>
              <a:t> check </a:t>
            </a:r>
            <a:r>
              <a:rPr lang="de-DE" dirty="0" err="1" smtClean="0"/>
              <a:t>ideas</a:t>
            </a:r>
            <a:r>
              <a:rPr lang="de-DE" dirty="0" smtClean="0"/>
              <a:t> </a:t>
            </a:r>
            <a:r>
              <a:rPr lang="de-DE" dirty="0" err="1" smtClean="0"/>
              <a:t>for</a:t>
            </a:r>
            <a:r>
              <a:rPr lang="de-DE" dirty="0" smtClean="0"/>
              <a:t> </a:t>
            </a:r>
            <a:r>
              <a:rPr lang="de-DE" dirty="0" err="1" smtClean="0"/>
              <a:t>feasibility</a:t>
            </a:r>
            <a:r>
              <a:rPr lang="de-DE" dirty="0" smtClean="0"/>
              <a:t> </a:t>
            </a:r>
            <a:r>
              <a:rPr lang="de-DE" dirty="0" err="1" smtClean="0"/>
              <a:t>or</a:t>
            </a:r>
            <a:r>
              <a:rPr lang="de-DE" dirty="0" smtClean="0"/>
              <a:t> </a:t>
            </a:r>
            <a:r>
              <a:rPr lang="de-DE" dirty="0" err="1" smtClean="0"/>
              <a:t>to</a:t>
            </a:r>
            <a:r>
              <a:rPr lang="de-DE" dirty="0" smtClean="0"/>
              <a:t> </a:t>
            </a:r>
            <a:r>
              <a:rPr lang="de-DE" dirty="0" err="1" smtClean="0"/>
              <a:t>deduplicate</a:t>
            </a:r>
            <a:r>
              <a:rPr lang="de-DE" dirty="0" smtClean="0"/>
              <a:t> </a:t>
            </a:r>
            <a:r>
              <a:rPr lang="de-DE" dirty="0" err="1" smtClean="0"/>
              <a:t>them</a:t>
            </a:r>
            <a:endParaRPr lang="de-DE" dirty="0" smtClean="0"/>
          </a:p>
          <a:p>
            <a:endParaRPr lang="de-DE" dirty="0" smtClean="0"/>
          </a:p>
          <a:p>
            <a:r>
              <a:rPr lang="de-DE" dirty="0" err="1" smtClean="0"/>
              <a:t>And</a:t>
            </a:r>
            <a:r>
              <a:rPr lang="de-DE" dirty="0" smtClean="0"/>
              <a:t> at </a:t>
            </a:r>
            <a:r>
              <a:rPr lang="de-DE" dirty="0" err="1" smtClean="0"/>
              <a:t>the</a:t>
            </a:r>
            <a:r>
              <a:rPr lang="de-DE" dirty="0" smtClean="0"/>
              <a:t> end </a:t>
            </a:r>
            <a:r>
              <a:rPr lang="de-DE" dirty="0" err="1" smtClean="0"/>
              <a:t>of</a:t>
            </a:r>
            <a:r>
              <a:rPr lang="de-DE" dirty="0" smtClean="0"/>
              <a:t> </a:t>
            </a:r>
            <a:r>
              <a:rPr lang="de-DE" dirty="0" err="1" smtClean="0"/>
              <a:t>the</a:t>
            </a:r>
            <a:r>
              <a:rPr lang="de-DE" dirty="0" smtClean="0"/>
              <a:t> </a:t>
            </a:r>
            <a:r>
              <a:rPr lang="de-DE" dirty="0" err="1" smtClean="0"/>
              <a:t>day</a:t>
            </a:r>
            <a:r>
              <a:rPr lang="de-DE" dirty="0" smtClean="0"/>
              <a:t> </a:t>
            </a:r>
            <a:r>
              <a:rPr lang="de-DE" dirty="0" err="1" smtClean="0"/>
              <a:t>it‘s</a:t>
            </a:r>
            <a:r>
              <a:rPr lang="de-DE" dirty="0" smtClean="0"/>
              <a:t> </a:t>
            </a:r>
            <a:r>
              <a:rPr lang="de-DE" b="1" dirty="0" err="1" smtClean="0"/>
              <a:t>completely</a:t>
            </a:r>
            <a:r>
              <a:rPr lang="de-DE" b="1" dirty="0" smtClean="0"/>
              <a:t> </a:t>
            </a:r>
            <a:r>
              <a:rPr lang="de-DE" b="1" dirty="0" err="1" smtClean="0"/>
              <a:t>up</a:t>
            </a:r>
            <a:r>
              <a:rPr lang="de-DE" b="1" dirty="0" smtClean="0"/>
              <a:t> </a:t>
            </a:r>
            <a:r>
              <a:rPr lang="de-DE" b="1" dirty="0" err="1" smtClean="0"/>
              <a:t>to</a:t>
            </a:r>
            <a:r>
              <a:rPr lang="de-DE" b="1" dirty="0" smtClean="0"/>
              <a:t> </a:t>
            </a:r>
            <a:r>
              <a:rPr lang="de-DE" b="1" dirty="0" err="1" smtClean="0"/>
              <a:t>Clarivate</a:t>
            </a:r>
            <a:r>
              <a:rPr lang="de-DE" dirty="0" smtClean="0"/>
              <a:t> </a:t>
            </a:r>
            <a:r>
              <a:rPr lang="de-DE" dirty="0" err="1" smtClean="0"/>
              <a:t>whether</a:t>
            </a:r>
            <a:r>
              <a:rPr lang="de-DE" dirty="0" smtClean="0"/>
              <a:t> </a:t>
            </a:r>
            <a:r>
              <a:rPr lang="de-DE" dirty="0" err="1" smtClean="0"/>
              <a:t>to</a:t>
            </a:r>
            <a:r>
              <a:rPr lang="de-DE" dirty="0" smtClean="0"/>
              <a:t> </a:t>
            </a:r>
            <a:r>
              <a:rPr lang="de-DE" dirty="0" err="1" smtClean="0"/>
              <a:t>implement</a:t>
            </a:r>
            <a:r>
              <a:rPr lang="de-DE" dirty="0" smtClean="0"/>
              <a:t> an </a:t>
            </a:r>
            <a:r>
              <a:rPr lang="de-DE" dirty="0" err="1" smtClean="0"/>
              <a:t>idea</a:t>
            </a:r>
            <a:r>
              <a:rPr lang="de-DE" dirty="0" smtClean="0"/>
              <a:t> </a:t>
            </a:r>
            <a:r>
              <a:rPr lang="de-DE" dirty="0" err="1" smtClean="0"/>
              <a:t>or</a:t>
            </a:r>
            <a:r>
              <a:rPr lang="de-DE" dirty="0" smtClean="0"/>
              <a:t> </a:t>
            </a:r>
            <a:r>
              <a:rPr lang="de-DE" dirty="0" err="1" smtClean="0"/>
              <a:t>to</a:t>
            </a:r>
            <a:r>
              <a:rPr lang="de-DE" dirty="0" smtClean="0"/>
              <a:t> </a:t>
            </a:r>
            <a:r>
              <a:rPr lang="de-DE" dirty="0" err="1" smtClean="0"/>
              <a:t>reject</a:t>
            </a:r>
            <a:r>
              <a:rPr lang="de-DE" dirty="0" smtClean="0"/>
              <a:t> </a:t>
            </a:r>
            <a:r>
              <a:rPr lang="de-DE" dirty="0" err="1" smtClean="0"/>
              <a:t>it</a:t>
            </a:r>
            <a:r>
              <a:rPr lang="de-DE" dirty="0" smtClean="0"/>
              <a:t> </a:t>
            </a:r>
            <a:r>
              <a:rPr lang="de-DE" dirty="0" err="1" smtClean="0"/>
              <a:t>for</a:t>
            </a:r>
            <a:r>
              <a:rPr lang="de-DE" dirty="0" smtClean="0"/>
              <a:t> </a:t>
            </a:r>
            <a:r>
              <a:rPr lang="de-DE" dirty="0" err="1" smtClean="0"/>
              <a:t>reasons</a:t>
            </a:r>
            <a:r>
              <a:rPr lang="de-DE" dirty="0" smtClean="0"/>
              <a:t> </a:t>
            </a:r>
            <a:r>
              <a:rPr lang="de-DE" dirty="0" err="1" smtClean="0"/>
              <a:t>that</a:t>
            </a:r>
            <a:r>
              <a:rPr lang="de-DE" dirty="0" smtClean="0"/>
              <a:t> </a:t>
            </a:r>
            <a:r>
              <a:rPr lang="de-DE" dirty="0" err="1" smtClean="0"/>
              <a:t>are</a:t>
            </a:r>
            <a:r>
              <a:rPr lang="de-DE" dirty="0" smtClean="0"/>
              <a:t> </a:t>
            </a:r>
            <a:r>
              <a:rPr lang="de-DE" dirty="0" err="1" smtClean="0"/>
              <a:t>more</a:t>
            </a:r>
            <a:r>
              <a:rPr lang="de-DE" dirty="0" smtClean="0"/>
              <a:t> </a:t>
            </a:r>
            <a:r>
              <a:rPr lang="de-DE" dirty="0" err="1" smtClean="0"/>
              <a:t>or</a:t>
            </a:r>
            <a:r>
              <a:rPr lang="de-DE" dirty="0" smtClean="0"/>
              <a:t> </a:t>
            </a:r>
            <a:r>
              <a:rPr lang="de-DE" dirty="0" err="1" smtClean="0"/>
              <a:t>less</a:t>
            </a:r>
            <a:r>
              <a:rPr lang="de-DE" dirty="0" smtClean="0"/>
              <a:t> </a:t>
            </a:r>
            <a:r>
              <a:rPr lang="de-DE" dirty="0" err="1" smtClean="0"/>
              <a:t>clear</a:t>
            </a:r>
            <a:r>
              <a:rPr lang="de-DE" dirty="0"/>
              <a:t>.</a:t>
            </a:r>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5278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14</a:t>
            </a:fld>
            <a:endParaRPr lang="de-DE"/>
          </a:p>
        </p:txBody>
      </p:sp>
      <p:sp>
        <p:nvSpPr>
          <p:cNvPr id="3" name="Titel 2"/>
          <p:cNvSpPr>
            <a:spLocks noGrp="1"/>
          </p:cNvSpPr>
          <p:nvPr>
            <p:ph type="title"/>
          </p:nvPr>
        </p:nvSpPr>
        <p:spPr/>
        <p:txBody>
          <a:bodyPr/>
          <a:lstStyle/>
          <a:p>
            <a:r>
              <a:rPr lang="de-DE" dirty="0" smtClean="0"/>
              <a:t>CERV </a:t>
            </a:r>
            <a:r>
              <a:rPr lang="de-DE" dirty="0" err="1" smtClean="0"/>
              <a:t>is</a:t>
            </a:r>
            <a:r>
              <a:rPr lang="de-DE" dirty="0" smtClean="0"/>
              <a:t> a </a:t>
            </a:r>
            <a:r>
              <a:rPr lang="de-DE" dirty="0" err="1" smtClean="0"/>
              <a:t>nicer</a:t>
            </a:r>
            <a:r>
              <a:rPr lang="de-DE" dirty="0" smtClean="0"/>
              <a:t> </a:t>
            </a:r>
            <a:r>
              <a:rPr lang="de-DE" dirty="0" err="1" smtClean="0"/>
              <a:t>process</a:t>
            </a:r>
            <a:r>
              <a:rPr lang="de-DE" dirty="0" smtClean="0"/>
              <a:t> </a:t>
            </a:r>
            <a:r>
              <a:rPr lang="de-DE" b="1" dirty="0" smtClean="0"/>
              <a:t>BUT</a:t>
            </a:r>
            <a:r>
              <a:rPr lang="de-DE" dirty="0" smtClean="0"/>
              <a:t> …</a:t>
            </a:r>
            <a:endParaRPr lang="de-DE"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de-DE" dirty="0" smtClean="0"/>
              <a:t>also </a:t>
            </a:r>
            <a:r>
              <a:rPr lang="de-DE" dirty="0" err="1" smtClean="0"/>
              <a:t>costs</a:t>
            </a:r>
            <a:r>
              <a:rPr lang="de-DE" dirty="0" smtClean="0"/>
              <a:t> a </a:t>
            </a:r>
            <a:r>
              <a:rPr lang="de-DE" dirty="0" err="1" smtClean="0"/>
              <a:t>lot</a:t>
            </a:r>
            <a:r>
              <a:rPr lang="de-DE" dirty="0" smtClean="0"/>
              <a:t> </a:t>
            </a:r>
            <a:r>
              <a:rPr lang="de-DE" dirty="0" err="1" smtClean="0"/>
              <a:t>more</a:t>
            </a:r>
            <a:r>
              <a:rPr lang="de-DE" dirty="0" smtClean="0"/>
              <a:t> </a:t>
            </a:r>
            <a:r>
              <a:rPr lang="de-DE" b="1" dirty="0" err="1" smtClean="0"/>
              <a:t>efforts</a:t>
            </a:r>
            <a:r>
              <a:rPr lang="de-DE" b="1" dirty="0" smtClean="0"/>
              <a:t> </a:t>
            </a:r>
            <a:r>
              <a:rPr lang="de-DE" b="1" dirty="0" err="1" smtClean="0"/>
              <a:t>by</a:t>
            </a:r>
            <a:r>
              <a:rPr lang="de-DE" b="1" dirty="0" smtClean="0"/>
              <a:t> </a:t>
            </a:r>
            <a:r>
              <a:rPr lang="de-DE" b="1" dirty="0" err="1" smtClean="0"/>
              <a:t>volunteers</a:t>
            </a:r>
            <a:r>
              <a:rPr lang="de-DE" dirty="0" smtClean="0"/>
              <a:t> </a:t>
            </a:r>
            <a:r>
              <a:rPr lang="de-DE" dirty="0" err="1" smtClean="0"/>
              <a:t>to</a:t>
            </a:r>
            <a:r>
              <a:rPr lang="de-DE" dirty="0" smtClean="0"/>
              <a:t> </a:t>
            </a:r>
            <a:r>
              <a:rPr lang="de-DE" dirty="0" err="1" smtClean="0"/>
              <a:t>keep</a:t>
            </a:r>
            <a:r>
              <a:rPr lang="de-DE" dirty="0" smtClean="0"/>
              <a:t> </a:t>
            </a:r>
            <a:r>
              <a:rPr lang="de-DE" dirty="0" err="1" smtClean="0"/>
              <a:t>it</a:t>
            </a:r>
            <a:r>
              <a:rPr lang="de-DE" dirty="0" smtClean="0"/>
              <a:t> </a:t>
            </a:r>
            <a:r>
              <a:rPr lang="de-DE" dirty="0" err="1" smtClean="0"/>
              <a:t>that</a:t>
            </a:r>
            <a:r>
              <a:rPr lang="de-DE" dirty="0" smtClean="0"/>
              <a:t> </a:t>
            </a:r>
            <a:r>
              <a:rPr lang="de-DE" dirty="0" err="1" smtClean="0"/>
              <a:t>nice</a:t>
            </a:r>
            <a:endParaRPr lang="de-DE" dirty="0" smtClean="0"/>
          </a:p>
          <a:p>
            <a:pPr marL="285750" indent="-285750">
              <a:buFont typeface="Arial" panose="020B0604020202020204" pitchFamily="34" charset="0"/>
              <a:buChar char="•"/>
            </a:pPr>
            <a:r>
              <a:rPr lang="de-DE" dirty="0" smtClean="0"/>
              <a:t>also </a:t>
            </a:r>
            <a:r>
              <a:rPr lang="de-DE" dirty="0" err="1" smtClean="0"/>
              <a:t>costs</a:t>
            </a:r>
            <a:r>
              <a:rPr lang="de-DE" dirty="0" smtClean="0"/>
              <a:t> an </a:t>
            </a:r>
            <a:r>
              <a:rPr lang="de-DE" dirty="0" err="1" smtClean="0"/>
              <a:t>enormous</a:t>
            </a:r>
            <a:r>
              <a:rPr lang="de-DE" dirty="0" smtClean="0"/>
              <a:t> </a:t>
            </a:r>
            <a:r>
              <a:rPr lang="de-DE" b="1" dirty="0" err="1" smtClean="0"/>
              <a:t>effort</a:t>
            </a:r>
            <a:r>
              <a:rPr lang="de-DE" b="1" dirty="0" smtClean="0"/>
              <a:t> </a:t>
            </a:r>
            <a:r>
              <a:rPr lang="de-DE" b="1" dirty="0" err="1" smtClean="0"/>
              <a:t>by</a:t>
            </a:r>
            <a:r>
              <a:rPr lang="de-DE" b="1" dirty="0" smtClean="0"/>
              <a:t> </a:t>
            </a:r>
            <a:r>
              <a:rPr lang="de-DE" b="1" dirty="0" err="1" smtClean="0"/>
              <a:t>member</a:t>
            </a:r>
            <a:r>
              <a:rPr lang="de-DE" b="1" dirty="0" smtClean="0"/>
              <a:t> </a:t>
            </a:r>
            <a:r>
              <a:rPr lang="de-DE" b="1" dirty="0" err="1" smtClean="0"/>
              <a:t>institutions</a:t>
            </a:r>
            <a:r>
              <a:rPr lang="de-DE" dirty="0" smtClean="0"/>
              <a:t> </a:t>
            </a:r>
            <a:r>
              <a:rPr lang="de-DE" dirty="0" err="1" smtClean="0"/>
              <a:t>to</a:t>
            </a:r>
            <a:r>
              <a:rPr lang="de-DE" dirty="0" smtClean="0"/>
              <a:t> hold an </a:t>
            </a:r>
            <a:r>
              <a:rPr lang="de-DE" dirty="0" err="1" smtClean="0"/>
              <a:t>informed</a:t>
            </a:r>
            <a:r>
              <a:rPr lang="de-DE" dirty="0" smtClean="0"/>
              <a:t> </a:t>
            </a:r>
            <a:r>
              <a:rPr lang="de-DE" dirty="0" err="1" smtClean="0"/>
              <a:t>vote</a:t>
            </a:r>
            <a:r>
              <a:rPr lang="de-DE" dirty="0" smtClean="0"/>
              <a:t> on </a:t>
            </a:r>
            <a:r>
              <a:rPr lang="de-DE" dirty="0" err="1" smtClean="0"/>
              <a:t>the</a:t>
            </a:r>
            <a:r>
              <a:rPr lang="de-DE" dirty="0"/>
              <a:t> </a:t>
            </a:r>
            <a:r>
              <a:rPr lang="de-DE" dirty="0" err="1" smtClean="0"/>
              <a:t>requests</a:t>
            </a:r>
            <a:r>
              <a:rPr lang="de-DE" dirty="0" smtClean="0"/>
              <a:t> on </a:t>
            </a:r>
            <a:r>
              <a:rPr lang="de-DE" dirty="0" err="1" smtClean="0"/>
              <a:t>the</a:t>
            </a:r>
            <a:r>
              <a:rPr lang="de-DE" dirty="0" smtClean="0"/>
              <a:t> </a:t>
            </a:r>
            <a:r>
              <a:rPr lang="de-DE" dirty="0" err="1" smtClean="0"/>
              <a:t>ballot</a:t>
            </a:r>
            <a:r>
              <a:rPr lang="de-DE" dirty="0" smtClean="0"/>
              <a:t> (in 2025: 238 </a:t>
            </a:r>
            <a:r>
              <a:rPr lang="de-DE" dirty="0" err="1" smtClean="0"/>
              <a:t>for</a:t>
            </a:r>
            <a:r>
              <a:rPr lang="de-DE" dirty="0" smtClean="0"/>
              <a:t> Alma, 89 </a:t>
            </a:r>
            <a:r>
              <a:rPr lang="de-DE" dirty="0" err="1" smtClean="0"/>
              <a:t>for</a:t>
            </a:r>
            <a:r>
              <a:rPr lang="de-DE" dirty="0" smtClean="0"/>
              <a:t> Primo) </a:t>
            </a:r>
            <a:r>
              <a:rPr lang="de-DE" dirty="0" err="1" smtClean="0"/>
              <a:t>within</a:t>
            </a:r>
            <a:r>
              <a:rPr lang="de-DE" dirty="0" smtClean="0"/>
              <a:t> </a:t>
            </a:r>
            <a:r>
              <a:rPr lang="de-DE" dirty="0" err="1" smtClean="0"/>
              <a:t>the</a:t>
            </a:r>
            <a:r>
              <a:rPr lang="de-DE" dirty="0" smtClean="0"/>
              <a:t> </a:t>
            </a:r>
            <a:r>
              <a:rPr lang="de-DE" dirty="0" err="1" smtClean="0"/>
              <a:t>one</a:t>
            </a:r>
            <a:r>
              <a:rPr lang="de-DE" dirty="0" smtClean="0"/>
              <a:t> </a:t>
            </a:r>
            <a:r>
              <a:rPr lang="de-DE" dirty="0" err="1" smtClean="0"/>
              <a:t>month</a:t>
            </a:r>
            <a:r>
              <a:rPr lang="de-DE" dirty="0" smtClean="0"/>
              <a:t> </a:t>
            </a:r>
            <a:r>
              <a:rPr lang="de-DE" dirty="0" err="1" smtClean="0"/>
              <a:t>scheduled</a:t>
            </a:r>
            <a:r>
              <a:rPr lang="de-DE" dirty="0" smtClean="0"/>
              <a:t> </a:t>
            </a:r>
            <a:r>
              <a:rPr lang="de-DE" dirty="0" err="1" smtClean="0"/>
              <a:t>for</a:t>
            </a:r>
            <a:r>
              <a:rPr lang="de-DE" dirty="0" smtClean="0"/>
              <a:t> </a:t>
            </a:r>
            <a:r>
              <a:rPr lang="de-DE" dirty="0" err="1" smtClean="0"/>
              <a:t>round</a:t>
            </a:r>
            <a:r>
              <a:rPr lang="de-DE" dirty="0" smtClean="0"/>
              <a:t> 1  </a:t>
            </a:r>
          </a:p>
          <a:p>
            <a:pPr marL="285750" indent="-285750">
              <a:buFont typeface="Arial" panose="020B0604020202020204" pitchFamily="34" charset="0"/>
              <a:buChar char="•"/>
            </a:pPr>
            <a:r>
              <a:rPr lang="de-DE" dirty="0" err="1" smtClean="0"/>
              <a:t>look</a:t>
            </a:r>
            <a:r>
              <a:rPr lang="de-DE" dirty="0" smtClean="0"/>
              <a:t> at </a:t>
            </a:r>
            <a:r>
              <a:rPr lang="de-DE" dirty="0" err="1" smtClean="0"/>
              <a:t>the</a:t>
            </a:r>
            <a:r>
              <a:rPr lang="de-DE" dirty="0" smtClean="0"/>
              <a:t> </a:t>
            </a:r>
            <a:r>
              <a:rPr lang="de-DE" dirty="0" err="1" smtClean="0"/>
              <a:t>percentage</a:t>
            </a:r>
            <a:r>
              <a:rPr lang="de-DE" dirty="0" smtClean="0"/>
              <a:t> </a:t>
            </a:r>
            <a:r>
              <a:rPr lang="de-DE" dirty="0" err="1" smtClean="0"/>
              <a:t>of</a:t>
            </a:r>
            <a:r>
              <a:rPr lang="de-DE" dirty="0" smtClean="0"/>
              <a:t> </a:t>
            </a:r>
            <a:r>
              <a:rPr lang="de-DE" dirty="0" err="1" smtClean="0"/>
              <a:t>votes</a:t>
            </a:r>
            <a:r>
              <a:rPr lang="de-DE" dirty="0" smtClean="0"/>
              <a:t> </a:t>
            </a:r>
            <a:r>
              <a:rPr lang="de-DE" dirty="0" err="1" smtClean="0"/>
              <a:t>cast</a:t>
            </a:r>
            <a:r>
              <a:rPr lang="de-DE" dirty="0" smtClean="0"/>
              <a:t> on </a:t>
            </a:r>
            <a:r>
              <a:rPr lang="de-DE" b="1" dirty="0" err="1" smtClean="0"/>
              <a:t>requests</a:t>
            </a:r>
            <a:r>
              <a:rPr lang="de-DE" b="1" dirty="0" smtClean="0"/>
              <a:t> </a:t>
            </a:r>
            <a:r>
              <a:rPr lang="de-DE" b="1" dirty="0" err="1" smtClean="0"/>
              <a:t>that</a:t>
            </a:r>
            <a:r>
              <a:rPr lang="de-DE" b="1" dirty="0" smtClean="0"/>
              <a:t> </a:t>
            </a:r>
            <a:r>
              <a:rPr lang="de-DE" b="1" dirty="0" err="1" smtClean="0"/>
              <a:t>qualified</a:t>
            </a:r>
            <a:r>
              <a:rPr lang="de-DE" b="1" dirty="0" smtClean="0"/>
              <a:t> </a:t>
            </a:r>
            <a:r>
              <a:rPr lang="de-DE" b="1" dirty="0" err="1" smtClean="0"/>
              <a:t>for</a:t>
            </a:r>
            <a:r>
              <a:rPr lang="de-DE" b="1" dirty="0" smtClean="0"/>
              <a:t> </a:t>
            </a:r>
            <a:r>
              <a:rPr lang="de-DE" b="1" dirty="0" err="1" smtClean="0"/>
              <a:t>round</a:t>
            </a:r>
            <a:r>
              <a:rPr lang="de-DE" b="1" dirty="0" smtClean="0"/>
              <a:t> 2</a:t>
            </a:r>
            <a:r>
              <a:rPr lang="de-DE" dirty="0" smtClean="0"/>
              <a:t> in </a:t>
            </a:r>
            <a:r>
              <a:rPr lang="de-DE" dirty="0" err="1" smtClean="0"/>
              <a:t>the</a:t>
            </a:r>
            <a:r>
              <a:rPr lang="de-DE" dirty="0" smtClean="0"/>
              <a:t> 2025 </a:t>
            </a:r>
            <a:r>
              <a:rPr lang="de-DE" dirty="0" err="1" smtClean="0"/>
              <a:t>voting</a:t>
            </a:r>
            <a:r>
              <a:rPr lang="de-DE" dirty="0" smtClean="0"/>
              <a:t> </a:t>
            </a:r>
            <a:r>
              <a:rPr lang="de-DE" dirty="0" err="1" smtClean="0"/>
              <a:t>cycles</a:t>
            </a:r>
            <a:r>
              <a:rPr lang="de-DE" dirty="0" smtClean="0"/>
              <a:t> </a:t>
            </a:r>
            <a:r>
              <a:rPr lang="de-DE" dirty="0" err="1" smtClean="0"/>
              <a:t>for</a:t>
            </a:r>
            <a:r>
              <a:rPr lang="de-DE" dirty="0" smtClean="0"/>
              <a:t> Alma </a:t>
            </a:r>
            <a:r>
              <a:rPr lang="de-DE" dirty="0" err="1" smtClean="0"/>
              <a:t>and</a:t>
            </a:r>
            <a:r>
              <a:rPr lang="de-DE" dirty="0" smtClean="0"/>
              <a:t> Primo:</a:t>
            </a:r>
          </a:p>
          <a:p>
            <a:pPr marL="628642" lvl="1" indent="-285750">
              <a:buFont typeface="Arial" panose="020B0604020202020204" pitchFamily="34" charset="0"/>
              <a:buChar char="•"/>
            </a:pPr>
            <a:r>
              <a:rPr lang="de-DE" dirty="0" smtClean="0"/>
              <a:t>Alma: 18 </a:t>
            </a:r>
            <a:r>
              <a:rPr lang="de-DE" dirty="0" err="1" smtClean="0"/>
              <a:t>requests</a:t>
            </a:r>
            <a:r>
              <a:rPr lang="de-DE" dirty="0" smtClean="0"/>
              <a:t> </a:t>
            </a:r>
            <a:r>
              <a:rPr lang="de-DE" dirty="0" err="1" smtClean="0"/>
              <a:t>qualified</a:t>
            </a:r>
            <a:r>
              <a:rPr lang="de-DE" dirty="0" smtClean="0"/>
              <a:t> </a:t>
            </a:r>
            <a:r>
              <a:rPr lang="de-DE" dirty="0" err="1" smtClean="0"/>
              <a:t>and</a:t>
            </a:r>
            <a:r>
              <a:rPr lang="de-DE" dirty="0" smtClean="0"/>
              <a:t> </a:t>
            </a:r>
            <a:r>
              <a:rPr lang="de-DE" dirty="0" err="1" smtClean="0"/>
              <a:t>received</a:t>
            </a:r>
            <a:r>
              <a:rPr lang="de-DE" dirty="0" smtClean="0"/>
              <a:t> </a:t>
            </a:r>
            <a:r>
              <a:rPr lang="de-DE" b="1" dirty="0" err="1" smtClean="0"/>
              <a:t>only</a:t>
            </a:r>
            <a:r>
              <a:rPr lang="de-DE" b="1" dirty="0" smtClean="0"/>
              <a:t> 36,66 % </a:t>
            </a:r>
            <a:r>
              <a:rPr lang="de-DE" dirty="0" err="1" smtClean="0"/>
              <a:t>of</a:t>
            </a:r>
            <a:r>
              <a:rPr lang="de-DE" dirty="0" smtClean="0"/>
              <a:t> 68,608 </a:t>
            </a:r>
            <a:r>
              <a:rPr lang="de-DE" dirty="0" err="1" smtClean="0"/>
              <a:t>votes</a:t>
            </a:r>
            <a:endParaRPr lang="de-DE" dirty="0" smtClean="0"/>
          </a:p>
          <a:p>
            <a:pPr marL="628642" lvl="1" indent="-285750">
              <a:buFont typeface="Arial" panose="020B0604020202020204" pitchFamily="34" charset="0"/>
              <a:buChar char="•"/>
            </a:pPr>
            <a:r>
              <a:rPr lang="de-DE" dirty="0" smtClean="0"/>
              <a:t>Primo: 20 </a:t>
            </a:r>
            <a:r>
              <a:rPr lang="de-DE" dirty="0" err="1" smtClean="0"/>
              <a:t>requests</a:t>
            </a:r>
            <a:r>
              <a:rPr lang="de-DE" dirty="0" smtClean="0"/>
              <a:t> </a:t>
            </a:r>
            <a:r>
              <a:rPr lang="de-DE" dirty="0" err="1" smtClean="0"/>
              <a:t>qualified</a:t>
            </a:r>
            <a:r>
              <a:rPr lang="de-DE" dirty="0" smtClean="0"/>
              <a:t> </a:t>
            </a:r>
            <a:r>
              <a:rPr lang="de-DE" dirty="0" err="1" smtClean="0"/>
              <a:t>and</a:t>
            </a:r>
            <a:r>
              <a:rPr lang="de-DE" dirty="0" smtClean="0"/>
              <a:t> </a:t>
            </a:r>
            <a:r>
              <a:rPr lang="de-DE" dirty="0" err="1" smtClean="0"/>
              <a:t>received</a:t>
            </a:r>
            <a:r>
              <a:rPr lang="de-DE" dirty="0" smtClean="0"/>
              <a:t> </a:t>
            </a:r>
            <a:r>
              <a:rPr lang="de-DE" b="1" dirty="0" smtClean="0"/>
              <a:t>56,57 %</a:t>
            </a:r>
            <a:r>
              <a:rPr lang="de-DE" dirty="0" smtClean="0"/>
              <a:t> </a:t>
            </a:r>
            <a:r>
              <a:rPr lang="de-DE" dirty="0" err="1" smtClean="0"/>
              <a:t>of</a:t>
            </a:r>
            <a:r>
              <a:rPr lang="de-DE" dirty="0" smtClean="0"/>
              <a:t> 66,790 </a:t>
            </a:r>
            <a:r>
              <a:rPr lang="de-DE" dirty="0" err="1" smtClean="0"/>
              <a:t>votes</a:t>
            </a:r>
            <a:endParaRPr lang="de-DE" dirty="0" smtClean="0"/>
          </a:p>
          <a:p>
            <a:pPr marL="285750" indent="-285750">
              <a:buFont typeface="Arial" panose="020B0604020202020204" pitchFamily="34" charset="0"/>
              <a:buChar char="•"/>
            </a:pPr>
            <a:r>
              <a:rPr lang="de-DE" dirty="0" smtClean="0"/>
              <a:t>in 2025 </a:t>
            </a:r>
            <a:r>
              <a:rPr lang="de-DE" dirty="0" err="1" smtClean="0"/>
              <a:t>Clarivate</a:t>
            </a:r>
            <a:r>
              <a:rPr lang="de-DE" dirty="0" smtClean="0"/>
              <a:t> </a:t>
            </a:r>
            <a:r>
              <a:rPr lang="de-DE" dirty="0" smtClean="0"/>
              <a:t>not </a:t>
            </a:r>
            <a:r>
              <a:rPr lang="de-DE" dirty="0" err="1" smtClean="0"/>
              <a:t>only</a:t>
            </a:r>
            <a:r>
              <a:rPr lang="de-DE" dirty="0" smtClean="0"/>
              <a:t> </a:t>
            </a:r>
            <a:r>
              <a:rPr lang="de-DE" dirty="0" err="1" smtClean="0"/>
              <a:t>assigned</a:t>
            </a:r>
            <a:r>
              <a:rPr lang="de-DE" dirty="0" smtClean="0"/>
              <a:t> </a:t>
            </a:r>
            <a:r>
              <a:rPr lang="de-DE" dirty="0" err="1" smtClean="0"/>
              <a:t>development</a:t>
            </a:r>
            <a:r>
              <a:rPr lang="de-DE" dirty="0" smtClean="0"/>
              <a:t> </a:t>
            </a:r>
            <a:r>
              <a:rPr lang="de-DE" dirty="0" err="1" smtClean="0"/>
              <a:t>points</a:t>
            </a:r>
            <a:r>
              <a:rPr lang="de-DE" dirty="0" smtClean="0"/>
              <a:t> </a:t>
            </a:r>
            <a:r>
              <a:rPr lang="de-DE" dirty="0" err="1" smtClean="0"/>
              <a:t>to</a:t>
            </a:r>
            <a:r>
              <a:rPr lang="de-DE" dirty="0" smtClean="0"/>
              <a:t> but also </a:t>
            </a:r>
            <a:r>
              <a:rPr lang="en-US" b="1" dirty="0"/>
              <a:t>trimmed down the content </a:t>
            </a:r>
            <a:r>
              <a:rPr lang="en-US" dirty="0"/>
              <a:t>of several of the </a:t>
            </a:r>
            <a:r>
              <a:rPr lang="en-US" dirty="0" smtClean="0"/>
              <a:t>requests </a:t>
            </a:r>
            <a:r>
              <a:rPr lang="en-US" dirty="0"/>
              <a:t>before they were put to a vote in round </a:t>
            </a:r>
            <a:r>
              <a:rPr lang="en-US" dirty="0" smtClean="0"/>
              <a:t>2 </a:t>
            </a:r>
            <a:r>
              <a:rPr lang="en-US" dirty="0" smtClean="0">
                <a:sym typeface="Wingdings" panose="05000000000000000000" pitchFamily="2" charset="2"/>
              </a:rPr>
              <a:t></a:t>
            </a:r>
            <a:r>
              <a:rPr lang="de-DE" dirty="0" smtClean="0"/>
              <a:t> </a:t>
            </a:r>
          </a:p>
          <a:p>
            <a:pPr lvl="1"/>
            <a:endParaRPr lang="de-DE" dirty="0" smtClean="0"/>
          </a:p>
          <a:p>
            <a:pPr marL="285750" indent="-285750">
              <a:buFont typeface="Arial" panose="020B0604020202020204" pitchFamily="34" charset="0"/>
              <a:buChar char="•"/>
            </a:pP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21992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15</a:t>
            </a:fld>
            <a:endParaRPr lang="de-DE"/>
          </a:p>
        </p:txBody>
      </p:sp>
      <p:sp>
        <p:nvSpPr>
          <p:cNvPr id="3" name="Titel 2"/>
          <p:cNvSpPr>
            <a:spLocks noGrp="1"/>
          </p:cNvSpPr>
          <p:nvPr>
            <p:ph type="title"/>
          </p:nvPr>
        </p:nvSpPr>
        <p:spPr/>
        <p:txBody>
          <a:bodyPr/>
          <a:lstStyle/>
          <a:p>
            <a:endParaRPr lang="de-DE" dirty="0"/>
          </a:p>
        </p:txBody>
      </p:sp>
      <p:sp>
        <p:nvSpPr>
          <p:cNvPr id="4" name="Inhaltsplatzhalter 3"/>
          <p:cNvSpPr>
            <a:spLocks noGrp="1"/>
          </p:cNvSpPr>
          <p:nvPr>
            <p:ph idx="1"/>
          </p:nvPr>
        </p:nvSpPr>
        <p:spPr/>
        <p:txBody>
          <a:bodyPr/>
          <a:lstStyle/>
          <a:p>
            <a:pPr algn="ctr"/>
            <a:endParaRPr lang="de-DE" sz="3600" b="1" dirty="0" smtClean="0"/>
          </a:p>
          <a:p>
            <a:pPr algn="ctr"/>
            <a:endParaRPr lang="de-DE" sz="3600" b="1" dirty="0" smtClean="0"/>
          </a:p>
          <a:p>
            <a:pPr algn="ctr"/>
            <a:r>
              <a:rPr lang="de-DE" sz="3600" dirty="0" err="1" smtClean="0"/>
              <a:t>What</a:t>
            </a:r>
            <a:r>
              <a:rPr lang="de-DE" sz="3600" dirty="0" smtClean="0"/>
              <a:t> </a:t>
            </a:r>
            <a:r>
              <a:rPr lang="de-DE" sz="3600" dirty="0" err="1"/>
              <a:t>can</a:t>
            </a:r>
            <a:r>
              <a:rPr lang="de-DE" sz="3600" dirty="0"/>
              <a:t> </a:t>
            </a:r>
            <a:r>
              <a:rPr lang="de-DE" sz="3600" b="1" dirty="0" err="1"/>
              <a:t>we</a:t>
            </a:r>
            <a:r>
              <a:rPr lang="de-DE" sz="3600" b="1" dirty="0"/>
              <a:t> all </a:t>
            </a:r>
            <a:r>
              <a:rPr lang="de-DE" sz="3600" dirty="0" smtClean="0"/>
              <a:t>do</a:t>
            </a:r>
          </a:p>
          <a:p>
            <a:pPr algn="ctr"/>
            <a:endParaRPr lang="de-DE" sz="3600" dirty="0" smtClean="0"/>
          </a:p>
          <a:p>
            <a:pPr algn="ctr"/>
            <a:r>
              <a:rPr lang="de-DE" sz="3600" dirty="0" smtClean="0"/>
              <a:t> in </a:t>
            </a:r>
            <a:r>
              <a:rPr lang="de-DE" sz="3600" dirty="0" err="1" smtClean="0"/>
              <a:t>order</a:t>
            </a:r>
            <a:r>
              <a:rPr lang="de-DE" sz="3600" dirty="0" smtClean="0"/>
              <a:t> </a:t>
            </a:r>
            <a:r>
              <a:rPr lang="de-DE" sz="3600" dirty="0" err="1" smtClean="0"/>
              <a:t>to</a:t>
            </a:r>
            <a:r>
              <a:rPr lang="de-DE" sz="3600" dirty="0" smtClean="0"/>
              <a:t> </a:t>
            </a:r>
            <a:r>
              <a:rPr lang="de-DE" sz="3600" dirty="0" err="1" smtClean="0"/>
              <a:t>improve</a:t>
            </a:r>
            <a:endParaRPr lang="de-DE" sz="3600" dirty="0" smtClean="0"/>
          </a:p>
          <a:p>
            <a:pPr algn="ctr"/>
            <a:endParaRPr lang="de-DE" sz="3600" dirty="0" smtClean="0"/>
          </a:p>
          <a:p>
            <a:pPr algn="ctr"/>
            <a:r>
              <a:rPr lang="de-DE" sz="3600" dirty="0" err="1" smtClean="0"/>
              <a:t>the</a:t>
            </a:r>
            <a:r>
              <a:rPr lang="de-DE" sz="3600" dirty="0" smtClean="0"/>
              <a:t> </a:t>
            </a:r>
            <a:r>
              <a:rPr lang="de-DE" sz="3600" dirty="0" err="1"/>
              <a:t>situation</a:t>
            </a:r>
            <a:r>
              <a:rPr lang="de-DE" sz="3600" dirty="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4205276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BA6AF78-D23A-43B6-BA00-44BE327B2098}" type="slidenum">
              <a:rPr lang="de-DE" smtClean="0"/>
              <a:t>16</a:t>
            </a:fld>
            <a:endParaRPr lang="de-DE"/>
          </a:p>
        </p:txBody>
      </p:sp>
      <p:sp>
        <p:nvSpPr>
          <p:cNvPr id="4" name="Titel 3"/>
          <p:cNvSpPr>
            <a:spLocks noGrp="1"/>
          </p:cNvSpPr>
          <p:nvPr>
            <p:ph type="ctrTitle"/>
          </p:nvPr>
        </p:nvSpPr>
        <p:spPr/>
        <p:txBody>
          <a:bodyPr/>
          <a:lstStyle/>
          <a:p>
            <a:r>
              <a:rPr lang="de-DE" dirty="0" err="1" smtClean="0"/>
              <a:t>What</a:t>
            </a:r>
            <a:r>
              <a:rPr lang="de-DE" dirty="0" smtClean="0"/>
              <a:t> </a:t>
            </a:r>
            <a:r>
              <a:rPr lang="de-DE" dirty="0" err="1" smtClean="0"/>
              <a:t>we</a:t>
            </a:r>
            <a:r>
              <a:rPr lang="de-DE" dirty="0" smtClean="0"/>
              <a:t> </a:t>
            </a:r>
            <a:r>
              <a:rPr lang="de-DE" dirty="0" err="1" smtClean="0"/>
              <a:t>customers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endParaRPr lang="de-DE" dirty="0"/>
          </a:p>
        </p:txBody>
      </p:sp>
      <p:sp>
        <p:nvSpPr>
          <p:cNvPr id="6"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2074507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17</a:t>
            </a:fld>
            <a:endParaRPr lang="de-DE"/>
          </a:p>
        </p:txBody>
      </p:sp>
      <p:sp>
        <p:nvSpPr>
          <p:cNvPr id="3" name="Titel 2"/>
          <p:cNvSpPr>
            <a:spLocks noGrp="1"/>
          </p:cNvSpPr>
          <p:nvPr>
            <p:ph type="title"/>
          </p:nvPr>
        </p:nvSpPr>
        <p:spPr/>
        <p:txBody>
          <a:bodyPr/>
          <a:lstStyle/>
          <a:p>
            <a:r>
              <a:rPr lang="de-DE" dirty="0" err="1" smtClean="0"/>
              <a:t>Make</a:t>
            </a:r>
            <a:r>
              <a:rPr lang="de-DE" dirty="0" smtClean="0"/>
              <a:t> </a:t>
            </a:r>
            <a:r>
              <a:rPr lang="de-DE" dirty="0" err="1" smtClean="0"/>
              <a:t>your</a:t>
            </a:r>
            <a:r>
              <a:rPr lang="de-DE" dirty="0" smtClean="0"/>
              <a:t> </a:t>
            </a:r>
            <a:r>
              <a:rPr lang="de-DE" dirty="0" err="1" smtClean="0"/>
              <a:t>enhancement</a:t>
            </a:r>
            <a:r>
              <a:rPr lang="de-DE" dirty="0" smtClean="0"/>
              <a:t> </a:t>
            </a:r>
            <a:r>
              <a:rPr lang="de-DE" dirty="0" err="1" smtClean="0"/>
              <a:t>requests</a:t>
            </a:r>
            <a:r>
              <a:rPr lang="de-DE" dirty="0" smtClean="0"/>
              <a:t> / </a:t>
            </a:r>
            <a:r>
              <a:rPr lang="de-DE" dirty="0" err="1" smtClean="0"/>
              <a:t>ideas</a:t>
            </a:r>
            <a:r>
              <a:rPr lang="de-DE" dirty="0" smtClean="0"/>
              <a:t> </a:t>
            </a:r>
            <a:r>
              <a:rPr lang="de-DE" dirty="0" err="1" smtClean="0"/>
              <a:t>sparkle</a:t>
            </a:r>
            <a:r>
              <a:rPr lang="de-DE" dirty="0" smtClean="0"/>
              <a:t>!</a:t>
            </a:r>
            <a:endParaRPr lang="de-DE" dirty="0"/>
          </a:p>
        </p:txBody>
      </p:sp>
      <p:sp>
        <p:nvSpPr>
          <p:cNvPr id="4" name="Inhaltsplatzhalter 3"/>
          <p:cNvSpPr>
            <a:spLocks noGrp="1"/>
          </p:cNvSpPr>
          <p:nvPr>
            <p:ph idx="1"/>
          </p:nvPr>
        </p:nvSpPr>
        <p:spPr/>
        <p:txBody>
          <a:bodyPr/>
          <a:lstStyle/>
          <a:p>
            <a:r>
              <a:rPr lang="de-DE" b="1" dirty="0"/>
              <a:t>Suggestion:</a:t>
            </a:r>
          </a:p>
          <a:p>
            <a:r>
              <a:rPr lang="de-DE" dirty="0" err="1" smtClean="0"/>
              <a:t>If</a:t>
            </a:r>
            <a:r>
              <a:rPr lang="de-DE" dirty="0" smtClean="0"/>
              <a:t> </a:t>
            </a:r>
            <a:r>
              <a:rPr lang="de-DE" dirty="0" err="1" smtClean="0"/>
              <a:t>you</a:t>
            </a:r>
            <a:r>
              <a:rPr lang="de-DE" dirty="0" smtClean="0"/>
              <a:t> </a:t>
            </a:r>
            <a:r>
              <a:rPr lang="de-DE" dirty="0" err="1" smtClean="0"/>
              <a:t>haven‘t</a:t>
            </a:r>
            <a:r>
              <a:rPr lang="de-DE" dirty="0" smtClean="0"/>
              <a:t> </a:t>
            </a:r>
            <a:r>
              <a:rPr lang="de-DE" dirty="0" err="1" smtClean="0"/>
              <a:t>read</a:t>
            </a:r>
            <a:r>
              <a:rPr lang="de-DE" dirty="0" smtClean="0"/>
              <a:t> </a:t>
            </a:r>
            <a:r>
              <a:rPr lang="en-US" dirty="0">
                <a:hlinkClick r:id="rId2"/>
              </a:rPr>
              <a:t>this excellent guide</a:t>
            </a:r>
            <a:r>
              <a:rPr lang="en-US" dirty="0"/>
              <a:t> </a:t>
            </a:r>
            <a:r>
              <a:rPr lang="en-US" dirty="0" smtClean="0"/>
              <a:t>by Ann </a:t>
            </a:r>
            <a:r>
              <a:rPr lang="en-US" dirty="0" err="1" smtClean="0"/>
              <a:t>Kucera</a:t>
            </a:r>
            <a:r>
              <a:rPr lang="en-US" dirty="0" smtClean="0"/>
              <a:t> (Central Michigan University) and Anne </a:t>
            </a:r>
            <a:r>
              <a:rPr lang="en-US" dirty="0" err="1" smtClean="0"/>
              <a:t>Pepitone</a:t>
            </a:r>
            <a:r>
              <a:rPr lang="en-US" dirty="0" smtClean="0"/>
              <a:t> (University of Washington) yet</a:t>
            </a:r>
            <a:r>
              <a:rPr lang="en-US" dirty="0"/>
              <a:t>, then do so and take every piece of advice it contains to heart.</a:t>
            </a:r>
            <a:endParaRPr lang="de-DE" dirty="0"/>
          </a:p>
          <a:p>
            <a:r>
              <a:rPr lang="de-DE" b="1" dirty="0" err="1"/>
              <a:t>Reasoning</a:t>
            </a:r>
            <a:r>
              <a:rPr lang="de-DE" b="1" dirty="0"/>
              <a:t>:</a:t>
            </a:r>
          </a:p>
          <a:p>
            <a:pPr marL="285750" indent="-285750">
              <a:buFont typeface="Arial" panose="020B0604020202020204" pitchFamily="34" charset="0"/>
              <a:buChar char="•"/>
            </a:pPr>
            <a:r>
              <a:rPr lang="de-DE" dirty="0" err="1" smtClean="0"/>
              <a:t>It</a:t>
            </a:r>
            <a:r>
              <a:rPr lang="de-DE" dirty="0" smtClean="0"/>
              <a:t> </a:t>
            </a:r>
            <a:r>
              <a:rPr lang="de-DE" dirty="0" err="1" smtClean="0"/>
              <a:t>helps</a:t>
            </a:r>
            <a:r>
              <a:rPr lang="de-DE" dirty="0" smtClean="0"/>
              <a:t> </a:t>
            </a:r>
            <a:r>
              <a:rPr lang="de-DE" dirty="0" err="1" smtClean="0"/>
              <a:t>you</a:t>
            </a:r>
            <a:r>
              <a:rPr lang="de-DE" dirty="0" smtClean="0"/>
              <a:t> </a:t>
            </a:r>
            <a:r>
              <a:rPr lang="de-DE" dirty="0" err="1" smtClean="0"/>
              <a:t>to</a:t>
            </a:r>
            <a:r>
              <a:rPr lang="de-DE" dirty="0" smtClean="0"/>
              <a:t> </a:t>
            </a:r>
            <a:r>
              <a:rPr lang="de-DE" dirty="0" err="1" smtClean="0"/>
              <a:t>write</a:t>
            </a:r>
            <a:r>
              <a:rPr lang="de-DE" dirty="0" smtClean="0"/>
              <a:t> </a:t>
            </a:r>
            <a:r>
              <a:rPr lang="de-DE" dirty="0" err="1" smtClean="0"/>
              <a:t>enhancement</a:t>
            </a:r>
            <a:r>
              <a:rPr lang="de-DE" dirty="0" smtClean="0"/>
              <a:t> </a:t>
            </a:r>
            <a:r>
              <a:rPr lang="de-DE" dirty="0" err="1" smtClean="0"/>
              <a:t>requests</a:t>
            </a:r>
            <a:r>
              <a:rPr lang="de-DE" dirty="0" smtClean="0"/>
              <a:t> / </a:t>
            </a:r>
            <a:r>
              <a:rPr lang="de-DE" dirty="0" err="1" smtClean="0"/>
              <a:t>ideas</a:t>
            </a:r>
            <a:r>
              <a:rPr lang="de-DE" dirty="0" smtClean="0"/>
              <a:t> </a:t>
            </a:r>
            <a:r>
              <a:rPr lang="de-DE" dirty="0" err="1" smtClean="0"/>
              <a:t>more</a:t>
            </a:r>
            <a:r>
              <a:rPr lang="de-DE" dirty="0" smtClean="0"/>
              <a:t> </a:t>
            </a:r>
            <a:r>
              <a:rPr lang="de-DE" dirty="0" err="1" smtClean="0"/>
              <a:t>colleagues</a:t>
            </a:r>
            <a:r>
              <a:rPr lang="de-DE" dirty="0" smtClean="0"/>
              <a:t> will </a:t>
            </a:r>
            <a:r>
              <a:rPr lang="de-DE" dirty="0" err="1" smtClean="0"/>
              <a:t>instantly</a:t>
            </a:r>
            <a:r>
              <a:rPr lang="de-DE" dirty="0" smtClean="0"/>
              <a:t> </a:t>
            </a:r>
            <a:r>
              <a:rPr lang="de-DE" dirty="0" err="1" smtClean="0"/>
              <a:t>understand</a:t>
            </a:r>
            <a:r>
              <a:rPr lang="de-DE" dirty="0" smtClean="0"/>
              <a:t> </a:t>
            </a:r>
            <a:r>
              <a:rPr lang="de-DE" dirty="0" err="1" smtClean="0"/>
              <a:t>by</a:t>
            </a:r>
            <a:r>
              <a:rPr lang="de-DE" dirty="0" smtClean="0"/>
              <a:t> just </a:t>
            </a:r>
            <a:r>
              <a:rPr lang="de-DE" dirty="0" err="1" smtClean="0"/>
              <a:t>reading</a:t>
            </a:r>
            <a:r>
              <a:rPr lang="de-DE" dirty="0" smtClean="0"/>
              <a:t> </a:t>
            </a:r>
            <a:r>
              <a:rPr lang="de-DE" dirty="0" err="1" smtClean="0"/>
              <a:t>them</a:t>
            </a:r>
            <a:r>
              <a:rPr lang="de-DE" dirty="0" smtClean="0"/>
              <a:t> </a:t>
            </a:r>
            <a:r>
              <a:rPr lang="de-DE" dirty="0" err="1" smtClean="0"/>
              <a:t>once</a:t>
            </a:r>
            <a:r>
              <a:rPr lang="de-DE" dirty="0" smtClean="0"/>
              <a:t>.</a:t>
            </a:r>
          </a:p>
          <a:p>
            <a:pPr marL="285750" indent="-285750">
              <a:buFont typeface="Arial" panose="020B0604020202020204" pitchFamily="34" charset="0"/>
              <a:buChar char="•"/>
            </a:pPr>
            <a:r>
              <a:rPr lang="de-DE" dirty="0" smtClean="0"/>
              <a:t>This will </a:t>
            </a:r>
            <a:r>
              <a:rPr lang="de-DE" dirty="0" err="1" smtClean="0"/>
              <a:t>increase</a:t>
            </a:r>
            <a:r>
              <a:rPr lang="de-DE" dirty="0" smtClean="0"/>
              <a:t> </a:t>
            </a:r>
            <a:r>
              <a:rPr lang="de-DE" dirty="0" err="1" smtClean="0"/>
              <a:t>the</a:t>
            </a:r>
            <a:r>
              <a:rPr lang="de-DE" dirty="0" smtClean="0"/>
              <a:t> </a:t>
            </a:r>
            <a:r>
              <a:rPr lang="de-DE" dirty="0" err="1" smtClean="0"/>
              <a:t>chance</a:t>
            </a:r>
            <a:r>
              <a:rPr lang="de-DE" dirty="0" smtClean="0"/>
              <a:t> </a:t>
            </a:r>
            <a:r>
              <a:rPr lang="de-DE" dirty="0" err="1" smtClean="0"/>
              <a:t>for</a:t>
            </a:r>
            <a:r>
              <a:rPr lang="de-DE" dirty="0" smtClean="0"/>
              <a:t> </a:t>
            </a:r>
            <a:r>
              <a:rPr lang="de-DE" dirty="0" err="1" smtClean="0"/>
              <a:t>them</a:t>
            </a:r>
            <a:r>
              <a:rPr lang="de-DE" dirty="0" smtClean="0"/>
              <a:t> </a:t>
            </a:r>
            <a:r>
              <a:rPr lang="de-DE" dirty="0" err="1" smtClean="0"/>
              <a:t>to</a:t>
            </a:r>
            <a:r>
              <a:rPr lang="de-DE" dirty="0" smtClean="0"/>
              <a:t> </a:t>
            </a:r>
            <a:r>
              <a:rPr lang="de-DE" dirty="0" err="1" smtClean="0"/>
              <a:t>cast</a:t>
            </a:r>
            <a:r>
              <a:rPr lang="de-DE" dirty="0" smtClean="0"/>
              <a:t> </a:t>
            </a:r>
            <a:r>
              <a:rPr lang="de-DE" dirty="0" err="1" smtClean="0"/>
              <a:t>votes</a:t>
            </a:r>
            <a:r>
              <a:rPr lang="de-DE" dirty="0" smtClean="0"/>
              <a:t> on </a:t>
            </a:r>
            <a:r>
              <a:rPr lang="de-DE" dirty="0" err="1" smtClean="0"/>
              <a:t>your</a:t>
            </a:r>
            <a:r>
              <a:rPr lang="de-DE" dirty="0" smtClean="0"/>
              <a:t> </a:t>
            </a:r>
            <a:r>
              <a:rPr lang="de-DE" dirty="0" err="1" smtClean="0"/>
              <a:t>request</a:t>
            </a:r>
            <a:r>
              <a:rPr lang="de-DE" dirty="0" smtClean="0"/>
              <a:t> / </a:t>
            </a:r>
            <a:r>
              <a:rPr lang="de-DE" dirty="0" err="1" smtClean="0"/>
              <a:t>idea</a:t>
            </a:r>
            <a:r>
              <a:rPr lang="de-DE" dirty="0" smtClean="0"/>
              <a:t>.</a:t>
            </a:r>
            <a:endParaRPr lang="de-DE" dirty="0"/>
          </a:p>
          <a:p>
            <a:pPr marL="285750" indent="-285750">
              <a:buFont typeface="Arial" panose="020B0604020202020204" pitchFamily="34" charset="0"/>
              <a:buChar char="•"/>
            </a:pPr>
            <a:r>
              <a:rPr lang="de-DE" dirty="0" err="1" smtClean="0"/>
              <a:t>For</a:t>
            </a:r>
            <a:r>
              <a:rPr lang="de-DE" dirty="0" smtClean="0"/>
              <a:t> CERV </a:t>
            </a:r>
            <a:r>
              <a:rPr lang="de-DE" dirty="0" err="1" smtClean="0"/>
              <a:t>requests</a:t>
            </a:r>
            <a:r>
              <a:rPr lang="de-DE" dirty="0" smtClean="0"/>
              <a:t> </a:t>
            </a:r>
            <a:r>
              <a:rPr lang="de-DE" dirty="0" err="1"/>
              <a:t>i</a:t>
            </a:r>
            <a:r>
              <a:rPr lang="de-DE" dirty="0" err="1" smtClean="0"/>
              <a:t>t</a:t>
            </a:r>
            <a:r>
              <a:rPr lang="de-DE" dirty="0" smtClean="0"/>
              <a:t> </a:t>
            </a:r>
            <a:r>
              <a:rPr lang="de-DE" dirty="0" err="1" smtClean="0"/>
              <a:t>significantly</a:t>
            </a:r>
            <a:r>
              <a:rPr lang="de-DE" dirty="0" smtClean="0"/>
              <a:t> </a:t>
            </a:r>
            <a:r>
              <a:rPr lang="de-DE" dirty="0" err="1" smtClean="0"/>
              <a:t>reduces</a:t>
            </a:r>
            <a:r>
              <a:rPr lang="de-DE" dirty="0" smtClean="0"/>
              <a:t> </a:t>
            </a:r>
            <a:r>
              <a:rPr lang="de-DE" dirty="0" err="1" smtClean="0"/>
              <a:t>the</a:t>
            </a:r>
            <a:r>
              <a:rPr lang="de-DE" dirty="0" smtClean="0"/>
              <a:t> </a:t>
            </a:r>
            <a:r>
              <a:rPr lang="de-DE" dirty="0" err="1" smtClean="0"/>
              <a:t>amount</a:t>
            </a:r>
            <a:r>
              <a:rPr lang="de-DE" dirty="0" smtClean="0"/>
              <a:t> </a:t>
            </a:r>
            <a:r>
              <a:rPr lang="de-DE" dirty="0" err="1" smtClean="0"/>
              <a:t>of</a:t>
            </a:r>
            <a:r>
              <a:rPr lang="de-DE" dirty="0" smtClean="0"/>
              <a:t> </a:t>
            </a:r>
            <a:r>
              <a:rPr lang="de-DE" dirty="0" err="1" smtClean="0"/>
              <a:t>work</a:t>
            </a:r>
            <a:r>
              <a:rPr lang="de-DE" dirty="0" smtClean="0"/>
              <a:t> </a:t>
            </a:r>
            <a:r>
              <a:rPr lang="de-DE" dirty="0" err="1" smtClean="0"/>
              <a:t>by</a:t>
            </a:r>
            <a:r>
              <a:rPr lang="de-DE" dirty="0" smtClean="0"/>
              <a:t> </a:t>
            </a:r>
            <a:r>
              <a:rPr lang="de-DE" dirty="0" err="1" smtClean="0"/>
              <a:t>the</a:t>
            </a:r>
            <a:r>
              <a:rPr lang="de-DE" dirty="0" smtClean="0"/>
              <a:t> </a:t>
            </a:r>
            <a:r>
              <a:rPr lang="de-DE" dirty="0" err="1" smtClean="0"/>
              <a:t>reviewers</a:t>
            </a:r>
            <a:r>
              <a:rPr lang="de-DE" dirty="0" smtClean="0"/>
              <a:t> on </a:t>
            </a:r>
            <a:r>
              <a:rPr lang="de-DE" dirty="0" err="1" smtClean="0"/>
              <a:t>the</a:t>
            </a:r>
            <a:r>
              <a:rPr lang="de-DE" dirty="0" smtClean="0"/>
              <a:t> PWGs </a:t>
            </a:r>
            <a:r>
              <a:rPr lang="de-DE" dirty="0" err="1" smtClean="0"/>
              <a:t>for</a:t>
            </a:r>
            <a:r>
              <a:rPr lang="de-DE" dirty="0" smtClean="0"/>
              <a:t> </a:t>
            </a:r>
            <a:r>
              <a:rPr lang="de-DE" dirty="0" err="1" smtClean="0"/>
              <a:t>asking</a:t>
            </a:r>
            <a:r>
              <a:rPr lang="de-DE" dirty="0" smtClean="0"/>
              <a:t> back </a:t>
            </a:r>
            <a:r>
              <a:rPr lang="de-DE" dirty="0" err="1" smtClean="0"/>
              <a:t>questions</a:t>
            </a:r>
            <a:r>
              <a:rPr lang="de-DE" dirty="0" smtClean="0"/>
              <a:t> in </a:t>
            </a:r>
            <a:r>
              <a:rPr lang="de-DE" dirty="0" err="1" smtClean="0"/>
              <a:t>order</a:t>
            </a:r>
            <a:r>
              <a:rPr lang="de-DE" dirty="0" smtClean="0"/>
              <a:t> </a:t>
            </a:r>
            <a:r>
              <a:rPr lang="de-DE" dirty="0" err="1" smtClean="0"/>
              <a:t>to</a:t>
            </a:r>
            <a:r>
              <a:rPr lang="de-DE" dirty="0" smtClean="0"/>
              <a:t> </a:t>
            </a:r>
            <a:r>
              <a:rPr lang="de-DE" dirty="0" err="1" smtClean="0"/>
              <a:t>clarify</a:t>
            </a:r>
            <a:r>
              <a:rPr lang="de-DE" dirty="0" smtClean="0"/>
              <a:t> </a:t>
            </a:r>
            <a:r>
              <a:rPr lang="de-DE" dirty="0" err="1" smtClean="0"/>
              <a:t>what</a:t>
            </a:r>
            <a:r>
              <a:rPr lang="de-DE" dirty="0" smtClean="0"/>
              <a:t> </a:t>
            </a:r>
            <a:r>
              <a:rPr lang="de-DE" dirty="0" err="1" smtClean="0"/>
              <a:t>you</a:t>
            </a:r>
            <a:r>
              <a:rPr lang="de-DE" dirty="0" smtClean="0"/>
              <a:t> </a:t>
            </a:r>
            <a:r>
              <a:rPr lang="de-DE" dirty="0" err="1" smtClean="0"/>
              <a:t>really</a:t>
            </a:r>
            <a:r>
              <a:rPr lang="de-DE" dirty="0" smtClean="0"/>
              <a:t> </a:t>
            </a:r>
            <a:r>
              <a:rPr lang="de-DE" dirty="0" err="1" smtClean="0"/>
              <a:t>were</a:t>
            </a:r>
            <a:r>
              <a:rPr lang="de-DE" dirty="0" smtClean="0"/>
              <a:t> </a:t>
            </a:r>
            <a:r>
              <a:rPr lang="de-DE" dirty="0" err="1" smtClean="0"/>
              <a:t>trying</a:t>
            </a:r>
            <a:r>
              <a:rPr lang="de-DE" dirty="0" smtClean="0"/>
              <a:t> </a:t>
            </a:r>
            <a:r>
              <a:rPr lang="de-DE" dirty="0" err="1" smtClean="0"/>
              <a:t>to</a:t>
            </a:r>
            <a:r>
              <a:rPr lang="de-DE" dirty="0" smtClean="0"/>
              <a:t> </a:t>
            </a:r>
            <a:r>
              <a:rPr lang="de-DE" dirty="0" err="1" smtClean="0"/>
              <a:t>request</a:t>
            </a:r>
            <a:r>
              <a:rPr lang="de-DE" dirty="0" smtClean="0"/>
              <a:t>.</a:t>
            </a:r>
            <a:endParaRPr lang="de-DE" dirty="0"/>
          </a:p>
          <a:p>
            <a:pPr marL="285750" indent="-285750">
              <a:buFont typeface="Arial" panose="020B0604020202020204" pitchFamily="34" charset="0"/>
              <a:buChar char="•"/>
            </a:pPr>
            <a:endParaRPr lang="de-DE" dirty="0"/>
          </a:p>
          <a:p>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161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18</a:t>
            </a:fld>
            <a:endParaRPr lang="de-DE"/>
          </a:p>
        </p:txBody>
      </p:sp>
      <p:sp>
        <p:nvSpPr>
          <p:cNvPr id="3" name="Titel 2"/>
          <p:cNvSpPr>
            <a:spLocks noGrp="1"/>
          </p:cNvSpPr>
          <p:nvPr>
            <p:ph type="title"/>
          </p:nvPr>
        </p:nvSpPr>
        <p:spPr/>
        <p:txBody>
          <a:bodyPr/>
          <a:lstStyle/>
          <a:p>
            <a:r>
              <a:rPr lang="de-DE" dirty="0" err="1" smtClean="0"/>
              <a:t>It</a:t>
            </a:r>
            <a:r>
              <a:rPr lang="de-DE" dirty="0" smtClean="0"/>
              <a:t> </a:t>
            </a:r>
            <a:r>
              <a:rPr lang="de-DE" dirty="0" err="1" smtClean="0"/>
              <a:t>really</a:t>
            </a:r>
            <a:r>
              <a:rPr lang="de-DE" dirty="0" smtClean="0"/>
              <a:t> </a:t>
            </a:r>
            <a:r>
              <a:rPr lang="de-DE" dirty="0" err="1" smtClean="0"/>
              <a:t>works</a:t>
            </a:r>
            <a:r>
              <a:rPr lang="de-DE" dirty="0" smtClean="0"/>
              <a:t>, I </a:t>
            </a:r>
            <a:r>
              <a:rPr lang="de-DE" dirty="0" err="1" smtClean="0"/>
              <a:t>tested</a:t>
            </a:r>
            <a:r>
              <a:rPr lang="de-DE" dirty="0" smtClean="0"/>
              <a:t> </a:t>
            </a:r>
            <a:r>
              <a:rPr lang="de-DE" dirty="0" err="1" smtClean="0"/>
              <a:t>it</a:t>
            </a:r>
            <a:r>
              <a:rPr lang="de-DE" dirty="0" smtClean="0"/>
              <a:t> </a:t>
            </a:r>
            <a:r>
              <a:rPr lang="de-DE" dirty="0" err="1" smtClean="0"/>
              <a:t>myself</a:t>
            </a:r>
            <a:r>
              <a:rPr lang="de-DE" dirty="0" smtClean="0"/>
              <a:t>!</a:t>
            </a:r>
            <a:endParaRPr lang="de-DE" dirty="0"/>
          </a:p>
        </p:txBody>
      </p:sp>
      <p:sp>
        <p:nvSpPr>
          <p:cNvPr id="4" name="Inhaltsplatzhalter 3"/>
          <p:cNvSpPr>
            <a:spLocks noGrp="1"/>
          </p:cNvSpPr>
          <p:nvPr>
            <p:ph idx="1"/>
          </p:nvPr>
        </p:nvSpPr>
        <p:spPr/>
        <p:txBody>
          <a:bodyPr/>
          <a:lstStyle/>
          <a:p>
            <a:r>
              <a:rPr lang="de-DE" b="1" dirty="0" err="1" smtClean="0"/>
              <a:t>Example</a:t>
            </a:r>
            <a:r>
              <a:rPr lang="de-DE" b="1" dirty="0" smtClean="0"/>
              <a:t>:</a:t>
            </a:r>
            <a:r>
              <a:rPr lang="de-DE" dirty="0" smtClean="0"/>
              <a:t> </a:t>
            </a:r>
            <a:r>
              <a:rPr lang="en-US" dirty="0" smtClean="0">
                <a:hlinkClick r:id="rId2"/>
              </a:rPr>
              <a:t>“Plugin Thresholds“ for General E-Services</a:t>
            </a:r>
            <a:r>
              <a:rPr lang="de-DE" dirty="0" smtClean="0"/>
              <a:t> (</a:t>
            </a:r>
            <a:r>
              <a:rPr lang="de-DE" dirty="0" err="1" smtClean="0"/>
              <a:t>my</a:t>
            </a:r>
            <a:r>
              <a:rPr lang="de-DE" dirty="0" smtClean="0"/>
              <a:t> </a:t>
            </a:r>
            <a:r>
              <a:rPr lang="de-DE" dirty="0" err="1" smtClean="0"/>
              <a:t>own</a:t>
            </a:r>
            <a:r>
              <a:rPr lang="de-DE" dirty="0" smtClean="0"/>
              <a:t> </a:t>
            </a:r>
            <a:r>
              <a:rPr lang="de-DE" dirty="0" err="1" smtClean="0"/>
              <a:t>idea</a:t>
            </a:r>
            <a:r>
              <a:rPr lang="de-DE" dirty="0" smtClean="0"/>
              <a:t>, June 2024)</a:t>
            </a:r>
          </a:p>
          <a:p>
            <a:r>
              <a:rPr lang="en-US" dirty="0" smtClean="0"/>
              <a:t>“For </a:t>
            </a:r>
            <a:r>
              <a:rPr lang="en-US" dirty="0"/>
              <a:t>SFX a </a:t>
            </a:r>
            <a:r>
              <a:rPr lang="en-US" dirty="0" smtClean="0"/>
              <a:t>‘plugin threshold’ </a:t>
            </a:r>
            <a:r>
              <a:rPr lang="en-US" dirty="0"/>
              <a:t>is known as an almost arbitrary complex condition (evaluated by any sort of locally developed script code returning 1=true or 0=false) on the contextual relevancy of a certain service. The Alma link resolver should not stand behind and be able to employ any third party web service for the evaluation of conditions too complex to be stated by means of its out-of-the-box types of thresholds</a:t>
            </a:r>
            <a:r>
              <a:rPr lang="en-US" dirty="0" smtClean="0"/>
              <a:t>.”</a:t>
            </a:r>
          </a:p>
          <a:p>
            <a:r>
              <a:rPr lang="de-DE" b="1" dirty="0" err="1" smtClean="0"/>
              <a:t>Mistakes</a:t>
            </a:r>
            <a:r>
              <a:rPr lang="de-DE" b="1" dirty="0" smtClean="0"/>
              <a:t>:</a:t>
            </a:r>
          </a:p>
          <a:p>
            <a:pPr marL="285750" indent="-285750">
              <a:buFont typeface="Arial" panose="020B0604020202020204" pitchFamily="34" charset="0"/>
              <a:buChar char="•"/>
            </a:pPr>
            <a:r>
              <a:rPr lang="de-DE" dirty="0" smtClean="0"/>
              <a:t>100% </a:t>
            </a:r>
            <a:r>
              <a:rPr lang="de-DE" dirty="0" err="1" smtClean="0"/>
              <a:t>geek</a:t>
            </a:r>
            <a:r>
              <a:rPr lang="de-DE" dirty="0" smtClean="0"/>
              <a:t> </a:t>
            </a:r>
            <a:r>
              <a:rPr lang="de-DE" dirty="0" err="1" smtClean="0"/>
              <a:t>talk</a:t>
            </a:r>
            <a:r>
              <a:rPr lang="de-DE" dirty="0"/>
              <a:t>;</a:t>
            </a:r>
            <a:r>
              <a:rPr lang="de-DE" dirty="0" smtClean="0"/>
              <a:t> not </a:t>
            </a:r>
            <a:r>
              <a:rPr lang="de-DE" dirty="0" err="1" smtClean="0"/>
              <a:t>understandable</a:t>
            </a:r>
            <a:r>
              <a:rPr lang="de-DE" dirty="0"/>
              <a:t> </a:t>
            </a:r>
            <a:r>
              <a:rPr lang="de-DE" dirty="0" err="1" smtClean="0"/>
              <a:t>even</a:t>
            </a:r>
            <a:r>
              <a:rPr lang="de-DE" dirty="0" smtClean="0"/>
              <a:t> </a:t>
            </a:r>
            <a:r>
              <a:rPr lang="de-DE" dirty="0" err="1" smtClean="0"/>
              <a:t>if</a:t>
            </a:r>
            <a:r>
              <a:rPr lang="de-DE" dirty="0" smtClean="0"/>
              <a:t> </a:t>
            </a:r>
            <a:r>
              <a:rPr lang="de-DE" dirty="0" err="1" smtClean="0"/>
              <a:t>you</a:t>
            </a:r>
            <a:r>
              <a:rPr lang="de-DE" dirty="0" smtClean="0"/>
              <a:t> </a:t>
            </a:r>
            <a:r>
              <a:rPr lang="de-DE" dirty="0" err="1" smtClean="0"/>
              <a:t>happened</a:t>
            </a:r>
            <a:r>
              <a:rPr lang="de-DE" dirty="0" smtClean="0"/>
              <a:t> </a:t>
            </a:r>
            <a:r>
              <a:rPr lang="de-DE" dirty="0" err="1" smtClean="0"/>
              <a:t>to</a:t>
            </a:r>
            <a:r>
              <a:rPr lang="de-DE" dirty="0" smtClean="0"/>
              <a:t> find </a:t>
            </a:r>
            <a:r>
              <a:rPr lang="de-DE" dirty="0" err="1" smtClean="0"/>
              <a:t>it</a:t>
            </a:r>
            <a:r>
              <a:rPr lang="de-DE" dirty="0" smtClean="0"/>
              <a:t> </a:t>
            </a:r>
            <a:r>
              <a:rPr lang="de-DE" dirty="0" err="1" smtClean="0"/>
              <a:t>because</a:t>
            </a:r>
            <a:r>
              <a:rPr lang="de-DE" dirty="0" smtClean="0"/>
              <a:t> </a:t>
            </a:r>
            <a:r>
              <a:rPr lang="de-DE" dirty="0" err="1" smtClean="0"/>
              <a:t>you</a:t>
            </a:r>
            <a:r>
              <a:rPr lang="de-DE" dirty="0" smtClean="0"/>
              <a:t> </a:t>
            </a:r>
            <a:r>
              <a:rPr lang="de-DE" dirty="0" err="1" smtClean="0"/>
              <a:t>searched</a:t>
            </a:r>
            <a:r>
              <a:rPr lang="de-DE" dirty="0" smtClean="0"/>
              <a:t> </a:t>
            </a:r>
            <a:r>
              <a:rPr lang="de-DE" dirty="0" err="1" smtClean="0"/>
              <a:t>IdeaExchange</a:t>
            </a:r>
            <a:r>
              <a:rPr lang="de-DE" dirty="0" smtClean="0"/>
              <a:t> </a:t>
            </a:r>
            <a:r>
              <a:rPr lang="de-DE" dirty="0" err="1" smtClean="0"/>
              <a:t>for</a:t>
            </a:r>
            <a:r>
              <a:rPr lang="de-DE" dirty="0" smtClean="0"/>
              <a:t> </a:t>
            </a:r>
            <a:r>
              <a:rPr lang="de-DE" dirty="0" err="1" smtClean="0"/>
              <a:t>one</a:t>
            </a:r>
            <a:r>
              <a:rPr lang="de-DE" dirty="0" smtClean="0"/>
              <a:t> </a:t>
            </a:r>
            <a:r>
              <a:rPr lang="de-DE" dirty="0" err="1" smtClean="0"/>
              <a:t>of</a:t>
            </a:r>
            <a:r>
              <a:rPr lang="de-DE" dirty="0" smtClean="0"/>
              <a:t> </a:t>
            </a:r>
            <a:r>
              <a:rPr lang="de-DE" dirty="0" err="1" smtClean="0"/>
              <a:t>the</a:t>
            </a:r>
            <a:r>
              <a:rPr lang="de-DE" dirty="0" smtClean="0"/>
              <a:t> </a:t>
            </a:r>
            <a:r>
              <a:rPr lang="de-DE" dirty="0" err="1" smtClean="0"/>
              <a:t>terms</a:t>
            </a:r>
            <a:r>
              <a:rPr lang="de-DE" dirty="0" smtClean="0"/>
              <a:t> </a:t>
            </a:r>
            <a:r>
              <a:rPr lang="de-DE" dirty="0" err="1" smtClean="0"/>
              <a:t>contained</a:t>
            </a:r>
            <a:r>
              <a:rPr lang="de-DE" dirty="0" smtClean="0"/>
              <a:t> in </a:t>
            </a:r>
            <a:r>
              <a:rPr lang="de-DE" dirty="0" err="1" smtClean="0"/>
              <a:t>it</a:t>
            </a:r>
            <a:endParaRPr lang="de-DE" dirty="0" smtClean="0"/>
          </a:p>
          <a:p>
            <a:pPr marL="285750" indent="-285750">
              <a:buFont typeface="Arial" panose="020B0604020202020204" pitchFamily="34" charset="0"/>
              <a:buChar char="•"/>
            </a:pPr>
            <a:r>
              <a:rPr lang="de-DE" dirty="0" err="1" smtClean="0"/>
              <a:t>describes</a:t>
            </a:r>
            <a:r>
              <a:rPr lang="de-DE" dirty="0" smtClean="0"/>
              <a:t> </a:t>
            </a:r>
            <a:r>
              <a:rPr lang="de-DE" dirty="0" err="1" smtClean="0"/>
              <a:t>no</a:t>
            </a:r>
            <a:r>
              <a:rPr lang="de-DE" dirty="0" smtClean="0"/>
              <a:t> </a:t>
            </a:r>
            <a:r>
              <a:rPr lang="de-DE" dirty="0" err="1" smtClean="0"/>
              <a:t>concrete</a:t>
            </a:r>
            <a:r>
              <a:rPr lang="de-DE" dirty="0" smtClean="0"/>
              <a:t> </a:t>
            </a:r>
            <a:r>
              <a:rPr lang="de-DE" dirty="0" err="1" smtClean="0"/>
              <a:t>use</a:t>
            </a:r>
            <a:r>
              <a:rPr lang="de-DE" dirty="0" smtClean="0"/>
              <a:t> </a:t>
            </a:r>
            <a:r>
              <a:rPr lang="de-DE" dirty="0" err="1" smtClean="0"/>
              <a:t>case</a:t>
            </a:r>
            <a:endParaRPr lang="de-DE" dirty="0" smtClean="0"/>
          </a:p>
          <a:p>
            <a:pPr marL="285750" indent="-285750">
              <a:buFont typeface="Arial" panose="020B0604020202020204" pitchFamily="34" charset="0"/>
              <a:buChar char="•"/>
            </a:pPr>
            <a:r>
              <a:rPr lang="de-DE" dirty="0" err="1" smtClean="0"/>
              <a:t>targetted</a:t>
            </a:r>
            <a:r>
              <a:rPr lang="de-DE" dirty="0" smtClean="0"/>
              <a:t> at Alma </a:t>
            </a:r>
            <a:r>
              <a:rPr lang="de-DE" dirty="0" err="1" smtClean="0"/>
              <a:t>product</a:t>
            </a:r>
            <a:r>
              <a:rPr lang="de-DE" dirty="0" smtClean="0"/>
              <a:t> </a:t>
            </a:r>
            <a:r>
              <a:rPr lang="de-DE" dirty="0" err="1" smtClean="0"/>
              <a:t>management</a:t>
            </a:r>
            <a:r>
              <a:rPr lang="de-DE" dirty="0" smtClean="0"/>
              <a:t> </a:t>
            </a:r>
            <a:r>
              <a:rPr lang="de-DE" dirty="0" err="1" smtClean="0"/>
              <a:t>instead</a:t>
            </a:r>
            <a:r>
              <a:rPr lang="de-DE" dirty="0" smtClean="0"/>
              <a:t> </a:t>
            </a:r>
            <a:r>
              <a:rPr lang="de-DE" dirty="0" err="1" smtClean="0"/>
              <a:t>of</a:t>
            </a:r>
            <a:r>
              <a:rPr lang="de-DE" dirty="0" smtClean="0"/>
              <a:t> </a:t>
            </a:r>
            <a:r>
              <a:rPr lang="de-DE" dirty="0" err="1" smtClean="0"/>
              <a:t>other</a:t>
            </a:r>
            <a:r>
              <a:rPr lang="de-DE" dirty="0" smtClean="0"/>
              <a:t> </a:t>
            </a:r>
            <a:r>
              <a:rPr lang="de-DE" dirty="0" err="1" smtClean="0"/>
              <a:t>customers</a:t>
            </a:r>
            <a:endParaRPr lang="de-DE" dirty="0" smtClean="0"/>
          </a:p>
          <a:p>
            <a:r>
              <a:rPr lang="de-DE" dirty="0" smtClean="0">
                <a:sym typeface="Symbol" panose="05050102010706020507" pitchFamily="18" charset="2"/>
              </a:rPr>
              <a:t> </a:t>
            </a:r>
            <a:r>
              <a:rPr lang="de-DE" dirty="0" err="1" smtClean="0">
                <a:sym typeface="Symbol" panose="05050102010706020507" pitchFamily="18" charset="2"/>
              </a:rPr>
              <a:t>got</a:t>
            </a:r>
            <a:r>
              <a:rPr lang="de-DE" dirty="0" smtClean="0">
                <a:sym typeface="Symbol" panose="05050102010706020507" pitchFamily="18" charset="2"/>
              </a:rPr>
              <a:t> </a:t>
            </a:r>
            <a:r>
              <a:rPr lang="de-DE" b="1" dirty="0" smtClean="0">
                <a:sym typeface="Symbol" panose="05050102010706020507" pitchFamily="18" charset="2"/>
              </a:rPr>
              <a:t>5 </a:t>
            </a:r>
            <a:r>
              <a:rPr lang="de-DE" b="1" dirty="0" err="1" smtClean="0">
                <a:sym typeface="Symbol" panose="05050102010706020507" pitchFamily="18" charset="2"/>
              </a:rPr>
              <a:t>votes</a:t>
            </a:r>
            <a:r>
              <a:rPr lang="de-DE" b="1" dirty="0" smtClean="0">
                <a:sym typeface="Symbol" panose="05050102010706020507" pitchFamily="18" charset="2"/>
              </a:rPr>
              <a:t> </a:t>
            </a:r>
            <a:r>
              <a:rPr lang="de-DE" dirty="0" smtClean="0">
                <a:sym typeface="Symbol" panose="05050102010706020507" pitchFamily="18" charset="2"/>
              </a:rPr>
              <a:t>so </a:t>
            </a:r>
            <a:r>
              <a:rPr lang="de-DE" dirty="0" err="1" smtClean="0">
                <a:sym typeface="Symbol" panose="05050102010706020507" pitchFamily="18" charset="2"/>
              </a:rPr>
              <a:t>far</a:t>
            </a:r>
            <a:r>
              <a:rPr lang="de-DE" dirty="0" smtClean="0">
                <a:sym typeface="Symbol" panose="05050102010706020507" pitchFamily="18" charset="2"/>
              </a:rPr>
              <a:t> (</a:t>
            </a:r>
            <a:r>
              <a:rPr lang="de-DE" dirty="0" err="1" smtClean="0">
                <a:sym typeface="Symbol" panose="05050102010706020507" pitchFamily="18" charset="2"/>
              </a:rPr>
              <a:t>I‘ve</a:t>
            </a:r>
            <a:r>
              <a:rPr lang="de-DE" dirty="0" smtClean="0">
                <a:sym typeface="Symbol" panose="05050102010706020507" pitchFamily="18" charset="2"/>
              </a:rPr>
              <a:t> </a:t>
            </a:r>
            <a:r>
              <a:rPr lang="de-DE" dirty="0" err="1" smtClean="0">
                <a:sym typeface="Symbol" panose="05050102010706020507" pitchFamily="18" charset="2"/>
              </a:rPr>
              <a:t>already</a:t>
            </a:r>
            <a:r>
              <a:rPr lang="de-DE" dirty="0" smtClean="0">
                <a:sym typeface="Symbol" panose="05050102010706020507" pitchFamily="18" charset="2"/>
              </a:rPr>
              <a:t> </a:t>
            </a:r>
            <a:r>
              <a:rPr lang="de-DE" dirty="0" err="1" smtClean="0">
                <a:sym typeface="Symbol" panose="05050102010706020507" pitchFamily="18" charset="2"/>
              </a:rPr>
              <a:t>withdrawn</a:t>
            </a:r>
            <a:r>
              <a:rPr lang="de-DE" dirty="0" smtClean="0">
                <a:sym typeface="Symbol" panose="05050102010706020507" pitchFamily="18" charset="2"/>
              </a:rPr>
              <a:t> </a:t>
            </a:r>
            <a:r>
              <a:rPr lang="de-DE" dirty="0" err="1" smtClean="0">
                <a:sym typeface="Symbol" panose="05050102010706020507" pitchFamily="18" charset="2"/>
              </a:rPr>
              <a:t>my</a:t>
            </a:r>
            <a:r>
              <a:rPr lang="de-DE" dirty="0" smtClean="0">
                <a:sym typeface="Symbol" panose="05050102010706020507" pitchFamily="18" charset="2"/>
              </a:rPr>
              <a:t> </a:t>
            </a:r>
            <a:r>
              <a:rPr lang="de-DE" dirty="0" err="1" smtClean="0">
                <a:sym typeface="Symbol" panose="05050102010706020507" pitchFamily="18" charset="2"/>
              </a:rPr>
              <a:t>own</a:t>
            </a:r>
            <a:r>
              <a:rPr lang="de-DE" dirty="0" smtClean="0">
                <a:sym typeface="Symbol" panose="05050102010706020507" pitchFamily="18" charset="2"/>
              </a:rPr>
              <a:t> </a:t>
            </a:r>
            <a:r>
              <a:rPr lang="de-DE" dirty="0" err="1" smtClean="0">
                <a:sym typeface="Symbol" panose="05050102010706020507" pitchFamily="18" charset="2"/>
              </a:rPr>
              <a:t>three</a:t>
            </a:r>
            <a:r>
              <a:rPr lang="de-DE" dirty="0" smtClean="0">
                <a:sym typeface="Symbol" panose="05050102010706020507" pitchFamily="18" charset="2"/>
              </a:rPr>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4389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19</a:t>
            </a:fld>
            <a:endParaRPr lang="de-DE"/>
          </a:p>
        </p:txBody>
      </p:sp>
      <p:sp>
        <p:nvSpPr>
          <p:cNvPr id="3" name="Titel 2"/>
          <p:cNvSpPr>
            <a:spLocks noGrp="1"/>
          </p:cNvSpPr>
          <p:nvPr>
            <p:ph type="title"/>
          </p:nvPr>
        </p:nvSpPr>
        <p:spPr/>
        <p:txBody>
          <a:bodyPr/>
          <a:lstStyle/>
          <a:p>
            <a:r>
              <a:rPr lang="de-DE" dirty="0" smtClean="0"/>
              <a:t>Sparkling </a:t>
            </a:r>
            <a:r>
              <a:rPr lang="de-DE" dirty="0" err="1" smtClean="0"/>
              <a:t>version</a:t>
            </a:r>
            <a:endParaRPr lang="de-DE" dirty="0"/>
          </a:p>
        </p:txBody>
      </p:sp>
      <p:sp>
        <p:nvSpPr>
          <p:cNvPr id="4" name="Inhaltsplatzhalter 3"/>
          <p:cNvSpPr>
            <a:spLocks noGrp="1"/>
          </p:cNvSpPr>
          <p:nvPr>
            <p:ph idx="1"/>
          </p:nvPr>
        </p:nvSpPr>
        <p:spPr/>
        <p:txBody>
          <a:bodyPr/>
          <a:lstStyle/>
          <a:p>
            <a:r>
              <a:rPr lang="en-US" dirty="0">
                <a:hlinkClick r:id="rId2"/>
              </a:rPr>
              <a:t>Allow for Almost Arbitrary Conditions in General Electronic Services</a:t>
            </a:r>
            <a:r>
              <a:rPr lang="en-US" dirty="0"/>
              <a:t> </a:t>
            </a:r>
            <a:r>
              <a:rPr lang="en-US" dirty="0" smtClean="0"/>
              <a:t>(May 2025)</a:t>
            </a:r>
          </a:p>
          <a:p>
            <a:r>
              <a:rPr lang="en-US" dirty="0" smtClean="0"/>
              <a:t>“Currently </a:t>
            </a:r>
            <a:r>
              <a:rPr lang="en-US" dirty="0"/>
              <a:t>for a general electronic service we can only create conditions based on metadata already contained in the given BIB record. Please provide a way to let the link resolver check </a:t>
            </a:r>
            <a:r>
              <a:rPr lang="en-US" b="1" dirty="0"/>
              <a:t>any</a:t>
            </a:r>
            <a:r>
              <a:rPr lang="en-US" dirty="0"/>
              <a:t> condition which is computable within a reasonable short amount of time!</a:t>
            </a:r>
          </a:p>
          <a:p>
            <a:r>
              <a:rPr lang="en-US" dirty="0"/>
              <a:t>Example Use Case:</a:t>
            </a:r>
            <a:br>
              <a:rPr lang="en-US" dirty="0"/>
            </a:br>
            <a:r>
              <a:rPr lang="en-US" dirty="0"/>
              <a:t>Our library network offers a web service taking any given ISBN, ISSN or Union Catalog ID and returning 'true' if there is a BIB record for the corresponding resource in the union catalog and at least one of the network's libraries has an item of this resource available for ILL. Otherwise the web service returns 'false'. If we were able to let the Alma link resolver check a given ISBN, ISSN or Union Catalog ID against that web service we could offer an ILL service if and only if there is a pretty good chance that there is an item available via ILL</a:t>
            </a:r>
            <a:r>
              <a:rPr lang="en-US" dirty="0" smtClean="0"/>
              <a:t>.</a:t>
            </a:r>
          </a:p>
          <a:p>
            <a:r>
              <a:rPr lang="en-US" dirty="0" smtClean="0"/>
              <a:t>[…,  link to the same request on the CERV portal: </a:t>
            </a:r>
            <a:r>
              <a:rPr lang="en-US" dirty="0" smtClean="0">
                <a:hlinkClick r:id="rId3"/>
              </a:rPr>
              <a:t>AENH-I-36524</a:t>
            </a:r>
            <a:r>
              <a:rPr lang="en-US" dirty="0" smtClean="0"/>
              <a:t>]”</a:t>
            </a:r>
            <a:endParaRPr lang="en-US" dirty="0"/>
          </a:p>
          <a:p>
            <a:r>
              <a:rPr lang="en-US" dirty="0" smtClean="0">
                <a:sym typeface="Symbol" panose="05050102010706020507" pitchFamily="18" charset="2"/>
              </a:rPr>
              <a:t> got </a:t>
            </a:r>
            <a:r>
              <a:rPr lang="en-US" b="1" dirty="0" smtClean="0">
                <a:sym typeface="Symbol" panose="05050102010706020507" pitchFamily="18" charset="2"/>
              </a:rPr>
              <a:t>57 votes </a:t>
            </a:r>
            <a:r>
              <a:rPr lang="en-US" dirty="0" smtClean="0">
                <a:sym typeface="Symbol" panose="05050102010706020507" pitchFamily="18" charset="2"/>
              </a:rPr>
              <a:t>so far (including my own three)</a:t>
            </a:r>
            <a:endParaRPr lang="en-US" dirty="0" smtClean="0"/>
          </a:p>
          <a:p>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215296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a:t>
            </a:fld>
            <a:endParaRPr lang="de-DE"/>
          </a:p>
        </p:txBody>
      </p:sp>
      <p:sp>
        <p:nvSpPr>
          <p:cNvPr id="8" name="Titel 7"/>
          <p:cNvSpPr>
            <a:spLocks noGrp="1"/>
          </p:cNvSpPr>
          <p:nvPr>
            <p:ph type="title"/>
          </p:nvPr>
        </p:nvSpPr>
        <p:spPr/>
        <p:txBody>
          <a:bodyPr/>
          <a:lstStyle/>
          <a:p>
            <a:r>
              <a:rPr lang="de-DE" dirty="0" smtClean="0"/>
              <a:t>Agenda – Part 1: </a:t>
            </a:r>
            <a:r>
              <a:rPr lang="de-DE" dirty="0" err="1" smtClean="0"/>
              <a:t>Answers</a:t>
            </a:r>
            <a:r>
              <a:rPr lang="de-DE" dirty="0" smtClean="0"/>
              <a:t> </a:t>
            </a:r>
            <a:r>
              <a:rPr lang="de-DE" dirty="0" err="1" smtClean="0"/>
              <a:t>to</a:t>
            </a:r>
            <a:r>
              <a:rPr lang="de-DE" dirty="0" smtClean="0"/>
              <a:t> </a:t>
            </a:r>
            <a:r>
              <a:rPr lang="de-DE" dirty="0" err="1"/>
              <a:t>L</a:t>
            </a:r>
            <a:r>
              <a:rPr lang="de-DE" dirty="0" err="1" smtClean="0"/>
              <a:t>egitimate</a:t>
            </a:r>
            <a:r>
              <a:rPr lang="de-DE" dirty="0" smtClean="0"/>
              <a:t> </a:t>
            </a:r>
            <a:r>
              <a:rPr lang="de-DE" dirty="0" err="1" smtClean="0"/>
              <a:t>Questions</a:t>
            </a:r>
            <a:endParaRPr lang="de-DE" dirty="0"/>
          </a:p>
        </p:txBody>
      </p:sp>
      <p:sp>
        <p:nvSpPr>
          <p:cNvPr id="9" name="Inhaltsplatzhalter 8"/>
          <p:cNvSpPr>
            <a:spLocks noGrp="1"/>
          </p:cNvSpPr>
          <p:nvPr>
            <p:ph idx="1"/>
          </p:nvPr>
        </p:nvSpPr>
        <p:spPr/>
        <p:txBody>
          <a:bodyPr/>
          <a:lstStyle/>
          <a:p>
            <a:pPr marL="342900" indent="-342900">
              <a:buAutoNum type="arabicPeriod"/>
            </a:pPr>
            <a:r>
              <a:rPr lang="de-DE" dirty="0" smtClean="0"/>
              <a:t>Who am I </a:t>
            </a:r>
            <a:r>
              <a:rPr lang="de-DE" dirty="0" err="1" smtClean="0"/>
              <a:t>to</a:t>
            </a:r>
            <a:r>
              <a:rPr lang="de-DE" dirty="0" smtClean="0"/>
              <a:t> </a:t>
            </a:r>
            <a:r>
              <a:rPr lang="de-DE" dirty="0" err="1" smtClean="0"/>
              <a:t>tell</a:t>
            </a:r>
            <a:r>
              <a:rPr lang="de-DE" dirty="0" smtClean="0"/>
              <a:t> </a:t>
            </a:r>
            <a:r>
              <a:rPr lang="de-DE" dirty="0" err="1" smtClean="0"/>
              <a:t>you</a:t>
            </a:r>
            <a:r>
              <a:rPr lang="de-DE" dirty="0" smtClean="0"/>
              <a:t> </a:t>
            </a:r>
            <a:r>
              <a:rPr lang="de-DE" dirty="0" err="1" smtClean="0"/>
              <a:t>what</a:t>
            </a:r>
            <a:r>
              <a:rPr lang="de-DE" dirty="0" smtClean="0"/>
              <a:t> </a:t>
            </a:r>
            <a:r>
              <a:rPr lang="de-DE" dirty="0" err="1" smtClean="0"/>
              <a:t>to</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a:t>
            </a:r>
          </a:p>
          <a:p>
            <a:pPr marL="342900" indent="-342900">
              <a:buAutoNum type="arabicPeriod"/>
            </a:pPr>
            <a:r>
              <a:rPr lang="de-DE" dirty="0" err="1" smtClean="0"/>
              <a:t>What</a:t>
            </a:r>
            <a:r>
              <a:rPr lang="de-DE" dirty="0" smtClean="0"/>
              <a:t> </a:t>
            </a:r>
            <a:r>
              <a:rPr lang="de-DE" dirty="0" err="1" smtClean="0"/>
              <a:t>are</a:t>
            </a:r>
            <a:r>
              <a:rPr lang="de-DE" dirty="0" smtClean="0"/>
              <a:t> </a:t>
            </a:r>
            <a:r>
              <a:rPr lang="de-DE" dirty="0" err="1" smtClean="0"/>
              <a:t>these</a:t>
            </a:r>
            <a:r>
              <a:rPr lang="de-DE" dirty="0" smtClean="0"/>
              <a:t> „</a:t>
            </a:r>
            <a:r>
              <a:rPr lang="de-DE" dirty="0" err="1" smtClean="0"/>
              <a:t>Enhancement</a:t>
            </a:r>
            <a:r>
              <a:rPr lang="de-DE" dirty="0" smtClean="0"/>
              <a:t> </a:t>
            </a:r>
            <a:r>
              <a:rPr lang="de-DE" dirty="0" err="1" smtClean="0"/>
              <a:t>Processes</a:t>
            </a:r>
            <a:r>
              <a:rPr lang="de-DE" dirty="0" smtClean="0"/>
              <a:t>“ I am </a:t>
            </a:r>
            <a:r>
              <a:rPr lang="de-DE" dirty="0" err="1" smtClean="0"/>
              <a:t>referring</a:t>
            </a:r>
            <a:r>
              <a:rPr lang="de-DE" dirty="0" smtClean="0"/>
              <a:t> </a:t>
            </a:r>
            <a:r>
              <a:rPr lang="de-DE" dirty="0" err="1" smtClean="0"/>
              <a:t>to</a:t>
            </a:r>
            <a:r>
              <a:rPr lang="de-DE" dirty="0" smtClean="0"/>
              <a:t>?</a:t>
            </a:r>
          </a:p>
          <a:p>
            <a:pPr marL="342900" indent="-342900">
              <a:buAutoNum type="arabicPeriod"/>
            </a:pPr>
            <a:r>
              <a:rPr lang="de-DE" dirty="0" err="1"/>
              <a:t>W</a:t>
            </a:r>
            <a:r>
              <a:rPr lang="de-DE" dirty="0" err="1" smtClean="0"/>
              <a:t>hat‘s</a:t>
            </a:r>
            <a:r>
              <a:rPr lang="de-DE" dirty="0" smtClean="0"/>
              <a:t> </a:t>
            </a:r>
            <a:r>
              <a:rPr lang="de-DE" dirty="0" err="1" smtClean="0"/>
              <a:t>wrong</a:t>
            </a:r>
            <a:r>
              <a:rPr lang="de-DE" dirty="0" smtClean="0"/>
              <a:t> </a:t>
            </a:r>
            <a:r>
              <a:rPr lang="de-DE" dirty="0" err="1" smtClean="0"/>
              <a:t>about</a:t>
            </a:r>
            <a:r>
              <a:rPr lang="de-DE" dirty="0" smtClean="0"/>
              <a:t> </a:t>
            </a:r>
            <a:r>
              <a:rPr lang="de-DE" dirty="0" err="1" smtClean="0"/>
              <a:t>these</a:t>
            </a:r>
            <a:r>
              <a:rPr lang="de-DE" dirty="0" smtClean="0"/>
              <a:t> </a:t>
            </a:r>
            <a:r>
              <a:rPr lang="de-DE" dirty="0" err="1" smtClean="0"/>
              <a:t>Enhancement</a:t>
            </a:r>
            <a:r>
              <a:rPr lang="de-DE" dirty="0" smtClean="0"/>
              <a:t> </a:t>
            </a:r>
            <a:r>
              <a:rPr lang="de-DE" dirty="0" err="1" smtClean="0"/>
              <a:t>Processes</a:t>
            </a:r>
            <a:r>
              <a:rPr lang="de-DE" dirty="0" smtClean="0"/>
              <a:t>?</a:t>
            </a:r>
          </a:p>
          <a:p>
            <a:pPr marL="342900" indent="-342900">
              <a:buAutoNum type="arabicPeriod"/>
            </a:pPr>
            <a:endParaRPr lang="de-DE" dirty="0" smtClean="0"/>
          </a:p>
          <a:p>
            <a:pPr marL="342900" indent="-342900">
              <a:buAutoNum type="arabicPeriod"/>
            </a:pP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46392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20</a:t>
            </a:fld>
            <a:endParaRPr lang="de-DE"/>
          </a:p>
        </p:txBody>
      </p:sp>
      <p:sp>
        <p:nvSpPr>
          <p:cNvPr id="6" name="Titel 5"/>
          <p:cNvSpPr>
            <a:spLocks noGrp="1"/>
          </p:cNvSpPr>
          <p:nvPr>
            <p:ph type="title"/>
          </p:nvPr>
        </p:nvSpPr>
        <p:spPr/>
        <p:txBody>
          <a:bodyPr/>
          <a:lstStyle/>
          <a:p>
            <a:r>
              <a:rPr lang="de-DE" dirty="0" err="1" smtClean="0"/>
              <a:t>Submit</a:t>
            </a:r>
            <a:r>
              <a:rPr lang="de-DE" dirty="0" smtClean="0"/>
              <a:t> </a:t>
            </a:r>
            <a:r>
              <a:rPr lang="de-DE" dirty="0" err="1" smtClean="0"/>
              <a:t>less</a:t>
            </a:r>
            <a:r>
              <a:rPr lang="de-DE" dirty="0" smtClean="0"/>
              <a:t> </a:t>
            </a:r>
            <a:r>
              <a:rPr lang="de-DE" dirty="0" err="1" smtClean="0"/>
              <a:t>enhancement</a:t>
            </a:r>
            <a:r>
              <a:rPr lang="de-DE" dirty="0" smtClean="0"/>
              <a:t> </a:t>
            </a:r>
            <a:r>
              <a:rPr lang="de-DE" dirty="0" err="1" smtClean="0"/>
              <a:t>requests</a:t>
            </a:r>
            <a:r>
              <a:rPr lang="de-DE" dirty="0" smtClean="0"/>
              <a:t> / </a:t>
            </a:r>
            <a:r>
              <a:rPr lang="de-DE" dirty="0" err="1" smtClean="0"/>
              <a:t>ideas</a:t>
            </a:r>
            <a:r>
              <a:rPr lang="de-DE" dirty="0" smtClean="0"/>
              <a:t>!</a:t>
            </a:r>
            <a:endParaRPr lang="de-DE" dirty="0"/>
          </a:p>
        </p:txBody>
      </p:sp>
      <p:sp>
        <p:nvSpPr>
          <p:cNvPr id="7" name="Inhaltsplatzhalter 6"/>
          <p:cNvSpPr>
            <a:spLocks noGrp="1"/>
          </p:cNvSpPr>
          <p:nvPr>
            <p:ph idx="1"/>
          </p:nvPr>
        </p:nvSpPr>
        <p:spPr/>
        <p:txBody>
          <a:bodyPr/>
          <a:lstStyle/>
          <a:p>
            <a:r>
              <a:rPr lang="de-DE" b="1" dirty="0" smtClean="0"/>
              <a:t>Suggestion 1:</a:t>
            </a:r>
          </a:p>
          <a:p>
            <a:r>
              <a:rPr lang="de-DE" dirty="0" err="1" smtClean="0"/>
              <a:t>Make</a:t>
            </a:r>
            <a:r>
              <a:rPr lang="de-DE" dirty="0" smtClean="0"/>
              <a:t> </a:t>
            </a:r>
            <a:r>
              <a:rPr lang="de-DE" dirty="0" err="1" smtClean="0"/>
              <a:t>sure</a:t>
            </a:r>
            <a:r>
              <a:rPr lang="de-DE" dirty="0" smtClean="0"/>
              <a:t> </a:t>
            </a:r>
            <a:r>
              <a:rPr lang="de-DE" dirty="0" err="1" smtClean="0"/>
              <a:t>you</a:t>
            </a:r>
            <a:r>
              <a:rPr lang="de-DE" dirty="0" smtClean="0"/>
              <a:t> </a:t>
            </a:r>
            <a:r>
              <a:rPr lang="de-DE" dirty="0" err="1" smtClean="0"/>
              <a:t>don‘t</a:t>
            </a:r>
            <a:r>
              <a:rPr lang="de-DE" dirty="0" smtClean="0"/>
              <a:t> </a:t>
            </a:r>
            <a:r>
              <a:rPr lang="de-DE" dirty="0" err="1" smtClean="0"/>
              <a:t>submit</a:t>
            </a:r>
            <a:r>
              <a:rPr lang="de-DE" dirty="0" smtClean="0"/>
              <a:t> a </a:t>
            </a:r>
            <a:r>
              <a:rPr lang="de-DE" dirty="0" err="1" smtClean="0"/>
              <a:t>duplicate</a:t>
            </a:r>
            <a:r>
              <a:rPr lang="de-DE" dirty="0" smtClean="0"/>
              <a:t>.</a:t>
            </a:r>
          </a:p>
          <a:p>
            <a:endParaRPr lang="de-DE" dirty="0" smtClean="0"/>
          </a:p>
          <a:p>
            <a:r>
              <a:rPr lang="de-DE" b="1" dirty="0" err="1" smtClean="0"/>
              <a:t>Reasoning</a:t>
            </a:r>
            <a:r>
              <a:rPr lang="de-DE" b="1" dirty="0" smtClean="0"/>
              <a:t>:</a:t>
            </a:r>
          </a:p>
          <a:p>
            <a:r>
              <a:rPr lang="de-DE" dirty="0" smtClean="0"/>
              <a:t>[</a:t>
            </a:r>
            <a:r>
              <a:rPr lang="de-DE" dirty="0" err="1" smtClean="0"/>
              <a:t>Come</a:t>
            </a:r>
            <a:r>
              <a:rPr lang="de-DE" dirty="0" smtClean="0"/>
              <a:t> on - </a:t>
            </a:r>
            <a:r>
              <a:rPr lang="de-DE" dirty="0" err="1"/>
              <a:t>i</a:t>
            </a:r>
            <a:r>
              <a:rPr lang="de-DE" dirty="0" err="1" smtClean="0"/>
              <a:t>t</a:t>
            </a:r>
            <a:r>
              <a:rPr lang="de-DE" dirty="0" smtClean="0"/>
              <a:t> </a:t>
            </a:r>
            <a:r>
              <a:rPr lang="de-DE" dirty="0" err="1" smtClean="0"/>
              <a:t>isn‘t</a:t>
            </a:r>
            <a:r>
              <a:rPr lang="de-DE" dirty="0" smtClean="0"/>
              <a:t> </a:t>
            </a:r>
            <a:r>
              <a:rPr lang="de-DE" dirty="0" err="1" smtClean="0"/>
              <a:t>really</a:t>
            </a:r>
            <a:r>
              <a:rPr lang="de-DE" dirty="0" smtClean="0"/>
              <a:t> </a:t>
            </a:r>
            <a:r>
              <a:rPr lang="de-DE" dirty="0" err="1" smtClean="0"/>
              <a:t>necessary</a:t>
            </a:r>
            <a:r>
              <a:rPr lang="de-DE" dirty="0" smtClean="0"/>
              <a:t> </a:t>
            </a:r>
            <a:r>
              <a:rPr lang="de-DE" dirty="0" err="1" smtClean="0"/>
              <a:t>to</a:t>
            </a:r>
            <a:r>
              <a:rPr lang="de-DE" dirty="0" smtClean="0"/>
              <a:t> </a:t>
            </a:r>
            <a:r>
              <a:rPr lang="de-DE" dirty="0" err="1" smtClean="0"/>
              <a:t>justify</a:t>
            </a:r>
            <a:r>
              <a:rPr lang="de-DE" dirty="0" smtClean="0"/>
              <a:t> </a:t>
            </a:r>
            <a:r>
              <a:rPr lang="de-DE" b="1" dirty="0" err="1" smtClean="0"/>
              <a:t>this</a:t>
            </a:r>
            <a:r>
              <a:rPr lang="de-DE" dirty="0" smtClean="0"/>
              <a:t> </a:t>
            </a:r>
            <a:r>
              <a:rPr lang="de-DE" dirty="0" err="1" smtClean="0"/>
              <a:t>to</a:t>
            </a:r>
            <a:r>
              <a:rPr lang="de-DE" dirty="0" smtClean="0"/>
              <a:t> </a:t>
            </a:r>
            <a:r>
              <a:rPr lang="de-DE" dirty="0" err="1" smtClean="0"/>
              <a:t>librarians</a:t>
            </a:r>
            <a:r>
              <a:rPr lang="de-DE" dirty="0" smtClean="0"/>
              <a:t>, </a:t>
            </a:r>
            <a:r>
              <a:rPr lang="de-DE" dirty="0" err="1" smtClean="0"/>
              <a:t>is</a:t>
            </a:r>
            <a:r>
              <a:rPr lang="de-DE" dirty="0" smtClean="0"/>
              <a:t> </a:t>
            </a:r>
            <a:r>
              <a:rPr lang="de-DE" dirty="0" err="1" smtClean="0"/>
              <a:t>it</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
        <p:nvSpPr>
          <p:cNvPr id="8" name="Titel 5"/>
          <p:cNvSpPr txBox="1">
            <a:spLocks/>
          </p:cNvSpPr>
          <p:nvPr/>
        </p:nvSpPr>
        <p:spPr>
          <a:xfrm>
            <a:off x="719151" y="424293"/>
            <a:ext cx="5913239" cy="302521"/>
          </a:xfrm>
          <a:prstGeom prst="rect">
            <a:avLst/>
          </a:prstGeom>
        </p:spPr>
        <p:txBody>
          <a:bodyPr vert="horz" lIns="0" tIns="0" rIns="0" bIns="0" rtlCol="0" anchor="t">
            <a:noAutofit/>
          </a:bodyPr>
          <a:lstStyle>
            <a:lvl1pPr algn="l" defTabSz="685783" rtl="0" eaLnBrk="1" latinLnBrk="0" hangingPunct="1">
              <a:lnSpc>
                <a:spcPct val="90000"/>
              </a:lnSpc>
              <a:spcBef>
                <a:spcPct val="0"/>
              </a:spcBef>
              <a:buNone/>
              <a:defRPr lang="de-DE" sz="2200" b="0" kern="1200" dirty="0">
                <a:solidFill>
                  <a:schemeClr val="tx1"/>
                </a:solidFill>
                <a:latin typeface="+mj-lt"/>
                <a:ea typeface="+mj-ea"/>
                <a:cs typeface="+mj-cs"/>
              </a:defRPr>
            </a:lvl1pPr>
          </a:lstStyle>
          <a:p>
            <a:r>
              <a:rPr lang="en-US" dirty="0" smtClean="0"/>
              <a:t>What else can we do?</a:t>
            </a:r>
            <a:endParaRPr lang="en-US" dirty="0"/>
          </a:p>
        </p:txBody>
      </p:sp>
    </p:spTree>
    <p:extLst>
      <p:ext uri="{BB962C8B-B14F-4D97-AF65-F5344CB8AC3E}">
        <p14:creationId xmlns:p14="http://schemas.microsoft.com/office/powerpoint/2010/main" val="30184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stretch>
            <a:fillRect/>
          </a:stretch>
        </p:blipFill>
        <p:spPr>
          <a:xfrm>
            <a:off x="806235" y="1752934"/>
            <a:ext cx="5101590" cy="2755843"/>
          </a:xfrm>
          <a:prstGeom prst="rect">
            <a:avLst/>
          </a:prstGeom>
        </p:spPr>
      </p:pic>
      <p:sp>
        <p:nvSpPr>
          <p:cNvPr id="2" name="Foliennummernplatzhalter 1"/>
          <p:cNvSpPr>
            <a:spLocks noGrp="1"/>
          </p:cNvSpPr>
          <p:nvPr>
            <p:ph type="sldNum" sz="quarter" idx="12"/>
          </p:nvPr>
        </p:nvSpPr>
        <p:spPr/>
        <p:txBody>
          <a:bodyPr/>
          <a:lstStyle/>
          <a:p>
            <a:fld id="{CBA6AF78-D23A-43B6-BA00-44BE327B2098}" type="slidenum">
              <a:rPr lang="de-DE" smtClean="0"/>
              <a:t>21</a:t>
            </a:fld>
            <a:endParaRPr lang="de-DE"/>
          </a:p>
        </p:txBody>
      </p:sp>
      <p:sp>
        <p:nvSpPr>
          <p:cNvPr id="3" name="Titel 2"/>
          <p:cNvSpPr>
            <a:spLocks noGrp="1"/>
          </p:cNvSpPr>
          <p:nvPr>
            <p:ph type="title"/>
          </p:nvPr>
        </p:nvSpPr>
        <p:spPr/>
        <p:txBody>
          <a:bodyPr/>
          <a:lstStyle/>
          <a:p>
            <a:r>
              <a:rPr lang="de-DE" dirty="0" smtClean="0"/>
              <a:t>Search </a:t>
            </a:r>
            <a:r>
              <a:rPr lang="de-DE" dirty="0" err="1" smtClean="0"/>
              <a:t>before</a:t>
            </a:r>
            <a:r>
              <a:rPr lang="de-DE" dirty="0" smtClean="0"/>
              <a:t> </a:t>
            </a:r>
            <a:r>
              <a:rPr lang="de-DE" dirty="0" err="1" smtClean="0"/>
              <a:t>submission</a:t>
            </a:r>
            <a:r>
              <a:rPr lang="de-DE" dirty="0" smtClean="0"/>
              <a:t>?</a:t>
            </a:r>
            <a:endParaRPr lang="de-DE" dirty="0"/>
          </a:p>
        </p:txBody>
      </p:sp>
      <p:sp>
        <p:nvSpPr>
          <p:cNvPr id="6" name="Inhaltsplatzhalter 5"/>
          <p:cNvSpPr>
            <a:spLocks noGrp="1"/>
          </p:cNvSpPr>
          <p:nvPr>
            <p:ph idx="1"/>
          </p:nvPr>
        </p:nvSpPr>
        <p:spPr/>
        <p:txBody>
          <a:bodyPr/>
          <a:lstStyle/>
          <a:p>
            <a:r>
              <a:rPr lang="de-DE" dirty="0" smtClean="0"/>
              <a:t>Not </a:t>
            </a:r>
            <a:r>
              <a:rPr lang="de-DE" dirty="0" err="1" smtClean="0"/>
              <a:t>necessary</a:t>
            </a:r>
            <a:r>
              <a:rPr lang="de-DE" dirty="0"/>
              <a:t>:</a:t>
            </a:r>
            <a:r>
              <a:rPr lang="de-DE" dirty="0" smtClean="0"/>
              <a:t> </a:t>
            </a:r>
            <a:r>
              <a:rPr lang="de-DE" dirty="0" err="1" smtClean="0"/>
              <a:t>Both</a:t>
            </a:r>
            <a:r>
              <a:rPr lang="de-DE" dirty="0" smtClean="0"/>
              <a:t> </a:t>
            </a:r>
            <a:r>
              <a:rPr lang="de-DE" dirty="0" err="1" smtClean="0"/>
              <a:t>the</a:t>
            </a:r>
            <a:r>
              <a:rPr lang="de-DE" dirty="0" smtClean="0"/>
              <a:t> CERV </a:t>
            </a:r>
            <a:r>
              <a:rPr lang="de-DE" dirty="0" err="1" smtClean="0"/>
              <a:t>portal</a:t>
            </a:r>
            <a:r>
              <a:rPr lang="de-DE" dirty="0" smtClean="0"/>
              <a:t> </a:t>
            </a:r>
            <a:r>
              <a:rPr lang="de-DE" dirty="0" err="1" smtClean="0"/>
              <a:t>and</a:t>
            </a:r>
            <a:r>
              <a:rPr lang="de-DE" dirty="0" smtClean="0"/>
              <a:t> </a:t>
            </a:r>
            <a:r>
              <a:rPr lang="de-DE" dirty="0" err="1" smtClean="0"/>
              <a:t>IdeaExchange</a:t>
            </a:r>
            <a:r>
              <a:rPr lang="de-DE" dirty="0" smtClean="0"/>
              <a:t> </a:t>
            </a:r>
            <a:r>
              <a:rPr lang="de-DE" dirty="0" err="1" smtClean="0"/>
              <a:t>suggest</a:t>
            </a:r>
            <a:r>
              <a:rPr lang="de-DE" dirty="0" smtClean="0"/>
              <a:t> </a:t>
            </a:r>
            <a:r>
              <a:rPr lang="de-DE" dirty="0" err="1" smtClean="0"/>
              <a:t>similar</a:t>
            </a:r>
            <a:r>
              <a:rPr lang="de-DE" dirty="0" smtClean="0"/>
              <a:t> </a:t>
            </a:r>
            <a:r>
              <a:rPr lang="de-DE" dirty="0" err="1" smtClean="0"/>
              <a:t>already</a:t>
            </a:r>
            <a:r>
              <a:rPr lang="de-DE" dirty="0" smtClean="0"/>
              <a:t> </a:t>
            </a:r>
            <a:r>
              <a:rPr lang="de-DE" dirty="0" err="1" smtClean="0"/>
              <a:t>submitted</a:t>
            </a:r>
            <a:r>
              <a:rPr lang="de-DE" dirty="0" smtClean="0"/>
              <a:t> </a:t>
            </a:r>
            <a:r>
              <a:rPr lang="de-DE" dirty="0" err="1" smtClean="0"/>
              <a:t>requests</a:t>
            </a:r>
            <a:r>
              <a:rPr lang="de-DE" dirty="0" smtClean="0"/>
              <a:t> / </a:t>
            </a:r>
            <a:r>
              <a:rPr lang="de-DE" dirty="0" err="1" smtClean="0"/>
              <a:t>ideas</a:t>
            </a:r>
            <a:r>
              <a:rPr lang="de-DE" dirty="0" smtClean="0"/>
              <a:t> </a:t>
            </a:r>
            <a:r>
              <a:rPr lang="de-DE" dirty="0" err="1" smtClean="0"/>
              <a:t>while</a:t>
            </a:r>
            <a:r>
              <a:rPr lang="de-DE" dirty="0" smtClean="0"/>
              <a:t> </a:t>
            </a:r>
            <a:r>
              <a:rPr lang="de-DE" dirty="0" err="1" smtClean="0"/>
              <a:t>you</a:t>
            </a:r>
            <a:r>
              <a:rPr lang="de-DE" dirty="0" smtClean="0"/>
              <a:t> </a:t>
            </a:r>
            <a:r>
              <a:rPr lang="de-DE" dirty="0" err="1" smtClean="0"/>
              <a:t>are</a:t>
            </a:r>
            <a:r>
              <a:rPr lang="de-DE" dirty="0" smtClean="0"/>
              <a:t> </a:t>
            </a:r>
            <a:r>
              <a:rPr lang="de-DE" dirty="0" err="1" smtClean="0"/>
              <a:t>typing</a:t>
            </a:r>
            <a:r>
              <a:rPr lang="de-DE" dirty="0" smtClean="0"/>
              <a:t> </a:t>
            </a:r>
            <a:r>
              <a:rPr lang="de-DE" dirty="0" err="1" smtClean="0"/>
              <a:t>the</a:t>
            </a:r>
            <a:r>
              <a:rPr lang="de-DE" dirty="0" smtClean="0"/>
              <a:t> </a:t>
            </a:r>
            <a:r>
              <a:rPr lang="de-DE" dirty="0" err="1" smtClean="0"/>
              <a:t>name</a:t>
            </a:r>
            <a:r>
              <a:rPr lang="de-DE" dirty="0" smtClean="0"/>
              <a:t> </a:t>
            </a:r>
            <a:r>
              <a:rPr lang="de-DE" dirty="0" err="1" smtClean="0"/>
              <a:t>of</a:t>
            </a:r>
            <a:r>
              <a:rPr lang="de-DE" dirty="0" smtClean="0"/>
              <a:t> </a:t>
            </a:r>
            <a:r>
              <a:rPr lang="de-DE" dirty="0" err="1" smtClean="0"/>
              <a:t>yours</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pic>
        <p:nvPicPr>
          <p:cNvPr id="9" name="Grafik 8"/>
          <p:cNvPicPr>
            <a:picLocks noChangeAspect="1"/>
          </p:cNvPicPr>
          <p:nvPr/>
        </p:nvPicPr>
        <p:blipFill>
          <a:blip r:embed="rId3"/>
          <a:stretch>
            <a:fillRect/>
          </a:stretch>
        </p:blipFill>
        <p:spPr>
          <a:xfrm>
            <a:off x="868946" y="1759171"/>
            <a:ext cx="3513133" cy="2749606"/>
          </a:xfrm>
          <a:prstGeom prst="rect">
            <a:avLst/>
          </a:prstGeom>
        </p:spPr>
      </p:pic>
      <p:sp>
        <p:nvSpPr>
          <p:cNvPr id="10" name="Abgerundetes Rechteck 9"/>
          <p:cNvSpPr/>
          <p:nvPr/>
        </p:nvSpPr>
        <p:spPr>
          <a:xfrm>
            <a:off x="914400" y="3291841"/>
            <a:ext cx="2035534" cy="24649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p:cNvSpPr/>
          <p:nvPr/>
        </p:nvSpPr>
        <p:spPr>
          <a:xfrm>
            <a:off x="868946" y="2214053"/>
            <a:ext cx="1007566" cy="24649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587907" y="2110154"/>
            <a:ext cx="1677725" cy="1546577"/>
          </a:xfrm>
          <a:prstGeom prst="rect">
            <a:avLst/>
          </a:prstGeom>
          <a:noFill/>
        </p:spPr>
        <p:txBody>
          <a:bodyPr wrap="square" rtlCol="0">
            <a:spAutoFit/>
          </a:bodyPr>
          <a:lstStyle/>
          <a:p>
            <a:r>
              <a:rPr lang="de-DE" dirty="0" err="1" smtClean="0"/>
              <a:t>IdeaExchange</a:t>
            </a:r>
            <a:r>
              <a:rPr lang="de-DE" dirty="0" smtClean="0"/>
              <a:t> </a:t>
            </a:r>
            <a:r>
              <a:rPr lang="de-DE" dirty="0" err="1" smtClean="0"/>
              <a:t>is</a:t>
            </a:r>
            <a:r>
              <a:rPr lang="de-DE" dirty="0" smtClean="0"/>
              <a:t> just </a:t>
            </a:r>
            <a:r>
              <a:rPr lang="de-DE" dirty="0" err="1" smtClean="0"/>
              <a:t>significantly</a:t>
            </a:r>
            <a:r>
              <a:rPr lang="de-DE" dirty="0" smtClean="0"/>
              <a:t> </a:t>
            </a:r>
            <a:r>
              <a:rPr lang="de-DE" dirty="0" err="1" smtClean="0"/>
              <a:t>slower</a:t>
            </a:r>
            <a:r>
              <a:rPr lang="de-DE" dirty="0" smtClean="0"/>
              <a:t> in </a:t>
            </a:r>
            <a:r>
              <a:rPr lang="de-DE" dirty="0" err="1" smtClean="0"/>
              <a:t>generating</a:t>
            </a:r>
            <a:r>
              <a:rPr lang="de-DE" dirty="0" smtClean="0"/>
              <a:t> </a:t>
            </a:r>
            <a:r>
              <a:rPr lang="de-DE" dirty="0" err="1" smtClean="0"/>
              <a:t>the</a:t>
            </a:r>
            <a:r>
              <a:rPr lang="de-DE" dirty="0" smtClean="0"/>
              <a:t> </a:t>
            </a:r>
            <a:r>
              <a:rPr lang="de-DE" dirty="0" err="1" smtClean="0"/>
              <a:t>suggestions</a:t>
            </a:r>
            <a:r>
              <a:rPr lang="de-DE" dirty="0" smtClean="0"/>
              <a:t> – so </a:t>
            </a:r>
            <a:r>
              <a:rPr lang="de-DE" dirty="0" err="1" smtClean="0"/>
              <a:t>you</a:t>
            </a:r>
            <a:r>
              <a:rPr lang="de-DE" dirty="0" smtClean="0"/>
              <a:t> </a:t>
            </a:r>
            <a:r>
              <a:rPr lang="de-DE" dirty="0" err="1" smtClean="0"/>
              <a:t>might</a:t>
            </a:r>
            <a:r>
              <a:rPr lang="de-DE" dirty="0" smtClean="0"/>
              <a:t> just not </a:t>
            </a:r>
            <a:r>
              <a:rPr lang="de-DE" dirty="0" err="1" smtClean="0"/>
              <a:t>have</a:t>
            </a:r>
            <a:r>
              <a:rPr lang="de-DE" dirty="0" smtClean="0"/>
              <a:t> </a:t>
            </a:r>
            <a:r>
              <a:rPr lang="de-DE" dirty="0" err="1" smtClean="0"/>
              <a:t>noticed</a:t>
            </a:r>
            <a:r>
              <a:rPr lang="de-DE" dirty="0" smtClean="0"/>
              <a:t> </a:t>
            </a:r>
            <a:r>
              <a:rPr lang="de-DE" dirty="0" err="1" smtClean="0"/>
              <a:t>this</a:t>
            </a:r>
            <a:r>
              <a:rPr lang="de-DE" dirty="0" smtClean="0"/>
              <a:t> </a:t>
            </a:r>
            <a:r>
              <a:rPr lang="de-DE" dirty="0" err="1" smtClean="0"/>
              <a:t>feature</a:t>
            </a:r>
            <a:r>
              <a:rPr lang="de-DE" dirty="0" smtClean="0"/>
              <a:t>, </a:t>
            </a:r>
            <a:r>
              <a:rPr lang="de-DE" dirty="0" err="1" smtClean="0"/>
              <a:t>yet</a:t>
            </a:r>
            <a:r>
              <a:rPr lang="de-DE" dirty="0"/>
              <a:t> </a:t>
            </a:r>
            <a:r>
              <a:rPr lang="de-DE" dirty="0" smtClean="0">
                <a:sym typeface="Wingdings" panose="05000000000000000000" pitchFamily="2" charset="2"/>
              </a:rPr>
              <a:t></a:t>
            </a:r>
            <a:endParaRPr lang="de-DE" dirty="0"/>
          </a:p>
        </p:txBody>
      </p:sp>
    </p:spTree>
    <p:extLst>
      <p:ext uri="{BB962C8B-B14F-4D97-AF65-F5344CB8AC3E}">
        <p14:creationId xmlns:p14="http://schemas.microsoft.com/office/powerpoint/2010/main" val="20794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2"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2" presetClass="exit" presetSubtype="8" fill="hold" nodeType="afterEffect">
                                  <p:stCondLst>
                                    <p:cond delay="0"/>
                                  </p:stCondLst>
                                  <p:childTnLst>
                                    <p:anim calcmode="lin" valueType="num">
                                      <p:cBhvr additive="base">
                                        <p:cTn id="20" dur="500"/>
                                        <p:tgtEl>
                                          <p:spTgt spid="8"/>
                                        </p:tgtEl>
                                        <p:attrNameLst>
                                          <p:attrName>ppt_x</p:attrName>
                                        </p:attrNameLst>
                                      </p:cBhvr>
                                      <p:tavLst>
                                        <p:tav tm="0">
                                          <p:val>
                                            <p:strVal val="ppt_x"/>
                                          </p:val>
                                        </p:tav>
                                        <p:tav tm="100000">
                                          <p:val>
                                            <p:strVal val="0-ppt_w/2"/>
                                          </p:val>
                                        </p:tav>
                                      </p:tavLst>
                                    </p:anim>
                                    <p:anim calcmode="lin" valueType="num">
                                      <p:cBhvr additive="base">
                                        <p:cTn id="21" dur="500"/>
                                        <p:tgtEl>
                                          <p:spTgt spid="8"/>
                                        </p:tgtEl>
                                        <p:attrNameLst>
                                          <p:attrName>ppt_y</p:attrName>
                                        </p:attrNameLst>
                                      </p:cBhvr>
                                      <p:tavLst>
                                        <p:tav tm="0">
                                          <p:val>
                                            <p:strVal val="ppt_y"/>
                                          </p:val>
                                        </p:tav>
                                        <p:tav tm="100000">
                                          <p:val>
                                            <p:strVal val="ppt_y"/>
                                          </p:val>
                                        </p:tav>
                                      </p:tavLst>
                                    </p:anim>
                                    <p:set>
                                      <p:cBhvr>
                                        <p:cTn id="22" dur="1" fill="hold">
                                          <p:stCondLst>
                                            <p:cond delay="499"/>
                                          </p:stCondLst>
                                        </p:cTn>
                                        <p:tgtEl>
                                          <p:spTgt spid="8"/>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nodeType="after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1"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0"/>
                                        <p:tgtEl>
                                          <p:spTgt spid="12"/>
                                        </p:tgtEl>
                                      </p:cBhvr>
                                    </p:animEffect>
                                    <p:anim calcmode="lin" valueType="num">
                                      <p:cBhvr>
                                        <p:cTn id="37" dur="5000" fill="hold"/>
                                        <p:tgtEl>
                                          <p:spTgt spid="12"/>
                                        </p:tgtEl>
                                        <p:attrNameLst>
                                          <p:attrName>ppt_x</p:attrName>
                                        </p:attrNameLst>
                                      </p:cBhvr>
                                      <p:tavLst>
                                        <p:tav tm="0">
                                          <p:val>
                                            <p:strVal val="#ppt_x"/>
                                          </p:val>
                                        </p:tav>
                                        <p:tav tm="100000">
                                          <p:val>
                                            <p:strVal val="#ppt_x"/>
                                          </p:val>
                                        </p:tav>
                                      </p:tavLst>
                                    </p:anim>
                                    <p:anim calcmode="lin" valueType="num">
                                      <p:cBhvr>
                                        <p:cTn id="38" dur="5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22</a:t>
            </a:fld>
            <a:endParaRPr lang="de-DE"/>
          </a:p>
        </p:txBody>
      </p:sp>
      <p:sp>
        <p:nvSpPr>
          <p:cNvPr id="6" name="Titel 5"/>
          <p:cNvSpPr>
            <a:spLocks noGrp="1"/>
          </p:cNvSpPr>
          <p:nvPr>
            <p:ph type="title"/>
          </p:nvPr>
        </p:nvSpPr>
        <p:spPr/>
        <p:txBody>
          <a:bodyPr/>
          <a:lstStyle/>
          <a:p>
            <a:r>
              <a:rPr lang="de-DE" dirty="0" err="1" smtClean="0"/>
              <a:t>Submit</a:t>
            </a:r>
            <a:r>
              <a:rPr lang="de-DE" dirty="0" smtClean="0"/>
              <a:t> </a:t>
            </a:r>
            <a:r>
              <a:rPr lang="de-DE" dirty="0" err="1" smtClean="0"/>
              <a:t>less</a:t>
            </a:r>
            <a:r>
              <a:rPr lang="de-DE" dirty="0" smtClean="0"/>
              <a:t> </a:t>
            </a:r>
            <a:r>
              <a:rPr lang="de-DE" dirty="0" err="1" smtClean="0"/>
              <a:t>enhancement</a:t>
            </a:r>
            <a:r>
              <a:rPr lang="de-DE" dirty="0" smtClean="0"/>
              <a:t> </a:t>
            </a:r>
            <a:r>
              <a:rPr lang="de-DE" dirty="0" err="1" smtClean="0"/>
              <a:t>requests</a:t>
            </a:r>
            <a:r>
              <a:rPr lang="de-DE" dirty="0" smtClean="0"/>
              <a:t> / </a:t>
            </a:r>
            <a:r>
              <a:rPr lang="de-DE" dirty="0" err="1" smtClean="0"/>
              <a:t>ideas</a:t>
            </a:r>
            <a:r>
              <a:rPr lang="de-DE" dirty="0" smtClean="0"/>
              <a:t>!</a:t>
            </a:r>
            <a:endParaRPr lang="de-DE" dirty="0"/>
          </a:p>
        </p:txBody>
      </p:sp>
      <p:sp>
        <p:nvSpPr>
          <p:cNvPr id="7" name="Inhaltsplatzhalter 6"/>
          <p:cNvSpPr>
            <a:spLocks noGrp="1"/>
          </p:cNvSpPr>
          <p:nvPr>
            <p:ph idx="1"/>
          </p:nvPr>
        </p:nvSpPr>
        <p:spPr/>
        <p:txBody>
          <a:bodyPr/>
          <a:lstStyle/>
          <a:p>
            <a:r>
              <a:rPr lang="de-DE" b="1" dirty="0" smtClean="0"/>
              <a:t>Suggestion 2:</a:t>
            </a:r>
          </a:p>
          <a:p>
            <a:r>
              <a:rPr lang="de-DE" dirty="0" smtClean="0"/>
              <a:t>At </a:t>
            </a:r>
            <a:r>
              <a:rPr lang="de-DE" dirty="0" err="1" smtClean="0"/>
              <a:t>the</a:t>
            </a:r>
            <a:r>
              <a:rPr lang="de-DE" dirty="0" smtClean="0"/>
              <a:t> </a:t>
            </a:r>
            <a:r>
              <a:rPr lang="de-DE" dirty="0" err="1" smtClean="0"/>
              <a:t>latest</a:t>
            </a:r>
            <a:r>
              <a:rPr lang="de-DE" dirty="0" smtClean="0"/>
              <a:t> </a:t>
            </a:r>
            <a:r>
              <a:rPr lang="de-DE" dirty="0" err="1"/>
              <a:t>b</a:t>
            </a:r>
            <a:r>
              <a:rPr lang="de-DE" dirty="0" err="1" smtClean="0"/>
              <a:t>efore</a:t>
            </a:r>
            <a:r>
              <a:rPr lang="de-DE" dirty="0" smtClean="0"/>
              <a:t> </a:t>
            </a:r>
            <a:r>
              <a:rPr lang="de-DE" dirty="0" err="1" smtClean="0"/>
              <a:t>you</a:t>
            </a:r>
            <a:r>
              <a:rPr lang="de-DE" dirty="0" smtClean="0"/>
              <a:t> </a:t>
            </a:r>
            <a:r>
              <a:rPr lang="de-DE" dirty="0" err="1" smtClean="0"/>
              <a:t>submit</a:t>
            </a:r>
            <a:r>
              <a:rPr lang="de-DE" dirty="0"/>
              <a:t> </a:t>
            </a:r>
            <a:r>
              <a:rPr lang="de-DE" dirty="0" err="1" smtClean="0"/>
              <a:t>your</a:t>
            </a:r>
            <a:r>
              <a:rPr lang="de-DE" dirty="0" smtClean="0"/>
              <a:t> </a:t>
            </a:r>
            <a:r>
              <a:rPr lang="de-DE" dirty="0" err="1" smtClean="0"/>
              <a:t>enhancement</a:t>
            </a:r>
            <a:r>
              <a:rPr lang="de-DE" dirty="0" smtClean="0"/>
              <a:t> </a:t>
            </a:r>
            <a:r>
              <a:rPr lang="de-DE" dirty="0" err="1" smtClean="0"/>
              <a:t>request</a:t>
            </a:r>
            <a:r>
              <a:rPr lang="de-DE" dirty="0" smtClean="0"/>
              <a:t> / </a:t>
            </a:r>
            <a:r>
              <a:rPr lang="de-DE" dirty="0" err="1" smtClean="0"/>
              <a:t>idea</a:t>
            </a:r>
            <a:r>
              <a:rPr lang="de-DE" dirty="0" smtClean="0"/>
              <a:t> </a:t>
            </a:r>
            <a:r>
              <a:rPr lang="de-DE" dirty="0" err="1" smtClean="0"/>
              <a:t>take</a:t>
            </a:r>
            <a:r>
              <a:rPr lang="de-DE" dirty="0" smtClean="0"/>
              <a:t> a </a:t>
            </a:r>
            <a:r>
              <a:rPr lang="de-DE" dirty="0" err="1" smtClean="0"/>
              <a:t>moment</a:t>
            </a:r>
            <a:r>
              <a:rPr lang="de-DE" dirty="0" smtClean="0"/>
              <a:t> </a:t>
            </a:r>
            <a:r>
              <a:rPr lang="de-DE" dirty="0" err="1" smtClean="0"/>
              <a:t>to</a:t>
            </a:r>
            <a:r>
              <a:rPr lang="de-DE" dirty="0" smtClean="0"/>
              <a:t> </a:t>
            </a:r>
            <a:r>
              <a:rPr lang="de-DE" dirty="0" err="1" smtClean="0"/>
              <a:t>ask</a:t>
            </a:r>
            <a:r>
              <a:rPr lang="de-DE" dirty="0" smtClean="0"/>
              <a:t> </a:t>
            </a:r>
            <a:r>
              <a:rPr lang="de-DE" dirty="0" err="1" smtClean="0"/>
              <a:t>yourself</a:t>
            </a:r>
            <a:r>
              <a:rPr lang="de-DE" dirty="0" smtClean="0"/>
              <a:t> </a:t>
            </a:r>
            <a:r>
              <a:rPr lang="de-DE" dirty="0" err="1" smtClean="0"/>
              <a:t>if</a:t>
            </a:r>
            <a:r>
              <a:rPr lang="de-DE" dirty="0" smtClean="0"/>
              <a:t> </a:t>
            </a:r>
            <a:r>
              <a:rPr lang="de-DE" dirty="0" err="1" smtClean="0"/>
              <a:t>this</a:t>
            </a:r>
            <a:r>
              <a:rPr lang="de-DE" dirty="0" smtClean="0"/>
              <a:t> </a:t>
            </a:r>
            <a:r>
              <a:rPr lang="de-DE" dirty="0" err="1" smtClean="0"/>
              <a:t>can</a:t>
            </a:r>
            <a:r>
              <a:rPr lang="de-DE" dirty="0" smtClean="0"/>
              <a:t> still </a:t>
            </a:r>
            <a:r>
              <a:rPr lang="de-DE" dirty="0" err="1" smtClean="0"/>
              <a:t>be</a:t>
            </a:r>
            <a:r>
              <a:rPr lang="de-DE" dirty="0" smtClean="0"/>
              <a:t> </a:t>
            </a:r>
            <a:r>
              <a:rPr lang="de-DE" dirty="0" err="1" smtClean="0"/>
              <a:t>thought</a:t>
            </a:r>
            <a:r>
              <a:rPr lang="de-DE" dirty="0" smtClean="0"/>
              <a:t> „</a:t>
            </a:r>
            <a:r>
              <a:rPr lang="de-DE" dirty="0" err="1" smtClean="0"/>
              <a:t>broader</a:t>
            </a:r>
            <a:r>
              <a:rPr lang="de-DE" dirty="0" smtClean="0"/>
              <a:t>“.</a:t>
            </a:r>
          </a:p>
          <a:p>
            <a:r>
              <a:rPr lang="de-DE" b="1" dirty="0" err="1" smtClean="0"/>
              <a:t>Reasoning</a:t>
            </a:r>
            <a:r>
              <a:rPr lang="de-DE" b="1" dirty="0" smtClean="0"/>
              <a:t>:</a:t>
            </a:r>
          </a:p>
          <a:p>
            <a:pPr marL="285750" indent="-285750">
              <a:buFont typeface="Arial" panose="020B0604020202020204" pitchFamily="34" charset="0"/>
              <a:buChar char="•"/>
            </a:pPr>
            <a:r>
              <a:rPr lang="de-DE" dirty="0" err="1"/>
              <a:t>If</a:t>
            </a:r>
            <a:r>
              <a:rPr lang="de-DE" dirty="0"/>
              <a:t> </a:t>
            </a:r>
            <a:r>
              <a:rPr lang="de-DE" dirty="0" err="1"/>
              <a:t>your</a:t>
            </a:r>
            <a:r>
              <a:rPr lang="de-DE" dirty="0"/>
              <a:t> </a:t>
            </a:r>
            <a:r>
              <a:rPr lang="de-DE" dirty="0" err="1"/>
              <a:t>request</a:t>
            </a:r>
            <a:r>
              <a:rPr lang="de-DE" dirty="0"/>
              <a:t>/</a:t>
            </a:r>
            <a:r>
              <a:rPr lang="de-DE" dirty="0" err="1"/>
              <a:t>idea</a:t>
            </a:r>
            <a:r>
              <a:rPr lang="de-DE" dirty="0"/>
              <a:t> </a:t>
            </a:r>
            <a:r>
              <a:rPr lang="de-DE" dirty="0" err="1"/>
              <a:t>is</a:t>
            </a:r>
            <a:r>
              <a:rPr lang="de-DE" dirty="0"/>
              <a:t> not </a:t>
            </a:r>
            <a:r>
              <a:rPr lang="de-DE" dirty="0" err="1"/>
              <a:t>thought</a:t>
            </a:r>
            <a:r>
              <a:rPr lang="de-DE" dirty="0"/>
              <a:t> </a:t>
            </a:r>
            <a:r>
              <a:rPr lang="de-DE" dirty="0" err="1"/>
              <a:t>broad</a:t>
            </a:r>
            <a:r>
              <a:rPr lang="de-DE" dirty="0"/>
              <a:t> </a:t>
            </a:r>
            <a:r>
              <a:rPr lang="de-DE" dirty="0" err="1"/>
              <a:t>enough</a:t>
            </a:r>
            <a:r>
              <a:rPr lang="de-DE" dirty="0"/>
              <a:t> </a:t>
            </a:r>
            <a:r>
              <a:rPr lang="de-DE" dirty="0" err="1"/>
              <a:t>it</a:t>
            </a:r>
            <a:r>
              <a:rPr lang="de-DE" dirty="0"/>
              <a:t> </a:t>
            </a:r>
            <a:r>
              <a:rPr lang="de-DE" dirty="0" err="1" smtClean="0"/>
              <a:t>prompts</a:t>
            </a:r>
            <a:r>
              <a:rPr lang="de-DE" dirty="0" smtClean="0"/>
              <a:t> </a:t>
            </a:r>
            <a:r>
              <a:rPr lang="de-DE" dirty="0" err="1"/>
              <a:t>others</a:t>
            </a:r>
            <a:r>
              <a:rPr lang="de-DE" dirty="0"/>
              <a:t> </a:t>
            </a:r>
            <a:r>
              <a:rPr lang="de-DE" dirty="0" err="1"/>
              <a:t>to</a:t>
            </a:r>
            <a:r>
              <a:rPr lang="de-DE" dirty="0"/>
              <a:t> </a:t>
            </a:r>
            <a:r>
              <a:rPr lang="de-DE" dirty="0" err="1"/>
              <a:t>submit</a:t>
            </a:r>
            <a:r>
              <a:rPr lang="de-DE" dirty="0"/>
              <a:t> </a:t>
            </a:r>
            <a:r>
              <a:rPr lang="de-DE" dirty="0" err="1"/>
              <a:t>similar</a:t>
            </a:r>
            <a:r>
              <a:rPr lang="de-DE" dirty="0"/>
              <a:t> </a:t>
            </a:r>
            <a:r>
              <a:rPr lang="de-DE" dirty="0" err="1"/>
              <a:t>other</a:t>
            </a:r>
            <a:r>
              <a:rPr lang="de-DE" dirty="0"/>
              <a:t> </a:t>
            </a:r>
            <a:r>
              <a:rPr lang="de-DE" dirty="0" err="1"/>
              <a:t>requests</a:t>
            </a:r>
            <a:r>
              <a:rPr lang="de-DE" dirty="0"/>
              <a:t>/</a:t>
            </a:r>
            <a:r>
              <a:rPr lang="de-DE" dirty="0" err="1"/>
              <a:t>ideas</a:t>
            </a:r>
            <a:r>
              <a:rPr lang="de-DE" dirty="0"/>
              <a:t> (in </a:t>
            </a:r>
            <a:r>
              <a:rPr lang="de-DE" dirty="0" err="1"/>
              <a:t>order</a:t>
            </a:r>
            <a:r>
              <a:rPr lang="de-DE" dirty="0"/>
              <a:t> </a:t>
            </a:r>
            <a:r>
              <a:rPr lang="de-DE" dirty="0" err="1"/>
              <a:t>to</a:t>
            </a:r>
            <a:r>
              <a:rPr lang="de-DE" dirty="0"/>
              <a:t> </a:t>
            </a:r>
            <a:r>
              <a:rPr lang="de-DE" dirty="0" err="1"/>
              <a:t>sort</a:t>
            </a:r>
            <a:r>
              <a:rPr lang="de-DE" dirty="0"/>
              <a:t> </a:t>
            </a:r>
            <a:r>
              <a:rPr lang="de-DE" dirty="0" err="1"/>
              <a:t>of</a:t>
            </a:r>
            <a:r>
              <a:rPr lang="de-DE" dirty="0"/>
              <a:t> </a:t>
            </a:r>
            <a:r>
              <a:rPr lang="de-DE" dirty="0" err="1"/>
              <a:t>complete</a:t>
            </a:r>
            <a:r>
              <a:rPr lang="de-DE" dirty="0"/>
              <a:t> </a:t>
            </a:r>
            <a:r>
              <a:rPr lang="de-DE" dirty="0" err="1"/>
              <a:t>yours</a:t>
            </a:r>
            <a:r>
              <a:rPr lang="de-DE" dirty="0"/>
              <a:t>).</a:t>
            </a:r>
          </a:p>
          <a:p>
            <a:pPr marL="285750" indent="-285750">
              <a:buFont typeface="Arial" panose="020B0604020202020204" pitchFamily="34" charset="0"/>
              <a:buChar char="•"/>
            </a:pPr>
            <a:r>
              <a:rPr lang="de-DE" dirty="0" err="1" smtClean="0"/>
              <a:t>If</a:t>
            </a:r>
            <a:r>
              <a:rPr lang="de-DE" dirty="0" smtClean="0"/>
              <a:t> </a:t>
            </a:r>
            <a:r>
              <a:rPr lang="de-DE" dirty="0" err="1" smtClean="0"/>
              <a:t>your</a:t>
            </a:r>
            <a:r>
              <a:rPr lang="de-DE" dirty="0" smtClean="0"/>
              <a:t> </a:t>
            </a:r>
            <a:r>
              <a:rPr lang="de-DE" dirty="0" err="1" smtClean="0"/>
              <a:t>request</a:t>
            </a:r>
            <a:r>
              <a:rPr lang="de-DE" dirty="0" smtClean="0"/>
              <a:t>/</a:t>
            </a:r>
            <a:r>
              <a:rPr lang="de-DE" dirty="0" err="1" smtClean="0"/>
              <a:t>idea</a:t>
            </a:r>
            <a:r>
              <a:rPr lang="de-DE" dirty="0" smtClean="0"/>
              <a:t> </a:t>
            </a:r>
            <a:r>
              <a:rPr lang="de-DE" dirty="0" err="1" smtClean="0"/>
              <a:t>is</a:t>
            </a:r>
            <a:r>
              <a:rPr lang="de-DE" dirty="0" smtClean="0"/>
              <a:t> not </a:t>
            </a:r>
            <a:r>
              <a:rPr lang="de-DE" dirty="0" err="1" smtClean="0"/>
              <a:t>thought</a:t>
            </a:r>
            <a:r>
              <a:rPr lang="de-DE" dirty="0" smtClean="0"/>
              <a:t> </a:t>
            </a:r>
            <a:r>
              <a:rPr lang="de-DE" dirty="0" err="1" smtClean="0"/>
              <a:t>broad</a:t>
            </a:r>
            <a:r>
              <a:rPr lang="de-DE" dirty="0" smtClean="0"/>
              <a:t> </a:t>
            </a:r>
            <a:r>
              <a:rPr lang="de-DE" dirty="0" err="1" smtClean="0"/>
              <a:t>enough</a:t>
            </a:r>
            <a:r>
              <a:rPr lang="de-DE" dirty="0" smtClean="0"/>
              <a:t> </a:t>
            </a:r>
            <a:r>
              <a:rPr lang="de-DE" dirty="0" err="1" smtClean="0"/>
              <a:t>you</a:t>
            </a:r>
            <a:r>
              <a:rPr lang="de-DE" dirty="0" smtClean="0"/>
              <a:t> </a:t>
            </a:r>
            <a:r>
              <a:rPr lang="de-DE" dirty="0" err="1" smtClean="0"/>
              <a:t>risk</a:t>
            </a:r>
            <a:r>
              <a:rPr lang="de-DE" dirty="0" smtClean="0"/>
              <a:t> </a:t>
            </a:r>
            <a:r>
              <a:rPr lang="de-DE" dirty="0" err="1" smtClean="0"/>
              <a:t>to</a:t>
            </a:r>
            <a:r>
              <a:rPr lang="de-DE" dirty="0" smtClean="0"/>
              <a:t> lose potential </a:t>
            </a:r>
            <a:r>
              <a:rPr lang="de-DE" dirty="0" err="1" smtClean="0"/>
              <a:t>votes</a:t>
            </a:r>
            <a:r>
              <a:rPr lang="de-DE" dirty="0" smtClean="0"/>
              <a:t> </a:t>
            </a:r>
            <a:r>
              <a:rPr lang="de-DE" dirty="0" err="1" smtClean="0"/>
              <a:t>because</a:t>
            </a:r>
            <a:r>
              <a:rPr lang="de-DE" dirty="0" smtClean="0"/>
              <a:t> </a:t>
            </a:r>
            <a:r>
              <a:rPr lang="de-DE" dirty="0" err="1" smtClean="0"/>
              <a:t>it</a:t>
            </a:r>
            <a:r>
              <a:rPr lang="de-DE" dirty="0" smtClean="0"/>
              <a:t> </a:t>
            </a:r>
            <a:r>
              <a:rPr lang="de-DE" dirty="0" err="1" smtClean="0"/>
              <a:t>is</a:t>
            </a:r>
            <a:r>
              <a:rPr lang="de-DE" dirty="0" smtClean="0"/>
              <a:t> </a:t>
            </a:r>
            <a:r>
              <a:rPr lang="de-DE" dirty="0" err="1" smtClean="0"/>
              <a:t>too</a:t>
            </a:r>
            <a:r>
              <a:rPr lang="de-DE" dirty="0" smtClean="0"/>
              <a:t> </a:t>
            </a:r>
            <a:r>
              <a:rPr lang="de-DE" dirty="0" err="1" smtClean="0"/>
              <a:t>specific</a:t>
            </a:r>
            <a:r>
              <a:rPr lang="de-DE" dirty="0" smtClean="0"/>
              <a:t> </a:t>
            </a:r>
            <a:r>
              <a:rPr lang="de-DE" dirty="0" err="1" smtClean="0"/>
              <a:t>for</a:t>
            </a:r>
            <a:r>
              <a:rPr lang="de-DE" dirty="0" smtClean="0"/>
              <a:t> </a:t>
            </a:r>
            <a:r>
              <a:rPr lang="de-DE" dirty="0" err="1" smtClean="0"/>
              <a:t>others</a:t>
            </a:r>
            <a:r>
              <a:rPr lang="de-DE" dirty="0" smtClean="0"/>
              <a:t> </a:t>
            </a:r>
            <a:r>
              <a:rPr lang="de-DE" dirty="0" err="1" smtClean="0"/>
              <a:t>to</a:t>
            </a:r>
            <a:r>
              <a:rPr lang="de-DE" dirty="0" smtClean="0"/>
              <a:t> </a:t>
            </a:r>
            <a:r>
              <a:rPr lang="de-DE" dirty="0" err="1" smtClean="0"/>
              <a:t>support</a:t>
            </a:r>
            <a:r>
              <a:rPr lang="de-DE" dirty="0" smtClean="0"/>
              <a:t> it.</a:t>
            </a:r>
          </a:p>
          <a:p>
            <a:pPr marL="285750" indent="-285750">
              <a:buFont typeface="Arial" panose="020B0604020202020204" pitchFamily="34" charset="0"/>
              <a:buChar char="•"/>
            </a:pPr>
            <a:r>
              <a:rPr lang="de-DE" dirty="0" err="1" smtClean="0"/>
              <a:t>Or</a:t>
            </a:r>
            <a:r>
              <a:rPr lang="de-DE" dirty="0" smtClean="0"/>
              <a:t> </a:t>
            </a:r>
            <a:r>
              <a:rPr lang="de-DE" dirty="0" err="1" smtClean="0"/>
              <a:t>it</a:t>
            </a:r>
            <a:r>
              <a:rPr lang="de-DE" dirty="0" smtClean="0"/>
              <a:t> </a:t>
            </a:r>
            <a:r>
              <a:rPr lang="de-DE" dirty="0" err="1" smtClean="0"/>
              <a:t>forces</a:t>
            </a:r>
            <a:r>
              <a:rPr lang="de-DE" dirty="0" smtClean="0"/>
              <a:t> </a:t>
            </a:r>
            <a:r>
              <a:rPr lang="de-DE" dirty="0" err="1" smtClean="0"/>
              <a:t>voters</a:t>
            </a:r>
            <a:r>
              <a:rPr lang="de-DE" dirty="0" smtClean="0"/>
              <a:t> </a:t>
            </a:r>
            <a:r>
              <a:rPr lang="de-DE" dirty="0" err="1" smtClean="0"/>
              <a:t>to</a:t>
            </a:r>
            <a:r>
              <a:rPr lang="de-DE" dirty="0" smtClean="0"/>
              <a:t> </a:t>
            </a:r>
            <a:r>
              <a:rPr lang="de-DE" dirty="0" err="1" smtClean="0"/>
              <a:t>split</a:t>
            </a:r>
            <a:r>
              <a:rPr lang="de-DE" dirty="0" smtClean="0"/>
              <a:t> </a:t>
            </a:r>
            <a:r>
              <a:rPr lang="de-DE" dirty="0" err="1" smtClean="0"/>
              <a:t>their</a:t>
            </a:r>
            <a:r>
              <a:rPr lang="de-DE" dirty="0" smtClean="0"/>
              <a:t> </a:t>
            </a:r>
            <a:r>
              <a:rPr lang="de-DE" dirty="0" err="1" smtClean="0"/>
              <a:t>votes</a:t>
            </a:r>
            <a:r>
              <a:rPr lang="de-DE" dirty="0" smtClean="0"/>
              <a:t> on </a:t>
            </a:r>
            <a:r>
              <a:rPr lang="de-DE" dirty="0" err="1" smtClean="0"/>
              <a:t>several</a:t>
            </a:r>
            <a:r>
              <a:rPr lang="de-DE" dirty="0" smtClean="0"/>
              <a:t> </a:t>
            </a:r>
            <a:r>
              <a:rPr lang="de-DE" dirty="0" err="1" smtClean="0"/>
              <a:t>items</a:t>
            </a:r>
            <a:r>
              <a:rPr lang="de-DE" dirty="0" smtClean="0"/>
              <a:t> on </a:t>
            </a:r>
            <a:r>
              <a:rPr lang="de-DE" dirty="0" err="1" smtClean="0"/>
              <a:t>the</a:t>
            </a:r>
            <a:r>
              <a:rPr lang="de-DE" dirty="0" smtClean="0"/>
              <a:t> </a:t>
            </a:r>
            <a:r>
              <a:rPr lang="de-DE" dirty="0" err="1" smtClean="0"/>
              <a:t>ballot</a:t>
            </a:r>
            <a:r>
              <a:rPr lang="de-DE" dirty="0" smtClean="0"/>
              <a:t> </a:t>
            </a:r>
            <a:r>
              <a:rPr lang="de-DE" dirty="0" err="1" smtClean="0"/>
              <a:t>instead</a:t>
            </a:r>
            <a:r>
              <a:rPr lang="de-DE" dirty="0" smtClean="0"/>
              <a:t> </a:t>
            </a:r>
            <a:r>
              <a:rPr lang="de-DE" dirty="0" err="1" smtClean="0"/>
              <a:t>of</a:t>
            </a:r>
            <a:r>
              <a:rPr lang="de-DE" dirty="0" smtClean="0"/>
              <a:t> </a:t>
            </a:r>
            <a:r>
              <a:rPr lang="de-DE" dirty="0" err="1" smtClean="0"/>
              <a:t>putting</a:t>
            </a:r>
            <a:r>
              <a:rPr lang="de-DE" dirty="0" smtClean="0"/>
              <a:t> </a:t>
            </a:r>
            <a:r>
              <a:rPr lang="de-DE" dirty="0" err="1" smtClean="0"/>
              <a:t>the</a:t>
            </a:r>
            <a:r>
              <a:rPr lang="de-DE" dirty="0" smtClean="0"/>
              <a:t> </a:t>
            </a:r>
            <a:r>
              <a:rPr lang="de-DE" dirty="0" err="1" smtClean="0"/>
              <a:t>whole</a:t>
            </a:r>
            <a:r>
              <a:rPr lang="de-DE" dirty="0" smtClean="0"/>
              <a:t> </a:t>
            </a:r>
            <a:r>
              <a:rPr lang="de-DE" dirty="0" err="1" smtClean="0"/>
              <a:t>amount</a:t>
            </a:r>
            <a:r>
              <a:rPr lang="de-DE" dirty="0" smtClean="0"/>
              <a:t> on </a:t>
            </a:r>
            <a:r>
              <a:rPr lang="de-DE" dirty="0" err="1" smtClean="0"/>
              <a:t>one</a:t>
            </a:r>
            <a:r>
              <a:rPr lang="de-DE" dirty="0" smtClean="0"/>
              <a:t> </a:t>
            </a:r>
            <a:r>
              <a:rPr lang="de-DE" dirty="0" err="1" smtClean="0"/>
              <a:t>single</a:t>
            </a:r>
            <a:r>
              <a:rPr lang="de-DE" dirty="0" smtClean="0"/>
              <a:t>, </a:t>
            </a:r>
            <a:r>
              <a:rPr lang="de-DE" dirty="0" err="1" smtClean="0"/>
              <a:t>more</a:t>
            </a:r>
            <a:r>
              <a:rPr lang="de-DE" dirty="0" smtClean="0"/>
              <a:t> </a:t>
            </a:r>
            <a:r>
              <a:rPr lang="de-DE" dirty="0" err="1" smtClean="0"/>
              <a:t>comprehensive</a:t>
            </a:r>
            <a:r>
              <a:rPr lang="de-DE" dirty="0" smtClean="0"/>
              <a:t> </a:t>
            </a:r>
            <a:r>
              <a:rPr lang="de-DE" dirty="0" err="1" smtClean="0"/>
              <a:t>request</a:t>
            </a:r>
            <a:r>
              <a:rPr lang="de-DE" dirty="0" smtClean="0"/>
              <a:t>/</a:t>
            </a:r>
            <a:r>
              <a:rPr lang="de-DE" dirty="0" err="1" smtClean="0"/>
              <a:t>idea</a:t>
            </a: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64444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23</a:t>
            </a:fld>
            <a:endParaRPr lang="de-DE"/>
          </a:p>
        </p:txBody>
      </p:sp>
      <p:sp>
        <p:nvSpPr>
          <p:cNvPr id="3" name="Titel 2"/>
          <p:cNvSpPr>
            <a:spLocks noGrp="1"/>
          </p:cNvSpPr>
          <p:nvPr>
            <p:ph type="title"/>
          </p:nvPr>
        </p:nvSpPr>
        <p:spPr/>
        <p:txBody>
          <a:bodyPr/>
          <a:lstStyle/>
          <a:p>
            <a:r>
              <a:rPr lang="de-DE" dirty="0" err="1"/>
              <a:t>A</a:t>
            </a:r>
            <a:r>
              <a:rPr lang="de-DE" dirty="0" err="1" smtClean="0"/>
              <a:t>lmost</a:t>
            </a:r>
            <a:r>
              <a:rPr lang="de-DE" dirty="0" smtClean="0"/>
              <a:t> </a:t>
            </a:r>
            <a:r>
              <a:rPr lang="de-DE" dirty="0" err="1" smtClean="0"/>
              <a:t>always</a:t>
            </a:r>
            <a:r>
              <a:rPr lang="de-DE" dirty="0" smtClean="0"/>
              <a:t> a </a:t>
            </a:r>
            <a:r>
              <a:rPr lang="de-DE" dirty="0" err="1" smtClean="0"/>
              <a:t>way</a:t>
            </a:r>
            <a:r>
              <a:rPr lang="de-DE" dirty="0" smtClean="0"/>
              <a:t> </a:t>
            </a:r>
            <a:r>
              <a:rPr lang="de-DE" dirty="0" err="1" smtClean="0"/>
              <a:t>to</a:t>
            </a:r>
            <a:r>
              <a:rPr lang="de-DE" dirty="0" smtClean="0"/>
              <a:t> </a:t>
            </a:r>
            <a:r>
              <a:rPr lang="de-DE" dirty="0" err="1" smtClean="0"/>
              <a:t>think</a:t>
            </a:r>
            <a:r>
              <a:rPr lang="de-DE" dirty="0" smtClean="0"/>
              <a:t> </a:t>
            </a:r>
            <a:r>
              <a:rPr lang="de-DE" dirty="0" err="1" smtClean="0"/>
              <a:t>even</a:t>
            </a:r>
            <a:r>
              <a:rPr lang="de-DE" dirty="0" smtClean="0"/>
              <a:t> </a:t>
            </a:r>
            <a:r>
              <a:rPr lang="de-DE" dirty="0" err="1" smtClean="0"/>
              <a:t>broader</a:t>
            </a:r>
            <a:r>
              <a:rPr lang="de-DE" dirty="0" smtClean="0"/>
              <a:t> …</a:t>
            </a:r>
            <a:endParaRPr lang="de-DE" dirty="0"/>
          </a:p>
        </p:txBody>
      </p:sp>
      <p:sp>
        <p:nvSpPr>
          <p:cNvPr id="4" name="Inhaltsplatzhalter 3"/>
          <p:cNvSpPr>
            <a:spLocks noGrp="1"/>
          </p:cNvSpPr>
          <p:nvPr>
            <p:ph idx="1"/>
          </p:nvPr>
        </p:nvSpPr>
        <p:spPr/>
        <p:txBody>
          <a:bodyPr/>
          <a:lstStyle/>
          <a:p>
            <a:r>
              <a:rPr lang="de-DE" b="1" dirty="0" err="1" smtClean="0"/>
              <a:t>Example</a:t>
            </a:r>
            <a:r>
              <a:rPr lang="de-DE" b="1" dirty="0" smtClean="0"/>
              <a:t> 1: </a:t>
            </a:r>
            <a:r>
              <a:rPr lang="de-DE" dirty="0" err="1" smtClean="0"/>
              <a:t>Enable</a:t>
            </a:r>
            <a:r>
              <a:rPr lang="de-DE" dirty="0" smtClean="0"/>
              <a:t> </a:t>
            </a:r>
            <a:r>
              <a:rPr lang="de-DE" dirty="0" err="1" smtClean="0"/>
              <a:t>case-insensitivity</a:t>
            </a:r>
            <a:r>
              <a:rPr lang="de-DE" dirty="0" smtClean="0"/>
              <a:t> </a:t>
            </a:r>
            <a:r>
              <a:rPr lang="de-DE" dirty="0" err="1" smtClean="0"/>
              <a:t>for</a:t>
            </a:r>
            <a:r>
              <a:rPr lang="de-DE" dirty="0" smtClean="0"/>
              <a:t> </a:t>
            </a:r>
            <a:r>
              <a:rPr lang="de-DE" dirty="0" err="1" smtClean="0"/>
              <a:t>indication</a:t>
            </a:r>
            <a:r>
              <a:rPr lang="de-DE" dirty="0" smtClean="0"/>
              <a:t> </a:t>
            </a:r>
            <a:r>
              <a:rPr lang="de-DE" dirty="0" err="1" smtClean="0"/>
              <a:t>rules</a:t>
            </a:r>
            <a:r>
              <a:rPr lang="de-DE" dirty="0" smtClean="0"/>
              <a:t> (</a:t>
            </a:r>
            <a:r>
              <a:rPr lang="de-DE" dirty="0" smtClean="0">
                <a:hlinkClick r:id="rId2"/>
              </a:rPr>
              <a:t>AENH-I-36450</a:t>
            </a:r>
            <a:r>
              <a:rPr lang="de-DE" dirty="0" smtClean="0"/>
              <a:t>)</a:t>
            </a:r>
          </a:p>
          <a:p>
            <a:r>
              <a:rPr lang="en-US" dirty="0" smtClean="0"/>
              <a:t>“Indication </a:t>
            </a:r>
            <a:r>
              <a:rPr lang="en-US" dirty="0"/>
              <a:t>rules in Alma are case sensitive by design. Case sensitivity is appropriate for ensuring exact matching and the prevention of inadvertent data problems. However, there are use cases in which case insensitivity within indication rules would be more appropriate</a:t>
            </a:r>
            <a:r>
              <a:rPr lang="en-US" dirty="0" smtClean="0"/>
              <a:t>. [… </a:t>
            </a:r>
            <a:r>
              <a:rPr lang="en-US" i="1" dirty="0" smtClean="0"/>
              <a:t>8 lines more </a:t>
            </a:r>
            <a:r>
              <a:rPr lang="en-US" dirty="0" smtClean="0"/>
              <a:t>…]“</a:t>
            </a:r>
            <a:endParaRPr lang="de-DE" dirty="0"/>
          </a:p>
          <a:p>
            <a:r>
              <a:rPr lang="de-DE" b="1" dirty="0" err="1" smtClean="0"/>
              <a:t>Example</a:t>
            </a:r>
            <a:r>
              <a:rPr lang="de-DE" b="1" dirty="0" smtClean="0"/>
              <a:t> 2: </a:t>
            </a:r>
            <a:r>
              <a:rPr lang="de-DE" dirty="0" smtClean="0"/>
              <a:t>Regular </a:t>
            </a:r>
            <a:r>
              <a:rPr lang="de-DE" dirty="0" err="1" smtClean="0"/>
              <a:t>expressions</a:t>
            </a:r>
            <a:r>
              <a:rPr lang="de-DE" dirty="0" smtClean="0"/>
              <a:t> in </a:t>
            </a:r>
            <a:r>
              <a:rPr lang="de-DE" dirty="0" err="1" smtClean="0"/>
              <a:t>indication</a:t>
            </a:r>
            <a:r>
              <a:rPr lang="de-DE" dirty="0" smtClean="0"/>
              <a:t> </a:t>
            </a:r>
            <a:r>
              <a:rPr lang="de-DE" dirty="0" err="1" smtClean="0"/>
              <a:t>rules</a:t>
            </a:r>
            <a:r>
              <a:rPr lang="de-DE" dirty="0" smtClean="0"/>
              <a:t> (</a:t>
            </a:r>
            <a:r>
              <a:rPr lang="de-DE" dirty="0" smtClean="0">
                <a:hlinkClick r:id="rId3"/>
              </a:rPr>
              <a:t>AENH-I-36291</a:t>
            </a:r>
            <a:r>
              <a:rPr lang="de-DE" dirty="0" smtClean="0"/>
              <a:t>)</a:t>
            </a:r>
          </a:p>
          <a:p>
            <a:r>
              <a:rPr lang="en-US" dirty="0" smtClean="0"/>
              <a:t>“Make </a:t>
            </a:r>
            <a:r>
              <a:rPr lang="en-US" dirty="0"/>
              <a:t>it possible to use regular expressions within indication rules in ALMA</a:t>
            </a:r>
            <a:r>
              <a:rPr lang="en-US" dirty="0" smtClean="0"/>
              <a:t>.“</a:t>
            </a:r>
            <a:endParaRPr lang="de-DE" dirty="0" smtClean="0"/>
          </a:p>
          <a:p>
            <a:r>
              <a:rPr lang="de-DE" b="1" dirty="0" err="1" smtClean="0"/>
              <a:t>My</a:t>
            </a:r>
            <a:r>
              <a:rPr lang="de-DE" b="1" dirty="0" smtClean="0"/>
              <a:t> </a:t>
            </a:r>
            <a:r>
              <a:rPr lang="de-DE" b="1" dirty="0" err="1" smtClean="0"/>
              <a:t>thoughts</a:t>
            </a:r>
            <a:r>
              <a:rPr lang="de-DE" b="1" dirty="0" smtClean="0"/>
              <a:t>:</a:t>
            </a:r>
          </a:p>
          <a:p>
            <a:pPr marL="285750" indent="-285750">
              <a:buFont typeface="Arial" panose="020B0604020202020204" pitchFamily="34" charset="0"/>
              <a:buChar char="•"/>
            </a:pPr>
            <a:r>
              <a:rPr lang="de-DE" dirty="0" smtClean="0"/>
              <a:t>I </a:t>
            </a:r>
            <a:r>
              <a:rPr lang="de-DE" dirty="0" err="1" smtClean="0"/>
              <a:t>understand</a:t>
            </a:r>
            <a:r>
              <a:rPr lang="de-DE" dirty="0" smtClean="0"/>
              <a:t> all </a:t>
            </a:r>
            <a:r>
              <a:rPr lang="de-DE" dirty="0" err="1" smtClean="0"/>
              <a:t>too</a:t>
            </a:r>
            <a:r>
              <a:rPr lang="de-DE" dirty="0" smtClean="0"/>
              <a:t> </a:t>
            </a:r>
            <a:r>
              <a:rPr lang="de-DE" dirty="0" err="1" smtClean="0"/>
              <a:t>well</a:t>
            </a:r>
            <a:r>
              <a:rPr lang="de-DE" dirty="0" smtClean="0"/>
              <a:t> </a:t>
            </a:r>
            <a:r>
              <a:rPr lang="de-DE" dirty="0" err="1" smtClean="0"/>
              <a:t>why</a:t>
            </a:r>
            <a:r>
              <a:rPr lang="de-DE" dirty="0" smtClean="0"/>
              <a:t> </a:t>
            </a:r>
            <a:r>
              <a:rPr lang="de-DE" dirty="0" err="1" smtClean="0"/>
              <a:t>Example</a:t>
            </a:r>
            <a:r>
              <a:rPr lang="de-DE" dirty="0" smtClean="0"/>
              <a:t> 1 </a:t>
            </a:r>
            <a:r>
              <a:rPr lang="de-DE" dirty="0" err="1" smtClean="0"/>
              <a:t>has</a:t>
            </a:r>
            <a:r>
              <a:rPr lang="de-DE" dirty="0" smtClean="0"/>
              <a:t> </a:t>
            </a:r>
            <a:r>
              <a:rPr lang="de-DE" dirty="0" err="1" smtClean="0"/>
              <a:t>been</a:t>
            </a:r>
            <a:r>
              <a:rPr lang="de-DE" dirty="0" smtClean="0"/>
              <a:t> </a:t>
            </a:r>
            <a:r>
              <a:rPr lang="de-DE" dirty="0" err="1" smtClean="0"/>
              <a:t>submitted</a:t>
            </a:r>
            <a:r>
              <a:rPr lang="de-DE" dirty="0" smtClean="0"/>
              <a:t> </a:t>
            </a:r>
            <a:r>
              <a:rPr lang="de-DE" dirty="0" err="1" smtClean="0"/>
              <a:t>altough</a:t>
            </a:r>
            <a:r>
              <a:rPr lang="de-DE" dirty="0" smtClean="0"/>
              <a:t> </a:t>
            </a:r>
            <a:r>
              <a:rPr lang="de-DE" dirty="0" err="1" smtClean="0"/>
              <a:t>the</a:t>
            </a:r>
            <a:r>
              <a:rPr lang="de-DE" dirty="0"/>
              <a:t> </a:t>
            </a:r>
            <a:r>
              <a:rPr lang="de-DE" dirty="0" err="1" smtClean="0"/>
              <a:t>broader</a:t>
            </a:r>
            <a:r>
              <a:rPr lang="de-DE" dirty="0" smtClean="0"/>
              <a:t> </a:t>
            </a:r>
            <a:r>
              <a:rPr lang="de-DE" dirty="0" err="1" smtClean="0"/>
              <a:t>Example</a:t>
            </a:r>
            <a:r>
              <a:rPr lang="de-DE" dirty="0" smtClean="0"/>
              <a:t> 2 </a:t>
            </a:r>
            <a:r>
              <a:rPr lang="de-DE" dirty="0" err="1" smtClean="0"/>
              <a:t>had</a:t>
            </a:r>
            <a:r>
              <a:rPr lang="de-DE" dirty="0" smtClean="0"/>
              <a:t> </a:t>
            </a:r>
            <a:r>
              <a:rPr lang="de-DE" dirty="0" err="1" smtClean="0"/>
              <a:t>already</a:t>
            </a:r>
            <a:r>
              <a:rPr lang="de-DE" dirty="0" smtClean="0"/>
              <a:t> </a:t>
            </a:r>
            <a:r>
              <a:rPr lang="de-DE" dirty="0" err="1" smtClean="0"/>
              <a:t>existed</a:t>
            </a:r>
            <a:r>
              <a:rPr lang="de-DE" dirty="0" smtClean="0"/>
              <a:t> (</a:t>
            </a:r>
            <a:r>
              <a:rPr lang="en-US" dirty="0" smtClean="0"/>
              <a:t>“</a:t>
            </a:r>
            <a:r>
              <a:rPr lang="de-DE" dirty="0" err="1" smtClean="0"/>
              <a:t>What</a:t>
            </a:r>
            <a:r>
              <a:rPr lang="de-DE" dirty="0" smtClean="0"/>
              <a:t> </a:t>
            </a:r>
            <a:r>
              <a:rPr lang="de-DE" dirty="0" err="1" smtClean="0"/>
              <a:t>are</a:t>
            </a:r>
            <a:r>
              <a:rPr lang="de-DE" dirty="0" smtClean="0"/>
              <a:t> </a:t>
            </a:r>
            <a:r>
              <a:rPr lang="de-DE" dirty="0" err="1" smtClean="0"/>
              <a:t>regular</a:t>
            </a:r>
            <a:r>
              <a:rPr lang="de-DE" dirty="0" smtClean="0"/>
              <a:t> </a:t>
            </a:r>
            <a:r>
              <a:rPr lang="de-DE" dirty="0" err="1" smtClean="0"/>
              <a:t>expressions</a:t>
            </a:r>
            <a:r>
              <a:rPr lang="de-DE" dirty="0" smtClean="0"/>
              <a:t>?“).</a:t>
            </a:r>
          </a:p>
          <a:p>
            <a:pPr marL="285750" indent="-285750">
              <a:buFont typeface="Arial" panose="020B0604020202020204" pitchFamily="34" charset="0"/>
              <a:buChar char="•"/>
            </a:pPr>
            <a:r>
              <a:rPr lang="de-DE" dirty="0" err="1" smtClean="0"/>
              <a:t>Why</a:t>
            </a:r>
            <a:r>
              <a:rPr lang="de-DE" dirty="0" smtClean="0"/>
              <a:t> not </a:t>
            </a:r>
            <a:r>
              <a:rPr lang="de-DE" dirty="0" err="1" smtClean="0"/>
              <a:t>regular</a:t>
            </a:r>
            <a:r>
              <a:rPr lang="de-DE" dirty="0" smtClean="0"/>
              <a:t> </a:t>
            </a:r>
            <a:r>
              <a:rPr lang="de-DE" dirty="0" err="1" smtClean="0"/>
              <a:t>expressions</a:t>
            </a:r>
            <a:r>
              <a:rPr lang="de-DE" dirty="0" smtClean="0"/>
              <a:t> in </a:t>
            </a:r>
            <a:r>
              <a:rPr lang="de-DE" b="1" dirty="0" smtClean="0"/>
              <a:t>all</a:t>
            </a:r>
            <a:r>
              <a:rPr lang="de-DE" dirty="0" smtClean="0"/>
              <a:t> </a:t>
            </a:r>
            <a:r>
              <a:rPr lang="de-DE" dirty="0" err="1" smtClean="0"/>
              <a:t>kinds</a:t>
            </a:r>
            <a:r>
              <a:rPr lang="de-DE" dirty="0" smtClean="0"/>
              <a:t> </a:t>
            </a:r>
            <a:r>
              <a:rPr lang="de-DE" dirty="0" err="1" smtClean="0"/>
              <a:t>of</a:t>
            </a:r>
            <a:r>
              <a:rPr lang="de-DE" dirty="0" smtClean="0"/>
              <a:t> </a:t>
            </a:r>
            <a:r>
              <a:rPr lang="de-DE" dirty="0" err="1" smtClean="0"/>
              <a:t>rules</a:t>
            </a:r>
            <a:r>
              <a:rPr lang="de-DE" dirty="0" smtClean="0"/>
              <a:t> </a:t>
            </a:r>
            <a:r>
              <a:rPr lang="de-DE" dirty="0" err="1" smtClean="0"/>
              <a:t>that</a:t>
            </a:r>
            <a:r>
              <a:rPr lang="de-DE" dirty="0" smtClean="0"/>
              <a:t> </a:t>
            </a:r>
            <a:r>
              <a:rPr lang="de-DE" dirty="0" err="1" smtClean="0"/>
              <a:t>could</a:t>
            </a:r>
            <a:r>
              <a:rPr lang="de-DE" dirty="0" smtClean="0"/>
              <a:t> </a:t>
            </a:r>
            <a:r>
              <a:rPr lang="de-DE" dirty="0" err="1" smtClean="0"/>
              <a:t>make</a:t>
            </a:r>
            <a:r>
              <a:rPr lang="de-DE" dirty="0" smtClean="0"/>
              <a:t> </a:t>
            </a:r>
            <a:r>
              <a:rPr lang="de-DE" dirty="0" err="1" smtClean="0"/>
              <a:t>use</a:t>
            </a:r>
            <a:r>
              <a:rPr lang="de-DE" dirty="0" smtClean="0"/>
              <a:t> </a:t>
            </a:r>
            <a:r>
              <a:rPr lang="de-DE" dirty="0" err="1" smtClean="0"/>
              <a:t>of</a:t>
            </a:r>
            <a:r>
              <a:rPr lang="de-DE" dirty="0"/>
              <a:t> </a:t>
            </a:r>
            <a:r>
              <a:rPr lang="de-DE" dirty="0" smtClean="0"/>
              <a:t>a powerful </a:t>
            </a:r>
            <a:r>
              <a:rPr lang="de-DE" dirty="0" err="1" smtClean="0"/>
              <a:t>tool</a:t>
            </a:r>
            <a:r>
              <a:rPr lang="de-DE" dirty="0" smtClean="0"/>
              <a:t> </a:t>
            </a:r>
            <a:r>
              <a:rPr lang="de-DE" dirty="0" err="1" smtClean="0"/>
              <a:t>for</a:t>
            </a:r>
            <a:r>
              <a:rPr lang="de-DE" dirty="0" smtClean="0"/>
              <a:t> </a:t>
            </a:r>
            <a:r>
              <a:rPr lang="de-DE" dirty="0" err="1" smtClean="0"/>
              <a:t>pattern</a:t>
            </a:r>
            <a:r>
              <a:rPr lang="de-DE" dirty="0" smtClean="0"/>
              <a:t> </a:t>
            </a:r>
            <a:r>
              <a:rPr lang="de-DE" dirty="0" err="1" smtClean="0"/>
              <a:t>matching</a:t>
            </a:r>
            <a:r>
              <a:rPr lang="de-DE" dirty="0" smtClean="0"/>
              <a:t> </a:t>
            </a:r>
            <a:r>
              <a:rPr lang="de-DE" dirty="0" err="1" smtClean="0"/>
              <a:t>as</a:t>
            </a:r>
            <a:r>
              <a:rPr lang="de-DE" dirty="0" smtClean="0"/>
              <a:t> </a:t>
            </a:r>
            <a:r>
              <a:rPr lang="de-DE" dirty="0" err="1" smtClean="0"/>
              <a:t>well</a:t>
            </a:r>
            <a:r>
              <a:rPr lang="de-DE" dirty="0" smtClean="0"/>
              <a:t>? (</a:t>
            </a:r>
            <a:r>
              <a:rPr lang="de-DE" dirty="0" err="1" smtClean="0"/>
              <a:t>normalization</a:t>
            </a:r>
            <a:r>
              <a:rPr lang="de-DE" dirty="0" smtClean="0"/>
              <a:t> </a:t>
            </a:r>
            <a:r>
              <a:rPr lang="de-DE" dirty="0" err="1" smtClean="0"/>
              <a:t>and</a:t>
            </a:r>
            <a:r>
              <a:rPr lang="de-DE" dirty="0" smtClean="0"/>
              <a:t> </a:t>
            </a:r>
            <a:r>
              <a:rPr lang="de-DE" dirty="0" err="1" smtClean="0"/>
              <a:t>merge</a:t>
            </a:r>
            <a:r>
              <a:rPr lang="de-DE" dirty="0" smtClean="0"/>
              <a:t> </a:t>
            </a:r>
            <a:r>
              <a:rPr lang="de-DE" dirty="0" err="1" smtClean="0"/>
              <a:t>rules</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9570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24</a:t>
            </a:fld>
            <a:endParaRPr lang="de-DE"/>
          </a:p>
        </p:txBody>
      </p:sp>
      <p:sp>
        <p:nvSpPr>
          <p:cNvPr id="6" name="Titel 5"/>
          <p:cNvSpPr>
            <a:spLocks noGrp="1"/>
          </p:cNvSpPr>
          <p:nvPr>
            <p:ph type="title"/>
          </p:nvPr>
        </p:nvSpPr>
        <p:spPr/>
        <p:txBody>
          <a:bodyPr/>
          <a:lstStyle/>
          <a:p>
            <a:r>
              <a:rPr lang="de-DE" dirty="0" err="1" smtClean="0"/>
              <a:t>Yet</a:t>
            </a:r>
            <a:r>
              <a:rPr lang="de-DE" dirty="0" smtClean="0"/>
              <a:t> </a:t>
            </a:r>
            <a:r>
              <a:rPr lang="de-DE" dirty="0" err="1" smtClean="0"/>
              <a:t>another</a:t>
            </a:r>
            <a:r>
              <a:rPr lang="de-DE" dirty="0" smtClean="0"/>
              <a:t> „</a:t>
            </a:r>
            <a:r>
              <a:rPr lang="de-DE" dirty="0" err="1" smtClean="0"/>
              <a:t>Please</a:t>
            </a:r>
            <a:r>
              <a:rPr lang="de-DE" dirty="0" smtClean="0"/>
              <a:t> </a:t>
            </a:r>
            <a:r>
              <a:rPr lang="de-DE" dirty="0" err="1" smtClean="0"/>
              <a:t>add</a:t>
            </a:r>
            <a:r>
              <a:rPr lang="de-DE" dirty="0" smtClean="0"/>
              <a:t> X </a:t>
            </a:r>
            <a:r>
              <a:rPr lang="de-DE" dirty="0" err="1" smtClean="0"/>
              <a:t>to</a:t>
            </a:r>
            <a:r>
              <a:rPr lang="de-DE" dirty="0" smtClean="0"/>
              <a:t> </a:t>
            </a:r>
            <a:r>
              <a:rPr lang="de-DE" dirty="0" err="1" smtClean="0"/>
              <a:t>the</a:t>
            </a:r>
            <a:r>
              <a:rPr lang="de-DE" dirty="0" smtClean="0"/>
              <a:t> </a:t>
            </a:r>
            <a:r>
              <a:rPr lang="de-DE" dirty="0" err="1" smtClean="0"/>
              <a:t>export</a:t>
            </a:r>
            <a:r>
              <a:rPr lang="de-DE" dirty="0" smtClean="0"/>
              <a:t>“ …</a:t>
            </a:r>
            <a:endParaRPr lang="de-DE" dirty="0"/>
          </a:p>
        </p:txBody>
      </p:sp>
      <p:sp>
        <p:nvSpPr>
          <p:cNvPr id="7" name="Inhaltsplatzhalter 6"/>
          <p:cNvSpPr>
            <a:spLocks noGrp="1"/>
          </p:cNvSpPr>
          <p:nvPr>
            <p:ph idx="1"/>
          </p:nvPr>
        </p:nvSpPr>
        <p:spPr/>
        <p:txBody>
          <a:bodyPr/>
          <a:lstStyle/>
          <a:p>
            <a:r>
              <a:rPr lang="de-DE" b="1" dirty="0" err="1" smtClean="0"/>
              <a:t>Generic</a:t>
            </a:r>
            <a:r>
              <a:rPr lang="de-DE" b="1" dirty="0" smtClean="0"/>
              <a:t> </a:t>
            </a:r>
            <a:r>
              <a:rPr lang="de-DE" b="1" dirty="0" err="1" smtClean="0"/>
              <a:t>example</a:t>
            </a:r>
            <a:r>
              <a:rPr lang="de-DE" b="1" dirty="0" smtClean="0"/>
              <a:t>:</a:t>
            </a:r>
          </a:p>
          <a:p>
            <a:r>
              <a:rPr lang="en-US" dirty="0" smtClean="0"/>
              <a:t>“</a:t>
            </a:r>
            <a:r>
              <a:rPr lang="de-DE" dirty="0" smtClean="0"/>
              <a:t>The EXCEL </a:t>
            </a:r>
            <a:r>
              <a:rPr lang="de-DE" dirty="0" err="1" smtClean="0"/>
              <a:t>export</a:t>
            </a:r>
            <a:r>
              <a:rPr lang="de-DE" dirty="0" smtClean="0"/>
              <a:t> </a:t>
            </a:r>
            <a:r>
              <a:rPr lang="de-DE" dirty="0" err="1" smtClean="0"/>
              <a:t>of</a:t>
            </a:r>
            <a:r>
              <a:rPr lang="de-DE" dirty="0" smtClean="0"/>
              <a:t> </a:t>
            </a:r>
            <a:r>
              <a:rPr lang="de-DE" dirty="0" err="1" smtClean="0"/>
              <a:t>list</a:t>
            </a:r>
            <a:r>
              <a:rPr lang="de-DE" dirty="0" smtClean="0"/>
              <a:t> </a:t>
            </a:r>
            <a:r>
              <a:rPr lang="de-DE" i="1" dirty="0" smtClean="0"/>
              <a:t>&lt;INSERT_YOU_FAVOURITE_LIST&gt;</a:t>
            </a:r>
            <a:r>
              <a:rPr lang="de-DE" dirty="0" smtClean="0"/>
              <a:t> </a:t>
            </a:r>
            <a:r>
              <a:rPr lang="de-DE" dirty="0" err="1" smtClean="0"/>
              <a:t>currently</a:t>
            </a:r>
            <a:r>
              <a:rPr lang="de-DE" dirty="0" smtClean="0"/>
              <a:t> </a:t>
            </a:r>
            <a:r>
              <a:rPr lang="de-DE" dirty="0" err="1" smtClean="0"/>
              <a:t>contains</a:t>
            </a:r>
            <a:r>
              <a:rPr lang="de-DE" dirty="0" smtClean="0"/>
              <a:t> </a:t>
            </a:r>
            <a:r>
              <a:rPr lang="de-DE" dirty="0" err="1" smtClean="0"/>
              <a:t>the</a:t>
            </a:r>
            <a:r>
              <a:rPr lang="de-DE" dirty="0" smtClean="0"/>
              <a:t> </a:t>
            </a:r>
            <a:r>
              <a:rPr lang="de-DE" dirty="0" err="1" smtClean="0"/>
              <a:t>fields</a:t>
            </a:r>
            <a:r>
              <a:rPr lang="de-DE" dirty="0" smtClean="0"/>
              <a:t> A, B, C, </a:t>
            </a:r>
            <a:r>
              <a:rPr lang="de-DE" dirty="0" err="1" smtClean="0"/>
              <a:t>and</a:t>
            </a:r>
            <a:r>
              <a:rPr lang="de-DE" dirty="0" smtClean="0"/>
              <a:t> D. </a:t>
            </a:r>
            <a:r>
              <a:rPr lang="de-DE" dirty="0" err="1" smtClean="0"/>
              <a:t>Please</a:t>
            </a:r>
            <a:r>
              <a:rPr lang="de-DE" dirty="0" smtClean="0"/>
              <a:t>, </a:t>
            </a:r>
            <a:r>
              <a:rPr lang="de-DE" dirty="0" err="1" smtClean="0"/>
              <a:t>add</a:t>
            </a:r>
            <a:r>
              <a:rPr lang="de-DE" dirty="0" smtClean="0"/>
              <a:t> </a:t>
            </a:r>
            <a:r>
              <a:rPr lang="de-DE" dirty="0" err="1" smtClean="0"/>
              <a:t>field</a:t>
            </a:r>
            <a:r>
              <a:rPr lang="de-DE" dirty="0" smtClean="0"/>
              <a:t> X </a:t>
            </a:r>
            <a:r>
              <a:rPr lang="de-DE" dirty="0" err="1" smtClean="0"/>
              <a:t>to</a:t>
            </a:r>
            <a:r>
              <a:rPr lang="de-DE" dirty="0" smtClean="0"/>
              <a:t> </a:t>
            </a:r>
            <a:r>
              <a:rPr lang="de-DE" dirty="0" err="1" smtClean="0"/>
              <a:t>the</a:t>
            </a:r>
            <a:r>
              <a:rPr lang="de-DE" dirty="0" smtClean="0"/>
              <a:t> EXCEL </a:t>
            </a:r>
            <a:r>
              <a:rPr lang="de-DE" dirty="0" err="1" smtClean="0"/>
              <a:t>export</a:t>
            </a:r>
            <a:r>
              <a:rPr lang="de-DE" dirty="0" smtClean="0"/>
              <a:t> </a:t>
            </a:r>
            <a:r>
              <a:rPr lang="de-DE" dirty="0" err="1" smtClean="0"/>
              <a:t>as</a:t>
            </a:r>
            <a:r>
              <a:rPr lang="de-DE" dirty="0" smtClean="0"/>
              <a:t> </a:t>
            </a:r>
            <a:r>
              <a:rPr lang="de-DE" dirty="0" err="1" smtClean="0"/>
              <a:t>well</a:t>
            </a:r>
            <a:r>
              <a:rPr lang="de-DE" dirty="0" smtClean="0"/>
              <a:t>.“</a:t>
            </a:r>
          </a:p>
          <a:p>
            <a:r>
              <a:rPr lang="en-US" dirty="0"/>
              <a:t>“</a:t>
            </a:r>
            <a:r>
              <a:rPr lang="de-DE" dirty="0"/>
              <a:t>The EXCEL </a:t>
            </a:r>
            <a:r>
              <a:rPr lang="de-DE" dirty="0" err="1"/>
              <a:t>export</a:t>
            </a:r>
            <a:r>
              <a:rPr lang="de-DE" dirty="0"/>
              <a:t> </a:t>
            </a:r>
            <a:r>
              <a:rPr lang="de-DE" dirty="0" err="1"/>
              <a:t>of</a:t>
            </a:r>
            <a:r>
              <a:rPr lang="de-DE" dirty="0"/>
              <a:t> </a:t>
            </a:r>
            <a:r>
              <a:rPr lang="de-DE" dirty="0" err="1" smtClean="0"/>
              <a:t>list</a:t>
            </a:r>
            <a:r>
              <a:rPr lang="de-DE" dirty="0" smtClean="0"/>
              <a:t> </a:t>
            </a:r>
            <a:r>
              <a:rPr lang="de-DE" i="1" dirty="0"/>
              <a:t>&lt;</a:t>
            </a:r>
            <a:r>
              <a:rPr lang="de-DE" i="1" dirty="0" smtClean="0"/>
              <a:t>INSERT_YOU_FAVOURITE_LIST&gt;</a:t>
            </a:r>
            <a:r>
              <a:rPr lang="de-DE" dirty="0" smtClean="0"/>
              <a:t> </a:t>
            </a:r>
            <a:r>
              <a:rPr lang="de-DE" dirty="0" err="1"/>
              <a:t>currently</a:t>
            </a:r>
            <a:r>
              <a:rPr lang="de-DE" dirty="0"/>
              <a:t> </a:t>
            </a:r>
            <a:r>
              <a:rPr lang="de-DE" dirty="0" err="1"/>
              <a:t>contains</a:t>
            </a:r>
            <a:r>
              <a:rPr lang="de-DE" dirty="0"/>
              <a:t> </a:t>
            </a:r>
            <a:r>
              <a:rPr lang="de-DE" dirty="0" err="1"/>
              <a:t>the</a:t>
            </a:r>
            <a:r>
              <a:rPr lang="de-DE" dirty="0"/>
              <a:t> </a:t>
            </a:r>
            <a:r>
              <a:rPr lang="de-DE" dirty="0" err="1"/>
              <a:t>fields</a:t>
            </a:r>
            <a:r>
              <a:rPr lang="de-DE" dirty="0"/>
              <a:t> A, B, </a:t>
            </a:r>
            <a:r>
              <a:rPr lang="de-DE" dirty="0" smtClean="0"/>
              <a:t>C, D, </a:t>
            </a:r>
            <a:r>
              <a:rPr lang="de-DE" dirty="0" err="1" smtClean="0"/>
              <a:t>and</a:t>
            </a:r>
            <a:r>
              <a:rPr lang="de-DE" dirty="0" smtClean="0"/>
              <a:t> X. </a:t>
            </a:r>
            <a:r>
              <a:rPr lang="de-DE" dirty="0" err="1"/>
              <a:t>Please</a:t>
            </a:r>
            <a:r>
              <a:rPr lang="de-DE" dirty="0"/>
              <a:t>, </a:t>
            </a:r>
            <a:r>
              <a:rPr lang="de-DE" dirty="0" err="1"/>
              <a:t>add</a:t>
            </a:r>
            <a:r>
              <a:rPr lang="de-DE" dirty="0"/>
              <a:t> </a:t>
            </a:r>
            <a:r>
              <a:rPr lang="de-DE" dirty="0" err="1"/>
              <a:t>field</a:t>
            </a:r>
            <a:r>
              <a:rPr lang="de-DE" dirty="0"/>
              <a:t> </a:t>
            </a:r>
            <a:r>
              <a:rPr lang="de-DE" dirty="0" smtClean="0"/>
              <a:t>Y </a:t>
            </a:r>
            <a:r>
              <a:rPr lang="de-DE" dirty="0" err="1"/>
              <a:t>to</a:t>
            </a:r>
            <a:r>
              <a:rPr lang="de-DE" dirty="0"/>
              <a:t> </a:t>
            </a:r>
            <a:r>
              <a:rPr lang="de-DE" dirty="0" err="1"/>
              <a:t>the</a:t>
            </a:r>
            <a:r>
              <a:rPr lang="de-DE" dirty="0"/>
              <a:t> EXCEL </a:t>
            </a:r>
            <a:r>
              <a:rPr lang="de-DE" dirty="0" err="1"/>
              <a:t>export</a:t>
            </a:r>
            <a:r>
              <a:rPr lang="de-DE" dirty="0"/>
              <a:t> </a:t>
            </a:r>
            <a:r>
              <a:rPr lang="de-DE" dirty="0" err="1"/>
              <a:t>as</a:t>
            </a:r>
            <a:r>
              <a:rPr lang="de-DE" dirty="0"/>
              <a:t> </a:t>
            </a:r>
            <a:r>
              <a:rPr lang="de-DE" dirty="0" err="1"/>
              <a:t>well</a:t>
            </a:r>
            <a:r>
              <a:rPr lang="de-DE" dirty="0" smtClean="0"/>
              <a:t>.“</a:t>
            </a:r>
          </a:p>
          <a:p>
            <a:r>
              <a:rPr lang="en-US" dirty="0"/>
              <a:t>“</a:t>
            </a:r>
            <a:r>
              <a:rPr lang="de-DE" dirty="0"/>
              <a:t>The EXCEL </a:t>
            </a:r>
            <a:r>
              <a:rPr lang="de-DE" dirty="0" err="1"/>
              <a:t>export</a:t>
            </a:r>
            <a:r>
              <a:rPr lang="de-DE" dirty="0"/>
              <a:t> </a:t>
            </a:r>
            <a:r>
              <a:rPr lang="de-DE" dirty="0" err="1"/>
              <a:t>of</a:t>
            </a:r>
            <a:r>
              <a:rPr lang="de-DE" dirty="0"/>
              <a:t> </a:t>
            </a:r>
            <a:r>
              <a:rPr lang="de-DE" dirty="0" err="1" smtClean="0"/>
              <a:t>list</a:t>
            </a:r>
            <a:r>
              <a:rPr lang="de-DE" dirty="0" smtClean="0"/>
              <a:t> </a:t>
            </a:r>
            <a:r>
              <a:rPr lang="de-DE" i="1" dirty="0"/>
              <a:t>&lt;</a:t>
            </a:r>
            <a:r>
              <a:rPr lang="de-DE" i="1" dirty="0" smtClean="0"/>
              <a:t>INSERT_YOU_FAVOURITE_LIST&gt;</a:t>
            </a:r>
            <a:r>
              <a:rPr lang="de-DE" dirty="0" smtClean="0"/>
              <a:t> </a:t>
            </a:r>
            <a:r>
              <a:rPr lang="de-DE" dirty="0" err="1"/>
              <a:t>currently</a:t>
            </a:r>
            <a:r>
              <a:rPr lang="de-DE" dirty="0"/>
              <a:t> </a:t>
            </a:r>
            <a:r>
              <a:rPr lang="de-DE" dirty="0" err="1"/>
              <a:t>contains</a:t>
            </a:r>
            <a:r>
              <a:rPr lang="de-DE" dirty="0"/>
              <a:t> </a:t>
            </a:r>
            <a:r>
              <a:rPr lang="de-DE" dirty="0" err="1"/>
              <a:t>the</a:t>
            </a:r>
            <a:r>
              <a:rPr lang="de-DE" dirty="0"/>
              <a:t> </a:t>
            </a:r>
            <a:r>
              <a:rPr lang="de-DE" dirty="0" err="1"/>
              <a:t>fields</a:t>
            </a:r>
            <a:r>
              <a:rPr lang="de-DE" dirty="0"/>
              <a:t> A, B, C, D, </a:t>
            </a:r>
            <a:r>
              <a:rPr lang="de-DE" dirty="0" smtClean="0"/>
              <a:t>X, </a:t>
            </a:r>
            <a:r>
              <a:rPr lang="de-DE" dirty="0" err="1" smtClean="0"/>
              <a:t>and</a:t>
            </a:r>
            <a:r>
              <a:rPr lang="de-DE" dirty="0" smtClean="0"/>
              <a:t> Y. </a:t>
            </a:r>
            <a:r>
              <a:rPr lang="de-DE" dirty="0" err="1"/>
              <a:t>Please</a:t>
            </a:r>
            <a:r>
              <a:rPr lang="de-DE" dirty="0"/>
              <a:t>, </a:t>
            </a:r>
            <a:r>
              <a:rPr lang="de-DE" dirty="0" err="1"/>
              <a:t>add</a:t>
            </a:r>
            <a:r>
              <a:rPr lang="de-DE" dirty="0"/>
              <a:t> </a:t>
            </a:r>
            <a:r>
              <a:rPr lang="de-DE" dirty="0" err="1"/>
              <a:t>field</a:t>
            </a:r>
            <a:r>
              <a:rPr lang="de-DE" dirty="0"/>
              <a:t> </a:t>
            </a:r>
            <a:r>
              <a:rPr lang="de-DE" dirty="0" smtClean="0"/>
              <a:t>Z </a:t>
            </a:r>
            <a:r>
              <a:rPr lang="de-DE" dirty="0" err="1"/>
              <a:t>to</a:t>
            </a:r>
            <a:r>
              <a:rPr lang="de-DE" dirty="0"/>
              <a:t> </a:t>
            </a:r>
            <a:r>
              <a:rPr lang="de-DE" dirty="0" err="1"/>
              <a:t>the</a:t>
            </a:r>
            <a:r>
              <a:rPr lang="de-DE" dirty="0"/>
              <a:t> EXCEL </a:t>
            </a:r>
            <a:r>
              <a:rPr lang="de-DE" dirty="0" err="1"/>
              <a:t>export</a:t>
            </a:r>
            <a:r>
              <a:rPr lang="de-DE" dirty="0"/>
              <a:t> </a:t>
            </a:r>
            <a:r>
              <a:rPr lang="de-DE" dirty="0" err="1"/>
              <a:t>as</a:t>
            </a:r>
            <a:r>
              <a:rPr lang="de-DE" dirty="0"/>
              <a:t> </a:t>
            </a:r>
            <a:r>
              <a:rPr lang="de-DE" dirty="0" err="1"/>
              <a:t>well</a:t>
            </a:r>
            <a:r>
              <a:rPr lang="de-DE" dirty="0"/>
              <a:t>.“</a:t>
            </a:r>
          </a:p>
          <a:p>
            <a:r>
              <a:rPr lang="de-DE" dirty="0" smtClean="0"/>
              <a:t>:</a:t>
            </a:r>
          </a:p>
          <a:p>
            <a:r>
              <a:rPr lang="de-DE" b="1" dirty="0" err="1" smtClean="0"/>
              <a:t>My</a:t>
            </a:r>
            <a:r>
              <a:rPr lang="de-DE" b="1" dirty="0" smtClean="0"/>
              <a:t> </a:t>
            </a:r>
            <a:r>
              <a:rPr lang="de-DE" b="1" dirty="0" err="1" smtClean="0"/>
              <a:t>thoughts</a:t>
            </a:r>
            <a:r>
              <a:rPr lang="de-DE" b="1" dirty="0" smtClean="0"/>
              <a:t>:</a:t>
            </a:r>
          </a:p>
          <a:p>
            <a:pPr marL="285750" indent="-285750">
              <a:buFont typeface="Arial" panose="020B0604020202020204" pitchFamily="34" charset="0"/>
              <a:buChar char="•"/>
            </a:pPr>
            <a:r>
              <a:rPr lang="de-DE" dirty="0" err="1" smtClean="0"/>
              <a:t>Why</a:t>
            </a:r>
            <a:r>
              <a:rPr lang="de-DE" dirty="0" smtClean="0"/>
              <a:t> </a:t>
            </a:r>
            <a:r>
              <a:rPr lang="de-DE" dirty="0" err="1" smtClean="0"/>
              <a:t>don‘t</a:t>
            </a:r>
            <a:r>
              <a:rPr lang="de-DE" dirty="0" smtClean="0"/>
              <a:t> </a:t>
            </a:r>
            <a:r>
              <a:rPr lang="de-DE" dirty="0" err="1" smtClean="0"/>
              <a:t>make</a:t>
            </a:r>
            <a:r>
              <a:rPr lang="de-DE" dirty="0" smtClean="0"/>
              <a:t> EXCEL </a:t>
            </a:r>
            <a:r>
              <a:rPr lang="de-DE" dirty="0" err="1" smtClean="0"/>
              <a:t>exports</a:t>
            </a:r>
            <a:r>
              <a:rPr lang="de-DE" dirty="0" smtClean="0"/>
              <a:t> </a:t>
            </a:r>
            <a:r>
              <a:rPr lang="de-DE" dirty="0" err="1" smtClean="0"/>
              <a:t>completely</a:t>
            </a:r>
            <a:r>
              <a:rPr lang="de-DE" dirty="0" smtClean="0"/>
              <a:t> </a:t>
            </a:r>
            <a:r>
              <a:rPr lang="de-DE" dirty="0" err="1" smtClean="0"/>
              <a:t>configurable</a:t>
            </a:r>
            <a:r>
              <a:rPr lang="de-DE" dirty="0" smtClean="0"/>
              <a:t> in </a:t>
            </a:r>
            <a:r>
              <a:rPr lang="de-DE" dirty="0" err="1" smtClean="0"/>
              <a:t>terms</a:t>
            </a:r>
            <a:r>
              <a:rPr lang="de-DE" dirty="0" smtClean="0"/>
              <a:t> </a:t>
            </a:r>
            <a:r>
              <a:rPr lang="de-DE" dirty="0" err="1" smtClean="0"/>
              <a:t>of</a:t>
            </a:r>
            <a:r>
              <a:rPr lang="de-DE" dirty="0" smtClean="0"/>
              <a:t> </a:t>
            </a:r>
            <a:r>
              <a:rPr lang="de-DE" dirty="0" err="1" smtClean="0"/>
              <a:t>what</a:t>
            </a:r>
            <a:r>
              <a:rPr lang="de-DE" dirty="0" smtClean="0"/>
              <a:t> </a:t>
            </a:r>
            <a:r>
              <a:rPr lang="de-DE" dirty="0" err="1" smtClean="0"/>
              <a:t>fields</a:t>
            </a:r>
            <a:r>
              <a:rPr lang="de-DE" dirty="0" smtClean="0"/>
              <a:t> </a:t>
            </a:r>
            <a:r>
              <a:rPr lang="de-DE" dirty="0" err="1" smtClean="0"/>
              <a:t>of</a:t>
            </a:r>
            <a:r>
              <a:rPr lang="de-DE" dirty="0" smtClean="0"/>
              <a:t> </a:t>
            </a:r>
            <a:r>
              <a:rPr lang="de-DE" dirty="0" err="1" smtClean="0"/>
              <a:t>the</a:t>
            </a:r>
            <a:r>
              <a:rPr lang="de-DE" dirty="0" smtClean="0"/>
              <a:t> </a:t>
            </a:r>
            <a:r>
              <a:rPr lang="de-DE" dirty="0" err="1" smtClean="0"/>
              <a:t>listed</a:t>
            </a:r>
            <a:r>
              <a:rPr lang="de-DE" dirty="0" smtClean="0"/>
              <a:t> </a:t>
            </a:r>
            <a:r>
              <a:rPr lang="de-DE" dirty="0" err="1" smtClean="0"/>
              <a:t>objects</a:t>
            </a:r>
            <a:r>
              <a:rPr lang="de-DE" dirty="0" smtClean="0"/>
              <a:t> </a:t>
            </a:r>
            <a:r>
              <a:rPr lang="de-DE" dirty="0" err="1" smtClean="0"/>
              <a:t>get</a:t>
            </a:r>
            <a:r>
              <a:rPr lang="de-DE" dirty="0" smtClean="0"/>
              <a:t> </a:t>
            </a:r>
            <a:r>
              <a:rPr lang="de-DE" dirty="0" err="1" smtClean="0"/>
              <a:t>exported</a:t>
            </a:r>
            <a:r>
              <a:rPr lang="de-DE" dirty="0" smtClean="0"/>
              <a:t>?</a:t>
            </a:r>
          </a:p>
          <a:p>
            <a:pPr marL="285750" indent="-285750">
              <a:buFont typeface="Arial" panose="020B0604020202020204" pitchFamily="34" charset="0"/>
              <a:buChar char="•"/>
            </a:pPr>
            <a:r>
              <a:rPr lang="en-US" dirty="0" smtClean="0"/>
              <a:t>Why doesn't </a:t>
            </a:r>
            <a:r>
              <a:rPr lang="en-US" dirty="0"/>
              <a:t>product management get tired of these </a:t>
            </a:r>
            <a:r>
              <a:rPr lang="en-US" dirty="0" smtClean="0"/>
              <a:t>suggestions and, thus, just makes exports completely configurable?</a:t>
            </a:r>
            <a:endParaRPr lang="en-US" dirty="0"/>
          </a:p>
          <a:p>
            <a:pPr marL="285750" indent="-285750">
              <a:buFont typeface="Arial" panose="020B0604020202020204" pitchFamily="34" charset="0"/>
              <a:buChar char="•"/>
            </a:pPr>
            <a:endParaRPr lang="de-DE" dirty="0"/>
          </a:p>
          <a:p>
            <a:endParaRPr lang="de-DE" dirty="0" smtClean="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240660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BA6AF78-D23A-43B6-BA00-44BE327B2098}" type="slidenum">
              <a:rPr lang="de-DE" smtClean="0"/>
              <a:t>25</a:t>
            </a:fld>
            <a:endParaRPr lang="de-DE"/>
          </a:p>
        </p:txBody>
      </p:sp>
      <p:sp>
        <p:nvSpPr>
          <p:cNvPr id="4" name="Titel 3"/>
          <p:cNvSpPr>
            <a:spLocks noGrp="1"/>
          </p:cNvSpPr>
          <p:nvPr>
            <p:ph type="ctrTitle"/>
          </p:nvPr>
        </p:nvSpPr>
        <p:spPr/>
        <p:txBody>
          <a:bodyPr/>
          <a:lstStyle/>
          <a:p>
            <a:r>
              <a:rPr lang="de-DE" dirty="0" err="1" smtClean="0"/>
              <a:t>What</a:t>
            </a:r>
            <a:r>
              <a:rPr lang="de-DE" dirty="0" smtClean="0"/>
              <a:t> </a:t>
            </a:r>
            <a:r>
              <a:rPr lang="de-DE" dirty="0" err="1" smtClean="0"/>
              <a:t>product</a:t>
            </a:r>
            <a:r>
              <a:rPr lang="de-DE" dirty="0" smtClean="0"/>
              <a:t> </a:t>
            </a:r>
            <a:r>
              <a:rPr lang="de-DE" dirty="0" err="1" smtClean="0"/>
              <a:t>managers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endParaRPr lang="de-DE" dirty="0"/>
          </a:p>
        </p:txBody>
      </p:sp>
      <p:sp>
        <p:nvSpPr>
          <p:cNvPr id="6"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4021623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26</a:t>
            </a:fld>
            <a:endParaRPr lang="de-DE"/>
          </a:p>
        </p:txBody>
      </p:sp>
      <p:sp>
        <p:nvSpPr>
          <p:cNvPr id="6" name="Titel 5"/>
          <p:cNvSpPr>
            <a:spLocks noGrp="1"/>
          </p:cNvSpPr>
          <p:nvPr>
            <p:ph type="title"/>
          </p:nvPr>
        </p:nvSpPr>
        <p:spPr/>
        <p:txBody>
          <a:bodyPr/>
          <a:lstStyle/>
          <a:p>
            <a:r>
              <a:rPr lang="de-DE" dirty="0" smtClean="0"/>
              <a:t>In </a:t>
            </a:r>
            <a:r>
              <a:rPr lang="de-DE" dirty="0" err="1" smtClean="0"/>
              <a:t>case</a:t>
            </a:r>
            <a:r>
              <a:rPr lang="de-DE" dirty="0" smtClean="0"/>
              <a:t> </a:t>
            </a:r>
            <a:r>
              <a:rPr lang="de-DE" dirty="0" err="1" smtClean="0"/>
              <a:t>we</a:t>
            </a:r>
            <a:r>
              <a:rPr lang="de-DE" dirty="0" smtClean="0"/>
              <a:t> </a:t>
            </a:r>
            <a:r>
              <a:rPr lang="de-DE" dirty="0" err="1" smtClean="0"/>
              <a:t>don‘t</a:t>
            </a:r>
            <a:r>
              <a:rPr lang="de-DE" dirty="0" smtClean="0"/>
              <a:t> </a:t>
            </a:r>
            <a:r>
              <a:rPr lang="de-DE" dirty="0" err="1" smtClean="0"/>
              <a:t>think</a:t>
            </a:r>
            <a:r>
              <a:rPr lang="de-DE" dirty="0" smtClean="0"/>
              <a:t> </a:t>
            </a:r>
            <a:r>
              <a:rPr lang="de-DE" dirty="0" err="1" smtClean="0"/>
              <a:t>broad</a:t>
            </a:r>
            <a:r>
              <a:rPr lang="de-DE" dirty="0" smtClean="0"/>
              <a:t> </a:t>
            </a:r>
            <a:r>
              <a:rPr lang="de-DE" dirty="0" err="1" smtClean="0"/>
              <a:t>enough</a:t>
            </a:r>
            <a:r>
              <a:rPr lang="de-DE" dirty="0" smtClean="0"/>
              <a:t> … </a:t>
            </a:r>
            <a:r>
              <a:rPr lang="de-DE" b="1" dirty="0" smtClean="0"/>
              <a:t>PMs</a:t>
            </a:r>
            <a:r>
              <a:rPr lang="de-DE" dirty="0" smtClean="0"/>
              <a:t> </a:t>
            </a:r>
            <a:r>
              <a:rPr lang="de-DE" dirty="0" err="1" smtClean="0"/>
              <a:t>should</a:t>
            </a:r>
            <a:r>
              <a:rPr lang="de-DE" dirty="0" smtClean="0"/>
              <a:t>!</a:t>
            </a:r>
            <a:endParaRPr lang="de-DE" dirty="0"/>
          </a:p>
        </p:txBody>
      </p:sp>
      <p:sp>
        <p:nvSpPr>
          <p:cNvPr id="7" name="Inhaltsplatzhalter 6"/>
          <p:cNvSpPr>
            <a:spLocks noGrp="1"/>
          </p:cNvSpPr>
          <p:nvPr>
            <p:ph idx="1"/>
          </p:nvPr>
        </p:nvSpPr>
        <p:spPr/>
        <p:txBody>
          <a:bodyPr/>
          <a:lstStyle/>
          <a:p>
            <a:r>
              <a:rPr lang="de-DE" b="1" dirty="0" smtClean="0"/>
              <a:t>Suggestion (</a:t>
            </a:r>
            <a:r>
              <a:rPr lang="de-DE" b="1" dirty="0" err="1" smtClean="0"/>
              <a:t>to</a:t>
            </a:r>
            <a:r>
              <a:rPr lang="de-DE" b="1" dirty="0" smtClean="0"/>
              <a:t> PMs):</a:t>
            </a:r>
          </a:p>
          <a:p>
            <a:r>
              <a:rPr lang="de-DE" dirty="0" err="1" smtClean="0"/>
              <a:t>Instead</a:t>
            </a:r>
            <a:r>
              <a:rPr lang="de-DE" dirty="0" smtClean="0"/>
              <a:t> </a:t>
            </a:r>
            <a:r>
              <a:rPr lang="de-DE" dirty="0" err="1" smtClean="0"/>
              <a:t>of</a:t>
            </a:r>
            <a:r>
              <a:rPr lang="de-DE" dirty="0" smtClean="0"/>
              <a:t> </a:t>
            </a:r>
            <a:r>
              <a:rPr lang="de-DE" dirty="0" err="1" smtClean="0"/>
              <a:t>sticking</a:t>
            </a:r>
            <a:r>
              <a:rPr lang="de-DE" dirty="0" smtClean="0"/>
              <a:t> </a:t>
            </a:r>
            <a:r>
              <a:rPr lang="de-DE" dirty="0" err="1" smtClean="0"/>
              <a:t>to</a:t>
            </a:r>
            <a:r>
              <a:rPr lang="de-DE" dirty="0" smtClean="0"/>
              <a:t> </a:t>
            </a:r>
            <a:r>
              <a:rPr lang="de-DE" dirty="0" err="1" smtClean="0"/>
              <a:t>the</a:t>
            </a:r>
            <a:r>
              <a:rPr lang="de-DE" dirty="0"/>
              <a:t> </a:t>
            </a:r>
            <a:r>
              <a:rPr lang="de-DE" dirty="0" err="1" smtClean="0"/>
              <a:t>wording</a:t>
            </a:r>
            <a:r>
              <a:rPr lang="de-DE" dirty="0" smtClean="0"/>
              <a:t> </a:t>
            </a:r>
            <a:r>
              <a:rPr lang="de-DE" dirty="0" err="1" smtClean="0"/>
              <a:t>of</a:t>
            </a:r>
            <a:r>
              <a:rPr lang="de-DE" dirty="0" smtClean="0"/>
              <a:t> a </a:t>
            </a:r>
            <a:r>
              <a:rPr lang="de-DE" dirty="0" err="1" smtClean="0"/>
              <a:t>request</a:t>
            </a:r>
            <a:r>
              <a:rPr lang="de-DE" dirty="0" smtClean="0"/>
              <a:t>/</a:t>
            </a:r>
            <a:r>
              <a:rPr lang="de-DE" dirty="0" err="1" smtClean="0"/>
              <a:t>idea</a:t>
            </a:r>
            <a:r>
              <a:rPr lang="de-DE" dirty="0" smtClean="0"/>
              <a:t> </a:t>
            </a:r>
            <a:r>
              <a:rPr lang="de-DE" dirty="0" err="1" smtClean="0"/>
              <a:t>eligible</a:t>
            </a:r>
            <a:r>
              <a:rPr lang="de-DE" dirty="0" smtClean="0"/>
              <a:t> </a:t>
            </a:r>
            <a:r>
              <a:rPr lang="de-DE" dirty="0" err="1" smtClean="0"/>
              <a:t>for</a:t>
            </a:r>
            <a:r>
              <a:rPr lang="de-DE" dirty="0" smtClean="0"/>
              <a:t> </a:t>
            </a:r>
            <a:r>
              <a:rPr lang="de-DE" dirty="0" err="1" smtClean="0"/>
              <a:t>implementation</a:t>
            </a:r>
            <a:r>
              <a:rPr lang="de-DE" dirty="0" smtClean="0"/>
              <a:t> </a:t>
            </a:r>
            <a:r>
              <a:rPr lang="de-DE" dirty="0" err="1" smtClean="0"/>
              <a:t>take</a:t>
            </a:r>
            <a:r>
              <a:rPr lang="de-DE" dirty="0" smtClean="0"/>
              <a:t> a </a:t>
            </a:r>
            <a:r>
              <a:rPr lang="de-DE" dirty="0" err="1" smtClean="0"/>
              <a:t>moment</a:t>
            </a:r>
            <a:r>
              <a:rPr lang="de-DE" dirty="0" smtClean="0"/>
              <a:t> </a:t>
            </a:r>
            <a:r>
              <a:rPr lang="de-DE" dirty="0" err="1" smtClean="0"/>
              <a:t>to</a:t>
            </a:r>
            <a:r>
              <a:rPr lang="de-DE" dirty="0" smtClean="0"/>
              <a:t> </a:t>
            </a:r>
            <a:r>
              <a:rPr lang="de-DE" dirty="0" err="1" smtClean="0"/>
              <a:t>ask</a:t>
            </a:r>
            <a:r>
              <a:rPr lang="de-DE" dirty="0" smtClean="0"/>
              <a:t> </a:t>
            </a:r>
            <a:r>
              <a:rPr lang="de-DE" dirty="0" err="1" smtClean="0"/>
              <a:t>yourself</a:t>
            </a:r>
            <a:r>
              <a:rPr lang="de-DE" dirty="0" smtClean="0"/>
              <a:t> </a:t>
            </a:r>
            <a:r>
              <a:rPr lang="de-DE" dirty="0" err="1" smtClean="0"/>
              <a:t>if</a:t>
            </a:r>
            <a:r>
              <a:rPr lang="de-DE" dirty="0" smtClean="0"/>
              <a:t> </a:t>
            </a:r>
            <a:r>
              <a:rPr lang="de-DE" dirty="0" err="1" smtClean="0"/>
              <a:t>this</a:t>
            </a:r>
            <a:r>
              <a:rPr lang="de-DE" dirty="0" smtClean="0"/>
              <a:t> </a:t>
            </a:r>
            <a:r>
              <a:rPr lang="de-DE" dirty="0" err="1" smtClean="0"/>
              <a:t>can</a:t>
            </a:r>
            <a:r>
              <a:rPr lang="de-DE" dirty="0" smtClean="0"/>
              <a:t> still </a:t>
            </a:r>
            <a:r>
              <a:rPr lang="de-DE" dirty="0" err="1" smtClean="0"/>
              <a:t>be</a:t>
            </a:r>
            <a:r>
              <a:rPr lang="de-DE" dirty="0" smtClean="0"/>
              <a:t> </a:t>
            </a:r>
            <a:r>
              <a:rPr lang="de-DE" dirty="0" err="1" smtClean="0"/>
              <a:t>thought</a:t>
            </a:r>
            <a:r>
              <a:rPr lang="de-DE" dirty="0" smtClean="0"/>
              <a:t> „</a:t>
            </a:r>
            <a:r>
              <a:rPr lang="de-DE" dirty="0" err="1" smtClean="0"/>
              <a:t>broader</a:t>
            </a:r>
            <a:r>
              <a:rPr lang="de-DE" dirty="0" smtClean="0"/>
              <a:t>“.</a:t>
            </a:r>
          </a:p>
          <a:p>
            <a:r>
              <a:rPr lang="de-DE" b="1" dirty="0" err="1" smtClean="0"/>
              <a:t>Reasoning</a:t>
            </a:r>
            <a:r>
              <a:rPr lang="de-DE" b="1" dirty="0" smtClean="0"/>
              <a:t>:</a:t>
            </a:r>
          </a:p>
          <a:p>
            <a:pPr marL="285750" indent="-285750">
              <a:buFont typeface="Arial" panose="020B0604020202020204" pitchFamily="34" charset="0"/>
              <a:buChar char="•"/>
            </a:pPr>
            <a:r>
              <a:rPr lang="de-DE" dirty="0" err="1"/>
              <a:t>If</a:t>
            </a:r>
            <a:r>
              <a:rPr lang="de-DE" dirty="0"/>
              <a:t> </a:t>
            </a:r>
            <a:r>
              <a:rPr lang="de-DE" dirty="0" err="1" smtClean="0"/>
              <a:t>you</a:t>
            </a:r>
            <a:r>
              <a:rPr lang="de-DE" dirty="0" smtClean="0"/>
              <a:t> </a:t>
            </a:r>
            <a:r>
              <a:rPr lang="de-DE" dirty="0" err="1" smtClean="0"/>
              <a:t>don‘t</a:t>
            </a:r>
            <a:r>
              <a:rPr lang="de-DE" dirty="0"/>
              <a:t> </a:t>
            </a:r>
            <a:r>
              <a:rPr lang="de-DE" dirty="0" err="1" smtClean="0"/>
              <a:t>you</a:t>
            </a:r>
            <a:r>
              <a:rPr lang="de-DE" dirty="0" smtClean="0"/>
              <a:t> </a:t>
            </a:r>
            <a:r>
              <a:rPr lang="de-DE" dirty="0" err="1" smtClean="0"/>
              <a:t>might</a:t>
            </a:r>
            <a:r>
              <a:rPr lang="de-DE" dirty="0" smtClean="0"/>
              <a:t> </a:t>
            </a:r>
            <a:r>
              <a:rPr lang="de-DE" dirty="0" err="1" smtClean="0"/>
              <a:t>let</a:t>
            </a:r>
            <a:r>
              <a:rPr lang="de-DE" dirty="0" smtClean="0"/>
              <a:t> </a:t>
            </a:r>
            <a:r>
              <a:rPr lang="de-DE" dirty="0" err="1" smtClean="0"/>
              <a:t>development</a:t>
            </a:r>
            <a:r>
              <a:rPr lang="de-DE" dirty="0" smtClean="0"/>
              <a:t> </a:t>
            </a:r>
            <a:r>
              <a:rPr lang="de-DE" dirty="0" err="1" smtClean="0"/>
              <a:t>implement</a:t>
            </a:r>
            <a:r>
              <a:rPr lang="de-DE" dirty="0" smtClean="0"/>
              <a:t> </a:t>
            </a:r>
            <a:r>
              <a:rPr lang="de-DE" dirty="0" err="1" smtClean="0"/>
              <a:t>only</a:t>
            </a:r>
            <a:r>
              <a:rPr lang="de-DE" dirty="0" smtClean="0"/>
              <a:t> „half </a:t>
            </a:r>
            <a:r>
              <a:rPr lang="de-DE" dirty="0" err="1" smtClean="0"/>
              <a:t>the</a:t>
            </a:r>
            <a:r>
              <a:rPr lang="de-DE" dirty="0" smtClean="0"/>
              <a:t> </a:t>
            </a:r>
            <a:r>
              <a:rPr lang="de-DE" dirty="0" err="1" smtClean="0"/>
              <a:t>way</a:t>
            </a:r>
            <a:r>
              <a:rPr lang="de-DE" dirty="0" smtClean="0"/>
              <a:t>“ </a:t>
            </a:r>
            <a:r>
              <a:rPr lang="de-DE" dirty="0" err="1" smtClean="0"/>
              <a:t>of</a:t>
            </a:r>
            <a:r>
              <a:rPr lang="de-DE" dirty="0" smtClean="0"/>
              <a:t> </a:t>
            </a:r>
            <a:r>
              <a:rPr lang="de-DE" dirty="0" err="1" smtClean="0"/>
              <a:t>what</a:t>
            </a:r>
            <a:r>
              <a:rPr lang="de-DE" dirty="0" smtClean="0"/>
              <a:t> was </a:t>
            </a:r>
            <a:r>
              <a:rPr lang="de-DE" dirty="0" err="1" smtClean="0"/>
              <a:t>reasonable</a:t>
            </a:r>
            <a:r>
              <a:rPr lang="de-DE" dirty="0" smtClean="0"/>
              <a:t>. </a:t>
            </a:r>
          </a:p>
          <a:p>
            <a:pPr marL="285750" indent="-285750">
              <a:buFont typeface="Arial" panose="020B0604020202020204" pitchFamily="34" charset="0"/>
              <a:buChar char="•"/>
            </a:pPr>
            <a:r>
              <a:rPr lang="de-DE" dirty="0" err="1" smtClean="0"/>
              <a:t>That</a:t>
            </a:r>
            <a:r>
              <a:rPr lang="de-DE" dirty="0" smtClean="0"/>
              <a:t> </a:t>
            </a:r>
            <a:r>
              <a:rPr lang="de-DE" dirty="0" err="1" smtClean="0"/>
              <a:t>leads</a:t>
            </a:r>
            <a:r>
              <a:rPr lang="de-DE" dirty="0" smtClean="0"/>
              <a:t> </a:t>
            </a:r>
            <a:r>
              <a:rPr lang="de-DE" dirty="0" err="1" smtClean="0"/>
              <a:t>to</a:t>
            </a:r>
            <a:r>
              <a:rPr lang="de-DE" dirty="0" smtClean="0"/>
              <a:t> </a:t>
            </a:r>
            <a:r>
              <a:rPr lang="de-DE" dirty="0" err="1" smtClean="0"/>
              <a:t>another</a:t>
            </a:r>
            <a:r>
              <a:rPr lang="de-DE" dirty="0" smtClean="0"/>
              <a:t> </a:t>
            </a:r>
            <a:r>
              <a:rPr lang="de-DE" dirty="0" err="1" smtClean="0"/>
              <a:t>and</a:t>
            </a:r>
            <a:r>
              <a:rPr lang="de-DE" dirty="0" smtClean="0"/>
              <a:t> </a:t>
            </a:r>
            <a:r>
              <a:rPr lang="de-DE" dirty="0" err="1" smtClean="0"/>
              <a:t>another</a:t>
            </a:r>
            <a:r>
              <a:rPr lang="de-DE" dirty="0" smtClean="0"/>
              <a:t> </a:t>
            </a:r>
            <a:r>
              <a:rPr lang="de-DE" dirty="0" err="1" smtClean="0"/>
              <a:t>and</a:t>
            </a:r>
            <a:r>
              <a:rPr lang="de-DE" dirty="0" smtClean="0"/>
              <a:t> </a:t>
            </a:r>
            <a:r>
              <a:rPr lang="de-DE" dirty="0" err="1" smtClean="0"/>
              <a:t>another</a:t>
            </a:r>
            <a:r>
              <a:rPr lang="de-DE" dirty="0" smtClean="0"/>
              <a:t> </a:t>
            </a:r>
            <a:r>
              <a:rPr lang="de-DE" dirty="0" err="1" smtClean="0"/>
              <a:t>enhancement</a:t>
            </a:r>
            <a:r>
              <a:rPr lang="de-DE" dirty="0" smtClean="0"/>
              <a:t> </a:t>
            </a:r>
            <a:r>
              <a:rPr lang="de-DE" dirty="0" err="1" smtClean="0"/>
              <a:t>request</a:t>
            </a:r>
            <a:r>
              <a:rPr lang="de-DE" dirty="0" smtClean="0"/>
              <a:t> </a:t>
            </a:r>
            <a:r>
              <a:rPr lang="de-DE" dirty="0" err="1" smtClean="0"/>
              <a:t>for</a:t>
            </a:r>
            <a:r>
              <a:rPr lang="de-DE" dirty="0" smtClean="0"/>
              <a:t> </a:t>
            </a:r>
            <a:r>
              <a:rPr lang="de-DE" dirty="0" err="1" smtClean="0"/>
              <a:t>the</a:t>
            </a:r>
            <a:r>
              <a:rPr lang="de-DE" dirty="0" smtClean="0"/>
              <a:t> same </a:t>
            </a:r>
            <a:r>
              <a:rPr lang="de-DE" dirty="0" err="1" smtClean="0"/>
              <a:t>feature</a:t>
            </a:r>
            <a:r>
              <a:rPr lang="de-DE" dirty="0" smtClean="0"/>
              <a:t> </a:t>
            </a:r>
            <a:r>
              <a:rPr lang="de-DE" dirty="0" err="1" smtClean="0"/>
              <a:t>and</a:t>
            </a:r>
            <a:r>
              <a:rPr lang="de-DE" dirty="0" smtClean="0"/>
              <a:t>, </a:t>
            </a:r>
            <a:r>
              <a:rPr lang="de-DE" dirty="0" err="1" smtClean="0"/>
              <a:t>thus</a:t>
            </a:r>
            <a:r>
              <a:rPr lang="de-DE" dirty="0" smtClean="0"/>
              <a:t>, </a:t>
            </a:r>
            <a:r>
              <a:rPr lang="de-DE" dirty="0" err="1" smtClean="0"/>
              <a:t>slows</a:t>
            </a:r>
            <a:r>
              <a:rPr lang="de-DE" dirty="0" smtClean="0"/>
              <a:t> down </a:t>
            </a:r>
            <a:r>
              <a:rPr lang="de-DE" dirty="0" err="1" smtClean="0"/>
              <a:t>product</a:t>
            </a:r>
            <a:r>
              <a:rPr lang="de-DE" dirty="0" smtClean="0"/>
              <a:t> </a:t>
            </a:r>
            <a:r>
              <a:rPr lang="de-DE" dirty="0" err="1" smtClean="0"/>
              <a:t>enhancement</a:t>
            </a:r>
            <a:r>
              <a:rPr lang="de-DE" dirty="0" smtClean="0"/>
              <a:t> at large.</a:t>
            </a:r>
            <a:endParaRPr lang="de-DE" dirty="0"/>
          </a:p>
          <a:p>
            <a:pPr marL="285750" indent="-285750">
              <a:buFont typeface="Arial" panose="020B0604020202020204" pitchFamily="34" charset="0"/>
              <a:buChar char="•"/>
            </a:pPr>
            <a:r>
              <a:rPr lang="de-DE" dirty="0" err="1" smtClean="0"/>
              <a:t>By</a:t>
            </a:r>
            <a:r>
              <a:rPr lang="de-DE" dirty="0" smtClean="0"/>
              <a:t> </a:t>
            </a:r>
            <a:r>
              <a:rPr lang="de-DE" dirty="0" err="1" smtClean="0"/>
              <a:t>sticking</a:t>
            </a:r>
            <a:r>
              <a:rPr lang="de-DE" dirty="0" smtClean="0"/>
              <a:t> </a:t>
            </a:r>
            <a:r>
              <a:rPr lang="de-DE" dirty="0" err="1" smtClean="0"/>
              <a:t>to</a:t>
            </a:r>
            <a:r>
              <a:rPr lang="de-DE" dirty="0" smtClean="0"/>
              <a:t> </a:t>
            </a:r>
            <a:r>
              <a:rPr lang="de-DE" dirty="0" err="1" smtClean="0"/>
              <a:t>the</a:t>
            </a:r>
            <a:r>
              <a:rPr lang="de-DE" dirty="0" smtClean="0"/>
              <a:t> </a:t>
            </a:r>
            <a:r>
              <a:rPr lang="de-DE" dirty="0" err="1" smtClean="0"/>
              <a:t>wording</a:t>
            </a:r>
            <a:r>
              <a:rPr lang="de-DE" dirty="0" smtClean="0"/>
              <a:t> </a:t>
            </a:r>
            <a:r>
              <a:rPr lang="de-DE" dirty="0" err="1" smtClean="0"/>
              <a:t>of</a:t>
            </a:r>
            <a:r>
              <a:rPr lang="de-DE" dirty="0" smtClean="0"/>
              <a:t> a </a:t>
            </a:r>
            <a:r>
              <a:rPr lang="de-DE" dirty="0" err="1" smtClean="0"/>
              <a:t>request</a:t>
            </a:r>
            <a:r>
              <a:rPr lang="de-DE" dirty="0" smtClean="0"/>
              <a:t>/</a:t>
            </a:r>
            <a:r>
              <a:rPr lang="de-DE" dirty="0" err="1" smtClean="0"/>
              <a:t>idea</a:t>
            </a:r>
            <a:r>
              <a:rPr lang="de-DE" dirty="0" smtClean="0"/>
              <a:t> like </a:t>
            </a:r>
            <a:r>
              <a:rPr lang="de-DE" dirty="0" err="1" smtClean="0"/>
              <a:t>to</a:t>
            </a:r>
            <a:r>
              <a:rPr lang="de-DE" dirty="0" smtClean="0"/>
              <a:t> </a:t>
            </a:r>
            <a:r>
              <a:rPr lang="de-DE" dirty="0" err="1" smtClean="0"/>
              <a:t>that</a:t>
            </a:r>
            <a:r>
              <a:rPr lang="de-DE" dirty="0" smtClean="0"/>
              <a:t> </a:t>
            </a:r>
            <a:r>
              <a:rPr lang="de-DE" dirty="0" err="1" smtClean="0"/>
              <a:t>of</a:t>
            </a:r>
            <a:r>
              <a:rPr lang="de-DE" dirty="0" smtClean="0"/>
              <a:t> a </a:t>
            </a:r>
            <a:r>
              <a:rPr lang="de-DE" dirty="0" err="1" smtClean="0"/>
              <a:t>specification</a:t>
            </a:r>
            <a:r>
              <a:rPr lang="de-DE" dirty="0" smtClean="0"/>
              <a:t> </a:t>
            </a:r>
            <a:r>
              <a:rPr lang="de-DE" dirty="0" err="1" smtClean="0"/>
              <a:t>you</a:t>
            </a:r>
            <a:r>
              <a:rPr lang="de-DE" dirty="0" smtClean="0"/>
              <a:t> pass on </a:t>
            </a:r>
            <a:r>
              <a:rPr lang="de-DE" dirty="0" err="1" smtClean="0"/>
              <a:t>responsibility</a:t>
            </a:r>
            <a:r>
              <a:rPr lang="de-DE" dirty="0" smtClean="0"/>
              <a:t> </a:t>
            </a:r>
            <a:r>
              <a:rPr lang="de-DE" dirty="0" err="1" smtClean="0"/>
              <a:t>for</a:t>
            </a:r>
            <a:r>
              <a:rPr lang="de-DE" dirty="0" smtClean="0"/>
              <a:t> </a:t>
            </a:r>
            <a:r>
              <a:rPr lang="de-DE" dirty="0" err="1" smtClean="0"/>
              <a:t>product</a:t>
            </a:r>
            <a:r>
              <a:rPr lang="de-DE" dirty="0" smtClean="0"/>
              <a:t> </a:t>
            </a:r>
            <a:r>
              <a:rPr lang="de-DE" dirty="0" err="1" smtClean="0"/>
              <a:t>consistency</a:t>
            </a:r>
            <a:r>
              <a:rPr lang="de-DE" dirty="0" smtClean="0"/>
              <a:t> </a:t>
            </a:r>
            <a:r>
              <a:rPr lang="de-DE" dirty="0" err="1" smtClean="0"/>
              <a:t>and</a:t>
            </a:r>
            <a:r>
              <a:rPr lang="de-DE" dirty="0" smtClean="0"/>
              <a:t> </a:t>
            </a:r>
            <a:r>
              <a:rPr lang="de-DE" dirty="0" err="1" smtClean="0"/>
              <a:t>efficient</a:t>
            </a:r>
            <a:r>
              <a:rPr lang="de-DE" dirty="0" smtClean="0"/>
              <a:t> </a:t>
            </a:r>
            <a:r>
              <a:rPr lang="de-DE" dirty="0" err="1" smtClean="0"/>
              <a:t>use</a:t>
            </a:r>
            <a:r>
              <a:rPr lang="de-DE" dirty="0" smtClean="0"/>
              <a:t> </a:t>
            </a:r>
            <a:r>
              <a:rPr lang="de-DE" dirty="0" err="1" smtClean="0"/>
              <a:t>of</a:t>
            </a:r>
            <a:r>
              <a:rPr lang="de-DE" dirty="0" smtClean="0"/>
              <a:t> </a:t>
            </a:r>
            <a:r>
              <a:rPr lang="de-DE" dirty="0" err="1" smtClean="0"/>
              <a:t>development</a:t>
            </a:r>
            <a:r>
              <a:rPr lang="de-DE" dirty="0" smtClean="0"/>
              <a:t> </a:t>
            </a:r>
            <a:r>
              <a:rPr lang="de-DE" dirty="0" err="1" smtClean="0"/>
              <a:t>resources</a:t>
            </a:r>
            <a:r>
              <a:rPr lang="de-DE" dirty="0" smtClean="0"/>
              <a:t> </a:t>
            </a:r>
            <a:r>
              <a:rPr lang="de-DE" dirty="0" err="1" smtClean="0"/>
              <a:t>to</a:t>
            </a:r>
            <a:r>
              <a:rPr lang="de-DE" dirty="0" smtClean="0"/>
              <a:t> </a:t>
            </a:r>
            <a:r>
              <a:rPr lang="de-DE" dirty="0" err="1" smtClean="0"/>
              <a:t>the</a:t>
            </a:r>
            <a:r>
              <a:rPr lang="de-DE" dirty="0" smtClean="0"/>
              <a:t> </a:t>
            </a:r>
            <a:r>
              <a:rPr lang="de-DE" dirty="0" err="1" smtClean="0"/>
              <a:t>submitters</a:t>
            </a:r>
            <a:r>
              <a:rPr lang="de-DE" dirty="0" smtClean="0"/>
              <a:t> </a:t>
            </a:r>
            <a:r>
              <a:rPr lang="de-DE" dirty="0" err="1" smtClean="0"/>
              <a:t>of</a:t>
            </a:r>
            <a:r>
              <a:rPr lang="de-DE" dirty="0" smtClean="0"/>
              <a:t> </a:t>
            </a:r>
            <a:r>
              <a:rPr lang="de-DE" dirty="0" err="1" smtClean="0"/>
              <a:t>requests</a:t>
            </a:r>
            <a:r>
              <a:rPr lang="de-DE" dirty="0" smtClean="0"/>
              <a:t> </a:t>
            </a:r>
            <a:r>
              <a:rPr lang="de-DE" dirty="0" err="1" smtClean="0"/>
              <a:t>and</a:t>
            </a:r>
            <a:r>
              <a:rPr lang="de-DE" dirty="0" smtClean="0"/>
              <a:t> </a:t>
            </a:r>
            <a:r>
              <a:rPr lang="de-DE" dirty="0" err="1" smtClean="0"/>
              <a:t>ideas</a:t>
            </a:r>
            <a:r>
              <a:rPr lang="de-DE" dirty="0" smtClean="0"/>
              <a:t>.</a:t>
            </a:r>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8829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27</a:t>
            </a:fld>
            <a:endParaRPr lang="de-DE"/>
          </a:p>
        </p:txBody>
      </p:sp>
      <p:sp>
        <p:nvSpPr>
          <p:cNvPr id="3" name="Titel 2"/>
          <p:cNvSpPr>
            <a:spLocks noGrp="1"/>
          </p:cNvSpPr>
          <p:nvPr>
            <p:ph type="title"/>
          </p:nvPr>
        </p:nvSpPr>
        <p:spPr/>
        <p:txBody>
          <a:bodyPr/>
          <a:lstStyle/>
          <a:p>
            <a:r>
              <a:rPr lang="de-DE" dirty="0" err="1" smtClean="0"/>
              <a:t>To</a:t>
            </a:r>
            <a:r>
              <a:rPr lang="de-DE" dirty="0" smtClean="0"/>
              <a:t> </a:t>
            </a:r>
            <a:r>
              <a:rPr lang="de-DE" dirty="0" err="1" smtClean="0"/>
              <a:t>expand</a:t>
            </a:r>
            <a:r>
              <a:rPr lang="de-DE" dirty="0" smtClean="0"/>
              <a:t> </a:t>
            </a:r>
            <a:r>
              <a:rPr lang="de-DE" dirty="0" err="1" smtClean="0"/>
              <a:t>the</a:t>
            </a:r>
            <a:r>
              <a:rPr lang="de-DE" dirty="0" smtClean="0"/>
              <a:t> </a:t>
            </a:r>
            <a:r>
              <a:rPr lang="de-DE" dirty="0" err="1" smtClean="0"/>
              <a:t>meaning</a:t>
            </a:r>
            <a:r>
              <a:rPr lang="de-DE" dirty="0" smtClean="0"/>
              <a:t> </a:t>
            </a:r>
            <a:r>
              <a:rPr lang="de-DE" dirty="0" err="1" smtClean="0"/>
              <a:t>or</a:t>
            </a:r>
            <a:r>
              <a:rPr lang="de-DE" dirty="0" smtClean="0"/>
              <a:t> </a:t>
            </a:r>
            <a:r>
              <a:rPr lang="de-DE" dirty="0" err="1" smtClean="0"/>
              <a:t>to</a:t>
            </a:r>
            <a:r>
              <a:rPr lang="de-DE" dirty="0" smtClean="0"/>
              <a:t> </a:t>
            </a:r>
            <a:r>
              <a:rPr lang="de-DE" dirty="0" err="1" smtClean="0"/>
              <a:t>clarify</a:t>
            </a:r>
            <a:r>
              <a:rPr lang="de-DE" dirty="0" smtClean="0"/>
              <a:t> </a:t>
            </a:r>
            <a:r>
              <a:rPr lang="de-DE" dirty="0" err="1" smtClean="0"/>
              <a:t>the</a:t>
            </a:r>
            <a:r>
              <a:rPr lang="de-DE" dirty="0" smtClean="0"/>
              <a:t> </a:t>
            </a:r>
            <a:r>
              <a:rPr lang="de-DE" dirty="0" err="1" smtClean="0"/>
              <a:t>name</a:t>
            </a:r>
            <a:r>
              <a:rPr lang="de-DE" dirty="0" smtClean="0"/>
              <a:t>?</a:t>
            </a:r>
            <a:endParaRPr lang="de-DE" dirty="0"/>
          </a:p>
        </p:txBody>
      </p:sp>
      <p:sp>
        <p:nvSpPr>
          <p:cNvPr id="4" name="Inhaltsplatzhalter 3"/>
          <p:cNvSpPr>
            <a:spLocks noGrp="1"/>
          </p:cNvSpPr>
          <p:nvPr>
            <p:ph idx="1"/>
          </p:nvPr>
        </p:nvSpPr>
        <p:spPr/>
        <p:txBody>
          <a:bodyPr/>
          <a:lstStyle/>
          <a:p>
            <a:r>
              <a:rPr lang="de-DE" b="1" dirty="0" err="1" smtClean="0"/>
              <a:t>Example</a:t>
            </a:r>
            <a:r>
              <a:rPr lang="de-DE" b="1" dirty="0" smtClean="0"/>
              <a:t>:</a:t>
            </a:r>
            <a:r>
              <a:rPr lang="de-DE" dirty="0" smtClean="0"/>
              <a:t> </a:t>
            </a:r>
            <a:r>
              <a:rPr lang="de-DE" dirty="0" smtClean="0">
                <a:hlinkClick r:id="rId2"/>
              </a:rPr>
              <a:t>last </a:t>
            </a:r>
            <a:r>
              <a:rPr lang="de-DE" dirty="0" err="1" smtClean="0">
                <a:hlinkClick r:id="rId2"/>
              </a:rPr>
              <a:t>activity</a:t>
            </a:r>
            <a:r>
              <a:rPr lang="de-DE" dirty="0" smtClean="0">
                <a:hlinkClick r:id="rId2"/>
              </a:rPr>
              <a:t> </a:t>
            </a:r>
            <a:r>
              <a:rPr lang="de-DE" dirty="0" err="1" smtClean="0">
                <a:hlinkClick r:id="rId2"/>
              </a:rPr>
              <a:t>date</a:t>
            </a:r>
            <a:r>
              <a:rPr lang="de-DE" dirty="0" smtClean="0"/>
              <a:t> (</a:t>
            </a:r>
            <a:r>
              <a:rPr lang="de-DE" dirty="0" err="1" smtClean="0"/>
              <a:t>shared</a:t>
            </a:r>
            <a:r>
              <a:rPr lang="de-DE" dirty="0" smtClean="0"/>
              <a:t> </a:t>
            </a:r>
            <a:r>
              <a:rPr lang="de-DE" dirty="0" err="1" smtClean="0"/>
              <a:t>by</a:t>
            </a:r>
            <a:r>
              <a:rPr lang="de-DE" dirty="0" smtClean="0"/>
              <a:t> Hege </a:t>
            </a:r>
            <a:r>
              <a:rPr lang="de-DE" dirty="0" err="1" smtClean="0"/>
              <a:t>Raklev</a:t>
            </a:r>
            <a:r>
              <a:rPr lang="de-DE" dirty="0" smtClean="0"/>
              <a:t> in Nov 2017)</a:t>
            </a:r>
          </a:p>
          <a:p>
            <a:r>
              <a:rPr lang="de-DE" dirty="0" smtClean="0"/>
              <a:t>“</a:t>
            </a:r>
            <a:r>
              <a:rPr lang="en-US" dirty="0" smtClean="0"/>
              <a:t>User </a:t>
            </a:r>
            <a:r>
              <a:rPr lang="en-US" dirty="0"/>
              <a:t>profile - Last active date</a:t>
            </a:r>
          </a:p>
          <a:p>
            <a:r>
              <a:rPr lang="en-US" dirty="0"/>
              <a:t>We would like to have a field in the user profile that shows patron’s last active date, i.e. loan, request or return. This field will be useful when deciding which </a:t>
            </a:r>
            <a:r>
              <a:rPr lang="en-US" dirty="0" smtClean="0"/>
              <a:t>user </a:t>
            </a:r>
            <a:r>
              <a:rPr lang="en-US" dirty="0"/>
              <a:t>profiles to purge</a:t>
            </a:r>
            <a:r>
              <a:rPr lang="en-US" dirty="0" smtClean="0"/>
              <a:t>.</a:t>
            </a:r>
            <a:r>
              <a:rPr lang="de-DE" dirty="0" smtClean="0"/>
              <a:t>“</a:t>
            </a:r>
          </a:p>
          <a:p>
            <a:r>
              <a:rPr lang="de-DE" b="1" dirty="0" err="1" smtClean="0"/>
              <a:t>My</a:t>
            </a:r>
            <a:r>
              <a:rPr lang="de-DE" b="1" dirty="0" smtClean="0"/>
              <a:t> </a:t>
            </a:r>
            <a:r>
              <a:rPr lang="de-DE" b="1" dirty="0" err="1" smtClean="0"/>
              <a:t>thoughts</a:t>
            </a:r>
            <a:r>
              <a:rPr lang="de-DE" b="1" dirty="0" smtClean="0"/>
              <a:t>:</a:t>
            </a:r>
          </a:p>
          <a:p>
            <a:pPr marL="285750" indent="-285750">
              <a:buFont typeface="Arial" panose="020B0604020202020204" pitchFamily="34" charset="0"/>
              <a:buChar char="•"/>
            </a:pPr>
            <a:r>
              <a:rPr lang="de-DE" dirty="0" err="1"/>
              <a:t>Y</a:t>
            </a:r>
            <a:r>
              <a:rPr lang="de-DE" dirty="0" err="1" smtClean="0"/>
              <a:t>ou</a:t>
            </a:r>
            <a:r>
              <a:rPr lang="de-DE" dirty="0" smtClean="0"/>
              <a:t> </a:t>
            </a:r>
            <a:r>
              <a:rPr lang="de-DE" dirty="0" err="1" smtClean="0"/>
              <a:t>want</a:t>
            </a:r>
            <a:r>
              <a:rPr lang="de-DE" dirty="0" smtClean="0"/>
              <a:t> </a:t>
            </a:r>
            <a:r>
              <a:rPr lang="de-DE" dirty="0" err="1" smtClean="0"/>
              <a:t>to</a:t>
            </a:r>
            <a:r>
              <a:rPr lang="de-DE" dirty="0" smtClean="0"/>
              <a:t> </a:t>
            </a:r>
            <a:r>
              <a:rPr lang="de-DE" dirty="0" err="1" smtClean="0"/>
              <a:t>purge</a:t>
            </a:r>
            <a:r>
              <a:rPr lang="de-DE" dirty="0" smtClean="0"/>
              <a:t> a </a:t>
            </a:r>
            <a:r>
              <a:rPr lang="de-DE" dirty="0" err="1" smtClean="0"/>
              <a:t>user</a:t>
            </a:r>
            <a:r>
              <a:rPr lang="de-DE" dirty="0" smtClean="0"/>
              <a:t> </a:t>
            </a:r>
            <a:r>
              <a:rPr lang="de-DE" dirty="0" err="1" smtClean="0"/>
              <a:t>who</a:t>
            </a:r>
            <a:r>
              <a:rPr lang="de-DE" dirty="0" smtClean="0"/>
              <a:t> </a:t>
            </a:r>
            <a:r>
              <a:rPr lang="de-DE" dirty="0" err="1" smtClean="0"/>
              <a:t>logs</a:t>
            </a:r>
            <a:r>
              <a:rPr lang="de-DE" dirty="0" smtClean="0"/>
              <a:t> </a:t>
            </a:r>
            <a:r>
              <a:rPr lang="de-DE" dirty="0" err="1" smtClean="0"/>
              <a:t>into</a:t>
            </a:r>
            <a:r>
              <a:rPr lang="de-DE" dirty="0" smtClean="0"/>
              <a:t> Primo </a:t>
            </a:r>
            <a:r>
              <a:rPr lang="de-DE" dirty="0" err="1" smtClean="0"/>
              <a:t>every</a:t>
            </a:r>
            <a:r>
              <a:rPr lang="de-DE" dirty="0" smtClean="0"/>
              <a:t> </a:t>
            </a:r>
            <a:r>
              <a:rPr lang="de-DE" dirty="0" err="1" smtClean="0"/>
              <a:t>month</a:t>
            </a:r>
            <a:r>
              <a:rPr lang="de-DE" dirty="0" smtClean="0"/>
              <a:t> but </a:t>
            </a:r>
            <a:r>
              <a:rPr lang="de-DE" dirty="0" err="1" smtClean="0"/>
              <a:t>hasn‘t</a:t>
            </a:r>
            <a:r>
              <a:rPr lang="de-DE" dirty="0" smtClean="0"/>
              <a:t> </a:t>
            </a:r>
            <a:r>
              <a:rPr lang="de-DE" dirty="0" err="1" smtClean="0"/>
              <a:t>found</a:t>
            </a:r>
            <a:r>
              <a:rPr lang="de-DE" dirty="0" smtClean="0"/>
              <a:t> </a:t>
            </a:r>
            <a:r>
              <a:rPr lang="de-DE" dirty="0" err="1" smtClean="0"/>
              <a:t>anything</a:t>
            </a:r>
            <a:r>
              <a:rPr lang="de-DE" dirty="0" smtClean="0"/>
              <a:t> </a:t>
            </a:r>
            <a:r>
              <a:rPr lang="de-DE" dirty="0" err="1" smtClean="0"/>
              <a:t>to</a:t>
            </a:r>
            <a:r>
              <a:rPr lang="de-DE" dirty="0" smtClean="0"/>
              <a:t> </a:t>
            </a:r>
            <a:r>
              <a:rPr lang="de-DE" dirty="0" err="1" smtClean="0"/>
              <a:t>request</a:t>
            </a:r>
            <a:r>
              <a:rPr lang="de-DE" dirty="0" smtClean="0"/>
              <a:t> </a:t>
            </a:r>
            <a:r>
              <a:rPr lang="de-DE" dirty="0" err="1" smtClean="0"/>
              <a:t>and</a:t>
            </a:r>
            <a:r>
              <a:rPr lang="de-DE" dirty="0" smtClean="0"/>
              <a:t> </a:t>
            </a:r>
            <a:r>
              <a:rPr lang="de-DE" dirty="0" err="1" smtClean="0"/>
              <a:t>loan</a:t>
            </a:r>
            <a:r>
              <a:rPr lang="de-DE" dirty="0" smtClean="0"/>
              <a:t> </a:t>
            </a:r>
            <a:r>
              <a:rPr lang="de-DE" dirty="0" err="1" smtClean="0"/>
              <a:t>for</a:t>
            </a:r>
            <a:r>
              <a:rPr lang="de-DE" dirty="0" smtClean="0"/>
              <a:t> </a:t>
            </a:r>
            <a:r>
              <a:rPr lang="de-DE" dirty="0" err="1" smtClean="0"/>
              <a:t>two</a:t>
            </a:r>
            <a:r>
              <a:rPr lang="de-DE" dirty="0" smtClean="0"/>
              <a:t> </a:t>
            </a:r>
            <a:r>
              <a:rPr lang="de-DE" dirty="0" err="1" smtClean="0"/>
              <a:t>years</a:t>
            </a:r>
            <a:r>
              <a:rPr lang="de-DE" dirty="0" smtClean="0"/>
              <a:t>?</a:t>
            </a:r>
          </a:p>
          <a:p>
            <a:pPr marL="285750" indent="-285750">
              <a:buFont typeface="Arial" panose="020B0604020202020204" pitchFamily="34" charset="0"/>
              <a:buChar char="•"/>
            </a:pPr>
            <a:r>
              <a:rPr lang="de-DE" dirty="0" err="1" smtClean="0"/>
              <a:t>You</a:t>
            </a:r>
            <a:r>
              <a:rPr lang="de-DE" dirty="0" smtClean="0"/>
              <a:t> </a:t>
            </a:r>
            <a:r>
              <a:rPr lang="de-DE" dirty="0" err="1" smtClean="0"/>
              <a:t>want</a:t>
            </a:r>
            <a:r>
              <a:rPr lang="de-DE" dirty="0" smtClean="0"/>
              <a:t> </a:t>
            </a:r>
            <a:r>
              <a:rPr lang="de-DE" dirty="0" err="1" smtClean="0"/>
              <a:t>to</a:t>
            </a:r>
            <a:r>
              <a:rPr lang="de-DE" dirty="0" smtClean="0"/>
              <a:t> </a:t>
            </a:r>
            <a:r>
              <a:rPr lang="de-DE" dirty="0" err="1" smtClean="0"/>
              <a:t>purge</a:t>
            </a:r>
            <a:r>
              <a:rPr lang="de-DE" dirty="0" smtClean="0"/>
              <a:t> </a:t>
            </a:r>
            <a:r>
              <a:rPr lang="de-DE" dirty="0" err="1" smtClean="0"/>
              <a:t>every</a:t>
            </a:r>
            <a:r>
              <a:rPr lang="de-DE" dirty="0" smtClean="0"/>
              <a:t> </a:t>
            </a:r>
            <a:r>
              <a:rPr lang="de-DE" dirty="0" err="1" smtClean="0"/>
              <a:t>user</a:t>
            </a:r>
            <a:r>
              <a:rPr lang="de-DE" dirty="0" smtClean="0"/>
              <a:t> </a:t>
            </a:r>
            <a:r>
              <a:rPr lang="de-DE" dirty="0" err="1" smtClean="0"/>
              <a:t>who</a:t>
            </a:r>
            <a:r>
              <a:rPr lang="de-DE" dirty="0" smtClean="0"/>
              <a:t> </a:t>
            </a:r>
            <a:r>
              <a:rPr lang="de-DE" dirty="0" err="1" smtClean="0"/>
              <a:t>is</a:t>
            </a:r>
            <a:r>
              <a:rPr lang="de-DE" dirty="0" smtClean="0"/>
              <a:t> </a:t>
            </a:r>
            <a:r>
              <a:rPr lang="de-DE" dirty="0" err="1" smtClean="0"/>
              <a:t>interested</a:t>
            </a:r>
            <a:r>
              <a:rPr lang="de-DE" dirty="0" smtClean="0"/>
              <a:t> </a:t>
            </a:r>
            <a:r>
              <a:rPr lang="de-DE" dirty="0" err="1" smtClean="0"/>
              <a:t>only</a:t>
            </a:r>
            <a:r>
              <a:rPr lang="de-DE" dirty="0" smtClean="0"/>
              <a:t> in </a:t>
            </a:r>
            <a:r>
              <a:rPr lang="de-DE" dirty="0" err="1" smtClean="0"/>
              <a:t>the</a:t>
            </a:r>
            <a:r>
              <a:rPr lang="de-DE" dirty="0" smtClean="0"/>
              <a:t> </a:t>
            </a:r>
            <a:r>
              <a:rPr lang="de-DE" dirty="0" err="1" smtClean="0"/>
              <a:t>information</a:t>
            </a:r>
            <a:r>
              <a:rPr lang="de-DE" dirty="0" smtClean="0"/>
              <a:t> </a:t>
            </a:r>
            <a:r>
              <a:rPr lang="de-DE" dirty="0" err="1" smtClean="0"/>
              <a:t>resources</a:t>
            </a:r>
            <a:r>
              <a:rPr lang="de-DE" dirty="0" smtClean="0"/>
              <a:t> </a:t>
            </a:r>
            <a:r>
              <a:rPr lang="de-DE" dirty="0" err="1" smtClean="0"/>
              <a:t>you</a:t>
            </a:r>
            <a:r>
              <a:rPr lang="de-DE" dirty="0" smtClean="0"/>
              <a:t> </a:t>
            </a:r>
            <a:r>
              <a:rPr lang="de-DE" dirty="0" err="1" smtClean="0"/>
              <a:t>have</a:t>
            </a:r>
            <a:r>
              <a:rPr lang="de-DE" dirty="0" smtClean="0"/>
              <a:t> </a:t>
            </a:r>
            <a:r>
              <a:rPr lang="de-DE" dirty="0" err="1" smtClean="0"/>
              <a:t>available</a:t>
            </a:r>
            <a:r>
              <a:rPr lang="de-DE" dirty="0" smtClean="0"/>
              <a:t> online?</a:t>
            </a:r>
          </a:p>
          <a:p>
            <a:pPr marL="285750" indent="-285750">
              <a:buFont typeface="Arial" panose="020B0604020202020204" pitchFamily="34" charset="0"/>
              <a:buChar char="•"/>
            </a:pPr>
            <a:r>
              <a:rPr lang="de-DE" dirty="0" smtClean="0"/>
              <a:t>Even </a:t>
            </a:r>
            <a:r>
              <a:rPr lang="de-DE" dirty="0" err="1" smtClean="0"/>
              <a:t>if</a:t>
            </a:r>
            <a:r>
              <a:rPr lang="de-DE" dirty="0" smtClean="0"/>
              <a:t> </a:t>
            </a:r>
            <a:r>
              <a:rPr lang="de-DE" dirty="0" err="1" smtClean="0"/>
              <a:t>that</a:t>
            </a:r>
            <a:r>
              <a:rPr lang="de-DE" dirty="0" smtClean="0"/>
              <a:t> </a:t>
            </a:r>
            <a:r>
              <a:rPr lang="de-DE" dirty="0" err="1" smtClean="0"/>
              <a:t>should</a:t>
            </a:r>
            <a:r>
              <a:rPr lang="de-DE" dirty="0" smtClean="0"/>
              <a:t> </a:t>
            </a:r>
            <a:r>
              <a:rPr lang="de-DE" dirty="0" err="1" smtClean="0"/>
              <a:t>have</a:t>
            </a:r>
            <a:r>
              <a:rPr lang="de-DE" dirty="0" smtClean="0"/>
              <a:t> </a:t>
            </a:r>
            <a:r>
              <a:rPr lang="de-DE" dirty="0" err="1" smtClean="0"/>
              <a:t>been</a:t>
            </a:r>
            <a:r>
              <a:rPr lang="de-DE" dirty="0" smtClean="0"/>
              <a:t> </a:t>
            </a:r>
            <a:r>
              <a:rPr lang="de-DE" dirty="0" err="1" smtClean="0"/>
              <a:t>the</a:t>
            </a:r>
            <a:r>
              <a:rPr lang="de-DE" dirty="0" smtClean="0"/>
              <a:t> </a:t>
            </a:r>
            <a:r>
              <a:rPr lang="de-DE" dirty="0" err="1" smtClean="0"/>
              <a:t>intention</a:t>
            </a:r>
            <a:r>
              <a:rPr lang="de-DE" dirty="0" smtClean="0"/>
              <a:t> </a:t>
            </a:r>
            <a:r>
              <a:rPr lang="de-DE" dirty="0" err="1" smtClean="0"/>
              <a:t>of</a:t>
            </a:r>
            <a:r>
              <a:rPr lang="de-DE" dirty="0" smtClean="0"/>
              <a:t> </a:t>
            </a:r>
            <a:r>
              <a:rPr lang="de-DE" dirty="0" err="1" smtClean="0"/>
              <a:t>the</a:t>
            </a:r>
            <a:r>
              <a:rPr lang="de-DE" dirty="0" smtClean="0"/>
              <a:t> </a:t>
            </a:r>
            <a:r>
              <a:rPr lang="de-DE" dirty="0" err="1" smtClean="0"/>
              <a:t>idea</a:t>
            </a:r>
            <a:r>
              <a:rPr lang="de-DE" dirty="0" smtClean="0"/>
              <a:t>, </a:t>
            </a:r>
            <a:r>
              <a:rPr lang="de-DE" dirty="0" err="1" smtClean="0"/>
              <a:t>why</a:t>
            </a:r>
            <a:r>
              <a:rPr lang="de-DE" dirty="0" smtClean="0"/>
              <a:t> </a:t>
            </a:r>
            <a:r>
              <a:rPr lang="de-DE" dirty="0" err="1" smtClean="0"/>
              <a:t>hasn‘t</a:t>
            </a:r>
            <a:r>
              <a:rPr lang="de-DE" dirty="0" smtClean="0"/>
              <a:t> </a:t>
            </a:r>
            <a:r>
              <a:rPr lang="de-DE" dirty="0" err="1" smtClean="0"/>
              <a:t>product</a:t>
            </a:r>
            <a:r>
              <a:rPr lang="de-DE" dirty="0" smtClean="0"/>
              <a:t> </a:t>
            </a:r>
            <a:r>
              <a:rPr lang="de-DE" dirty="0" err="1" smtClean="0"/>
              <a:t>management</a:t>
            </a:r>
            <a:r>
              <a:rPr lang="de-DE" dirty="0" smtClean="0"/>
              <a:t> </a:t>
            </a:r>
            <a:r>
              <a:rPr lang="de-DE" dirty="0" err="1" smtClean="0"/>
              <a:t>decided</a:t>
            </a:r>
            <a:r>
              <a:rPr lang="de-DE" dirty="0" smtClean="0"/>
              <a:t> </a:t>
            </a:r>
            <a:r>
              <a:rPr lang="de-DE" u="sng" dirty="0" smtClean="0"/>
              <a:t>not</a:t>
            </a:r>
            <a:r>
              <a:rPr lang="de-DE" dirty="0" smtClean="0"/>
              <a:t> </a:t>
            </a:r>
            <a:r>
              <a:rPr lang="de-DE" dirty="0" err="1" smtClean="0"/>
              <a:t>to</a:t>
            </a:r>
            <a:r>
              <a:rPr lang="de-DE" dirty="0" smtClean="0"/>
              <a:t> </a:t>
            </a:r>
            <a:r>
              <a:rPr lang="de-DE" dirty="0" err="1" smtClean="0"/>
              <a:t>call</a:t>
            </a:r>
            <a:r>
              <a:rPr lang="de-DE" dirty="0" smtClean="0"/>
              <a:t> </a:t>
            </a:r>
            <a:r>
              <a:rPr lang="de-DE" dirty="0" err="1" smtClean="0"/>
              <a:t>that</a:t>
            </a:r>
            <a:r>
              <a:rPr lang="de-DE" dirty="0" smtClean="0"/>
              <a:t> </a:t>
            </a:r>
            <a:r>
              <a:rPr lang="de-DE" dirty="0" err="1" smtClean="0"/>
              <a:t>field</a:t>
            </a:r>
            <a:r>
              <a:rPr lang="de-DE" dirty="0" smtClean="0"/>
              <a:t> “</a:t>
            </a:r>
            <a:r>
              <a:rPr lang="de-DE" dirty="0" err="1" smtClean="0"/>
              <a:t>last_patron_activity_date</a:t>
            </a:r>
            <a:r>
              <a:rPr lang="de-DE" dirty="0" smtClean="0"/>
              <a:t>“?</a:t>
            </a:r>
            <a:endParaRPr lang="en-US"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411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BA6AF78-D23A-43B6-BA00-44BE327B2098}" type="slidenum">
              <a:rPr lang="de-DE" smtClean="0"/>
              <a:t>28</a:t>
            </a:fld>
            <a:endParaRPr lang="de-DE"/>
          </a:p>
        </p:txBody>
      </p:sp>
      <p:sp>
        <p:nvSpPr>
          <p:cNvPr id="4" name="Titel 3"/>
          <p:cNvSpPr>
            <a:spLocks noGrp="1"/>
          </p:cNvSpPr>
          <p:nvPr>
            <p:ph type="title"/>
          </p:nvPr>
        </p:nvSpPr>
        <p:spPr/>
        <p:txBody>
          <a:bodyPr/>
          <a:lstStyle/>
          <a:p>
            <a:r>
              <a:rPr lang="de-DE" dirty="0" smtClean="0"/>
              <a:t>„This </a:t>
            </a:r>
            <a:r>
              <a:rPr lang="de-DE" dirty="0" err="1" smtClean="0"/>
              <a:t>is</a:t>
            </a:r>
            <a:r>
              <a:rPr lang="de-DE" dirty="0" smtClean="0"/>
              <a:t> </a:t>
            </a:r>
            <a:r>
              <a:rPr lang="de-DE" dirty="0" err="1" smtClean="0"/>
              <a:t>intended</a:t>
            </a:r>
            <a:r>
              <a:rPr lang="de-DE" dirty="0" smtClean="0"/>
              <a:t> design.“ – </a:t>
            </a:r>
            <a:r>
              <a:rPr lang="de-DE" dirty="0" err="1" smtClean="0"/>
              <a:t>Really</a:t>
            </a:r>
            <a:r>
              <a:rPr lang="de-DE" dirty="0" smtClean="0"/>
              <a:t>?</a:t>
            </a:r>
            <a:endParaRPr lang="de-DE" dirty="0"/>
          </a:p>
        </p:txBody>
      </p:sp>
      <p:sp>
        <p:nvSpPr>
          <p:cNvPr id="5" name="Inhaltsplatzhalter 4"/>
          <p:cNvSpPr>
            <a:spLocks noGrp="1"/>
          </p:cNvSpPr>
          <p:nvPr>
            <p:ph idx="1"/>
          </p:nvPr>
        </p:nvSpPr>
        <p:spPr/>
        <p:txBody>
          <a:bodyPr/>
          <a:lstStyle/>
          <a:p>
            <a:r>
              <a:rPr lang="de-DE" b="1" dirty="0" smtClean="0"/>
              <a:t>Suggestion (</a:t>
            </a:r>
            <a:r>
              <a:rPr lang="de-DE" b="1" dirty="0" err="1" smtClean="0"/>
              <a:t>to</a:t>
            </a:r>
            <a:r>
              <a:rPr lang="de-DE" b="1" dirty="0" smtClean="0"/>
              <a:t> PMs):</a:t>
            </a:r>
          </a:p>
          <a:p>
            <a:r>
              <a:rPr lang="de-DE" dirty="0" err="1" smtClean="0"/>
              <a:t>Don‘t</a:t>
            </a:r>
            <a:r>
              <a:rPr lang="de-DE" dirty="0" smtClean="0"/>
              <a:t> </a:t>
            </a:r>
            <a:r>
              <a:rPr lang="de-DE" dirty="0" err="1" smtClean="0"/>
              <a:t>let</a:t>
            </a:r>
            <a:r>
              <a:rPr lang="de-DE" dirty="0" smtClean="0"/>
              <a:t> </a:t>
            </a:r>
            <a:r>
              <a:rPr lang="de-DE" dirty="0" err="1" smtClean="0"/>
              <a:t>customers</a:t>
            </a:r>
            <a:r>
              <a:rPr lang="de-DE" dirty="0" smtClean="0"/>
              <a:t> </a:t>
            </a:r>
            <a:r>
              <a:rPr lang="de-DE" dirty="0" err="1" smtClean="0"/>
              <a:t>vote</a:t>
            </a:r>
            <a:r>
              <a:rPr lang="de-DE" dirty="0" smtClean="0"/>
              <a:t> on </a:t>
            </a:r>
            <a:r>
              <a:rPr lang="de-DE" dirty="0" err="1" smtClean="0"/>
              <a:t>whether</a:t>
            </a:r>
            <a:r>
              <a:rPr lang="de-DE" dirty="0" smtClean="0"/>
              <a:t> </a:t>
            </a:r>
            <a:r>
              <a:rPr lang="de-DE" dirty="0" err="1" smtClean="0"/>
              <a:t>to</a:t>
            </a:r>
            <a:r>
              <a:rPr lang="de-DE" dirty="0" smtClean="0"/>
              <a:t> fix a design </a:t>
            </a:r>
            <a:r>
              <a:rPr lang="de-DE" dirty="0" err="1" smtClean="0"/>
              <a:t>bug</a:t>
            </a:r>
            <a:r>
              <a:rPr lang="de-DE" dirty="0" smtClean="0"/>
              <a:t> </a:t>
            </a:r>
            <a:r>
              <a:rPr lang="de-DE" dirty="0" err="1" smtClean="0"/>
              <a:t>or</a:t>
            </a:r>
            <a:r>
              <a:rPr lang="de-DE" dirty="0" smtClean="0"/>
              <a:t> not. </a:t>
            </a:r>
            <a:r>
              <a:rPr lang="de-DE" dirty="0" err="1" smtClean="0"/>
              <a:t>If</a:t>
            </a:r>
            <a:r>
              <a:rPr lang="de-DE" dirty="0" smtClean="0"/>
              <a:t> </a:t>
            </a:r>
            <a:r>
              <a:rPr lang="de-DE" dirty="0" err="1" smtClean="0"/>
              <a:t>you</a:t>
            </a:r>
            <a:r>
              <a:rPr lang="de-DE" dirty="0" smtClean="0"/>
              <a:t> </a:t>
            </a:r>
            <a:r>
              <a:rPr lang="de-DE" dirty="0" err="1" smtClean="0"/>
              <a:t>don‘t</a:t>
            </a:r>
            <a:r>
              <a:rPr lang="de-DE" dirty="0" smtClean="0"/>
              <a:t> </a:t>
            </a:r>
            <a:r>
              <a:rPr lang="de-DE" dirty="0" err="1" smtClean="0"/>
              <a:t>believe</a:t>
            </a:r>
            <a:r>
              <a:rPr lang="de-DE" dirty="0" smtClean="0"/>
              <a:t> </a:t>
            </a:r>
            <a:r>
              <a:rPr lang="de-DE" dirty="0" err="1" smtClean="0"/>
              <a:t>the</a:t>
            </a:r>
            <a:r>
              <a:rPr lang="de-DE" dirty="0" smtClean="0"/>
              <a:t> </a:t>
            </a:r>
            <a:r>
              <a:rPr lang="de-DE" dirty="0" err="1" smtClean="0"/>
              <a:t>customer</a:t>
            </a:r>
            <a:r>
              <a:rPr lang="de-DE" dirty="0" smtClean="0"/>
              <a:t> </a:t>
            </a:r>
            <a:r>
              <a:rPr lang="de-DE" dirty="0" err="1" smtClean="0"/>
              <a:t>that</a:t>
            </a:r>
            <a:r>
              <a:rPr lang="de-DE" dirty="0" smtClean="0"/>
              <a:t> </a:t>
            </a:r>
            <a:r>
              <a:rPr lang="de-DE" dirty="0" err="1" smtClean="0"/>
              <a:t>the</a:t>
            </a:r>
            <a:r>
              <a:rPr lang="de-DE" dirty="0" smtClean="0"/>
              <a:t> </a:t>
            </a:r>
            <a:r>
              <a:rPr lang="de-DE" dirty="0" err="1" smtClean="0"/>
              <a:t>root</a:t>
            </a:r>
            <a:r>
              <a:rPr lang="de-DE" dirty="0" smtClean="0"/>
              <a:t> </a:t>
            </a:r>
            <a:r>
              <a:rPr lang="de-DE" dirty="0" err="1" smtClean="0"/>
              <a:t>cause</a:t>
            </a:r>
            <a:r>
              <a:rPr lang="de-DE" dirty="0" smtClean="0"/>
              <a:t> </a:t>
            </a:r>
            <a:r>
              <a:rPr lang="de-DE" dirty="0" err="1" smtClean="0"/>
              <a:t>of</a:t>
            </a:r>
            <a:r>
              <a:rPr lang="de-DE" dirty="0" smtClean="0"/>
              <a:t> an </a:t>
            </a:r>
            <a:r>
              <a:rPr lang="de-DE" dirty="0" err="1" smtClean="0"/>
              <a:t>issue</a:t>
            </a:r>
            <a:r>
              <a:rPr lang="de-DE" dirty="0" smtClean="0"/>
              <a:t> </a:t>
            </a:r>
            <a:r>
              <a:rPr lang="de-DE" dirty="0" err="1" smtClean="0"/>
              <a:t>is</a:t>
            </a:r>
            <a:r>
              <a:rPr lang="de-DE" dirty="0" smtClean="0"/>
              <a:t> a </a:t>
            </a:r>
            <a:r>
              <a:rPr lang="de-DE" dirty="0" err="1" smtClean="0"/>
              <a:t>bug</a:t>
            </a:r>
            <a:r>
              <a:rPr lang="de-DE" dirty="0" smtClean="0"/>
              <a:t> in design </a:t>
            </a:r>
            <a:r>
              <a:rPr lang="de-DE" dirty="0" err="1" smtClean="0"/>
              <a:t>then</a:t>
            </a:r>
            <a:r>
              <a:rPr lang="de-DE" dirty="0" smtClean="0"/>
              <a:t>, </a:t>
            </a:r>
            <a:r>
              <a:rPr lang="de-DE" dirty="0" err="1" smtClean="0"/>
              <a:t>please</a:t>
            </a:r>
            <a:r>
              <a:rPr lang="de-DE" dirty="0" smtClean="0"/>
              <a:t>, at least </a:t>
            </a:r>
            <a:r>
              <a:rPr lang="de-DE" dirty="0" err="1" smtClean="0"/>
              <a:t>believe</a:t>
            </a:r>
            <a:r>
              <a:rPr lang="de-DE" dirty="0" smtClean="0"/>
              <a:t> </a:t>
            </a:r>
            <a:r>
              <a:rPr lang="de-DE" dirty="0" err="1" smtClean="0"/>
              <a:t>the</a:t>
            </a:r>
            <a:r>
              <a:rPr lang="de-DE" dirty="0" smtClean="0"/>
              <a:t> </a:t>
            </a:r>
            <a:r>
              <a:rPr lang="de-DE" dirty="0" err="1" smtClean="0"/>
              <a:t>Product</a:t>
            </a:r>
            <a:r>
              <a:rPr lang="de-DE" dirty="0" smtClean="0"/>
              <a:t> Working Groups.</a:t>
            </a:r>
          </a:p>
          <a:p>
            <a:r>
              <a:rPr lang="de-DE" b="1" dirty="0" err="1" smtClean="0"/>
              <a:t>Reasoning</a:t>
            </a:r>
            <a:r>
              <a:rPr lang="de-DE" b="1" dirty="0" smtClean="0"/>
              <a:t>:</a:t>
            </a:r>
          </a:p>
          <a:p>
            <a:pPr marL="285750" indent="-285750">
              <a:buFont typeface="Arial" panose="020B0604020202020204" pitchFamily="34" charset="0"/>
              <a:buChar char="•"/>
            </a:pPr>
            <a:r>
              <a:rPr lang="de-DE" dirty="0" smtClean="0"/>
              <a:t>Bugs in design </a:t>
            </a:r>
            <a:r>
              <a:rPr lang="de-DE" dirty="0" err="1" smtClean="0"/>
              <a:t>are</a:t>
            </a:r>
            <a:r>
              <a:rPr lang="de-DE" dirty="0" smtClean="0"/>
              <a:t> just </a:t>
            </a:r>
            <a:r>
              <a:rPr lang="de-DE" dirty="0" err="1" smtClean="0"/>
              <a:t>another</a:t>
            </a:r>
            <a:r>
              <a:rPr lang="de-DE" dirty="0" smtClean="0"/>
              <a:t> </a:t>
            </a:r>
            <a:r>
              <a:rPr lang="de-DE" dirty="0" err="1" smtClean="0"/>
              <a:t>sort</a:t>
            </a:r>
            <a:r>
              <a:rPr lang="de-DE" dirty="0" smtClean="0"/>
              <a:t> </a:t>
            </a:r>
            <a:r>
              <a:rPr lang="de-DE" dirty="0" err="1" smtClean="0"/>
              <a:t>of</a:t>
            </a:r>
            <a:r>
              <a:rPr lang="de-DE" dirty="0" smtClean="0"/>
              <a:t> </a:t>
            </a:r>
            <a:r>
              <a:rPr lang="de-DE" dirty="0" err="1" smtClean="0"/>
              <a:t>bugs</a:t>
            </a:r>
            <a:r>
              <a:rPr lang="de-DE" dirty="0" smtClean="0"/>
              <a:t>.</a:t>
            </a:r>
          </a:p>
          <a:p>
            <a:pPr marL="285750" indent="-285750">
              <a:buFont typeface="Arial" panose="020B0604020202020204" pitchFamily="34" charset="0"/>
              <a:buChar char="•"/>
            </a:pPr>
            <a:r>
              <a:rPr lang="de-DE" dirty="0" smtClean="0"/>
              <a:t>So </a:t>
            </a:r>
            <a:r>
              <a:rPr lang="de-DE" dirty="0" err="1" smtClean="0"/>
              <a:t>it‘s</a:t>
            </a:r>
            <a:r>
              <a:rPr lang="de-DE" dirty="0" smtClean="0"/>
              <a:t> </a:t>
            </a:r>
            <a:r>
              <a:rPr lang="de-DE" u="sng" dirty="0" smtClean="0"/>
              <a:t>not</a:t>
            </a:r>
            <a:r>
              <a:rPr lang="de-DE" dirty="0" smtClean="0"/>
              <a:t> an </a:t>
            </a:r>
            <a:r>
              <a:rPr lang="de-DE" dirty="0" err="1" smtClean="0"/>
              <a:t>enhancement</a:t>
            </a:r>
            <a:r>
              <a:rPr lang="de-DE" dirty="0" smtClean="0"/>
              <a:t> </a:t>
            </a:r>
            <a:r>
              <a:rPr lang="de-DE" dirty="0" err="1" smtClean="0"/>
              <a:t>to</a:t>
            </a:r>
            <a:r>
              <a:rPr lang="de-DE" dirty="0" smtClean="0"/>
              <a:t> fix </a:t>
            </a:r>
            <a:r>
              <a:rPr lang="de-DE" dirty="0" err="1" smtClean="0"/>
              <a:t>them</a:t>
            </a:r>
            <a:r>
              <a:rPr lang="de-DE" dirty="0" smtClean="0"/>
              <a:t>, </a:t>
            </a:r>
            <a:r>
              <a:rPr lang="de-DE" dirty="0" err="1" smtClean="0"/>
              <a:t>it‘s</a:t>
            </a:r>
            <a:r>
              <a:rPr lang="de-DE" dirty="0" smtClean="0"/>
              <a:t> a </a:t>
            </a:r>
            <a:r>
              <a:rPr lang="de-DE" dirty="0" err="1" smtClean="0"/>
              <a:t>mere</a:t>
            </a:r>
            <a:r>
              <a:rPr lang="de-DE" dirty="0" smtClean="0"/>
              <a:t> </a:t>
            </a:r>
            <a:r>
              <a:rPr lang="de-DE" dirty="0" err="1" smtClean="0"/>
              <a:t>need</a:t>
            </a:r>
            <a:r>
              <a:rPr lang="de-DE" dirty="0" smtClean="0"/>
              <a:t>.</a:t>
            </a:r>
          </a:p>
          <a:p>
            <a:pPr marL="285750" indent="-285750">
              <a:buFont typeface="Arial" panose="020B0604020202020204" pitchFamily="34" charset="0"/>
              <a:buChar char="•"/>
            </a:pPr>
            <a:r>
              <a:rPr lang="de-DE" dirty="0" smtClean="0"/>
              <a:t>Not </a:t>
            </a:r>
            <a:r>
              <a:rPr lang="de-DE" dirty="0" err="1" smtClean="0"/>
              <a:t>fixing</a:t>
            </a:r>
            <a:r>
              <a:rPr lang="de-DE" dirty="0" smtClean="0"/>
              <a:t> </a:t>
            </a:r>
            <a:r>
              <a:rPr lang="de-DE" dirty="0" err="1" smtClean="0"/>
              <a:t>bugs</a:t>
            </a:r>
            <a:r>
              <a:rPr lang="de-DE" dirty="0" smtClean="0"/>
              <a:t> in design </a:t>
            </a:r>
            <a:r>
              <a:rPr lang="de-DE" dirty="0" err="1" smtClean="0"/>
              <a:t>may</a:t>
            </a:r>
            <a:r>
              <a:rPr lang="de-DE" dirty="0" smtClean="0"/>
              <a:t> save </a:t>
            </a:r>
            <a:r>
              <a:rPr lang="de-DE" dirty="0" err="1" smtClean="0"/>
              <a:t>you</a:t>
            </a:r>
            <a:r>
              <a:rPr lang="de-DE" dirty="0" smtClean="0"/>
              <a:t> </a:t>
            </a:r>
            <a:r>
              <a:rPr lang="de-DE" dirty="0" err="1" smtClean="0"/>
              <a:t>development</a:t>
            </a:r>
            <a:r>
              <a:rPr lang="de-DE" dirty="0" smtClean="0"/>
              <a:t> </a:t>
            </a:r>
            <a:r>
              <a:rPr lang="de-DE" dirty="0" err="1" smtClean="0"/>
              <a:t>resources</a:t>
            </a:r>
            <a:r>
              <a:rPr lang="de-DE" dirty="0" smtClean="0"/>
              <a:t> in </a:t>
            </a:r>
            <a:r>
              <a:rPr lang="de-DE" dirty="0" err="1" smtClean="0"/>
              <a:t>the</a:t>
            </a:r>
            <a:r>
              <a:rPr lang="de-DE" dirty="0" smtClean="0"/>
              <a:t> </a:t>
            </a:r>
            <a:r>
              <a:rPr lang="de-DE" dirty="0" err="1" smtClean="0"/>
              <a:t>short</a:t>
            </a:r>
            <a:r>
              <a:rPr lang="de-DE" dirty="0" smtClean="0"/>
              <a:t> </a:t>
            </a:r>
            <a:r>
              <a:rPr lang="de-DE" dirty="0" err="1" smtClean="0"/>
              <a:t>term</a:t>
            </a:r>
            <a:r>
              <a:rPr lang="de-DE" dirty="0" smtClean="0"/>
              <a:t>, but in </a:t>
            </a:r>
            <a:r>
              <a:rPr lang="de-DE" dirty="0" err="1" smtClean="0"/>
              <a:t>the</a:t>
            </a:r>
            <a:r>
              <a:rPr lang="de-DE" dirty="0" smtClean="0"/>
              <a:t> </a:t>
            </a:r>
            <a:r>
              <a:rPr lang="de-DE" dirty="0" err="1" smtClean="0"/>
              <a:t>long</a:t>
            </a:r>
            <a:r>
              <a:rPr lang="de-DE" dirty="0" smtClean="0"/>
              <a:t> </a:t>
            </a:r>
            <a:r>
              <a:rPr lang="de-DE" dirty="0" err="1" smtClean="0"/>
              <a:t>run</a:t>
            </a:r>
            <a:r>
              <a:rPr lang="de-DE" dirty="0" smtClean="0"/>
              <a:t> </a:t>
            </a:r>
            <a:r>
              <a:rPr lang="de-DE" dirty="0" err="1" smtClean="0"/>
              <a:t>it</a:t>
            </a:r>
            <a:r>
              <a:rPr lang="de-DE" dirty="0" smtClean="0"/>
              <a:t> will </a:t>
            </a:r>
            <a:r>
              <a:rPr lang="de-DE" dirty="0" err="1" smtClean="0"/>
              <a:t>make</a:t>
            </a:r>
            <a:r>
              <a:rPr lang="de-DE" dirty="0" smtClean="0"/>
              <a:t> </a:t>
            </a:r>
            <a:r>
              <a:rPr lang="de-DE" dirty="0" err="1" smtClean="0"/>
              <a:t>your</a:t>
            </a:r>
            <a:r>
              <a:rPr lang="de-DE" dirty="0" smtClean="0"/>
              <a:t> </a:t>
            </a:r>
            <a:r>
              <a:rPr lang="de-DE" dirty="0" err="1" smtClean="0"/>
              <a:t>product</a:t>
            </a:r>
            <a:r>
              <a:rPr lang="de-DE" dirty="0" smtClean="0"/>
              <a:t> </a:t>
            </a:r>
            <a:r>
              <a:rPr lang="de-DE" dirty="0" err="1" smtClean="0"/>
              <a:t>worse</a:t>
            </a:r>
            <a:r>
              <a:rPr lang="de-DE" dirty="0" smtClean="0"/>
              <a:t>.</a:t>
            </a:r>
            <a:endParaRPr lang="de-DE" dirty="0"/>
          </a:p>
        </p:txBody>
      </p:sp>
      <p:sp>
        <p:nvSpPr>
          <p:cNvPr id="6"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166594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CBA6AF78-D23A-43B6-BA00-44BE327B2098}" type="slidenum">
              <a:rPr lang="de-DE" smtClean="0"/>
              <a:t>29</a:t>
            </a:fld>
            <a:endParaRPr lang="de-DE"/>
          </a:p>
        </p:txBody>
      </p:sp>
      <p:sp>
        <p:nvSpPr>
          <p:cNvPr id="4" name="Titel 3"/>
          <p:cNvSpPr>
            <a:spLocks noGrp="1"/>
          </p:cNvSpPr>
          <p:nvPr>
            <p:ph type="title"/>
          </p:nvPr>
        </p:nvSpPr>
        <p:spPr/>
        <p:txBody>
          <a:bodyPr/>
          <a:lstStyle/>
          <a:p>
            <a:r>
              <a:rPr lang="de-DE" dirty="0" smtClean="0">
                <a:hlinkClick r:id="rId2"/>
              </a:rPr>
              <a:t>Same </a:t>
            </a:r>
            <a:r>
              <a:rPr lang="de-DE" dirty="0" err="1" smtClean="0">
                <a:hlinkClick r:id="rId2"/>
              </a:rPr>
              <a:t>idea</a:t>
            </a:r>
            <a:r>
              <a:rPr lang="de-DE" dirty="0" smtClean="0">
                <a:hlinkClick r:id="rId2"/>
              </a:rPr>
              <a:t> (</a:t>
            </a:r>
            <a:r>
              <a:rPr lang="de-DE" dirty="0" err="1" smtClean="0">
                <a:hlinkClick r:id="rId2"/>
              </a:rPr>
              <a:t>from</a:t>
            </a:r>
            <a:r>
              <a:rPr lang="de-DE" dirty="0" smtClean="0">
                <a:hlinkClick r:id="rId2"/>
              </a:rPr>
              <a:t> 2016!)</a:t>
            </a:r>
            <a:r>
              <a:rPr lang="de-DE" dirty="0" smtClean="0"/>
              <a:t> </a:t>
            </a:r>
            <a:r>
              <a:rPr lang="de-DE" dirty="0" err="1" smtClean="0"/>
              <a:t>already</a:t>
            </a:r>
            <a:r>
              <a:rPr lang="de-DE" dirty="0" smtClean="0"/>
              <a:t> </a:t>
            </a:r>
            <a:r>
              <a:rPr lang="de-DE" dirty="0" err="1" smtClean="0"/>
              <a:t>accepted</a:t>
            </a:r>
            <a:r>
              <a:rPr lang="de-DE" dirty="0" smtClean="0"/>
              <a:t> in 2023  </a:t>
            </a:r>
            <a:endParaRPr lang="de-DE" dirty="0"/>
          </a:p>
        </p:txBody>
      </p:sp>
      <p:sp>
        <p:nvSpPr>
          <p:cNvPr id="5" name="Inhaltsplatzhalter 4"/>
          <p:cNvSpPr>
            <a:spLocks noGrp="1"/>
          </p:cNvSpPr>
          <p:nvPr>
            <p:ph idx="1"/>
          </p:nvPr>
        </p:nvSpPr>
        <p:spPr/>
        <p:txBody>
          <a:bodyPr/>
          <a:lstStyle/>
          <a:p>
            <a:r>
              <a:rPr lang="de-DE" b="1" dirty="0" err="1" smtClean="0"/>
              <a:t>Example</a:t>
            </a:r>
            <a:r>
              <a:rPr lang="de-DE" b="1" dirty="0" smtClean="0"/>
              <a:t>:</a:t>
            </a:r>
            <a:r>
              <a:rPr lang="de-DE" dirty="0" smtClean="0"/>
              <a:t> </a:t>
            </a:r>
            <a:r>
              <a:rPr lang="de-DE" dirty="0" err="1" smtClean="0"/>
              <a:t>Improve</a:t>
            </a:r>
            <a:r>
              <a:rPr lang="de-DE" dirty="0" smtClean="0"/>
              <a:t> Alma Job Reports </a:t>
            </a:r>
            <a:r>
              <a:rPr lang="de-DE" dirty="0" err="1" smtClean="0"/>
              <a:t>for</a:t>
            </a:r>
            <a:r>
              <a:rPr lang="de-DE" dirty="0" smtClean="0"/>
              <a:t> </a:t>
            </a:r>
            <a:r>
              <a:rPr lang="de-DE" dirty="0" err="1" smtClean="0"/>
              <a:t>Failed</a:t>
            </a:r>
            <a:r>
              <a:rPr lang="de-DE" dirty="0"/>
              <a:t> Records (</a:t>
            </a:r>
            <a:r>
              <a:rPr lang="de-DE" dirty="0" smtClean="0">
                <a:hlinkClick r:id="rId3"/>
              </a:rPr>
              <a:t>AENH-I-36357</a:t>
            </a:r>
            <a:r>
              <a:rPr lang="de-DE" dirty="0" smtClean="0"/>
              <a:t> </a:t>
            </a:r>
            <a:r>
              <a:rPr lang="de-DE" dirty="0" err="1" smtClean="0"/>
              <a:t>from</a:t>
            </a:r>
            <a:r>
              <a:rPr lang="de-DE" dirty="0" smtClean="0"/>
              <a:t> 2025)</a:t>
            </a:r>
          </a:p>
          <a:p>
            <a:r>
              <a:rPr lang="en-US" dirty="0" smtClean="0"/>
              <a:t>“Currently</a:t>
            </a:r>
            <a:r>
              <a:rPr lang="en-US" dirty="0"/>
              <a:t>, Alma job reports do not identify which records have failed when a job is run against them (such as publishing to OCLC). It would be very helpful to have lists of the specific records involved, so that their errors can be fixed and the jobs re-run successfully</a:t>
            </a:r>
            <a:r>
              <a:rPr lang="en-US" dirty="0" smtClean="0"/>
              <a:t>.”</a:t>
            </a:r>
            <a:endParaRPr lang="de-DE" dirty="0" smtClean="0"/>
          </a:p>
          <a:p>
            <a:r>
              <a:rPr lang="de-DE" b="1" dirty="0" err="1" smtClean="0"/>
              <a:t>My</a:t>
            </a:r>
            <a:r>
              <a:rPr lang="de-DE" b="1" dirty="0" smtClean="0"/>
              <a:t> </a:t>
            </a:r>
            <a:r>
              <a:rPr lang="de-DE" b="1" dirty="0" err="1" smtClean="0"/>
              <a:t>thoughts</a:t>
            </a:r>
            <a:r>
              <a:rPr lang="de-DE" b="1" dirty="0" smtClean="0"/>
              <a:t>:</a:t>
            </a:r>
          </a:p>
          <a:p>
            <a:pPr marL="285750" indent="-285750">
              <a:buFont typeface="Arial" panose="020B0604020202020204" pitchFamily="34" charset="0"/>
              <a:buChar char="•"/>
            </a:pPr>
            <a:r>
              <a:rPr lang="de-DE" dirty="0" smtClean="0"/>
              <a:t>Logfiles </a:t>
            </a:r>
            <a:r>
              <a:rPr lang="de-DE" dirty="0" err="1" smtClean="0"/>
              <a:t>without</a:t>
            </a:r>
            <a:r>
              <a:rPr lang="de-DE" dirty="0" smtClean="0"/>
              <a:t> </a:t>
            </a:r>
            <a:r>
              <a:rPr lang="de-DE" dirty="0" err="1" smtClean="0"/>
              <a:t>any</a:t>
            </a:r>
            <a:r>
              <a:rPr lang="de-DE" dirty="0" smtClean="0"/>
              <a:t> </a:t>
            </a:r>
            <a:r>
              <a:rPr lang="de-DE" dirty="0" err="1" smtClean="0"/>
              <a:t>hint</a:t>
            </a:r>
            <a:r>
              <a:rPr lang="de-DE" dirty="0" smtClean="0"/>
              <a:t> on </a:t>
            </a:r>
            <a:r>
              <a:rPr lang="de-DE" dirty="0" err="1" smtClean="0"/>
              <a:t>for</a:t>
            </a:r>
            <a:r>
              <a:rPr lang="de-DE" dirty="0" smtClean="0"/>
              <a:t> </a:t>
            </a:r>
            <a:r>
              <a:rPr lang="de-DE" dirty="0" err="1" smtClean="0"/>
              <a:t>which</a:t>
            </a:r>
            <a:r>
              <a:rPr lang="de-DE" dirty="0" smtClean="0"/>
              <a:t> </a:t>
            </a:r>
            <a:r>
              <a:rPr lang="de-DE" dirty="0" err="1" smtClean="0"/>
              <a:t>records</a:t>
            </a:r>
            <a:r>
              <a:rPr lang="de-DE" dirty="0" smtClean="0"/>
              <a:t> </a:t>
            </a:r>
            <a:r>
              <a:rPr lang="de-DE" dirty="0" err="1" smtClean="0"/>
              <a:t>and</a:t>
            </a:r>
            <a:r>
              <a:rPr lang="de-DE" dirty="0" smtClean="0"/>
              <a:t> </a:t>
            </a:r>
            <a:r>
              <a:rPr lang="de-DE" dirty="0" err="1" smtClean="0"/>
              <a:t>why</a:t>
            </a:r>
            <a:r>
              <a:rPr lang="de-DE" dirty="0" smtClean="0"/>
              <a:t> </a:t>
            </a:r>
            <a:r>
              <a:rPr lang="de-DE" dirty="0" err="1" smtClean="0"/>
              <a:t>the</a:t>
            </a:r>
            <a:r>
              <a:rPr lang="de-DE" dirty="0" smtClean="0"/>
              <a:t> </a:t>
            </a:r>
            <a:r>
              <a:rPr lang="de-DE" dirty="0" err="1" smtClean="0"/>
              <a:t>job</a:t>
            </a:r>
            <a:r>
              <a:rPr lang="de-DE" dirty="0" smtClean="0"/>
              <a:t> </a:t>
            </a:r>
            <a:r>
              <a:rPr lang="de-DE" dirty="0" err="1" smtClean="0"/>
              <a:t>failed</a:t>
            </a:r>
            <a:r>
              <a:rPr lang="de-DE" dirty="0" smtClean="0"/>
              <a:t> </a:t>
            </a:r>
            <a:r>
              <a:rPr lang="de-DE" dirty="0" err="1" smtClean="0"/>
              <a:t>are</a:t>
            </a:r>
            <a:r>
              <a:rPr lang="de-DE" dirty="0" smtClean="0"/>
              <a:t> </a:t>
            </a:r>
            <a:r>
              <a:rPr lang="de-DE" dirty="0" err="1" smtClean="0"/>
              <a:t>completely</a:t>
            </a:r>
            <a:r>
              <a:rPr lang="de-DE" dirty="0" smtClean="0"/>
              <a:t> </a:t>
            </a:r>
            <a:r>
              <a:rPr lang="de-DE" dirty="0" err="1" smtClean="0"/>
              <a:t>useless</a:t>
            </a:r>
            <a:r>
              <a:rPr lang="de-DE" dirty="0" smtClean="0"/>
              <a:t>.</a:t>
            </a:r>
          </a:p>
          <a:p>
            <a:pPr marL="285750" indent="-285750">
              <a:buFont typeface="Arial" panose="020B0604020202020204" pitchFamily="34" charset="0"/>
              <a:buChar char="•"/>
            </a:pPr>
            <a:r>
              <a:rPr lang="de-DE" dirty="0" smtClean="0"/>
              <a:t>Making </a:t>
            </a:r>
            <a:r>
              <a:rPr lang="de-DE" dirty="0" err="1"/>
              <a:t>c</a:t>
            </a:r>
            <a:r>
              <a:rPr lang="de-DE" dirty="0" err="1" smtClean="0"/>
              <a:t>ompletely</a:t>
            </a:r>
            <a:r>
              <a:rPr lang="de-DE" dirty="0" smtClean="0"/>
              <a:t> </a:t>
            </a:r>
            <a:r>
              <a:rPr lang="de-DE" dirty="0" err="1" smtClean="0"/>
              <a:t>useless</a:t>
            </a:r>
            <a:r>
              <a:rPr lang="de-DE" dirty="0" smtClean="0"/>
              <a:t> </a:t>
            </a:r>
            <a:r>
              <a:rPr lang="de-DE" dirty="0" err="1" smtClean="0"/>
              <a:t>logfiles</a:t>
            </a:r>
            <a:r>
              <a:rPr lang="de-DE" dirty="0" smtClean="0"/>
              <a:t> </a:t>
            </a:r>
            <a:r>
              <a:rPr lang="de-DE" dirty="0" err="1" smtClean="0"/>
              <a:t>useful</a:t>
            </a:r>
            <a:r>
              <a:rPr lang="de-DE" dirty="0" smtClean="0"/>
              <a:t> </a:t>
            </a:r>
            <a:r>
              <a:rPr lang="de-DE" dirty="0" err="1" smtClean="0"/>
              <a:t>is</a:t>
            </a:r>
            <a:r>
              <a:rPr lang="de-DE" dirty="0" smtClean="0"/>
              <a:t> a </a:t>
            </a:r>
            <a:r>
              <a:rPr lang="de-DE" u="sng" dirty="0" err="1" smtClean="0"/>
              <a:t>necessity</a:t>
            </a:r>
            <a:r>
              <a:rPr lang="de-DE" dirty="0" smtClean="0"/>
              <a:t>, not an </a:t>
            </a:r>
            <a:r>
              <a:rPr lang="de-DE" dirty="0" err="1" smtClean="0"/>
              <a:t>opportunity</a:t>
            </a:r>
            <a:r>
              <a:rPr lang="de-DE" dirty="0" smtClean="0"/>
              <a:t> </a:t>
            </a:r>
            <a:r>
              <a:rPr lang="de-DE" dirty="0" err="1" smtClean="0"/>
              <a:t>for</a:t>
            </a:r>
            <a:r>
              <a:rPr lang="de-DE" dirty="0"/>
              <a:t> </a:t>
            </a:r>
            <a:r>
              <a:rPr lang="de-DE" dirty="0" err="1" smtClean="0"/>
              <a:t>possible</a:t>
            </a:r>
            <a:r>
              <a:rPr lang="de-DE" dirty="0" smtClean="0"/>
              <a:t> </a:t>
            </a:r>
            <a:r>
              <a:rPr lang="de-DE" dirty="0" err="1" smtClean="0"/>
              <a:t>improvement</a:t>
            </a:r>
            <a:r>
              <a:rPr lang="de-DE" dirty="0" smtClean="0"/>
              <a:t>.</a:t>
            </a:r>
          </a:p>
          <a:p>
            <a:pPr marL="285750" indent="-285750">
              <a:buFont typeface="Arial" panose="020B0604020202020204" pitchFamily="34" charset="0"/>
              <a:buChar char="•"/>
            </a:pPr>
            <a:r>
              <a:rPr lang="de-DE" dirty="0" smtClean="0"/>
              <a:t>The </a:t>
            </a:r>
            <a:r>
              <a:rPr lang="de-DE" dirty="0" err="1" smtClean="0"/>
              <a:t>requester</a:t>
            </a:r>
            <a:r>
              <a:rPr lang="de-DE" dirty="0" smtClean="0"/>
              <a:t> </a:t>
            </a:r>
            <a:r>
              <a:rPr lang="de-DE" dirty="0" err="1" smtClean="0"/>
              <a:t>probably</a:t>
            </a:r>
            <a:r>
              <a:rPr lang="de-DE" dirty="0" smtClean="0"/>
              <a:t> </a:t>
            </a:r>
            <a:r>
              <a:rPr lang="de-DE" dirty="0" err="1" smtClean="0"/>
              <a:t>submitted</a:t>
            </a:r>
            <a:r>
              <a:rPr lang="de-DE" dirty="0" smtClean="0"/>
              <a:t> a </a:t>
            </a:r>
            <a:r>
              <a:rPr lang="de-DE" dirty="0" err="1" smtClean="0"/>
              <a:t>case</a:t>
            </a:r>
            <a:r>
              <a:rPr lang="de-DE" dirty="0" smtClean="0"/>
              <a:t> </a:t>
            </a:r>
            <a:r>
              <a:rPr lang="de-DE" dirty="0" err="1" smtClean="0"/>
              <a:t>for</a:t>
            </a:r>
            <a:r>
              <a:rPr lang="de-DE" dirty="0" smtClean="0"/>
              <a:t> </a:t>
            </a:r>
            <a:r>
              <a:rPr lang="de-DE" dirty="0" err="1" smtClean="0"/>
              <a:t>this</a:t>
            </a:r>
            <a:r>
              <a:rPr lang="de-DE" dirty="0" smtClean="0"/>
              <a:t> </a:t>
            </a:r>
            <a:r>
              <a:rPr lang="de-DE" dirty="0" err="1" smtClean="0"/>
              <a:t>bug</a:t>
            </a:r>
            <a:r>
              <a:rPr lang="de-DE" dirty="0"/>
              <a:t> </a:t>
            </a:r>
            <a:r>
              <a:rPr lang="de-DE" dirty="0" smtClean="0"/>
              <a:t>but </a:t>
            </a:r>
            <a:r>
              <a:rPr lang="de-DE" dirty="0" err="1" smtClean="0"/>
              <a:t>has</a:t>
            </a:r>
            <a:r>
              <a:rPr lang="de-DE" dirty="0" smtClean="0"/>
              <a:t> </a:t>
            </a:r>
            <a:r>
              <a:rPr lang="de-DE" dirty="0" err="1" smtClean="0"/>
              <a:t>been</a:t>
            </a:r>
            <a:r>
              <a:rPr lang="de-DE" dirty="0" smtClean="0"/>
              <a:t> </a:t>
            </a:r>
            <a:r>
              <a:rPr lang="de-DE" dirty="0" err="1" smtClean="0"/>
              <a:t>told</a:t>
            </a:r>
            <a:r>
              <a:rPr lang="de-DE" dirty="0" smtClean="0"/>
              <a:t> </a:t>
            </a:r>
            <a:r>
              <a:rPr lang="de-DE" dirty="0" err="1" smtClean="0"/>
              <a:t>that</a:t>
            </a:r>
            <a:r>
              <a:rPr lang="de-DE" dirty="0" smtClean="0"/>
              <a:t> </a:t>
            </a:r>
            <a:r>
              <a:rPr lang="de-DE" dirty="0" err="1" smtClean="0"/>
              <a:t>completely</a:t>
            </a:r>
            <a:r>
              <a:rPr lang="de-DE" dirty="0" smtClean="0"/>
              <a:t> </a:t>
            </a:r>
            <a:r>
              <a:rPr lang="de-DE" dirty="0" err="1" smtClean="0"/>
              <a:t>useless</a:t>
            </a:r>
            <a:r>
              <a:rPr lang="de-DE" dirty="0" smtClean="0"/>
              <a:t> </a:t>
            </a:r>
            <a:r>
              <a:rPr lang="de-DE" dirty="0" err="1" smtClean="0"/>
              <a:t>logfiles</a:t>
            </a:r>
            <a:r>
              <a:rPr lang="de-DE" dirty="0" smtClean="0"/>
              <a:t> </a:t>
            </a:r>
            <a:r>
              <a:rPr lang="de-DE" dirty="0" err="1" smtClean="0"/>
              <a:t>were</a:t>
            </a:r>
            <a:r>
              <a:rPr lang="de-DE" dirty="0" smtClean="0"/>
              <a:t> „</a:t>
            </a:r>
            <a:r>
              <a:rPr lang="de-DE" dirty="0" err="1" smtClean="0"/>
              <a:t>intended</a:t>
            </a:r>
            <a:r>
              <a:rPr lang="de-DE" dirty="0" smtClean="0"/>
              <a:t> design“ </a:t>
            </a:r>
            <a:r>
              <a:rPr lang="de-DE" dirty="0" err="1" smtClean="0"/>
              <a:t>and</a:t>
            </a:r>
            <a:r>
              <a:rPr lang="de-DE" dirty="0" smtClean="0"/>
              <a:t>, </a:t>
            </a:r>
            <a:r>
              <a:rPr lang="de-DE" dirty="0" err="1" smtClean="0"/>
              <a:t>thus</a:t>
            </a:r>
            <a:r>
              <a:rPr lang="de-DE" dirty="0" smtClean="0"/>
              <a:t>, …</a:t>
            </a:r>
            <a:endParaRPr lang="de-DE" dirty="0"/>
          </a:p>
          <a:p>
            <a:pPr marL="285750" indent="-285750">
              <a:buFont typeface="Arial" panose="020B0604020202020204" pitchFamily="34" charset="0"/>
              <a:buChar char="•"/>
            </a:pPr>
            <a:r>
              <a:rPr lang="de-DE" dirty="0" smtClean="0"/>
              <a:t>BTW, </a:t>
            </a:r>
            <a:r>
              <a:rPr lang="de-DE" dirty="0" err="1" smtClean="0"/>
              <a:t>Clarivate</a:t>
            </a:r>
            <a:r>
              <a:rPr lang="de-DE" dirty="0" smtClean="0"/>
              <a:t>, </a:t>
            </a:r>
            <a:r>
              <a:rPr lang="de-DE" dirty="0" err="1" smtClean="0"/>
              <a:t>mind</a:t>
            </a:r>
            <a:r>
              <a:rPr lang="de-DE" dirty="0" smtClean="0"/>
              <a:t> </a:t>
            </a:r>
            <a:r>
              <a:rPr lang="de-DE" dirty="0" err="1" smtClean="0"/>
              <a:t>what</a:t>
            </a:r>
            <a:r>
              <a:rPr lang="de-DE" dirty="0" smtClean="0"/>
              <a:t> </a:t>
            </a:r>
            <a:r>
              <a:rPr lang="de-DE" dirty="0" err="1" smtClean="0"/>
              <a:t>you</a:t>
            </a:r>
            <a:r>
              <a:rPr lang="de-DE" dirty="0" smtClean="0"/>
              <a:t> </a:t>
            </a:r>
            <a:r>
              <a:rPr lang="de-DE" dirty="0" err="1" smtClean="0"/>
              <a:t>tell</a:t>
            </a:r>
            <a:r>
              <a:rPr lang="de-DE" dirty="0" smtClean="0"/>
              <a:t> </a:t>
            </a:r>
            <a:r>
              <a:rPr lang="de-DE" dirty="0" err="1" smtClean="0"/>
              <a:t>us</a:t>
            </a:r>
            <a:r>
              <a:rPr lang="de-DE" dirty="0" smtClean="0"/>
              <a:t> </a:t>
            </a:r>
            <a:r>
              <a:rPr lang="de-DE" dirty="0" err="1" smtClean="0"/>
              <a:t>about</a:t>
            </a:r>
            <a:r>
              <a:rPr lang="de-DE" dirty="0" smtClean="0"/>
              <a:t> </a:t>
            </a:r>
            <a:r>
              <a:rPr lang="de-DE" dirty="0" err="1" smtClean="0"/>
              <a:t>your</a:t>
            </a:r>
            <a:r>
              <a:rPr lang="de-DE" dirty="0" smtClean="0"/>
              <a:t> </a:t>
            </a:r>
            <a:r>
              <a:rPr lang="de-DE" dirty="0" err="1" smtClean="0"/>
              <a:t>designers</a:t>
            </a:r>
            <a:r>
              <a:rPr lang="de-DE" dirty="0"/>
              <a:t>!</a:t>
            </a:r>
          </a:p>
        </p:txBody>
      </p:sp>
      <p:sp>
        <p:nvSpPr>
          <p:cNvPr id="6" name="Fußzeilenplatzhalter 4">
            <a:extLst>
              <a:ext uri="{FF2B5EF4-FFF2-40B4-BE49-F238E27FC236}">
                <a16:creationId xmlns:a16="http://schemas.microsoft.com/office/drawing/2014/main" id="{F5646CC7-26D2-4AFC-8CEF-779A1028764C}"/>
              </a:ext>
            </a:extLst>
          </p:cNvPr>
          <p:cNvSpPr>
            <a:spLocks noGrp="1"/>
          </p:cNvSpPr>
          <p:nvPr>
            <p:ph type="ftr" sz="quarter" idx="11"/>
          </p:nvPr>
        </p:nvSpPr>
        <p:spPr>
          <a:xfrm>
            <a:off x="712799" y="4835236"/>
            <a:ext cx="5838829" cy="274097"/>
          </a:xfrm>
        </p:spPr>
        <p:txBody>
          <a:bodyPr/>
          <a:lstStyle>
            <a:lvl1pPr>
              <a:defRPr/>
            </a:lvl1pPr>
          </a:lstStyle>
          <a:p>
            <a:r>
              <a:rPr lang="de-DE" dirty="0" err="1" smtClean="0"/>
              <a:t>Ask</a:t>
            </a:r>
            <a:r>
              <a:rPr lang="de-DE" dirty="0" smtClean="0"/>
              <a:t> not </a:t>
            </a:r>
            <a:r>
              <a:rPr lang="de-DE" dirty="0" err="1" smtClean="0"/>
              <a:t>what</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you</a:t>
            </a:r>
            <a:r>
              <a:rPr lang="de-DE" dirty="0" smtClean="0"/>
              <a:t> – </a:t>
            </a:r>
            <a:r>
              <a:rPr lang="de-DE" dirty="0" err="1" smtClean="0"/>
              <a:t>ask</a:t>
            </a:r>
            <a:r>
              <a:rPr lang="de-DE" dirty="0" smtClean="0"/>
              <a:t> </a:t>
            </a:r>
            <a:r>
              <a:rPr lang="de-DE" dirty="0" err="1" smtClean="0"/>
              <a:t>what</a:t>
            </a:r>
            <a:r>
              <a:rPr lang="de-DE" dirty="0" smtClean="0"/>
              <a:t> </a:t>
            </a:r>
            <a:r>
              <a:rPr lang="de-DE" dirty="0" err="1" smtClean="0"/>
              <a:t>you</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Enhancment</a:t>
            </a:r>
            <a:r>
              <a:rPr lang="de-DE" dirty="0" smtClean="0"/>
              <a:t> </a:t>
            </a:r>
            <a:r>
              <a:rPr lang="de-DE" dirty="0" err="1" smtClean="0"/>
              <a:t>Processes</a:t>
            </a:r>
            <a:r>
              <a:rPr lang="de-DE" dirty="0" smtClean="0"/>
              <a:t>!</a:t>
            </a:r>
            <a:endParaRPr lang="de-DE" dirty="0"/>
          </a:p>
        </p:txBody>
      </p:sp>
    </p:spTree>
    <p:extLst>
      <p:ext uri="{BB962C8B-B14F-4D97-AF65-F5344CB8AC3E}">
        <p14:creationId xmlns:p14="http://schemas.microsoft.com/office/powerpoint/2010/main" val="109163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3</a:t>
            </a:fld>
            <a:endParaRPr lang="de-DE"/>
          </a:p>
        </p:txBody>
      </p:sp>
      <p:sp>
        <p:nvSpPr>
          <p:cNvPr id="3" name="Titel 2"/>
          <p:cNvSpPr>
            <a:spLocks noGrp="1"/>
          </p:cNvSpPr>
          <p:nvPr>
            <p:ph type="title"/>
          </p:nvPr>
        </p:nvSpPr>
        <p:spPr/>
        <p:txBody>
          <a:bodyPr/>
          <a:lstStyle/>
          <a:p>
            <a:r>
              <a:rPr lang="de-DE" dirty="0" smtClean="0"/>
              <a:t>Agenda – Part 2: </a:t>
            </a:r>
            <a:r>
              <a:rPr lang="de-DE" dirty="0" err="1" smtClean="0"/>
              <a:t>Examples</a:t>
            </a:r>
            <a:r>
              <a:rPr lang="de-DE" dirty="0" smtClean="0"/>
              <a:t> </a:t>
            </a:r>
            <a:r>
              <a:rPr lang="de-DE" dirty="0" err="1" smtClean="0"/>
              <a:t>and</a:t>
            </a:r>
            <a:r>
              <a:rPr lang="de-DE" dirty="0" smtClean="0"/>
              <a:t> </a:t>
            </a:r>
            <a:r>
              <a:rPr lang="de-DE" dirty="0" err="1" smtClean="0"/>
              <a:t>Recommendations</a:t>
            </a:r>
            <a:endParaRPr lang="de-DE" dirty="0"/>
          </a:p>
        </p:txBody>
      </p:sp>
      <p:sp>
        <p:nvSpPr>
          <p:cNvPr id="4" name="Inhaltsplatzhalter 3"/>
          <p:cNvSpPr>
            <a:spLocks noGrp="1"/>
          </p:cNvSpPr>
          <p:nvPr>
            <p:ph idx="1"/>
          </p:nvPr>
        </p:nvSpPr>
        <p:spPr/>
        <p:txBody>
          <a:bodyPr/>
          <a:lstStyle/>
          <a:p>
            <a:pPr marL="342900" indent="-342900">
              <a:buFont typeface="+mj-lt"/>
              <a:buAutoNum type="arabicPeriod" startAt="4"/>
            </a:pPr>
            <a:r>
              <a:rPr lang="de-DE" dirty="0" err="1" smtClean="0"/>
              <a:t>What</a:t>
            </a:r>
            <a:r>
              <a:rPr lang="de-DE" dirty="0" smtClean="0"/>
              <a:t> </a:t>
            </a:r>
            <a:r>
              <a:rPr lang="de-DE" dirty="0" err="1" smtClean="0"/>
              <a:t>we</a:t>
            </a:r>
            <a:r>
              <a:rPr lang="de-DE" dirty="0" smtClean="0"/>
              <a:t> </a:t>
            </a:r>
            <a:r>
              <a:rPr lang="de-DE" dirty="0" err="1" smtClean="0"/>
              <a:t>customers</a:t>
            </a:r>
            <a:r>
              <a:rPr lang="de-DE" dirty="0" smtClean="0"/>
              <a:t> </a:t>
            </a:r>
            <a:r>
              <a:rPr lang="de-DE" dirty="0" err="1" smtClean="0"/>
              <a:t>can</a:t>
            </a:r>
            <a:r>
              <a:rPr lang="de-DE" dirty="0" smtClean="0"/>
              <a:t> do </a:t>
            </a:r>
            <a:r>
              <a:rPr lang="de-DE" dirty="0" err="1" smtClean="0"/>
              <a:t>for</a:t>
            </a:r>
            <a:r>
              <a:rPr lang="de-DE" dirty="0" smtClean="0"/>
              <a:t> </a:t>
            </a:r>
            <a:r>
              <a:rPr lang="de-DE" dirty="0" err="1"/>
              <a:t>the</a:t>
            </a:r>
            <a:r>
              <a:rPr lang="de-DE" dirty="0"/>
              <a:t> </a:t>
            </a:r>
            <a:r>
              <a:rPr lang="de-DE" dirty="0" err="1"/>
              <a:t>Enhancement</a:t>
            </a:r>
            <a:r>
              <a:rPr lang="de-DE" dirty="0"/>
              <a:t> </a:t>
            </a:r>
            <a:r>
              <a:rPr lang="de-DE" dirty="0" err="1" smtClean="0"/>
              <a:t>Processes</a:t>
            </a:r>
            <a:r>
              <a:rPr lang="de-DE" dirty="0" smtClean="0"/>
              <a:t> …</a:t>
            </a:r>
            <a:endParaRPr lang="de-DE" dirty="0"/>
          </a:p>
          <a:p>
            <a:pPr marL="342900" indent="-342900">
              <a:buAutoNum type="arabicPeriod" startAt="4"/>
            </a:pPr>
            <a:r>
              <a:rPr lang="de-DE" dirty="0" err="1"/>
              <a:t>What</a:t>
            </a:r>
            <a:r>
              <a:rPr lang="de-DE" dirty="0"/>
              <a:t> </a:t>
            </a:r>
            <a:r>
              <a:rPr lang="de-DE" dirty="0" err="1" smtClean="0"/>
              <a:t>product</a:t>
            </a:r>
            <a:r>
              <a:rPr lang="de-DE" dirty="0" smtClean="0"/>
              <a:t> </a:t>
            </a:r>
            <a:r>
              <a:rPr lang="de-DE" dirty="0" err="1" smtClean="0"/>
              <a:t>managers</a:t>
            </a:r>
            <a:r>
              <a:rPr lang="de-DE" dirty="0" smtClean="0"/>
              <a:t> </a:t>
            </a:r>
            <a:r>
              <a:rPr lang="de-DE" dirty="0" err="1" smtClean="0"/>
              <a:t>can</a:t>
            </a:r>
            <a:r>
              <a:rPr lang="de-DE" dirty="0" smtClean="0"/>
              <a:t> do </a:t>
            </a:r>
            <a:r>
              <a:rPr lang="de-DE" dirty="0" err="1" smtClean="0"/>
              <a:t>for</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 …</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2246659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30</a:t>
            </a:fld>
            <a:endParaRPr lang="de-DE"/>
          </a:p>
        </p:txBody>
      </p:sp>
      <p:sp>
        <p:nvSpPr>
          <p:cNvPr id="3" name="Titel 2"/>
          <p:cNvSpPr>
            <a:spLocks noGrp="1"/>
          </p:cNvSpPr>
          <p:nvPr>
            <p:ph type="title"/>
          </p:nvPr>
        </p:nvSpPr>
        <p:spPr/>
        <p:txBody>
          <a:bodyPr/>
          <a:lstStyle/>
          <a:p>
            <a:r>
              <a:rPr lang="de-DE" dirty="0" err="1" smtClean="0"/>
              <a:t>Might</a:t>
            </a:r>
            <a:r>
              <a:rPr lang="de-DE" dirty="0" smtClean="0"/>
              <a:t> </a:t>
            </a:r>
            <a:r>
              <a:rPr lang="de-DE" dirty="0" err="1" smtClean="0"/>
              <a:t>be</a:t>
            </a:r>
            <a:r>
              <a:rPr lang="de-DE" dirty="0" smtClean="0"/>
              <a:t> </a:t>
            </a:r>
            <a:r>
              <a:rPr lang="de-DE" dirty="0" err="1" smtClean="0"/>
              <a:t>intended</a:t>
            </a:r>
            <a:r>
              <a:rPr lang="de-DE" dirty="0" smtClean="0"/>
              <a:t> design but </a:t>
            </a:r>
            <a:r>
              <a:rPr lang="de-DE" dirty="0" err="1" smtClean="0"/>
              <a:t>impairs</a:t>
            </a:r>
            <a:r>
              <a:rPr lang="de-DE" dirty="0" smtClean="0"/>
              <a:t> </a:t>
            </a:r>
            <a:r>
              <a:rPr lang="de-DE" dirty="0" err="1" smtClean="0"/>
              <a:t>productivity</a:t>
            </a:r>
            <a:endParaRPr lang="de-DE" dirty="0"/>
          </a:p>
        </p:txBody>
      </p:sp>
      <p:sp>
        <p:nvSpPr>
          <p:cNvPr id="4" name="Inhaltsplatzhalter 3"/>
          <p:cNvSpPr>
            <a:spLocks noGrp="1"/>
          </p:cNvSpPr>
          <p:nvPr>
            <p:ph idx="1"/>
          </p:nvPr>
        </p:nvSpPr>
        <p:spPr/>
        <p:txBody>
          <a:bodyPr>
            <a:normAutofit/>
          </a:bodyPr>
          <a:lstStyle/>
          <a:p>
            <a:r>
              <a:rPr lang="de-DE" b="1" dirty="0" err="1" smtClean="0"/>
              <a:t>Examples</a:t>
            </a:r>
            <a:r>
              <a:rPr lang="de-DE" b="1" dirty="0" smtClean="0"/>
              <a:t>:</a:t>
            </a:r>
          </a:p>
          <a:p>
            <a:pPr marL="285750" indent="-285750">
              <a:buFont typeface="Arial" panose="020B0604020202020204" pitchFamily="34" charset="0"/>
              <a:buChar char="•"/>
            </a:pPr>
            <a:r>
              <a:rPr lang="de-DE" dirty="0" smtClean="0"/>
              <a:t>Fulfillment Unit  - </a:t>
            </a:r>
            <a:r>
              <a:rPr lang="de-DE" dirty="0" err="1" smtClean="0"/>
              <a:t>moving</a:t>
            </a:r>
            <a:r>
              <a:rPr lang="de-DE" dirty="0" smtClean="0"/>
              <a:t> </a:t>
            </a:r>
            <a:r>
              <a:rPr lang="de-DE" dirty="0" err="1" smtClean="0"/>
              <a:t>loan</a:t>
            </a:r>
            <a:r>
              <a:rPr lang="de-DE" dirty="0" smtClean="0"/>
              <a:t> </a:t>
            </a:r>
            <a:r>
              <a:rPr lang="de-DE" dirty="0" err="1" smtClean="0"/>
              <a:t>rule</a:t>
            </a:r>
            <a:r>
              <a:rPr lang="de-DE" dirty="0" smtClean="0"/>
              <a:t> </a:t>
            </a:r>
            <a:r>
              <a:rPr lang="de-DE" dirty="0" err="1" smtClean="0"/>
              <a:t>up</a:t>
            </a:r>
            <a:r>
              <a:rPr lang="de-DE" dirty="0" smtClean="0"/>
              <a:t> </a:t>
            </a:r>
            <a:r>
              <a:rPr lang="de-DE" dirty="0" err="1" smtClean="0"/>
              <a:t>and</a:t>
            </a:r>
            <a:r>
              <a:rPr lang="de-DE" dirty="0" smtClean="0"/>
              <a:t> down a </a:t>
            </a:r>
            <a:r>
              <a:rPr lang="de-DE" dirty="0" err="1" smtClean="0"/>
              <a:t>list</a:t>
            </a:r>
            <a:r>
              <a:rPr lang="de-DE" dirty="0" smtClean="0"/>
              <a:t> </a:t>
            </a:r>
            <a:r>
              <a:rPr lang="de-DE" dirty="0" err="1" smtClean="0"/>
              <a:t>by</a:t>
            </a:r>
            <a:r>
              <a:rPr lang="de-DE" dirty="0" smtClean="0"/>
              <a:t> </a:t>
            </a:r>
            <a:r>
              <a:rPr lang="de-DE" dirty="0" err="1" smtClean="0"/>
              <a:t>drag</a:t>
            </a:r>
            <a:r>
              <a:rPr lang="de-DE" dirty="0" smtClean="0"/>
              <a:t> &amp; </a:t>
            </a:r>
            <a:r>
              <a:rPr lang="de-DE" dirty="0" err="1" smtClean="0"/>
              <a:t>drop</a:t>
            </a:r>
            <a:r>
              <a:rPr lang="de-DE" dirty="0" smtClean="0"/>
              <a:t> </a:t>
            </a:r>
            <a:r>
              <a:rPr lang="de-DE" dirty="0" err="1" smtClean="0"/>
              <a:t>instead</a:t>
            </a:r>
            <a:r>
              <a:rPr lang="de-DE" dirty="0" smtClean="0"/>
              <a:t> </a:t>
            </a:r>
            <a:r>
              <a:rPr lang="de-DE" dirty="0" err="1" smtClean="0"/>
              <a:t>of</a:t>
            </a:r>
            <a:r>
              <a:rPr lang="de-DE" dirty="0" smtClean="0"/>
              <a:t> </a:t>
            </a:r>
            <a:r>
              <a:rPr lang="de-DE" dirty="0" err="1" smtClean="0"/>
              <a:t>clicking</a:t>
            </a:r>
            <a:r>
              <a:rPr lang="de-DE" dirty="0" smtClean="0"/>
              <a:t> a </a:t>
            </a:r>
            <a:r>
              <a:rPr lang="de-DE" dirty="0" err="1" smtClean="0"/>
              <a:t>series</a:t>
            </a:r>
            <a:r>
              <a:rPr lang="de-DE" dirty="0" smtClean="0"/>
              <a:t> </a:t>
            </a:r>
            <a:r>
              <a:rPr lang="de-DE" dirty="0" err="1" smtClean="0"/>
              <a:t>of</a:t>
            </a:r>
            <a:r>
              <a:rPr lang="de-DE" dirty="0" smtClean="0"/>
              <a:t> </a:t>
            </a:r>
            <a:r>
              <a:rPr lang="de-DE" dirty="0" err="1" smtClean="0"/>
              <a:t>arrow</a:t>
            </a:r>
            <a:r>
              <a:rPr lang="de-DE" dirty="0" smtClean="0"/>
              <a:t> </a:t>
            </a:r>
            <a:r>
              <a:rPr lang="de-DE" dirty="0" err="1" smtClean="0"/>
              <a:t>buttons</a:t>
            </a:r>
            <a:r>
              <a:rPr lang="de-DE" dirty="0" smtClean="0"/>
              <a:t> (</a:t>
            </a:r>
            <a:r>
              <a:rPr lang="de-DE" dirty="0" smtClean="0">
                <a:hlinkClick r:id="rId2"/>
              </a:rPr>
              <a:t>AENH-I-36444</a:t>
            </a:r>
            <a:r>
              <a:rPr lang="de-DE" dirty="0" smtClean="0"/>
              <a:t>)</a:t>
            </a:r>
          </a:p>
          <a:p>
            <a:pPr marL="285750" indent="-285750">
              <a:buFont typeface="Arial" panose="020B0604020202020204" pitchFamily="34" charset="0"/>
              <a:buChar char="•"/>
            </a:pPr>
            <a:r>
              <a:rPr lang="en-US" dirty="0" smtClean="0"/>
              <a:t>“The </a:t>
            </a:r>
            <a:r>
              <a:rPr lang="en-US" dirty="0"/>
              <a:t>workflow for adding or revising fields within the Full Record Details would be quicker, more efficient, and less likely to cause errors if it were possible to reorder by drag and drop </a:t>
            </a:r>
            <a:r>
              <a:rPr lang="en-US" dirty="0" smtClean="0"/>
              <a:t>[…] than </a:t>
            </a:r>
            <a:r>
              <a:rPr lang="en-US" dirty="0"/>
              <a:t>the current </a:t>
            </a:r>
            <a:r>
              <a:rPr lang="en-US" dirty="0" smtClean="0"/>
              <a:t>‘move up/down’ </a:t>
            </a:r>
            <a:r>
              <a:rPr lang="en-US" dirty="0"/>
              <a:t>by a single row at a time. Some configuration tables in Alma support drag and drop (Display Logic Rules) or the ability to place </a:t>
            </a:r>
            <a:r>
              <a:rPr lang="en-US" dirty="0" smtClean="0"/>
              <a:t>‘at/before’ </a:t>
            </a:r>
            <a:r>
              <a:rPr lang="en-US" dirty="0"/>
              <a:t>the top, bottom, or any item in the list (Create and Manage Collections</a:t>
            </a:r>
            <a:r>
              <a:rPr lang="en-US" dirty="0" smtClean="0"/>
              <a:t>).” (</a:t>
            </a:r>
            <a:r>
              <a:rPr lang="en-US" dirty="0" smtClean="0">
                <a:hlinkClick r:id="rId3" action="ppaction://hlinkfile"/>
              </a:rPr>
              <a:t>PENH-I-28370</a:t>
            </a:r>
            <a:r>
              <a:rPr lang="en-US" dirty="0" smtClean="0"/>
              <a:t>)</a:t>
            </a:r>
          </a:p>
          <a:p>
            <a:pPr marL="285750" indent="-285750">
              <a:buFont typeface="Arial" panose="020B0604020202020204" pitchFamily="34" charset="0"/>
              <a:buChar char="•"/>
            </a:pPr>
            <a:r>
              <a:rPr lang="en-US" dirty="0"/>
              <a:t>Improve reorder functionality for </a:t>
            </a:r>
            <a:r>
              <a:rPr lang="en-US" u="sng" dirty="0"/>
              <a:t>all</a:t>
            </a:r>
            <a:r>
              <a:rPr lang="en-US" dirty="0"/>
              <a:t> </a:t>
            </a:r>
            <a:r>
              <a:rPr lang="en-US" dirty="0" smtClean="0"/>
              <a:t>[</a:t>
            </a:r>
            <a:r>
              <a:rPr lang="en-US" i="1" dirty="0" smtClean="0"/>
              <a:t>Wow – YOU thought broadly, dude!</a:t>
            </a:r>
            <a:r>
              <a:rPr lang="en-US" dirty="0" smtClean="0"/>
              <a:t>] ordered </a:t>
            </a:r>
            <a:r>
              <a:rPr lang="en-US" dirty="0"/>
              <a:t>configuration </a:t>
            </a:r>
            <a:r>
              <a:rPr lang="en-US" dirty="0" smtClean="0"/>
              <a:t>tables (</a:t>
            </a:r>
            <a:r>
              <a:rPr lang="en-US" dirty="0" smtClean="0">
                <a:hlinkClick r:id="rId4"/>
              </a:rPr>
              <a:t>AENH-I-36451</a:t>
            </a:r>
            <a:r>
              <a:rPr lang="en-US" dirty="0" smtClean="0"/>
              <a:t>)</a:t>
            </a:r>
          </a:p>
          <a:p>
            <a:r>
              <a:rPr lang="en-US" b="1" dirty="0" smtClean="0"/>
              <a:t>My thought:</a:t>
            </a:r>
          </a:p>
          <a:p>
            <a:pPr marL="285750" indent="-285750">
              <a:buFont typeface="Arial" panose="020B0604020202020204" pitchFamily="34" charset="0"/>
              <a:buChar char="•"/>
            </a:pPr>
            <a:r>
              <a:rPr lang="en-US" dirty="0" smtClean="0"/>
              <a:t>Why have you made all these colleagues submit essentially one and the same  enhancement request, </a:t>
            </a:r>
            <a:r>
              <a:rPr lang="en-US" dirty="0" err="1" smtClean="0"/>
              <a:t>Clarivate</a:t>
            </a:r>
            <a:r>
              <a:rPr lang="en-US" dirty="0" smtClean="0"/>
              <a:t> </a:t>
            </a:r>
            <a:r>
              <a:rPr lang="en-US" dirty="0" smtClean="0"/>
              <a:t>- instead of fixing your design?</a:t>
            </a:r>
          </a:p>
          <a:p>
            <a:pPr marL="285750" indent="-285750">
              <a:buFont typeface="Arial" panose="020B0604020202020204" pitchFamily="34" charset="0"/>
              <a:buChar char="•"/>
            </a:pP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6792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31</a:t>
            </a:fld>
            <a:endParaRPr lang="de-DE"/>
          </a:p>
        </p:txBody>
      </p:sp>
      <p:sp>
        <p:nvSpPr>
          <p:cNvPr id="3" name="Titel 2"/>
          <p:cNvSpPr>
            <a:spLocks noGrp="1"/>
          </p:cNvSpPr>
          <p:nvPr>
            <p:ph type="title"/>
          </p:nvPr>
        </p:nvSpPr>
        <p:spPr/>
        <p:txBody>
          <a:bodyPr/>
          <a:lstStyle/>
          <a:p>
            <a:r>
              <a:rPr lang="de-DE" dirty="0" smtClean="0"/>
              <a:t>An FAQ: </a:t>
            </a:r>
            <a:r>
              <a:rPr lang="de-DE" dirty="0" err="1" smtClean="0"/>
              <a:t>Isn‘t</a:t>
            </a:r>
            <a:r>
              <a:rPr lang="de-DE" dirty="0" smtClean="0"/>
              <a:t> </a:t>
            </a:r>
            <a:r>
              <a:rPr lang="de-DE" dirty="0" err="1" smtClean="0"/>
              <a:t>this</a:t>
            </a:r>
            <a:r>
              <a:rPr lang="de-DE" dirty="0" smtClean="0"/>
              <a:t> </a:t>
            </a:r>
            <a:r>
              <a:rPr lang="de-DE" dirty="0" err="1" smtClean="0"/>
              <a:t>basic</a:t>
            </a:r>
            <a:r>
              <a:rPr lang="de-DE" dirty="0" smtClean="0"/>
              <a:t> </a:t>
            </a:r>
            <a:r>
              <a:rPr lang="de-DE" dirty="0" err="1" smtClean="0"/>
              <a:t>functionality</a:t>
            </a:r>
            <a:r>
              <a:rPr lang="de-DE" dirty="0" smtClean="0"/>
              <a:t>?</a:t>
            </a:r>
            <a:endParaRPr lang="de-DE" dirty="0"/>
          </a:p>
        </p:txBody>
      </p:sp>
      <p:sp>
        <p:nvSpPr>
          <p:cNvPr id="4" name="Inhaltsplatzhalter 3"/>
          <p:cNvSpPr>
            <a:spLocks noGrp="1"/>
          </p:cNvSpPr>
          <p:nvPr>
            <p:ph idx="1"/>
          </p:nvPr>
        </p:nvSpPr>
        <p:spPr/>
        <p:txBody>
          <a:bodyPr>
            <a:normAutofit/>
          </a:bodyPr>
          <a:lstStyle/>
          <a:p>
            <a:r>
              <a:rPr lang="en-US" b="1" dirty="0" smtClean="0"/>
              <a:t>Some more examples:</a:t>
            </a:r>
          </a:p>
          <a:p>
            <a:pPr marL="285750" indent="-285750">
              <a:buFont typeface="Arial" panose="020B0604020202020204" pitchFamily="34" charset="0"/>
              <a:buChar char="•"/>
            </a:pPr>
            <a:r>
              <a:rPr lang="en-US" dirty="0" smtClean="0"/>
              <a:t>Winner of the Alma CERV Enhancement Voting 2025:</a:t>
            </a:r>
            <a:br>
              <a:rPr lang="en-US" dirty="0" smtClean="0"/>
            </a:br>
            <a:r>
              <a:rPr lang="en-US" dirty="0" smtClean="0"/>
              <a:t>Add </a:t>
            </a:r>
            <a:r>
              <a:rPr lang="en-US" dirty="0"/>
              <a:t>NOT operator to advanced search (</a:t>
            </a:r>
            <a:r>
              <a:rPr lang="en-US" dirty="0">
                <a:hlinkClick r:id="rId2"/>
              </a:rPr>
              <a:t>AENH-I-36492</a:t>
            </a:r>
            <a:r>
              <a:rPr lang="en-US" dirty="0" smtClean="0"/>
              <a:t>)</a:t>
            </a:r>
          </a:p>
          <a:p>
            <a:pPr marL="285750" indent="-285750">
              <a:buFont typeface="Arial" panose="020B0604020202020204" pitchFamily="34" charset="0"/>
              <a:buChar char="•"/>
            </a:pPr>
            <a:r>
              <a:rPr lang="en-US" dirty="0"/>
              <a:t>Enhanced Export Physical items CSV, TSV, </a:t>
            </a:r>
            <a:r>
              <a:rPr lang="en-US" dirty="0" smtClean="0"/>
              <a:t>XLSX (</a:t>
            </a:r>
            <a:r>
              <a:rPr lang="en-US" dirty="0" smtClean="0">
                <a:hlinkClick r:id="rId3"/>
              </a:rPr>
              <a:t>AENH-I-36281</a:t>
            </a:r>
            <a:r>
              <a:rPr lang="en-US" dirty="0" smtClean="0"/>
              <a:t>):</a:t>
            </a:r>
            <a:r>
              <a:rPr lang="en-US" dirty="0"/>
              <a:t/>
            </a:r>
            <a:br>
              <a:rPr lang="en-US" dirty="0"/>
            </a:br>
            <a:r>
              <a:rPr lang="en-US" dirty="0"/>
              <a:t>“[…] The CSV file is inconsistent: fields are sometimes surrounded by quotation marks, sometimes by French quotation marks (guillemets), sometimes by quotation marks and French quotation marks (guillemets), and sometimes by nothing at all</a:t>
            </a:r>
            <a:r>
              <a:rPr lang="en-US" dirty="0" smtClean="0"/>
              <a:t>. […]”</a:t>
            </a:r>
            <a:br>
              <a:rPr lang="en-US" dirty="0" smtClean="0"/>
            </a:br>
            <a:r>
              <a:rPr lang="en-US" dirty="0" smtClean="0"/>
              <a:t/>
            </a:r>
            <a:br>
              <a:rPr lang="en-US" dirty="0" smtClean="0"/>
            </a:br>
            <a:r>
              <a:rPr lang="en-US" dirty="0" smtClean="0">
                <a:sym typeface="Symbol" panose="05050102010706020507" pitchFamily="18" charset="2"/>
              </a:rPr>
              <a:t> </a:t>
            </a:r>
            <a:r>
              <a:rPr lang="en-US" dirty="0" err="1" smtClean="0">
                <a:sym typeface="Symbol" panose="05050102010706020507" pitchFamily="18" charset="2"/>
              </a:rPr>
              <a:t>Clarivate</a:t>
            </a:r>
            <a:r>
              <a:rPr lang="en-US" dirty="0" smtClean="0">
                <a:sym typeface="Symbol" panose="05050102010706020507" pitchFamily="18" charset="2"/>
              </a:rPr>
              <a:t>, </a:t>
            </a:r>
            <a:r>
              <a:rPr lang="en-US" dirty="0" smtClean="0">
                <a:sym typeface="Symbol" panose="05050102010706020507" pitchFamily="18" charset="2"/>
              </a:rPr>
              <a:t>you definitely want to read </a:t>
            </a:r>
            <a:r>
              <a:rPr lang="en-US" dirty="0" smtClean="0">
                <a:sym typeface="Symbol" panose="05050102010706020507" pitchFamily="18" charset="2"/>
                <a:hlinkClick r:id="rId4"/>
              </a:rPr>
              <a:t>RFC 4180</a:t>
            </a:r>
            <a:r>
              <a:rPr lang="en-US" dirty="0" smtClean="0">
                <a:sym typeface="Symbol" panose="05050102010706020507" pitchFamily="18" charset="2"/>
              </a:rPr>
              <a:t> !</a:t>
            </a:r>
            <a:endParaRPr lang="en-US" dirty="0" smtClean="0"/>
          </a:p>
          <a:p>
            <a:r>
              <a:rPr lang="en-US" b="1" dirty="0" smtClean="0"/>
              <a:t>Not my thought, but spoken from my heart:</a:t>
            </a:r>
            <a:endParaRPr lang="en-US" b="1" dirty="0"/>
          </a:p>
          <a:p>
            <a:pPr marL="285750" indent="-285750">
              <a:buFont typeface="Arial" panose="020B0604020202020204" pitchFamily="34" charset="0"/>
              <a:buChar char="•"/>
            </a:pPr>
            <a:r>
              <a:rPr lang="en-US" dirty="0"/>
              <a:t>“I am a fan of the CERV/NERS process, but the reality is that it takes time and serves established products better than new products that need a more agile feedback/development loop. A request like displaying all filters by default is basic functionality and should not need to go </a:t>
            </a:r>
            <a:r>
              <a:rPr lang="de-DE" dirty="0" err="1"/>
              <a:t>through</a:t>
            </a:r>
            <a:r>
              <a:rPr lang="de-DE" dirty="0"/>
              <a:t> </a:t>
            </a:r>
            <a:r>
              <a:rPr lang="de-DE" dirty="0" err="1"/>
              <a:t>this</a:t>
            </a:r>
            <a:r>
              <a:rPr lang="de-DE" dirty="0"/>
              <a:t> </a:t>
            </a:r>
            <a:r>
              <a:rPr lang="de-DE" dirty="0" err="1" smtClean="0"/>
              <a:t>process</a:t>
            </a:r>
            <a:r>
              <a:rPr lang="de-DE" dirty="0"/>
              <a:t> </a:t>
            </a:r>
            <a:r>
              <a:rPr lang="de-DE" dirty="0" smtClean="0"/>
              <a:t>[…]</a:t>
            </a:r>
            <a:r>
              <a:rPr lang="en-US" dirty="0" smtClean="0"/>
              <a:t>”</a:t>
            </a:r>
            <a:br>
              <a:rPr lang="en-US" dirty="0" smtClean="0"/>
            </a:br>
            <a:r>
              <a:rPr lang="en-US" sz="1200" dirty="0" smtClean="0"/>
              <a:t>-- </a:t>
            </a:r>
            <a:r>
              <a:rPr lang="de-DE" sz="1200" dirty="0" smtClean="0"/>
              <a:t>Paul </a:t>
            </a:r>
            <a:r>
              <a:rPr lang="de-DE" sz="1200" dirty="0"/>
              <a:t>R. </a:t>
            </a:r>
            <a:r>
              <a:rPr lang="de-DE" sz="1200" dirty="0" smtClean="0"/>
              <a:t>Butler (</a:t>
            </a:r>
            <a:r>
              <a:rPr lang="de-DE" sz="1200" dirty="0" err="1" smtClean="0"/>
              <a:t>Dartmouth</a:t>
            </a:r>
            <a:r>
              <a:rPr lang="de-DE" sz="1200" dirty="0" smtClean="0"/>
              <a:t> Libraries) </a:t>
            </a:r>
            <a:r>
              <a:rPr lang="de-DE" sz="1200" dirty="0"/>
              <a:t>on </a:t>
            </a:r>
            <a:r>
              <a:rPr lang="de-DE" sz="1200" dirty="0" smtClean="0"/>
              <a:t>Primo-L, </a:t>
            </a:r>
            <a:r>
              <a:rPr lang="nb-NO" sz="1200" dirty="0"/>
              <a:t>3 Sep 2025 14:55:33 +</a:t>
            </a:r>
            <a:r>
              <a:rPr lang="nb-NO" sz="1200" dirty="0" smtClean="0"/>
              <a:t>0000</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40541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32</a:t>
            </a:fld>
            <a:endParaRPr lang="de-DE"/>
          </a:p>
        </p:txBody>
      </p:sp>
      <p:sp>
        <p:nvSpPr>
          <p:cNvPr id="3" name="Titel 2"/>
          <p:cNvSpPr>
            <a:spLocks noGrp="1"/>
          </p:cNvSpPr>
          <p:nvPr>
            <p:ph type="title"/>
          </p:nvPr>
        </p:nvSpPr>
        <p:spPr/>
        <p:txBody>
          <a:bodyPr/>
          <a:lstStyle/>
          <a:p>
            <a:r>
              <a:rPr lang="de-DE" dirty="0" smtClean="0"/>
              <a:t>Can </a:t>
            </a:r>
            <a:r>
              <a:rPr lang="de-DE" dirty="0" err="1" smtClean="0"/>
              <a:t>you</a:t>
            </a:r>
            <a:r>
              <a:rPr lang="de-DE" dirty="0" smtClean="0"/>
              <a:t> </a:t>
            </a:r>
            <a:r>
              <a:rPr lang="de-DE" dirty="0" err="1" smtClean="0"/>
              <a:t>afford</a:t>
            </a:r>
            <a:r>
              <a:rPr lang="de-DE" dirty="0" smtClean="0"/>
              <a:t> </a:t>
            </a:r>
            <a:r>
              <a:rPr lang="de-DE" dirty="0" err="1" smtClean="0"/>
              <a:t>letting</a:t>
            </a:r>
            <a:r>
              <a:rPr lang="de-DE" dirty="0" smtClean="0"/>
              <a:t> </a:t>
            </a:r>
            <a:r>
              <a:rPr lang="de-DE" dirty="0" err="1" smtClean="0"/>
              <a:t>brilliant</a:t>
            </a:r>
            <a:r>
              <a:rPr lang="de-DE" dirty="0" smtClean="0"/>
              <a:t> </a:t>
            </a:r>
            <a:r>
              <a:rPr lang="de-DE" dirty="0" err="1" smtClean="0"/>
              <a:t>ideas</a:t>
            </a:r>
            <a:r>
              <a:rPr lang="de-DE" dirty="0" smtClean="0"/>
              <a:t> die </a:t>
            </a:r>
            <a:r>
              <a:rPr lang="de-DE" dirty="0" err="1" smtClean="0"/>
              <a:t>unvoted</a:t>
            </a:r>
            <a:r>
              <a:rPr lang="de-DE" dirty="0" smtClean="0"/>
              <a:t>?</a:t>
            </a:r>
            <a:endParaRPr lang="de-DE" dirty="0"/>
          </a:p>
        </p:txBody>
      </p:sp>
      <p:sp>
        <p:nvSpPr>
          <p:cNvPr id="4" name="Inhaltsplatzhalter 3"/>
          <p:cNvSpPr>
            <a:spLocks noGrp="1"/>
          </p:cNvSpPr>
          <p:nvPr>
            <p:ph idx="1"/>
          </p:nvPr>
        </p:nvSpPr>
        <p:spPr/>
        <p:txBody>
          <a:bodyPr/>
          <a:lstStyle/>
          <a:p>
            <a:r>
              <a:rPr lang="de-DE" b="1" dirty="0" smtClean="0"/>
              <a:t>Suggestion (</a:t>
            </a:r>
            <a:r>
              <a:rPr lang="de-DE" b="1" dirty="0" err="1" smtClean="0"/>
              <a:t>to</a:t>
            </a:r>
            <a:r>
              <a:rPr lang="de-DE" b="1" dirty="0" smtClean="0"/>
              <a:t> PMs):</a:t>
            </a:r>
          </a:p>
          <a:p>
            <a:r>
              <a:rPr lang="de-DE" dirty="0" err="1" smtClean="0"/>
              <a:t>Treat</a:t>
            </a:r>
            <a:r>
              <a:rPr lang="de-DE" dirty="0" smtClean="0"/>
              <a:t> </a:t>
            </a:r>
            <a:r>
              <a:rPr lang="de-DE" dirty="0" err="1" smtClean="0"/>
              <a:t>IdeaExchange</a:t>
            </a:r>
            <a:r>
              <a:rPr lang="de-DE" dirty="0" smtClean="0"/>
              <a:t> like </a:t>
            </a:r>
            <a:r>
              <a:rPr lang="de-DE" dirty="0" err="1" smtClean="0"/>
              <a:t>what</a:t>
            </a:r>
            <a:r>
              <a:rPr lang="de-DE" dirty="0" smtClean="0"/>
              <a:t> </a:t>
            </a:r>
            <a:r>
              <a:rPr lang="de-DE" dirty="0" err="1" smtClean="0"/>
              <a:t>it</a:t>
            </a:r>
            <a:r>
              <a:rPr lang="de-DE" dirty="0" smtClean="0"/>
              <a:t> </a:t>
            </a:r>
            <a:r>
              <a:rPr lang="de-DE" dirty="0" err="1" smtClean="0"/>
              <a:t>is</a:t>
            </a:r>
            <a:r>
              <a:rPr lang="de-DE" dirty="0" smtClean="0"/>
              <a:t> – a </a:t>
            </a:r>
            <a:r>
              <a:rPr lang="de-DE" dirty="0" err="1" smtClean="0"/>
              <a:t>huge</a:t>
            </a:r>
            <a:r>
              <a:rPr lang="de-DE" dirty="0" smtClean="0"/>
              <a:t> box </a:t>
            </a:r>
            <a:r>
              <a:rPr lang="de-DE" dirty="0" err="1" smtClean="0"/>
              <a:t>of</a:t>
            </a:r>
            <a:r>
              <a:rPr lang="de-DE" dirty="0" smtClean="0"/>
              <a:t> </a:t>
            </a:r>
            <a:r>
              <a:rPr lang="de-DE" dirty="0" err="1" smtClean="0"/>
              <a:t>gifts</a:t>
            </a:r>
            <a:r>
              <a:rPr lang="de-DE" dirty="0" smtClean="0"/>
              <a:t>. </a:t>
            </a:r>
            <a:r>
              <a:rPr lang="de-DE" dirty="0" err="1" smtClean="0"/>
              <a:t>And</a:t>
            </a:r>
            <a:r>
              <a:rPr lang="de-DE" dirty="0" smtClean="0"/>
              <a:t>, </a:t>
            </a:r>
            <a:r>
              <a:rPr lang="de-DE" dirty="0" err="1" smtClean="0"/>
              <a:t>as</a:t>
            </a:r>
            <a:r>
              <a:rPr lang="de-DE" dirty="0" smtClean="0"/>
              <a:t> </a:t>
            </a:r>
            <a:r>
              <a:rPr lang="de-DE" dirty="0" err="1" smtClean="0"/>
              <a:t>we</a:t>
            </a:r>
            <a:r>
              <a:rPr lang="de-DE" dirty="0" smtClean="0"/>
              <a:t> all </a:t>
            </a:r>
            <a:r>
              <a:rPr lang="de-DE" dirty="0" err="1" smtClean="0"/>
              <a:t>know</a:t>
            </a:r>
            <a:r>
              <a:rPr lang="de-DE" dirty="0" smtClean="0"/>
              <a:t>, </a:t>
            </a:r>
            <a:r>
              <a:rPr lang="en-US" dirty="0"/>
              <a:t>t</a:t>
            </a:r>
            <a:r>
              <a:rPr lang="en-US" dirty="0" smtClean="0"/>
              <a:t>he </a:t>
            </a:r>
            <a:r>
              <a:rPr lang="en-US" dirty="0"/>
              <a:t>most inconspicuous gifts are often the best</a:t>
            </a:r>
            <a:r>
              <a:rPr lang="en-US" dirty="0" smtClean="0"/>
              <a:t>.</a:t>
            </a:r>
          </a:p>
          <a:p>
            <a:r>
              <a:rPr lang="en-US" b="1" dirty="0" smtClean="0"/>
              <a:t>Reasoning:</a:t>
            </a:r>
          </a:p>
          <a:p>
            <a:pPr marL="285750" indent="-285750">
              <a:buFont typeface="Arial" panose="020B0604020202020204" pitchFamily="34" charset="0"/>
              <a:buChar char="•"/>
            </a:pPr>
            <a:r>
              <a:rPr lang="en-US" dirty="0" smtClean="0"/>
              <a:t>If lots of great but similar ideas hang around on </a:t>
            </a:r>
            <a:r>
              <a:rPr lang="en-US" dirty="0" err="1" smtClean="0"/>
              <a:t>IdeaExchange</a:t>
            </a:r>
            <a:r>
              <a:rPr lang="en-US" dirty="0" smtClean="0"/>
              <a:t> as duplicates drawing votes from each other it takes a much longer time until one of them catches your attention. That cannot be in your interest.</a:t>
            </a:r>
          </a:p>
          <a:p>
            <a:pPr marL="285750" indent="-285750">
              <a:buFont typeface="Arial" panose="020B0604020202020204" pitchFamily="34" charset="0"/>
              <a:buChar char="•"/>
            </a:pPr>
            <a:r>
              <a:rPr lang="en-US" dirty="0"/>
              <a:t>Brilliant minds are rare. And even rarer are those </a:t>
            </a:r>
            <a:r>
              <a:rPr lang="en-US" dirty="0" smtClean="0"/>
              <a:t>of them who </a:t>
            </a:r>
            <a:r>
              <a:rPr lang="en-US" dirty="0"/>
              <a:t>can sell their ideas well</a:t>
            </a:r>
            <a:r>
              <a:rPr lang="en-US" dirty="0" smtClean="0"/>
              <a:t>. So there’s a good chance for the most brilliant ideas to die on </a:t>
            </a:r>
            <a:r>
              <a:rPr lang="en-US" dirty="0" err="1" smtClean="0"/>
              <a:t>IdeaExchange</a:t>
            </a:r>
            <a:r>
              <a:rPr lang="en-US" dirty="0" smtClean="0"/>
              <a:t> if you only watch out for the ones with the most votes.</a:t>
            </a:r>
            <a:endParaRPr lang="en-US" dirty="0"/>
          </a:p>
          <a:p>
            <a:endParaRPr lang="en-US" dirty="0"/>
          </a:p>
          <a:p>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85250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pPr/>
              <a:t>33</a:t>
            </a:fld>
            <a:endParaRPr lang="de-DE" dirty="0"/>
          </a:p>
        </p:txBody>
      </p:sp>
      <p:sp>
        <p:nvSpPr>
          <p:cNvPr id="3" name="Titel 2"/>
          <p:cNvSpPr>
            <a:spLocks noGrp="1"/>
          </p:cNvSpPr>
          <p:nvPr>
            <p:ph type="title"/>
          </p:nvPr>
        </p:nvSpPr>
        <p:spPr>
          <a:xfrm>
            <a:off x="615347" y="731706"/>
            <a:ext cx="7911000" cy="302521"/>
          </a:xfrm>
        </p:spPr>
        <p:txBody>
          <a:bodyPr>
            <a:noAutofit/>
          </a:bodyPr>
          <a:lstStyle/>
          <a:p>
            <a:r>
              <a:rPr lang="de-DE" sz="3200" dirty="0" err="1" smtClean="0"/>
              <a:t>Thanks</a:t>
            </a:r>
            <a:r>
              <a:rPr lang="de-DE" sz="3200" dirty="0" smtClean="0"/>
              <a:t> </a:t>
            </a:r>
            <a:r>
              <a:rPr lang="de-DE" sz="3200" dirty="0" err="1" smtClean="0"/>
              <a:t>for</a:t>
            </a:r>
            <a:r>
              <a:rPr lang="de-DE" sz="3200" dirty="0" smtClean="0"/>
              <a:t> </a:t>
            </a:r>
            <a:r>
              <a:rPr lang="de-DE" sz="3200" dirty="0" err="1" smtClean="0"/>
              <a:t>listening</a:t>
            </a:r>
            <a:r>
              <a:rPr lang="de-DE" sz="3200" dirty="0" smtClean="0"/>
              <a:t>!</a:t>
            </a:r>
            <a:br>
              <a:rPr lang="de-DE" sz="3200" dirty="0" smtClean="0"/>
            </a:br>
            <a:r>
              <a:rPr lang="de-DE" sz="3200" dirty="0" err="1" smtClean="0"/>
              <a:t>Now</a:t>
            </a:r>
            <a:r>
              <a:rPr lang="de-DE" sz="3200" dirty="0" smtClean="0"/>
              <a:t> </a:t>
            </a:r>
            <a:r>
              <a:rPr lang="de-DE" sz="3200" dirty="0" err="1" smtClean="0"/>
              <a:t>I‘m</a:t>
            </a:r>
            <a:r>
              <a:rPr lang="de-DE" sz="3200" dirty="0" smtClean="0"/>
              <a:t> </a:t>
            </a:r>
            <a:r>
              <a:rPr lang="de-DE" sz="3200" dirty="0" err="1" smtClean="0"/>
              <a:t>eager</a:t>
            </a:r>
            <a:r>
              <a:rPr lang="de-DE" sz="3200" dirty="0" smtClean="0"/>
              <a:t> </a:t>
            </a:r>
            <a:r>
              <a:rPr lang="de-DE" sz="3200" dirty="0" err="1" smtClean="0"/>
              <a:t>to</a:t>
            </a:r>
            <a:r>
              <a:rPr lang="de-DE" sz="3200" dirty="0" smtClean="0"/>
              <a:t> </a:t>
            </a:r>
            <a:r>
              <a:rPr lang="de-DE" sz="3200" dirty="0" err="1" smtClean="0"/>
              <a:t>hear</a:t>
            </a:r>
            <a:r>
              <a:rPr lang="de-DE" sz="3200" dirty="0" smtClean="0"/>
              <a:t>/</a:t>
            </a:r>
            <a:r>
              <a:rPr lang="de-DE" sz="3200" dirty="0" err="1" smtClean="0"/>
              <a:t>read</a:t>
            </a:r>
            <a:r>
              <a:rPr lang="de-DE" sz="3200" dirty="0" smtClean="0"/>
              <a:t> </a:t>
            </a:r>
            <a:r>
              <a:rPr lang="de-DE" sz="3200" b="1" dirty="0" err="1" smtClean="0"/>
              <a:t>your</a:t>
            </a:r>
            <a:r>
              <a:rPr lang="de-DE" sz="3200" dirty="0" smtClean="0"/>
              <a:t> </a:t>
            </a:r>
            <a:r>
              <a:rPr lang="de-DE" sz="3200" dirty="0" err="1" smtClean="0"/>
              <a:t>thoughts</a:t>
            </a:r>
            <a:r>
              <a:rPr lang="de-DE" sz="3200" dirty="0" smtClean="0"/>
              <a:t>.</a:t>
            </a:r>
            <a:r>
              <a:rPr lang="de-DE" sz="2800" dirty="0" smtClean="0"/>
              <a:t/>
            </a:r>
            <a:br>
              <a:rPr lang="de-DE" sz="2800" dirty="0" smtClean="0"/>
            </a:br>
            <a:r>
              <a:rPr lang="de-DE" sz="2800" dirty="0"/>
              <a:t/>
            </a:r>
            <a:br>
              <a:rPr lang="de-DE" sz="2800" dirty="0"/>
            </a:br>
            <a:r>
              <a:rPr lang="de-DE" sz="2800" dirty="0" smtClean="0">
                <a:hlinkClick r:id="rId2"/>
              </a:rPr>
              <a:t>kratzer@bsb-muenchen.de</a:t>
            </a:r>
            <a:r>
              <a:rPr lang="de-DE" sz="2800" dirty="0" smtClean="0"/>
              <a:t> </a:t>
            </a:r>
            <a:endParaRPr lang="de-DE" sz="2800" dirty="0"/>
          </a:p>
        </p:txBody>
      </p:sp>
      <p:sp>
        <p:nvSpPr>
          <p:cNvPr id="4" name="Fußzeilenplatzhalter 3"/>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
        <p:nvSpPr>
          <p:cNvPr id="5" name="Textfeld 4"/>
          <p:cNvSpPr txBox="1"/>
          <p:nvPr/>
        </p:nvSpPr>
        <p:spPr>
          <a:xfrm>
            <a:off x="682172" y="2870601"/>
            <a:ext cx="7777349" cy="261610"/>
          </a:xfrm>
          <a:prstGeom prst="rect">
            <a:avLst/>
          </a:prstGeom>
          <a:noFill/>
        </p:spPr>
        <p:txBody>
          <a:bodyPr wrap="square" rtlCol="0">
            <a:spAutoFit/>
          </a:bodyPr>
          <a:lstStyle/>
          <a:p>
            <a:r>
              <a:rPr lang="en-US" sz="1100" dirty="0"/>
              <a:t>Credits to </a:t>
            </a:r>
            <a:r>
              <a:rPr lang="en-US" sz="1100" dirty="0" smtClean="0"/>
              <a:t>Andrea </a:t>
            </a:r>
            <a:r>
              <a:rPr lang="en-US" sz="1100" dirty="0" err="1" smtClean="0"/>
              <a:t>Zech</a:t>
            </a:r>
            <a:r>
              <a:rPr lang="en-US" sz="1100" dirty="0"/>
              <a:t> </a:t>
            </a:r>
            <a:r>
              <a:rPr lang="en-US" sz="1100" dirty="0" smtClean="0"/>
              <a:t>(FU Berlin) </a:t>
            </a:r>
            <a:r>
              <a:rPr lang="en-US" sz="1100" dirty="0"/>
              <a:t>for pointing me to both "</a:t>
            </a:r>
            <a:r>
              <a:rPr lang="en-US" sz="1100" dirty="0">
                <a:hlinkClick r:id="rId3"/>
              </a:rPr>
              <a:t>Enhancements: </a:t>
            </a:r>
            <a:r>
              <a:rPr lang="en-US" sz="1100" dirty="0" smtClean="0">
                <a:hlinkClick r:id="rId3"/>
              </a:rPr>
              <a:t>Make '</a:t>
            </a:r>
            <a:r>
              <a:rPr lang="en-US" sz="1100" dirty="0" err="1" smtClean="0">
                <a:hlinkClick r:id="rId3"/>
              </a:rPr>
              <a:t>em</a:t>
            </a:r>
            <a:r>
              <a:rPr lang="en-US" sz="1100" dirty="0" smtClean="0">
                <a:hlinkClick r:id="rId3"/>
              </a:rPr>
              <a:t> </a:t>
            </a:r>
            <a:r>
              <a:rPr lang="en-US" sz="1100" dirty="0">
                <a:hlinkClick r:id="rId3"/>
              </a:rPr>
              <a:t>Sparkle</a:t>
            </a:r>
            <a:r>
              <a:rPr lang="en-US" sz="1100" dirty="0"/>
              <a:t>" and Paul </a:t>
            </a:r>
            <a:r>
              <a:rPr lang="en-US" sz="1100" dirty="0" smtClean="0"/>
              <a:t>R. Butlers </a:t>
            </a:r>
            <a:r>
              <a:rPr lang="en-US" sz="1100" dirty="0"/>
              <a:t>posting on Primo-L!</a:t>
            </a:r>
            <a:endParaRPr lang="de-DE" dirty="0"/>
          </a:p>
        </p:txBody>
      </p:sp>
    </p:spTree>
    <p:extLst>
      <p:ext uri="{BB962C8B-B14F-4D97-AF65-F5344CB8AC3E}">
        <p14:creationId xmlns:p14="http://schemas.microsoft.com/office/powerpoint/2010/main" val="261376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4</a:t>
            </a:fld>
            <a:endParaRPr lang="de-DE"/>
          </a:p>
        </p:txBody>
      </p:sp>
      <p:sp>
        <p:nvSpPr>
          <p:cNvPr id="3" name="Titel 2"/>
          <p:cNvSpPr>
            <a:spLocks noGrp="1"/>
          </p:cNvSpPr>
          <p:nvPr>
            <p:ph type="ctrTitle"/>
          </p:nvPr>
        </p:nvSpPr>
        <p:spPr/>
        <p:txBody>
          <a:bodyPr/>
          <a:lstStyle/>
          <a:p>
            <a:r>
              <a:rPr lang="de-DE" dirty="0" smtClean="0"/>
              <a:t>Who am I </a:t>
            </a:r>
            <a:r>
              <a:rPr lang="de-DE" dirty="0" err="1" smtClean="0"/>
              <a:t>to</a:t>
            </a:r>
            <a:r>
              <a:rPr lang="de-DE" dirty="0" smtClean="0"/>
              <a:t> </a:t>
            </a:r>
            <a:r>
              <a:rPr lang="de-DE" dirty="0" err="1" smtClean="0"/>
              <a:t>tell</a:t>
            </a:r>
            <a:r>
              <a:rPr lang="de-DE" dirty="0" smtClean="0"/>
              <a:t> </a:t>
            </a:r>
            <a:r>
              <a:rPr lang="de-DE" dirty="0" err="1" smtClean="0"/>
              <a:t>you</a:t>
            </a:r>
            <a:r>
              <a:rPr lang="de-DE" dirty="0" smtClean="0"/>
              <a:t> </a:t>
            </a:r>
            <a:r>
              <a:rPr lang="de-DE" dirty="0" err="1" smtClean="0"/>
              <a:t>what</a:t>
            </a:r>
            <a:r>
              <a:rPr lang="de-DE" dirty="0" smtClean="0"/>
              <a:t> </a:t>
            </a:r>
            <a:r>
              <a:rPr lang="de-DE" dirty="0" err="1" smtClean="0"/>
              <a:t>to</a:t>
            </a:r>
            <a:r>
              <a:rPr lang="de-DE" dirty="0" smtClean="0"/>
              <a:t> do</a:t>
            </a:r>
            <a:br>
              <a:rPr lang="de-DE" dirty="0" smtClean="0"/>
            </a:br>
            <a:r>
              <a:rPr lang="de-DE" dirty="0" err="1" smtClean="0"/>
              <a:t>for</a:t>
            </a:r>
            <a:r>
              <a:rPr lang="de-DE" dirty="0" smtClean="0"/>
              <a:t> </a:t>
            </a:r>
            <a:r>
              <a:rPr lang="de-DE" dirty="0" err="1" smtClean="0"/>
              <a:t>the</a:t>
            </a:r>
            <a:r>
              <a:rPr lang="de-DE" dirty="0" smtClean="0"/>
              <a:t> </a:t>
            </a:r>
            <a:r>
              <a:rPr lang="de-DE" dirty="0" err="1" smtClean="0"/>
              <a:t>Enhancement</a:t>
            </a:r>
            <a:r>
              <a:rPr lang="de-DE" dirty="0" smtClean="0"/>
              <a:t> </a:t>
            </a:r>
            <a:r>
              <a:rPr lang="de-DE" dirty="0" err="1" smtClean="0"/>
              <a:t>Processes</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41091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5</a:t>
            </a:fld>
            <a:endParaRPr lang="de-DE"/>
          </a:p>
        </p:txBody>
      </p:sp>
      <p:sp>
        <p:nvSpPr>
          <p:cNvPr id="3" name="Titel 2"/>
          <p:cNvSpPr>
            <a:spLocks noGrp="1"/>
          </p:cNvSpPr>
          <p:nvPr>
            <p:ph type="title"/>
          </p:nvPr>
        </p:nvSpPr>
        <p:spPr/>
        <p:txBody>
          <a:bodyPr/>
          <a:lstStyle/>
          <a:p>
            <a:r>
              <a:rPr lang="de-DE" dirty="0" err="1" smtClean="0"/>
              <a:t>Where</a:t>
            </a:r>
            <a:r>
              <a:rPr lang="de-DE" dirty="0" smtClean="0"/>
              <a:t> do I </a:t>
            </a:r>
            <a:r>
              <a:rPr lang="de-DE" dirty="0" err="1" smtClean="0"/>
              <a:t>come</a:t>
            </a:r>
            <a:r>
              <a:rPr lang="de-DE" dirty="0" smtClean="0"/>
              <a:t> </a:t>
            </a:r>
            <a:r>
              <a:rPr lang="de-DE" dirty="0" err="1" smtClean="0"/>
              <a:t>from</a:t>
            </a:r>
            <a:r>
              <a:rPr lang="de-DE" dirty="0" smtClean="0"/>
              <a:t>?</a:t>
            </a:r>
            <a:endParaRPr lang="de-DE" dirty="0"/>
          </a:p>
        </p:txBody>
      </p:sp>
      <p:sp>
        <p:nvSpPr>
          <p:cNvPr id="4" name="Inhaltsplatzhalter 3"/>
          <p:cNvSpPr>
            <a:spLocks noGrp="1"/>
          </p:cNvSpPr>
          <p:nvPr>
            <p:ph idx="1"/>
          </p:nvPr>
        </p:nvSpPr>
        <p:spPr/>
        <p:txBody>
          <a:bodyPr/>
          <a:lstStyle/>
          <a:p>
            <a:r>
              <a:rPr lang="de-DE" dirty="0" err="1" smtClean="0"/>
              <a:t>Some</a:t>
            </a:r>
            <a:r>
              <a:rPr lang="de-DE" dirty="0" smtClean="0"/>
              <a:t> </a:t>
            </a:r>
            <a:r>
              <a:rPr lang="de-DE" dirty="0" err="1" smtClean="0"/>
              <a:t>basic</a:t>
            </a:r>
            <a:r>
              <a:rPr lang="de-DE" dirty="0" smtClean="0"/>
              <a:t> </a:t>
            </a:r>
            <a:r>
              <a:rPr lang="de-DE" dirty="0" err="1" smtClean="0"/>
              <a:t>facts</a:t>
            </a:r>
            <a:r>
              <a:rPr lang="de-DE" dirty="0" smtClean="0"/>
              <a:t> </a:t>
            </a:r>
            <a:r>
              <a:rPr lang="de-DE" dirty="0" err="1" smtClean="0"/>
              <a:t>about</a:t>
            </a:r>
            <a:r>
              <a:rPr lang="de-DE" dirty="0" smtClean="0"/>
              <a:t> </a:t>
            </a:r>
            <a:r>
              <a:rPr lang="de-DE" dirty="0" err="1" smtClean="0"/>
              <a:t>the</a:t>
            </a:r>
            <a:r>
              <a:rPr lang="de-DE" dirty="0" smtClean="0"/>
              <a:t> </a:t>
            </a:r>
            <a:r>
              <a:rPr lang="de-DE" b="1" dirty="0" smtClean="0"/>
              <a:t>Bayerische Staatsbibliothek</a:t>
            </a:r>
            <a:r>
              <a:rPr lang="de-DE" dirty="0" smtClean="0"/>
              <a:t> (BSB):</a:t>
            </a:r>
          </a:p>
          <a:p>
            <a:pPr marL="285750" indent="-285750">
              <a:buFont typeface="Arial" panose="020B0604020202020204" pitchFamily="34" charset="0"/>
              <a:buChar char="•"/>
            </a:pPr>
            <a:r>
              <a:rPr lang="de-DE" dirty="0" err="1" smtClean="0"/>
              <a:t>located</a:t>
            </a:r>
            <a:r>
              <a:rPr lang="de-DE" dirty="0" smtClean="0"/>
              <a:t> in </a:t>
            </a:r>
            <a:r>
              <a:rPr lang="de-DE" dirty="0" err="1" smtClean="0"/>
              <a:t>Munich</a:t>
            </a:r>
            <a:r>
              <a:rPr lang="de-DE" dirty="0" smtClean="0"/>
              <a:t>, Germany</a:t>
            </a:r>
          </a:p>
          <a:p>
            <a:pPr marL="285750" indent="-285750">
              <a:buFont typeface="Arial" panose="020B0604020202020204" pitchFamily="34" charset="0"/>
              <a:buChar char="•"/>
            </a:pPr>
            <a:r>
              <a:rPr lang="de-DE" dirty="0" err="1" smtClean="0"/>
              <a:t>founded</a:t>
            </a:r>
            <a:r>
              <a:rPr lang="de-DE" dirty="0" smtClean="0"/>
              <a:t> </a:t>
            </a:r>
            <a:r>
              <a:rPr lang="de-DE" dirty="0" err="1" smtClean="0"/>
              <a:t>as</a:t>
            </a:r>
            <a:r>
              <a:rPr lang="de-DE" dirty="0" smtClean="0"/>
              <a:t> </a:t>
            </a:r>
            <a:r>
              <a:rPr lang="de-DE" dirty="0" err="1" smtClean="0"/>
              <a:t>the</a:t>
            </a:r>
            <a:r>
              <a:rPr lang="de-DE" dirty="0" smtClean="0"/>
              <a:t> </a:t>
            </a:r>
            <a:r>
              <a:rPr lang="de-DE" dirty="0" err="1" smtClean="0"/>
              <a:t>court</a:t>
            </a:r>
            <a:r>
              <a:rPr lang="de-DE" dirty="0" smtClean="0"/>
              <a:t> </a:t>
            </a:r>
            <a:r>
              <a:rPr lang="de-DE" dirty="0" err="1" smtClean="0"/>
              <a:t>library</a:t>
            </a:r>
            <a:r>
              <a:rPr lang="de-DE" dirty="0" smtClean="0"/>
              <a:t> </a:t>
            </a:r>
            <a:r>
              <a:rPr lang="de-DE" dirty="0" err="1" smtClean="0"/>
              <a:t>of</a:t>
            </a:r>
            <a:r>
              <a:rPr lang="de-DE" dirty="0" smtClean="0"/>
              <a:t> </a:t>
            </a:r>
            <a:r>
              <a:rPr lang="de-DE" dirty="0" err="1" smtClean="0"/>
              <a:t>the</a:t>
            </a:r>
            <a:r>
              <a:rPr lang="de-DE" dirty="0" smtClean="0"/>
              <a:t> </a:t>
            </a:r>
            <a:r>
              <a:rPr lang="de-DE" dirty="0" err="1" smtClean="0"/>
              <a:t>house</a:t>
            </a:r>
            <a:r>
              <a:rPr lang="de-DE" dirty="0" smtClean="0"/>
              <a:t> </a:t>
            </a:r>
            <a:r>
              <a:rPr lang="de-DE" dirty="0" err="1" smtClean="0"/>
              <a:t>of</a:t>
            </a:r>
            <a:r>
              <a:rPr lang="de-DE" dirty="0" smtClean="0"/>
              <a:t> Wittelsbach in 1558</a:t>
            </a:r>
          </a:p>
          <a:p>
            <a:pPr marL="285750" indent="-285750">
              <a:buFont typeface="Arial" panose="020B0604020202020204" pitchFamily="34" charset="0"/>
              <a:buChar char="•"/>
            </a:pPr>
            <a:r>
              <a:rPr lang="de-DE" dirty="0" err="1" smtClean="0"/>
              <a:t>evolved</a:t>
            </a:r>
            <a:r>
              <a:rPr lang="de-DE" dirty="0" smtClean="0"/>
              <a:t> </a:t>
            </a:r>
            <a:r>
              <a:rPr lang="de-DE" dirty="0" err="1" smtClean="0"/>
              <a:t>to</a:t>
            </a:r>
            <a:r>
              <a:rPr lang="de-DE" dirty="0" smtClean="0"/>
              <a:t> </a:t>
            </a:r>
            <a:r>
              <a:rPr lang="de-DE" dirty="0" err="1" smtClean="0"/>
              <a:t>the</a:t>
            </a:r>
            <a:r>
              <a:rPr lang="de-DE" dirty="0" smtClean="0"/>
              <a:t> </a:t>
            </a:r>
            <a:r>
              <a:rPr lang="de-DE" dirty="0" err="1" smtClean="0"/>
              <a:t>largest</a:t>
            </a:r>
            <a:r>
              <a:rPr lang="de-DE" dirty="0" smtClean="0"/>
              <a:t> </a:t>
            </a:r>
            <a:r>
              <a:rPr lang="de-DE" dirty="0" err="1" smtClean="0"/>
              <a:t>academic</a:t>
            </a:r>
            <a:r>
              <a:rPr lang="de-DE" dirty="0" smtClean="0"/>
              <a:t> universal </a:t>
            </a:r>
            <a:r>
              <a:rPr lang="de-DE" dirty="0" err="1" smtClean="0"/>
              <a:t>library</a:t>
            </a:r>
            <a:r>
              <a:rPr lang="de-DE" dirty="0" smtClean="0"/>
              <a:t> in Germany </a:t>
            </a:r>
            <a:r>
              <a:rPr lang="de-DE" dirty="0" err="1" smtClean="0"/>
              <a:t>today</a:t>
            </a:r>
            <a:endParaRPr lang="de-DE" dirty="0" smtClean="0"/>
          </a:p>
          <a:p>
            <a:pPr marL="285750" indent="-285750">
              <a:buFont typeface="Arial" panose="020B0604020202020204" pitchFamily="34" charset="0"/>
              <a:buChar char="•"/>
            </a:pPr>
            <a:r>
              <a:rPr lang="de-DE" dirty="0" err="1" smtClean="0"/>
              <a:t>central</a:t>
            </a:r>
            <a:r>
              <a:rPr lang="de-DE" dirty="0" smtClean="0"/>
              <a:t> regional </a:t>
            </a:r>
            <a:r>
              <a:rPr lang="de-DE" dirty="0" err="1" smtClean="0"/>
              <a:t>and</a:t>
            </a:r>
            <a:r>
              <a:rPr lang="de-DE" dirty="0" smtClean="0"/>
              <a:t> </a:t>
            </a:r>
            <a:r>
              <a:rPr lang="de-DE" dirty="0" err="1" smtClean="0"/>
              <a:t>repository</a:t>
            </a:r>
            <a:r>
              <a:rPr lang="de-DE" dirty="0" smtClean="0"/>
              <a:t> </a:t>
            </a:r>
            <a:r>
              <a:rPr lang="de-DE" dirty="0" err="1" smtClean="0"/>
              <a:t>library</a:t>
            </a:r>
            <a:r>
              <a:rPr lang="de-DE" dirty="0" smtClean="0"/>
              <a:t> </a:t>
            </a:r>
            <a:r>
              <a:rPr lang="de-DE" dirty="0" err="1" smtClean="0"/>
              <a:t>of</a:t>
            </a:r>
            <a:r>
              <a:rPr lang="de-DE" dirty="0" smtClean="0"/>
              <a:t> </a:t>
            </a:r>
            <a:r>
              <a:rPr lang="de-DE" dirty="0" err="1" smtClean="0"/>
              <a:t>the</a:t>
            </a:r>
            <a:r>
              <a:rPr lang="de-DE" dirty="0" smtClean="0"/>
              <a:t> Free State </a:t>
            </a:r>
            <a:r>
              <a:rPr lang="de-DE" dirty="0" err="1" smtClean="0"/>
              <a:t>of</a:t>
            </a:r>
            <a:r>
              <a:rPr lang="de-DE" dirty="0" smtClean="0"/>
              <a:t> Bavaria</a:t>
            </a:r>
          </a:p>
          <a:p>
            <a:pPr marL="285750" indent="-285750">
              <a:buFont typeface="Arial" panose="020B0604020202020204" pitchFamily="34" charset="0"/>
              <a:buChar char="•"/>
            </a:pPr>
            <a:r>
              <a:rPr lang="en-US" dirty="0"/>
              <a:t>&gt; 221,000 active </a:t>
            </a:r>
            <a:r>
              <a:rPr lang="en-US" dirty="0" smtClean="0"/>
              <a:t>patrons</a:t>
            </a:r>
          </a:p>
          <a:p>
            <a:pPr marL="628642" lvl="1" indent="-285750">
              <a:buFont typeface="Arial" panose="020B0604020202020204" pitchFamily="34" charset="0"/>
              <a:buChar char="•"/>
            </a:pPr>
            <a:r>
              <a:rPr lang="en-US" dirty="0" smtClean="0"/>
              <a:t>~ 64,000 with library cards issued by BSB</a:t>
            </a:r>
          </a:p>
          <a:p>
            <a:pPr marL="628642" lvl="1" indent="-285750">
              <a:buFont typeface="Arial" panose="020B0604020202020204" pitchFamily="34" charset="0"/>
              <a:buChar char="•"/>
            </a:pPr>
            <a:r>
              <a:rPr lang="en-US" dirty="0" smtClean="0"/>
              <a:t>~ 157,000 with library cards issued by University </a:t>
            </a:r>
            <a:r>
              <a:rPr lang="en-US" dirty="0"/>
              <a:t>Library of </a:t>
            </a:r>
            <a:r>
              <a:rPr lang="en-US" dirty="0" smtClean="0"/>
              <a:t>Munich</a:t>
            </a:r>
            <a:endParaRPr lang="de-DE" dirty="0"/>
          </a:p>
          <a:p>
            <a:pPr marL="285750" indent="-285750">
              <a:buFont typeface="Arial" panose="020B0604020202020204" pitchFamily="34" charset="0"/>
              <a:buChar char="•"/>
            </a:pPr>
            <a:r>
              <a:rPr lang="de-DE" dirty="0"/>
              <a:t>&gt;</a:t>
            </a:r>
            <a:r>
              <a:rPr lang="de-DE" dirty="0" smtClean="0"/>
              <a:t> 900 </a:t>
            </a:r>
            <a:r>
              <a:rPr lang="de-DE" dirty="0" err="1" smtClean="0"/>
              <a:t>staff</a:t>
            </a:r>
            <a:r>
              <a:rPr lang="de-DE" dirty="0" smtClean="0"/>
              <a:t> </a:t>
            </a:r>
            <a:r>
              <a:rPr lang="de-DE" dirty="0" err="1" smtClean="0"/>
              <a:t>members</a:t>
            </a:r>
            <a:r>
              <a:rPr lang="de-DE" dirty="0" smtClean="0"/>
              <a:t> (644 FTEs + </a:t>
            </a:r>
            <a:r>
              <a:rPr lang="de-DE" dirty="0" err="1" smtClean="0"/>
              <a:t>project</a:t>
            </a:r>
            <a:r>
              <a:rPr lang="de-DE" dirty="0" smtClean="0"/>
              <a:t> </a:t>
            </a:r>
            <a:r>
              <a:rPr lang="de-DE" dirty="0" err="1" smtClean="0"/>
              <a:t>staff</a:t>
            </a:r>
            <a:r>
              <a:rPr lang="de-DE" dirty="0" smtClean="0"/>
              <a:t>) </a:t>
            </a:r>
          </a:p>
          <a:p>
            <a:pPr marL="285750" indent="-285750">
              <a:buFont typeface="Arial" panose="020B0604020202020204" pitchFamily="34" charset="0"/>
              <a:buChar char="•"/>
            </a:pPr>
            <a:r>
              <a:rPr lang="de-DE" dirty="0" err="1" smtClean="0"/>
              <a:t>for</a:t>
            </a:r>
            <a:r>
              <a:rPr lang="de-DE" dirty="0" smtClean="0"/>
              <a:t> </a:t>
            </a:r>
            <a:r>
              <a:rPr lang="de-DE" dirty="0" err="1" smtClean="0"/>
              <a:t>more</a:t>
            </a:r>
            <a:r>
              <a:rPr lang="de-DE" dirty="0" smtClean="0"/>
              <a:t> </a:t>
            </a:r>
            <a:r>
              <a:rPr lang="de-DE" dirty="0" err="1" smtClean="0"/>
              <a:t>details</a:t>
            </a:r>
            <a:r>
              <a:rPr lang="de-DE" dirty="0" smtClean="0"/>
              <a:t> cf. </a:t>
            </a:r>
            <a:r>
              <a:rPr lang="de-DE" dirty="0">
                <a:hlinkClick r:id="rId2"/>
              </a:rPr>
              <a:t>https://www.bsb-muenchen.de/en/about-us/portrait</a:t>
            </a:r>
            <a:r>
              <a:rPr lang="de-DE" dirty="0" smtClean="0">
                <a:hlinkClick r:id="rId2"/>
              </a:rPr>
              <a:t>/</a:t>
            </a:r>
            <a:endParaRPr lang="de-DE" dirty="0" smtClean="0"/>
          </a:p>
          <a:p>
            <a:pPr marL="285750" indent="-285750">
              <a:buFont typeface="Arial" panose="020B0604020202020204" pitchFamily="34" charset="0"/>
              <a:buChar char="•"/>
            </a:pPr>
            <a:endParaRPr lang="en-US" dirty="0" smtClean="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408345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6</a:t>
            </a:fld>
            <a:endParaRPr lang="de-DE"/>
          </a:p>
        </p:txBody>
      </p:sp>
      <p:sp>
        <p:nvSpPr>
          <p:cNvPr id="3" name="Titel 2"/>
          <p:cNvSpPr>
            <a:spLocks noGrp="1"/>
          </p:cNvSpPr>
          <p:nvPr>
            <p:ph type="title"/>
          </p:nvPr>
        </p:nvSpPr>
        <p:spPr/>
        <p:txBody>
          <a:bodyPr/>
          <a:lstStyle/>
          <a:p>
            <a:r>
              <a:rPr lang="de-DE" dirty="0" smtClean="0"/>
              <a:t>Who am I?</a:t>
            </a:r>
            <a:endParaRPr lang="de-DE" dirty="0"/>
          </a:p>
        </p:txBody>
      </p:sp>
      <p:sp>
        <p:nvSpPr>
          <p:cNvPr id="4" name="Inhaltsplatzhalter 3"/>
          <p:cNvSpPr>
            <a:spLocks noGrp="1"/>
          </p:cNvSpPr>
          <p:nvPr>
            <p:ph idx="1"/>
          </p:nvPr>
        </p:nvSpPr>
        <p:spPr/>
        <p:txBody>
          <a:bodyPr/>
          <a:lstStyle/>
          <a:p>
            <a:r>
              <a:rPr lang="de-DE" dirty="0" err="1" smtClean="0"/>
              <a:t>Some</a:t>
            </a:r>
            <a:r>
              <a:rPr lang="de-DE" dirty="0" smtClean="0"/>
              <a:t> </a:t>
            </a:r>
            <a:r>
              <a:rPr lang="de-DE" dirty="0" err="1" smtClean="0"/>
              <a:t>basic</a:t>
            </a:r>
            <a:r>
              <a:rPr lang="de-DE" dirty="0" smtClean="0"/>
              <a:t> </a:t>
            </a:r>
            <a:r>
              <a:rPr lang="de-DE" dirty="0" err="1" smtClean="0"/>
              <a:t>facts</a:t>
            </a:r>
            <a:r>
              <a:rPr lang="de-DE" dirty="0" smtClean="0"/>
              <a:t> </a:t>
            </a:r>
            <a:r>
              <a:rPr lang="de-DE" dirty="0" err="1" smtClean="0"/>
              <a:t>about</a:t>
            </a:r>
            <a:r>
              <a:rPr lang="de-DE" dirty="0" smtClean="0"/>
              <a:t> </a:t>
            </a:r>
            <a:r>
              <a:rPr lang="de-DE" dirty="0" err="1" smtClean="0"/>
              <a:t>myself</a:t>
            </a:r>
            <a:r>
              <a:rPr lang="de-DE" dirty="0" smtClean="0"/>
              <a:t>:</a:t>
            </a:r>
          </a:p>
          <a:p>
            <a:pPr marL="285750" indent="-285750">
              <a:buFont typeface="Arial" panose="020B0604020202020204" pitchFamily="34" charset="0"/>
              <a:buChar char="•"/>
            </a:pPr>
            <a:r>
              <a:rPr lang="de-DE" dirty="0" err="1" smtClean="0"/>
              <a:t>degree</a:t>
            </a:r>
            <a:r>
              <a:rPr lang="de-DE" dirty="0" smtClean="0"/>
              <a:t> in </a:t>
            </a:r>
            <a:r>
              <a:rPr lang="de-DE" dirty="0" err="1" smtClean="0"/>
              <a:t>Mathematics</a:t>
            </a:r>
            <a:r>
              <a:rPr lang="de-DE" dirty="0" smtClean="0"/>
              <a:t> (1998)</a:t>
            </a:r>
          </a:p>
          <a:p>
            <a:pPr marL="285750" indent="-285750">
              <a:buFont typeface="Arial" panose="020B0604020202020204" pitchFamily="34" charset="0"/>
              <a:buChar char="•"/>
            </a:pPr>
            <a:r>
              <a:rPr lang="de-DE" dirty="0" err="1" smtClean="0"/>
              <a:t>PhD</a:t>
            </a:r>
            <a:r>
              <a:rPr lang="de-DE" dirty="0" smtClean="0"/>
              <a:t> in </a:t>
            </a:r>
            <a:r>
              <a:rPr lang="de-DE" dirty="0" err="1"/>
              <a:t>C</a:t>
            </a:r>
            <a:r>
              <a:rPr lang="de-DE" dirty="0" err="1" smtClean="0"/>
              <a:t>omputational</a:t>
            </a:r>
            <a:r>
              <a:rPr lang="de-DE" dirty="0" smtClean="0"/>
              <a:t> </a:t>
            </a:r>
            <a:r>
              <a:rPr lang="de-DE" dirty="0" err="1"/>
              <a:t>R</a:t>
            </a:r>
            <a:r>
              <a:rPr lang="de-DE" dirty="0" err="1" smtClean="0"/>
              <a:t>epresentation</a:t>
            </a:r>
            <a:r>
              <a:rPr lang="de-DE" dirty="0" smtClean="0"/>
              <a:t> </a:t>
            </a:r>
            <a:r>
              <a:rPr lang="de-DE" dirty="0" err="1"/>
              <a:t>T</a:t>
            </a:r>
            <a:r>
              <a:rPr lang="de-DE" dirty="0" err="1" smtClean="0"/>
              <a:t>heory</a:t>
            </a:r>
            <a:r>
              <a:rPr lang="de-DE" dirty="0" smtClean="0"/>
              <a:t> </a:t>
            </a:r>
            <a:r>
              <a:rPr lang="de-DE" dirty="0" err="1" smtClean="0"/>
              <a:t>of</a:t>
            </a:r>
            <a:r>
              <a:rPr lang="de-DE" dirty="0" smtClean="0"/>
              <a:t> Finite </a:t>
            </a:r>
            <a:r>
              <a:rPr lang="de-DE" dirty="0"/>
              <a:t>S</a:t>
            </a:r>
            <a:r>
              <a:rPr lang="de-DE" dirty="0" smtClean="0"/>
              <a:t>imple </a:t>
            </a:r>
            <a:r>
              <a:rPr lang="de-DE" dirty="0"/>
              <a:t>G</a:t>
            </a:r>
            <a:r>
              <a:rPr lang="de-DE" dirty="0" smtClean="0"/>
              <a:t>roups (2001)</a:t>
            </a:r>
          </a:p>
          <a:p>
            <a:pPr marL="285750" indent="-285750">
              <a:buFont typeface="Arial" panose="020B0604020202020204" pitchFamily="34" charset="0"/>
              <a:buChar char="•"/>
            </a:pPr>
            <a:r>
              <a:rPr lang="en-US" dirty="0"/>
              <a:t>took a job in librarianship because it </a:t>
            </a:r>
            <a:r>
              <a:rPr lang="en-US" dirty="0" smtClean="0"/>
              <a:t>was an </a:t>
            </a:r>
            <a:r>
              <a:rPr lang="en-US" dirty="0"/>
              <a:t>opportunity to gain </a:t>
            </a:r>
            <a:r>
              <a:rPr lang="en-US" dirty="0" smtClean="0"/>
              <a:t>at least three years of professional </a:t>
            </a:r>
            <a:r>
              <a:rPr lang="en-US" dirty="0"/>
              <a:t>experience outside of </a:t>
            </a:r>
            <a:r>
              <a:rPr lang="en-US" dirty="0" smtClean="0"/>
              <a:t>academia (2003)</a:t>
            </a:r>
          </a:p>
          <a:p>
            <a:pPr marL="285750" indent="-285750">
              <a:buFont typeface="Arial" panose="020B0604020202020204" pitchFamily="34" charset="0"/>
              <a:buChar char="•"/>
            </a:pPr>
            <a:r>
              <a:rPr lang="en-US" dirty="0"/>
              <a:t>ultimately </a:t>
            </a:r>
            <a:r>
              <a:rPr lang="en-US" dirty="0" err="1"/>
              <a:t>sticked</a:t>
            </a:r>
            <a:r>
              <a:rPr lang="en-US" dirty="0"/>
              <a:t> to it because managing library </a:t>
            </a:r>
            <a:r>
              <a:rPr lang="en-US" dirty="0" smtClean="0"/>
              <a:t>IT offers </a:t>
            </a:r>
            <a:r>
              <a:rPr lang="en-US" dirty="0"/>
              <a:t>so many varied and exciting </a:t>
            </a:r>
            <a:r>
              <a:rPr lang="en-US" dirty="0" smtClean="0"/>
              <a:t>challenges </a:t>
            </a:r>
            <a:r>
              <a:rPr lang="en-US" dirty="0" smtClean="0">
                <a:sym typeface="Wingdings" panose="05000000000000000000" pitchFamily="2" charset="2"/>
              </a:rPr>
              <a:t></a:t>
            </a:r>
          </a:p>
          <a:p>
            <a:pPr marL="285750" indent="-285750">
              <a:buFont typeface="Arial" panose="020B0604020202020204" pitchFamily="34" charset="0"/>
              <a:buChar char="•"/>
            </a:pPr>
            <a:r>
              <a:rPr lang="en-US" dirty="0" smtClean="0">
                <a:sym typeface="Wingdings" panose="05000000000000000000" pitchFamily="2" charset="2"/>
              </a:rPr>
              <a:t>left Headquarters of </a:t>
            </a:r>
            <a:r>
              <a:rPr lang="en-US" b="1" dirty="0" err="1" smtClean="0">
                <a:sym typeface="Wingdings" panose="05000000000000000000" pitchFamily="2" charset="2"/>
              </a:rPr>
              <a:t>Bibliotheksverbund</a:t>
            </a:r>
            <a:r>
              <a:rPr lang="en-US" b="1" dirty="0" smtClean="0">
                <a:sym typeface="Wingdings" panose="05000000000000000000" pitchFamily="2" charset="2"/>
              </a:rPr>
              <a:t> Bayern</a:t>
            </a:r>
            <a:r>
              <a:rPr lang="en-US" dirty="0" smtClean="0">
                <a:sym typeface="Wingdings" panose="05000000000000000000" pitchFamily="2" charset="2"/>
              </a:rPr>
              <a:t> (BVB) in 2021 to take over as CIO of BSB</a:t>
            </a:r>
          </a:p>
          <a:p>
            <a:pPr marL="285750" indent="-285750">
              <a:buFont typeface="Arial" panose="020B0604020202020204" pitchFamily="34" charset="0"/>
              <a:buChar char="•"/>
            </a:pPr>
            <a:r>
              <a:rPr lang="en-US" dirty="0"/>
              <a:t>started learning at least 11 </a:t>
            </a:r>
            <a:r>
              <a:rPr lang="en-US" dirty="0" smtClean="0"/>
              <a:t>different programming </a:t>
            </a:r>
            <a:r>
              <a:rPr lang="en-US" dirty="0"/>
              <a:t>languages in the course of my </a:t>
            </a:r>
            <a:r>
              <a:rPr lang="en-US" dirty="0" smtClean="0"/>
              <a:t>life (from BASIC to Python) - the </a:t>
            </a:r>
            <a:r>
              <a:rPr lang="en-US" dirty="0"/>
              <a:t>only one I really </a:t>
            </a:r>
            <a:r>
              <a:rPr lang="en-US" dirty="0" smtClean="0"/>
              <a:t>sort of mastered </a:t>
            </a:r>
            <a:r>
              <a:rPr lang="en-US" dirty="0"/>
              <a:t>is </a:t>
            </a:r>
            <a:r>
              <a:rPr lang="en-US" dirty="0" smtClean="0"/>
              <a:t>Perl</a:t>
            </a:r>
          </a:p>
          <a:p>
            <a:r>
              <a:rPr lang="en-US" dirty="0" smtClean="0">
                <a:sym typeface="Symbol" panose="05050102010706020507" pitchFamily="18" charset="2"/>
              </a:rPr>
              <a:t> </a:t>
            </a:r>
            <a:r>
              <a:rPr lang="en-US" b="1" dirty="0" smtClean="0">
                <a:sym typeface="Symbol" panose="05050102010706020507" pitchFamily="18" charset="2"/>
              </a:rPr>
              <a:t>not a software developer </a:t>
            </a:r>
            <a:r>
              <a:rPr lang="en-US" dirty="0" smtClean="0">
                <a:sym typeface="Symbol" panose="05050102010706020507" pitchFamily="18" charset="2"/>
              </a:rPr>
              <a:t>but have quite an</a:t>
            </a:r>
            <a:r>
              <a:rPr lang="en-US" dirty="0" smtClean="0"/>
              <a:t> idea of software development</a:t>
            </a:r>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53363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7</a:t>
            </a:fld>
            <a:endParaRPr lang="de-DE"/>
          </a:p>
        </p:txBody>
      </p:sp>
      <p:sp>
        <p:nvSpPr>
          <p:cNvPr id="3" name="Titel 2"/>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a:t>
            </a:r>
            <a:r>
              <a:rPr lang="de-DE" dirty="0" err="1"/>
              <a:t>m</a:t>
            </a:r>
            <a:r>
              <a:rPr lang="de-DE" dirty="0" err="1" smtClean="0"/>
              <a:t>y</a:t>
            </a:r>
            <a:r>
              <a:rPr lang="de-DE" dirty="0" smtClean="0"/>
              <a:t> </a:t>
            </a:r>
            <a:r>
              <a:rPr lang="de-DE" dirty="0" err="1" smtClean="0"/>
              <a:t>experience</a:t>
            </a:r>
            <a:r>
              <a:rPr lang="de-DE" dirty="0" smtClean="0"/>
              <a:t> </a:t>
            </a:r>
            <a:r>
              <a:rPr lang="de-DE" dirty="0" err="1" smtClean="0"/>
              <a:t>with</a:t>
            </a:r>
            <a:r>
              <a:rPr lang="de-DE" dirty="0" smtClean="0"/>
              <a:t> </a:t>
            </a:r>
            <a:r>
              <a:rPr lang="de-DE" dirty="0" err="1" smtClean="0"/>
              <a:t>Clarivate</a:t>
            </a:r>
            <a:r>
              <a:rPr lang="de-DE" dirty="0" smtClean="0"/>
              <a:t> </a:t>
            </a:r>
            <a:r>
              <a:rPr lang="de-DE" dirty="0" err="1" smtClean="0"/>
              <a:t>products</a:t>
            </a:r>
            <a:r>
              <a:rPr lang="de-DE" dirty="0" smtClean="0"/>
              <a:t>?</a:t>
            </a:r>
            <a:endParaRPr lang="de-DE" dirty="0"/>
          </a:p>
        </p:txBody>
      </p:sp>
      <p:sp>
        <p:nvSpPr>
          <p:cNvPr id="4" name="Inhaltsplatzhalter 3"/>
          <p:cNvSpPr>
            <a:spLocks noGrp="1"/>
          </p:cNvSpPr>
          <p:nvPr>
            <p:ph idx="1"/>
          </p:nvPr>
        </p:nvSpPr>
        <p:spPr/>
        <p:txBody>
          <a:bodyPr/>
          <a:lstStyle/>
          <a:p>
            <a:pPr marL="285750" indent="-285750">
              <a:buFont typeface="Arial" panose="020B0604020202020204" pitchFamily="34" charset="0"/>
              <a:buChar char="•"/>
            </a:pPr>
            <a:r>
              <a:rPr lang="de-DE" dirty="0" smtClean="0"/>
              <a:t>Team Lead </a:t>
            </a:r>
            <a:r>
              <a:rPr lang="de-DE" dirty="0" err="1"/>
              <a:t>of</a:t>
            </a:r>
            <a:r>
              <a:rPr lang="de-DE" dirty="0"/>
              <a:t> BVB </a:t>
            </a:r>
            <a:r>
              <a:rPr lang="de-DE" b="1" dirty="0"/>
              <a:t>SFX</a:t>
            </a:r>
            <a:r>
              <a:rPr lang="de-DE" dirty="0"/>
              <a:t> </a:t>
            </a:r>
            <a:r>
              <a:rPr lang="de-DE" dirty="0" err="1"/>
              <a:t>Consortia</a:t>
            </a:r>
            <a:r>
              <a:rPr lang="de-DE" dirty="0"/>
              <a:t> </a:t>
            </a:r>
            <a:r>
              <a:rPr lang="de-DE" dirty="0" smtClean="0"/>
              <a:t>Administrators (2003-2021) </a:t>
            </a:r>
            <a:r>
              <a:rPr lang="de-DE" dirty="0" err="1" smtClean="0"/>
              <a:t>and</a:t>
            </a:r>
            <a:r>
              <a:rPr lang="de-DE" dirty="0" smtClean="0"/>
              <a:t> </a:t>
            </a:r>
            <a:r>
              <a:rPr lang="de-DE" dirty="0" err="1" smtClean="0"/>
              <a:t>member</a:t>
            </a:r>
            <a:r>
              <a:rPr lang="de-DE" dirty="0" smtClean="0"/>
              <a:t> </a:t>
            </a:r>
            <a:r>
              <a:rPr lang="de-DE" dirty="0" err="1" smtClean="0"/>
              <a:t>of</a:t>
            </a:r>
            <a:r>
              <a:rPr lang="de-DE" dirty="0" smtClean="0"/>
              <a:t> </a:t>
            </a:r>
            <a:r>
              <a:rPr lang="de-DE" dirty="0" err="1" smtClean="0"/>
              <a:t>BVB‘s</a:t>
            </a:r>
            <a:r>
              <a:rPr lang="de-DE" dirty="0" smtClean="0"/>
              <a:t> </a:t>
            </a:r>
            <a:r>
              <a:rPr lang="de-DE" b="1" dirty="0" err="1" smtClean="0"/>
              <a:t>MetaLib</a:t>
            </a:r>
            <a:r>
              <a:rPr lang="de-DE" dirty="0" smtClean="0"/>
              <a:t>, </a:t>
            </a:r>
            <a:r>
              <a:rPr lang="de-DE" b="1" dirty="0" smtClean="0"/>
              <a:t>DigiTool</a:t>
            </a:r>
            <a:r>
              <a:rPr lang="de-DE" dirty="0" smtClean="0"/>
              <a:t>, </a:t>
            </a:r>
            <a:r>
              <a:rPr lang="de-DE" dirty="0" err="1" smtClean="0"/>
              <a:t>and</a:t>
            </a:r>
            <a:r>
              <a:rPr lang="de-DE" dirty="0" smtClean="0"/>
              <a:t> </a:t>
            </a:r>
            <a:r>
              <a:rPr lang="de-DE" b="1" dirty="0" smtClean="0"/>
              <a:t>Rosetta</a:t>
            </a:r>
            <a:r>
              <a:rPr lang="de-DE" dirty="0" smtClean="0"/>
              <a:t> Teams (2003-2013)</a:t>
            </a:r>
          </a:p>
          <a:p>
            <a:pPr marL="285750" indent="-285750">
              <a:buFont typeface="Arial" panose="020B0604020202020204" pitchFamily="34" charset="0"/>
              <a:buChar char="•"/>
            </a:pPr>
            <a:r>
              <a:rPr lang="de-DE" dirty="0" smtClean="0"/>
              <a:t>SFX </a:t>
            </a:r>
            <a:r>
              <a:rPr lang="de-DE" dirty="0"/>
              <a:t>Software </a:t>
            </a:r>
            <a:r>
              <a:rPr lang="de-DE" dirty="0" err="1"/>
              <a:t>Enhancements</a:t>
            </a:r>
            <a:r>
              <a:rPr lang="de-DE" dirty="0"/>
              <a:t> </a:t>
            </a:r>
            <a:r>
              <a:rPr lang="de-DE" dirty="0" err="1"/>
              <a:t>Coordinator</a:t>
            </a:r>
            <a:r>
              <a:rPr lang="de-DE" dirty="0"/>
              <a:t> on </a:t>
            </a:r>
            <a:r>
              <a:rPr lang="de-DE" dirty="0" err="1"/>
              <a:t>the</a:t>
            </a:r>
            <a:r>
              <a:rPr lang="de-DE" dirty="0"/>
              <a:t> </a:t>
            </a:r>
            <a:r>
              <a:rPr lang="de-DE" dirty="0" err="1"/>
              <a:t>IGeLU</a:t>
            </a:r>
            <a:r>
              <a:rPr lang="de-DE" dirty="0"/>
              <a:t> SFX </a:t>
            </a:r>
            <a:r>
              <a:rPr lang="de-DE" dirty="0" smtClean="0"/>
              <a:t>PWG (2008-2014)</a:t>
            </a:r>
            <a:endParaRPr lang="de-DE" dirty="0"/>
          </a:p>
          <a:p>
            <a:pPr marL="285750" indent="-285750">
              <a:buFont typeface="Arial" panose="020B0604020202020204" pitchFamily="34" charset="0"/>
              <a:buChar char="•"/>
            </a:pPr>
            <a:r>
              <a:rPr lang="de-DE" dirty="0" smtClean="0"/>
              <a:t>Head </a:t>
            </a:r>
            <a:r>
              <a:rPr lang="de-DE" dirty="0" err="1"/>
              <a:t>of</a:t>
            </a:r>
            <a:r>
              <a:rPr lang="de-DE" dirty="0"/>
              <a:t> BVB Library Network </a:t>
            </a:r>
            <a:r>
              <a:rPr lang="de-DE" dirty="0" smtClean="0"/>
              <a:t>Services, </a:t>
            </a:r>
            <a:r>
              <a:rPr lang="de-DE" dirty="0" err="1" smtClean="0"/>
              <a:t>the</a:t>
            </a:r>
            <a:r>
              <a:rPr lang="de-DE" dirty="0" smtClean="0"/>
              <a:t> </a:t>
            </a:r>
            <a:r>
              <a:rPr lang="de-DE" dirty="0" err="1"/>
              <a:t>department</a:t>
            </a:r>
            <a:r>
              <a:rPr lang="de-DE" dirty="0"/>
              <a:t> </a:t>
            </a:r>
            <a:r>
              <a:rPr lang="de-DE" dirty="0" err="1"/>
              <a:t>operating</a:t>
            </a:r>
            <a:r>
              <a:rPr lang="de-DE" dirty="0"/>
              <a:t> </a:t>
            </a:r>
            <a:r>
              <a:rPr lang="de-DE" dirty="0" err="1"/>
              <a:t>the</a:t>
            </a:r>
            <a:r>
              <a:rPr lang="de-DE" dirty="0"/>
              <a:t> </a:t>
            </a:r>
            <a:r>
              <a:rPr lang="de-DE" b="1" dirty="0"/>
              <a:t>Aleph</a:t>
            </a:r>
            <a:r>
              <a:rPr lang="de-DE" dirty="0"/>
              <a:t>-</a:t>
            </a:r>
            <a:r>
              <a:rPr lang="de-DE" dirty="0" err="1"/>
              <a:t>based</a:t>
            </a:r>
            <a:r>
              <a:rPr lang="de-DE" dirty="0"/>
              <a:t> BVB/KOBV Union </a:t>
            </a:r>
            <a:r>
              <a:rPr lang="de-DE" dirty="0" err="1" smtClean="0"/>
              <a:t>Catalog</a:t>
            </a:r>
            <a:r>
              <a:rPr lang="de-DE" dirty="0" smtClean="0"/>
              <a:t> (2013-2021)</a:t>
            </a:r>
            <a:endParaRPr lang="de-DE" dirty="0"/>
          </a:p>
          <a:p>
            <a:pPr marL="285750" indent="-285750">
              <a:buFont typeface="Arial" panose="020B0604020202020204" pitchFamily="34" charset="0"/>
              <a:buChar char="•"/>
            </a:pPr>
            <a:r>
              <a:rPr lang="de-DE" dirty="0" smtClean="0"/>
              <a:t>Customer </a:t>
            </a:r>
            <a:r>
              <a:rPr lang="de-DE" dirty="0"/>
              <a:t>Project Manager </a:t>
            </a:r>
            <a:r>
              <a:rPr lang="de-DE" dirty="0" err="1" smtClean="0"/>
              <a:t>of</a:t>
            </a:r>
            <a:r>
              <a:rPr lang="de-DE" dirty="0" smtClean="0"/>
              <a:t> </a:t>
            </a:r>
            <a:r>
              <a:rPr lang="de-DE" b="1" dirty="0" smtClean="0"/>
              <a:t>Alma/Primo VE </a:t>
            </a:r>
            <a:r>
              <a:rPr lang="de-DE" dirty="0" smtClean="0"/>
              <a:t>Implementation at BSB</a:t>
            </a:r>
            <a:endParaRPr lang="de-DE" dirty="0"/>
          </a:p>
          <a:p>
            <a:pPr marL="285750" indent="-285750">
              <a:buFont typeface="Arial" panose="020B0604020202020204" pitchFamily="34" charset="0"/>
              <a:buChar char="•"/>
            </a:pPr>
            <a:r>
              <a:rPr lang="de-DE" dirty="0" smtClean="0"/>
              <a:t>Customer </a:t>
            </a:r>
            <a:r>
              <a:rPr lang="de-DE" dirty="0"/>
              <a:t>Project Manager </a:t>
            </a:r>
            <a:r>
              <a:rPr lang="de-DE" dirty="0" err="1"/>
              <a:t>of</a:t>
            </a:r>
            <a:r>
              <a:rPr lang="de-DE" dirty="0"/>
              <a:t> Alma/Primo VE Implementation </a:t>
            </a:r>
            <a:r>
              <a:rPr lang="de-DE" dirty="0" smtClean="0"/>
              <a:t>at </a:t>
            </a:r>
            <a:r>
              <a:rPr lang="de-DE" dirty="0" err="1" smtClean="0"/>
              <a:t>the</a:t>
            </a:r>
            <a:r>
              <a:rPr lang="de-DE" dirty="0" smtClean="0"/>
              <a:t> </a:t>
            </a:r>
            <a:r>
              <a:rPr lang="de-DE" dirty="0" err="1" smtClean="0"/>
              <a:t>ten</a:t>
            </a:r>
            <a:r>
              <a:rPr lang="de-DE" dirty="0" smtClean="0"/>
              <a:t> regional State Libraries </a:t>
            </a:r>
            <a:r>
              <a:rPr lang="de-DE" dirty="0" err="1" smtClean="0"/>
              <a:t>of</a:t>
            </a:r>
            <a:r>
              <a:rPr lang="de-DE" dirty="0" smtClean="0"/>
              <a:t> Bavaria („</a:t>
            </a:r>
            <a:r>
              <a:rPr lang="de-DE" dirty="0" err="1" smtClean="0"/>
              <a:t>rSB</a:t>
            </a:r>
            <a:r>
              <a:rPr lang="de-DE" dirty="0" smtClean="0"/>
              <a:t>“; </a:t>
            </a:r>
            <a:r>
              <a:rPr lang="de-DE" dirty="0" err="1" smtClean="0"/>
              <a:t>authorities</a:t>
            </a:r>
            <a:r>
              <a:rPr lang="de-DE" dirty="0" smtClean="0"/>
              <a:t> </a:t>
            </a:r>
            <a:r>
              <a:rPr lang="de-DE" dirty="0" err="1" smtClean="0"/>
              <a:t>subordinate</a:t>
            </a:r>
            <a:r>
              <a:rPr lang="de-DE" dirty="0" smtClean="0"/>
              <a:t> </a:t>
            </a:r>
            <a:r>
              <a:rPr lang="de-DE" dirty="0" err="1" smtClean="0"/>
              <a:t>to</a:t>
            </a:r>
            <a:r>
              <a:rPr lang="de-DE" dirty="0" smtClean="0"/>
              <a:t> </a:t>
            </a:r>
            <a:r>
              <a:rPr lang="de-DE" dirty="0" err="1" smtClean="0"/>
              <a:t>the</a:t>
            </a:r>
            <a:r>
              <a:rPr lang="de-DE" dirty="0" smtClean="0"/>
              <a:t> BSB)</a:t>
            </a:r>
            <a:endParaRPr lang="de-DE" dirty="0"/>
          </a:p>
          <a:p>
            <a:pPr marL="285750" indent="-285750">
              <a:buFont typeface="Arial" panose="020B0604020202020204" pitchFamily="34" charset="0"/>
              <a:buChar char="•"/>
            </a:pPr>
            <a:r>
              <a:rPr lang="de-DE" dirty="0" err="1"/>
              <a:t>c</a:t>
            </a:r>
            <a:r>
              <a:rPr lang="de-DE" dirty="0" err="1" smtClean="0"/>
              <a:t>urrent</a:t>
            </a:r>
            <a:r>
              <a:rPr lang="de-DE" dirty="0" smtClean="0"/>
              <a:t> </a:t>
            </a:r>
            <a:r>
              <a:rPr lang="de-DE" dirty="0" err="1" smtClean="0"/>
              <a:t>roles</a:t>
            </a:r>
            <a:r>
              <a:rPr lang="de-DE" dirty="0" smtClean="0"/>
              <a:t>:</a:t>
            </a:r>
          </a:p>
          <a:p>
            <a:pPr marL="628642" lvl="1" indent="-285750">
              <a:buFont typeface="Arial" panose="020B0604020202020204" pitchFamily="34" charset="0"/>
              <a:buChar char="•"/>
            </a:pPr>
            <a:r>
              <a:rPr lang="de-DE" dirty="0" smtClean="0"/>
              <a:t>Certified Alma </a:t>
            </a:r>
            <a:r>
              <a:rPr lang="de-DE" dirty="0" err="1" smtClean="0"/>
              <a:t>and</a:t>
            </a:r>
            <a:r>
              <a:rPr lang="de-DE" dirty="0" smtClean="0"/>
              <a:t> Primo VE Administrator</a:t>
            </a:r>
          </a:p>
          <a:p>
            <a:pPr marL="628642" lvl="1" indent="-285750">
              <a:buFont typeface="Arial" panose="020B0604020202020204" pitchFamily="34" charset="0"/>
              <a:buChar char="•"/>
            </a:pPr>
            <a:r>
              <a:rPr lang="de-DE" dirty="0" smtClean="0"/>
              <a:t>Head </a:t>
            </a:r>
            <a:r>
              <a:rPr lang="de-DE" dirty="0" err="1" smtClean="0"/>
              <a:t>of</a:t>
            </a:r>
            <a:r>
              <a:rPr lang="de-DE" dirty="0" smtClean="0"/>
              <a:t> BSB/</a:t>
            </a:r>
            <a:r>
              <a:rPr lang="de-DE" dirty="0" err="1" smtClean="0"/>
              <a:t>rSB</a:t>
            </a:r>
            <a:r>
              <a:rPr lang="de-DE" dirty="0" smtClean="0"/>
              <a:t> Joint WG </a:t>
            </a:r>
            <a:r>
              <a:rPr lang="de-DE" dirty="0" err="1" smtClean="0"/>
              <a:t>coordinating</a:t>
            </a:r>
            <a:r>
              <a:rPr lang="de-DE" dirty="0" smtClean="0"/>
              <a:t> </a:t>
            </a:r>
            <a:r>
              <a:rPr lang="de-DE" dirty="0" err="1" smtClean="0"/>
              <a:t>the</a:t>
            </a:r>
            <a:r>
              <a:rPr lang="de-DE" dirty="0" smtClean="0"/>
              <a:t> </a:t>
            </a:r>
            <a:r>
              <a:rPr lang="de-DE" dirty="0" err="1" smtClean="0"/>
              <a:t>operation</a:t>
            </a:r>
            <a:r>
              <a:rPr lang="de-DE" dirty="0" smtClean="0"/>
              <a:t> </a:t>
            </a:r>
            <a:r>
              <a:rPr lang="de-DE" dirty="0" err="1" smtClean="0"/>
              <a:t>of</a:t>
            </a:r>
            <a:r>
              <a:rPr lang="de-DE" dirty="0" smtClean="0"/>
              <a:t> Alma/Primo VE</a:t>
            </a:r>
          </a:p>
          <a:p>
            <a:pPr marL="628642" lvl="1" indent="-285750">
              <a:buFont typeface="Arial" panose="020B0604020202020204" pitchFamily="34" charset="0"/>
              <a:buChar char="•"/>
            </a:pPr>
            <a:r>
              <a:rPr lang="de-DE" dirty="0" err="1" smtClean="0"/>
              <a:t>Coordinator</a:t>
            </a:r>
            <a:r>
              <a:rPr lang="de-DE" dirty="0" smtClean="0"/>
              <a:t> </a:t>
            </a:r>
            <a:r>
              <a:rPr lang="de-DE" dirty="0" err="1" smtClean="0"/>
              <a:t>of</a:t>
            </a:r>
            <a:r>
              <a:rPr lang="de-DE" dirty="0" smtClean="0"/>
              <a:t> </a:t>
            </a:r>
            <a:r>
              <a:rPr lang="de-DE" dirty="0" err="1" smtClean="0"/>
              <a:t>the</a:t>
            </a:r>
            <a:r>
              <a:rPr lang="de-DE" dirty="0" smtClean="0"/>
              <a:t> BSB Alma CERV </a:t>
            </a:r>
            <a:r>
              <a:rPr lang="de-DE" dirty="0" err="1" smtClean="0"/>
              <a:t>Enhancement</a:t>
            </a:r>
            <a:r>
              <a:rPr lang="de-DE" dirty="0" smtClean="0"/>
              <a:t> </a:t>
            </a:r>
            <a:r>
              <a:rPr lang="de-DE" dirty="0" err="1" smtClean="0"/>
              <a:t>Votings</a:t>
            </a:r>
            <a:endParaRPr lang="de-DE" dirty="0" smtClean="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417774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4">
                                            <p:txEl>
                                              <p:pRg st="7" end="7"/>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100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8</a:t>
            </a:fld>
            <a:endParaRPr lang="de-DE"/>
          </a:p>
        </p:txBody>
      </p:sp>
      <p:sp>
        <p:nvSpPr>
          <p:cNvPr id="3" name="Titel 2"/>
          <p:cNvSpPr>
            <a:spLocks noGrp="1"/>
          </p:cNvSpPr>
          <p:nvPr>
            <p:ph type="ctrTitle"/>
          </p:nvPr>
        </p:nvSpPr>
        <p:spPr/>
        <p:txBody>
          <a:bodyPr/>
          <a:lstStyle/>
          <a:p>
            <a:r>
              <a:rPr lang="de-DE" dirty="0" err="1" smtClean="0"/>
              <a:t>What</a:t>
            </a:r>
            <a:r>
              <a:rPr lang="de-DE" dirty="0" smtClean="0"/>
              <a:t> </a:t>
            </a:r>
            <a:r>
              <a:rPr lang="de-DE" dirty="0" err="1" smtClean="0"/>
              <a:t>are</a:t>
            </a:r>
            <a:r>
              <a:rPr lang="de-DE" dirty="0" smtClean="0"/>
              <a:t> </a:t>
            </a:r>
            <a:r>
              <a:rPr lang="de-DE" dirty="0" err="1" smtClean="0"/>
              <a:t>these</a:t>
            </a:r>
            <a:r>
              <a:rPr lang="de-DE" dirty="0" smtClean="0"/>
              <a:t> „</a:t>
            </a:r>
            <a:r>
              <a:rPr lang="de-DE" dirty="0" err="1" smtClean="0"/>
              <a:t>Enhancement</a:t>
            </a:r>
            <a:r>
              <a:rPr lang="de-DE" dirty="0" smtClean="0"/>
              <a:t> </a:t>
            </a:r>
            <a:r>
              <a:rPr lang="de-DE" dirty="0" err="1" smtClean="0"/>
              <a:t>Processes</a:t>
            </a:r>
            <a:r>
              <a:rPr lang="de-DE" dirty="0" smtClean="0"/>
              <a:t>“ I am </a:t>
            </a:r>
            <a:r>
              <a:rPr lang="de-DE" dirty="0" err="1" smtClean="0"/>
              <a:t>referring</a:t>
            </a:r>
            <a:r>
              <a:rPr lang="de-DE" dirty="0" smtClean="0"/>
              <a:t> </a:t>
            </a:r>
            <a:r>
              <a:rPr lang="de-DE" dirty="0" err="1" smtClean="0"/>
              <a:t>to</a:t>
            </a:r>
            <a:r>
              <a:rPr lang="de-DE" dirty="0" smtClean="0"/>
              <a:t>?</a:t>
            </a:r>
            <a:endParaRPr lang="de-DE" dirty="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3140811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BA6AF78-D23A-43B6-BA00-44BE327B2098}" type="slidenum">
              <a:rPr lang="de-DE" smtClean="0"/>
              <a:t>9</a:t>
            </a:fld>
            <a:endParaRPr lang="de-DE"/>
          </a:p>
        </p:txBody>
      </p:sp>
      <p:sp>
        <p:nvSpPr>
          <p:cNvPr id="3" name="Titel 2"/>
          <p:cNvSpPr>
            <a:spLocks noGrp="1"/>
          </p:cNvSpPr>
          <p:nvPr>
            <p:ph type="title"/>
          </p:nvPr>
        </p:nvSpPr>
        <p:spPr/>
        <p:txBody>
          <a:bodyPr/>
          <a:lstStyle/>
          <a:p>
            <a:r>
              <a:rPr lang="de-DE" b="1" dirty="0" smtClean="0"/>
              <a:t>C</a:t>
            </a:r>
            <a:r>
              <a:rPr lang="de-DE" dirty="0" smtClean="0"/>
              <a:t>ommunity </a:t>
            </a:r>
            <a:r>
              <a:rPr lang="de-DE" b="1" dirty="0" err="1" smtClean="0"/>
              <a:t>E</a:t>
            </a:r>
            <a:r>
              <a:rPr lang="de-DE" dirty="0" err="1" smtClean="0"/>
              <a:t>nhancement</a:t>
            </a:r>
            <a:r>
              <a:rPr lang="de-DE" dirty="0" smtClean="0"/>
              <a:t> </a:t>
            </a:r>
            <a:r>
              <a:rPr lang="de-DE" b="1" dirty="0" err="1" smtClean="0"/>
              <a:t>R</a:t>
            </a:r>
            <a:r>
              <a:rPr lang="de-DE" dirty="0" err="1" smtClean="0"/>
              <a:t>equests</a:t>
            </a:r>
            <a:r>
              <a:rPr lang="de-DE" dirty="0" smtClean="0"/>
              <a:t> </a:t>
            </a:r>
            <a:r>
              <a:rPr lang="de-DE" dirty="0" err="1" smtClean="0"/>
              <a:t>and</a:t>
            </a:r>
            <a:r>
              <a:rPr lang="de-DE" dirty="0" smtClean="0"/>
              <a:t> </a:t>
            </a:r>
            <a:r>
              <a:rPr lang="de-DE" b="1" dirty="0" err="1" smtClean="0"/>
              <a:t>V</a:t>
            </a:r>
            <a:r>
              <a:rPr lang="de-DE" dirty="0" err="1" smtClean="0"/>
              <a:t>oting</a:t>
            </a:r>
            <a:endParaRPr lang="de-DE" dirty="0"/>
          </a:p>
        </p:txBody>
      </p:sp>
      <p:sp>
        <p:nvSpPr>
          <p:cNvPr id="4" name="Inhaltsplatzhalter 3"/>
          <p:cNvSpPr>
            <a:spLocks noGrp="1"/>
          </p:cNvSpPr>
          <p:nvPr>
            <p:ph idx="1"/>
          </p:nvPr>
        </p:nvSpPr>
        <p:spPr/>
        <p:txBody>
          <a:bodyPr>
            <a:normAutofit/>
          </a:bodyPr>
          <a:lstStyle/>
          <a:p>
            <a:pPr marL="285750" indent="-285750">
              <a:buFont typeface="Arial" panose="020B0604020202020204" pitchFamily="34" charset="0"/>
              <a:buChar char="•"/>
            </a:pPr>
            <a:r>
              <a:rPr lang="de-DE" dirty="0" err="1" smtClean="0"/>
              <a:t>If</a:t>
            </a:r>
            <a:r>
              <a:rPr lang="de-DE" dirty="0" smtClean="0"/>
              <a:t> </a:t>
            </a:r>
            <a:r>
              <a:rPr lang="de-DE" dirty="0" err="1" smtClean="0"/>
              <a:t>you</a:t>
            </a:r>
            <a:r>
              <a:rPr lang="de-DE" dirty="0" smtClean="0"/>
              <a:t> </a:t>
            </a:r>
            <a:r>
              <a:rPr lang="de-DE" dirty="0" err="1" smtClean="0"/>
              <a:t>have</a:t>
            </a:r>
            <a:r>
              <a:rPr lang="de-DE" dirty="0" smtClean="0"/>
              <a:t> </a:t>
            </a:r>
            <a:r>
              <a:rPr lang="de-DE" dirty="0" err="1" smtClean="0"/>
              <a:t>ever</a:t>
            </a:r>
            <a:r>
              <a:rPr lang="de-DE" dirty="0" smtClean="0"/>
              <a:t> </a:t>
            </a:r>
            <a:r>
              <a:rPr lang="de-DE" dirty="0" err="1" smtClean="0"/>
              <a:t>worked</a:t>
            </a:r>
            <a:r>
              <a:rPr lang="de-DE" dirty="0" smtClean="0"/>
              <a:t> </a:t>
            </a:r>
            <a:r>
              <a:rPr lang="de-DE" dirty="0" err="1" smtClean="0"/>
              <a:t>with</a:t>
            </a:r>
            <a:r>
              <a:rPr lang="de-DE" dirty="0" smtClean="0"/>
              <a:t> NERS (</a:t>
            </a:r>
            <a:r>
              <a:rPr lang="de-DE" b="1" dirty="0" smtClean="0"/>
              <a:t>N</a:t>
            </a:r>
            <a:r>
              <a:rPr lang="de-DE" dirty="0" smtClean="0"/>
              <a:t>ew </a:t>
            </a:r>
            <a:r>
              <a:rPr lang="de-DE" b="1" dirty="0" err="1" smtClean="0"/>
              <a:t>E</a:t>
            </a:r>
            <a:r>
              <a:rPr lang="de-DE" dirty="0" err="1" smtClean="0"/>
              <a:t>nhancement</a:t>
            </a:r>
            <a:r>
              <a:rPr lang="de-DE" dirty="0" smtClean="0"/>
              <a:t> </a:t>
            </a:r>
            <a:r>
              <a:rPr lang="de-DE" b="1" dirty="0" smtClean="0"/>
              <a:t>R</a:t>
            </a:r>
            <a:r>
              <a:rPr lang="de-DE" dirty="0" smtClean="0"/>
              <a:t>equest </a:t>
            </a:r>
            <a:r>
              <a:rPr lang="de-DE" b="1" dirty="0" smtClean="0"/>
              <a:t>S</a:t>
            </a:r>
            <a:r>
              <a:rPr lang="de-DE" dirty="0" smtClean="0"/>
              <a:t>ystem), just </a:t>
            </a:r>
            <a:r>
              <a:rPr lang="de-DE" dirty="0" err="1" smtClean="0"/>
              <a:t>think</a:t>
            </a:r>
            <a:r>
              <a:rPr lang="de-DE" dirty="0" smtClean="0"/>
              <a:t> </a:t>
            </a:r>
            <a:r>
              <a:rPr lang="de-DE" dirty="0" err="1" smtClean="0"/>
              <a:t>of</a:t>
            </a:r>
            <a:r>
              <a:rPr lang="de-DE" dirty="0" smtClean="0"/>
              <a:t> CERV </a:t>
            </a:r>
            <a:r>
              <a:rPr lang="de-DE" dirty="0" err="1" smtClean="0"/>
              <a:t>as</a:t>
            </a:r>
            <a:r>
              <a:rPr lang="de-DE" dirty="0" smtClean="0"/>
              <a:t> </a:t>
            </a:r>
            <a:r>
              <a:rPr lang="de-DE" dirty="0" err="1" smtClean="0"/>
              <a:t>the</a:t>
            </a:r>
            <a:r>
              <a:rPr lang="de-DE" dirty="0" smtClean="0"/>
              <a:t> </a:t>
            </a:r>
            <a:r>
              <a:rPr lang="de-DE" dirty="0" err="1" smtClean="0"/>
              <a:t>new</a:t>
            </a:r>
            <a:r>
              <a:rPr lang="de-DE" dirty="0" smtClean="0"/>
              <a:t> Normal, er… NERS.</a:t>
            </a:r>
          </a:p>
          <a:p>
            <a:pPr marL="285750" indent="-285750">
              <a:buFont typeface="Arial" panose="020B0604020202020204" pitchFamily="34" charset="0"/>
              <a:buChar char="•"/>
            </a:pPr>
            <a:r>
              <a:rPr lang="de-DE" dirty="0" err="1" smtClean="0"/>
              <a:t>Requesting</a:t>
            </a:r>
            <a:r>
              <a:rPr lang="de-DE" dirty="0" smtClean="0"/>
              <a:t> </a:t>
            </a:r>
            <a:r>
              <a:rPr lang="de-DE" dirty="0" err="1" smtClean="0"/>
              <a:t>and</a:t>
            </a:r>
            <a:r>
              <a:rPr lang="de-DE" dirty="0" smtClean="0"/>
              <a:t> </a:t>
            </a:r>
            <a:r>
              <a:rPr lang="de-DE" dirty="0" err="1" smtClean="0"/>
              <a:t>voting</a:t>
            </a:r>
            <a:r>
              <a:rPr lang="de-DE" dirty="0" smtClean="0"/>
              <a:t> </a:t>
            </a:r>
            <a:r>
              <a:rPr lang="de-DE" dirty="0" err="1" smtClean="0"/>
              <a:t>takes</a:t>
            </a:r>
            <a:r>
              <a:rPr lang="de-DE" dirty="0" smtClean="0"/>
              <a:t> </a:t>
            </a:r>
            <a:r>
              <a:rPr lang="de-DE" dirty="0" err="1" smtClean="0"/>
              <a:t>place</a:t>
            </a:r>
            <a:r>
              <a:rPr lang="de-DE" dirty="0" smtClean="0"/>
              <a:t> on </a:t>
            </a:r>
            <a:r>
              <a:rPr lang="de-DE" b="1" dirty="0" err="1" smtClean="0"/>
              <a:t>two</a:t>
            </a:r>
            <a:r>
              <a:rPr lang="de-DE" b="1" dirty="0" smtClean="0"/>
              <a:t> separate </a:t>
            </a:r>
            <a:r>
              <a:rPr lang="de-DE" b="1" dirty="0" err="1" smtClean="0"/>
              <a:t>platforms</a:t>
            </a:r>
            <a:r>
              <a:rPr lang="de-DE" dirty="0" smtClean="0"/>
              <a:t>:</a:t>
            </a:r>
          </a:p>
          <a:p>
            <a:pPr marL="628642" lvl="1" indent="-285750">
              <a:buFont typeface="Arial" panose="020B0604020202020204" pitchFamily="34" charset="0"/>
              <a:buChar char="•"/>
            </a:pPr>
            <a:r>
              <a:rPr lang="de-DE" dirty="0" smtClean="0">
                <a:hlinkClick r:id="rId2"/>
              </a:rPr>
              <a:t>Aha! </a:t>
            </a:r>
            <a:r>
              <a:rPr lang="de-DE" dirty="0" err="1" smtClean="0">
                <a:hlinkClick r:id="rId2"/>
              </a:rPr>
              <a:t>Enhancements</a:t>
            </a:r>
            <a:r>
              <a:rPr lang="de-DE" dirty="0" smtClean="0">
                <a:hlinkClick r:id="rId2"/>
              </a:rPr>
              <a:t> Portal</a:t>
            </a:r>
            <a:r>
              <a:rPr lang="de-DE" dirty="0" smtClean="0"/>
              <a:t> </a:t>
            </a:r>
            <a:r>
              <a:rPr lang="de-DE" dirty="0" err="1" smtClean="0"/>
              <a:t>for</a:t>
            </a:r>
            <a:r>
              <a:rPr lang="de-DE" dirty="0" smtClean="0"/>
              <a:t> </a:t>
            </a:r>
            <a:r>
              <a:rPr lang="de-DE" dirty="0" err="1" smtClean="0"/>
              <a:t>submitting</a:t>
            </a:r>
            <a:r>
              <a:rPr lang="de-DE" dirty="0" smtClean="0"/>
              <a:t> </a:t>
            </a:r>
            <a:r>
              <a:rPr lang="de-DE" dirty="0" err="1" smtClean="0"/>
              <a:t>requests</a:t>
            </a:r>
            <a:endParaRPr lang="de-DE" dirty="0" smtClean="0"/>
          </a:p>
          <a:p>
            <a:pPr marL="971533" lvl="2" indent="-285750">
              <a:buFont typeface="Arial" panose="020B0604020202020204" pitchFamily="34" charset="0"/>
              <a:buChar char="•"/>
            </a:pPr>
            <a:r>
              <a:rPr lang="de-DE" dirty="0" smtClean="0"/>
              <a:t>open 24/7</a:t>
            </a:r>
          </a:p>
          <a:p>
            <a:pPr marL="971533" lvl="2" indent="-285750">
              <a:buFont typeface="Arial" panose="020B0604020202020204" pitchFamily="34" charset="0"/>
              <a:buChar char="•"/>
            </a:pPr>
            <a:r>
              <a:rPr lang="de-DE" dirty="0" smtClean="0"/>
              <a:t>open </a:t>
            </a:r>
            <a:r>
              <a:rPr lang="de-DE" dirty="0" err="1" smtClean="0"/>
              <a:t>to</a:t>
            </a:r>
            <a:r>
              <a:rPr lang="de-DE" dirty="0" smtClean="0"/>
              <a:t> </a:t>
            </a:r>
            <a:r>
              <a:rPr lang="de-DE" dirty="0" err="1" smtClean="0"/>
              <a:t>everbody</a:t>
            </a:r>
            <a:r>
              <a:rPr lang="de-DE" dirty="0" smtClean="0"/>
              <a:t> </a:t>
            </a:r>
            <a:r>
              <a:rPr lang="de-DE" dirty="0" err="1" smtClean="0"/>
              <a:t>who</a:t>
            </a:r>
            <a:r>
              <a:rPr lang="de-DE" dirty="0" smtClean="0"/>
              <a:t> </a:t>
            </a:r>
            <a:r>
              <a:rPr lang="de-DE" dirty="0" err="1" smtClean="0"/>
              <a:t>registers</a:t>
            </a:r>
            <a:r>
              <a:rPr lang="de-DE" dirty="0" smtClean="0"/>
              <a:t> an </a:t>
            </a:r>
            <a:r>
              <a:rPr lang="de-DE" dirty="0" err="1" smtClean="0"/>
              <a:t>account</a:t>
            </a:r>
            <a:endParaRPr lang="de-DE" dirty="0" smtClean="0"/>
          </a:p>
          <a:p>
            <a:pPr marL="628642" lvl="1" indent="-285750">
              <a:buFont typeface="Arial" panose="020B0604020202020204" pitchFamily="34" charset="0"/>
              <a:buChar char="•"/>
            </a:pPr>
            <a:r>
              <a:rPr lang="de-DE" dirty="0" err="1" smtClean="0">
                <a:hlinkClick r:id="rId3"/>
              </a:rPr>
              <a:t>ElectionBuddy</a:t>
            </a:r>
            <a:r>
              <a:rPr lang="de-DE" dirty="0" smtClean="0"/>
              <a:t> </a:t>
            </a:r>
            <a:r>
              <a:rPr lang="de-DE" dirty="0" err="1" smtClean="0"/>
              <a:t>for</a:t>
            </a:r>
            <a:r>
              <a:rPr lang="de-DE" dirty="0" smtClean="0"/>
              <a:t> </a:t>
            </a:r>
            <a:r>
              <a:rPr lang="de-DE" dirty="0" err="1" smtClean="0"/>
              <a:t>voting</a:t>
            </a:r>
            <a:r>
              <a:rPr lang="de-DE" dirty="0" smtClean="0"/>
              <a:t> on </a:t>
            </a:r>
            <a:r>
              <a:rPr lang="de-DE" dirty="0" err="1" smtClean="0"/>
              <a:t>reviewed</a:t>
            </a:r>
            <a:r>
              <a:rPr lang="de-DE" dirty="0" smtClean="0"/>
              <a:t> </a:t>
            </a:r>
            <a:r>
              <a:rPr lang="de-DE" dirty="0" err="1" smtClean="0"/>
              <a:t>and</a:t>
            </a:r>
            <a:r>
              <a:rPr lang="de-DE" dirty="0" smtClean="0"/>
              <a:t> </a:t>
            </a:r>
            <a:r>
              <a:rPr lang="de-DE" dirty="0" err="1" smtClean="0"/>
              <a:t>deduplicated</a:t>
            </a:r>
            <a:r>
              <a:rPr lang="de-DE" dirty="0" smtClean="0"/>
              <a:t> </a:t>
            </a:r>
            <a:r>
              <a:rPr lang="de-DE" dirty="0" err="1" smtClean="0"/>
              <a:t>requests</a:t>
            </a:r>
            <a:endParaRPr lang="de-DE" dirty="0" smtClean="0"/>
          </a:p>
          <a:p>
            <a:pPr marL="971533" lvl="2" indent="-285750">
              <a:buFont typeface="Arial" panose="020B0604020202020204" pitchFamily="34" charset="0"/>
              <a:buChar char="•"/>
            </a:pPr>
            <a:r>
              <a:rPr lang="de-DE" dirty="0" smtClean="0"/>
              <a:t>open </a:t>
            </a:r>
            <a:r>
              <a:rPr lang="de-DE" dirty="0" err="1" smtClean="0"/>
              <a:t>only</a:t>
            </a:r>
            <a:r>
              <a:rPr lang="de-DE" dirty="0" smtClean="0"/>
              <a:t> </a:t>
            </a:r>
            <a:r>
              <a:rPr lang="de-DE" dirty="0" err="1" smtClean="0"/>
              <a:t>during</a:t>
            </a:r>
            <a:r>
              <a:rPr lang="de-DE" dirty="0" smtClean="0"/>
              <a:t> </a:t>
            </a:r>
            <a:r>
              <a:rPr lang="de-DE" dirty="0" err="1" smtClean="0"/>
              <a:t>voting</a:t>
            </a:r>
            <a:r>
              <a:rPr lang="de-DE" dirty="0" smtClean="0"/>
              <a:t> </a:t>
            </a:r>
            <a:r>
              <a:rPr lang="de-DE" dirty="0" err="1" smtClean="0"/>
              <a:t>cycles</a:t>
            </a:r>
            <a:endParaRPr lang="de-DE" dirty="0" smtClean="0"/>
          </a:p>
          <a:p>
            <a:pPr marL="971533" lvl="2" indent="-285750">
              <a:buFont typeface="Arial" panose="020B0604020202020204" pitchFamily="34" charset="0"/>
              <a:buChar char="•"/>
            </a:pPr>
            <a:r>
              <a:rPr lang="de-DE" dirty="0" err="1" smtClean="0"/>
              <a:t>only</a:t>
            </a:r>
            <a:r>
              <a:rPr lang="de-DE" dirty="0" smtClean="0"/>
              <a:t> 1 </a:t>
            </a:r>
            <a:r>
              <a:rPr lang="de-DE" dirty="0" err="1" smtClean="0"/>
              <a:t>person</a:t>
            </a:r>
            <a:r>
              <a:rPr lang="de-DE" dirty="0" smtClean="0"/>
              <a:t> per ELUNA/</a:t>
            </a:r>
            <a:r>
              <a:rPr lang="de-DE" dirty="0" err="1" smtClean="0"/>
              <a:t>IGeLU</a:t>
            </a:r>
            <a:r>
              <a:rPr lang="de-DE" dirty="0"/>
              <a:t> </a:t>
            </a:r>
            <a:r>
              <a:rPr lang="de-DE" dirty="0" err="1" smtClean="0"/>
              <a:t>member</a:t>
            </a:r>
            <a:r>
              <a:rPr lang="de-DE" dirty="0" smtClean="0"/>
              <a:t> </a:t>
            </a:r>
            <a:r>
              <a:rPr lang="de-DE" dirty="0" err="1" smtClean="0"/>
              <a:t>institution</a:t>
            </a:r>
            <a:r>
              <a:rPr lang="de-DE" dirty="0" smtClean="0"/>
              <a:t> </a:t>
            </a:r>
            <a:r>
              <a:rPr lang="de-DE" dirty="0" err="1" smtClean="0"/>
              <a:t>invited</a:t>
            </a:r>
            <a:r>
              <a:rPr lang="de-DE" dirty="0" smtClean="0"/>
              <a:t> </a:t>
            </a:r>
            <a:r>
              <a:rPr lang="de-DE" dirty="0" err="1" smtClean="0"/>
              <a:t>to</a:t>
            </a:r>
            <a:r>
              <a:rPr lang="de-DE" dirty="0" smtClean="0"/>
              <a:t> </a:t>
            </a:r>
            <a:r>
              <a:rPr lang="de-DE" dirty="0" err="1" smtClean="0"/>
              <a:t>vote</a:t>
            </a:r>
            <a:endParaRPr lang="de-DE" dirty="0" smtClean="0"/>
          </a:p>
          <a:p>
            <a:pPr marL="285750" indent="-285750">
              <a:buFont typeface="Arial" panose="020B0604020202020204" pitchFamily="34" charset="0"/>
              <a:buChar char="•"/>
            </a:pPr>
            <a:r>
              <a:rPr lang="de-DE" dirty="0" err="1" smtClean="0"/>
              <a:t>Voting</a:t>
            </a:r>
            <a:r>
              <a:rPr lang="de-DE" dirty="0" smtClean="0"/>
              <a:t> </a:t>
            </a:r>
            <a:r>
              <a:rPr lang="de-DE" dirty="0" err="1" smtClean="0"/>
              <a:t>cycles</a:t>
            </a:r>
            <a:r>
              <a:rPr lang="de-DE" dirty="0" smtClean="0"/>
              <a:t> on </a:t>
            </a:r>
            <a:r>
              <a:rPr lang="de-DE" dirty="0" err="1" smtClean="0"/>
              <a:t>software</a:t>
            </a:r>
            <a:r>
              <a:rPr lang="de-DE" dirty="0" smtClean="0"/>
              <a:t> </a:t>
            </a:r>
            <a:r>
              <a:rPr lang="de-DE" dirty="0" err="1" smtClean="0"/>
              <a:t>enhancements</a:t>
            </a:r>
            <a:r>
              <a:rPr lang="de-DE" dirty="0" smtClean="0"/>
              <a:t> </a:t>
            </a:r>
            <a:r>
              <a:rPr lang="de-DE" dirty="0" err="1" smtClean="0"/>
              <a:t>often</a:t>
            </a:r>
            <a:r>
              <a:rPr lang="de-DE" dirty="0" smtClean="0"/>
              <a:t> </a:t>
            </a:r>
            <a:r>
              <a:rPr lang="de-DE" dirty="0" err="1" smtClean="0"/>
              <a:t>include</a:t>
            </a:r>
            <a:r>
              <a:rPr lang="de-DE" dirty="0" smtClean="0"/>
              <a:t> a </a:t>
            </a:r>
            <a:r>
              <a:rPr lang="de-DE" dirty="0" err="1" smtClean="0"/>
              <a:t>round</a:t>
            </a:r>
            <a:r>
              <a:rPr lang="de-DE" dirty="0" smtClean="0"/>
              <a:t> 2 </a:t>
            </a:r>
            <a:r>
              <a:rPr lang="de-DE" dirty="0" err="1" smtClean="0"/>
              <a:t>of</a:t>
            </a:r>
            <a:r>
              <a:rPr lang="de-DE" dirty="0" smtClean="0"/>
              <a:t> </a:t>
            </a:r>
            <a:r>
              <a:rPr lang="de-DE" dirty="0" err="1" smtClean="0"/>
              <a:t>voting</a:t>
            </a:r>
            <a:r>
              <a:rPr lang="de-DE" dirty="0" smtClean="0"/>
              <a:t> on </a:t>
            </a:r>
            <a:r>
              <a:rPr lang="de-DE" dirty="0" err="1" smtClean="0"/>
              <a:t>the</a:t>
            </a:r>
            <a:r>
              <a:rPr lang="de-DE" dirty="0" smtClean="0"/>
              <a:t> top-</a:t>
            </a:r>
            <a:r>
              <a:rPr lang="de-DE" dirty="0" err="1" smtClean="0"/>
              <a:t>ranked</a:t>
            </a:r>
            <a:r>
              <a:rPr lang="de-DE" dirty="0" smtClean="0"/>
              <a:t> </a:t>
            </a:r>
            <a:r>
              <a:rPr lang="de-DE" dirty="0" err="1" smtClean="0"/>
              <a:t>requests</a:t>
            </a:r>
            <a:r>
              <a:rPr lang="de-DE" dirty="0" smtClean="0"/>
              <a:t> </a:t>
            </a:r>
            <a:r>
              <a:rPr lang="de-DE" dirty="0" err="1" smtClean="0"/>
              <a:t>from</a:t>
            </a:r>
            <a:r>
              <a:rPr lang="de-DE" dirty="0" smtClean="0"/>
              <a:t> </a:t>
            </a:r>
            <a:r>
              <a:rPr lang="de-DE" dirty="0" err="1" smtClean="0"/>
              <a:t>round</a:t>
            </a:r>
            <a:r>
              <a:rPr lang="de-DE" dirty="0" smtClean="0"/>
              <a:t> 1 </a:t>
            </a:r>
            <a:r>
              <a:rPr lang="de-DE" dirty="0" err="1" smtClean="0"/>
              <a:t>assigned</a:t>
            </a:r>
            <a:r>
              <a:rPr lang="de-DE" dirty="0" smtClean="0"/>
              <a:t> </a:t>
            </a:r>
            <a:r>
              <a:rPr lang="de-DE" dirty="0" err="1" smtClean="0"/>
              <a:t>with</a:t>
            </a:r>
            <a:r>
              <a:rPr lang="de-DE" dirty="0" smtClean="0"/>
              <a:t> a </a:t>
            </a:r>
            <a:r>
              <a:rPr lang="de-DE" dirty="0" err="1" smtClean="0"/>
              <a:t>certain</a:t>
            </a:r>
            <a:r>
              <a:rPr lang="de-DE" dirty="0" smtClean="0"/>
              <a:t> </a:t>
            </a:r>
            <a:r>
              <a:rPr lang="de-DE" dirty="0" err="1" smtClean="0"/>
              <a:t>number</a:t>
            </a:r>
            <a:r>
              <a:rPr lang="de-DE" dirty="0" smtClean="0"/>
              <a:t> </a:t>
            </a:r>
            <a:r>
              <a:rPr lang="de-DE" dirty="0" err="1" smtClean="0"/>
              <a:t>of</a:t>
            </a:r>
            <a:r>
              <a:rPr lang="de-DE" dirty="0" smtClean="0"/>
              <a:t> </a:t>
            </a:r>
            <a:r>
              <a:rPr lang="de-DE" dirty="0" err="1" smtClean="0"/>
              <a:t>development</a:t>
            </a:r>
            <a:r>
              <a:rPr lang="de-DE" dirty="0" smtClean="0"/>
              <a:t> </a:t>
            </a:r>
            <a:r>
              <a:rPr lang="de-DE" dirty="0" err="1" smtClean="0"/>
              <a:t>points</a:t>
            </a:r>
            <a:r>
              <a:rPr lang="de-DE" dirty="0" smtClean="0"/>
              <a:t> </a:t>
            </a:r>
            <a:r>
              <a:rPr lang="de-DE" dirty="0" err="1" smtClean="0"/>
              <a:t>by</a:t>
            </a:r>
            <a:r>
              <a:rPr lang="de-DE" dirty="0" smtClean="0"/>
              <a:t> </a:t>
            </a:r>
            <a:r>
              <a:rPr lang="de-DE" dirty="0" err="1" smtClean="0"/>
              <a:t>Clarivate</a:t>
            </a:r>
            <a:r>
              <a:rPr lang="de-DE" dirty="0" smtClean="0"/>
              <a:t> </a:t>
            </a:r>
            <a:r>
              <a:rPr lang="de-DE" dirty="0" err="1" smtClean="0"/>
              <a:t>reflecting</a:t>
            </a:r>
            <a:r>
              <a:rPr lang="de-DE" dirty="0" smtClean="0"/>
              <a:t> </a:t>
            </a:r>
            <a:r>
              <a:rPr lang="de-DE" dirty="0" err="1" smtClean="0"/>
              <a:t>their</a:t>
            </a:r>
            <a:r>
              <a:rPr lang="de-DE" dirty="0" smtClean="0"/>
              <a:t> </a:t>
            </a:r>
            <a:r>
              <a:rPr lang="de-DE" dirty="0" err="1" smtClean="0"/>
              <a:t>estimated</a:t>
            </a:r>
            <a:r>
              <a:rPr lang="de-DE" dirty="0" smtClean="0"/>
              <a:t> </a:t>
            </a:r>
            <a:r>
              <a:rPr lang="de-DE" dirty="0" err="1" smtClean="0"/>
              <a:t>efforts</a:t>
            </a:r>
            <a:r>
              <a:rPr lang="de-DE" dirty="0" smtClean="0"/>
              <a:t> </a:t>
            </a:r>
            <a:r>
              <a:rPr lang="de-DE" dirty="0" err="1" smtClean="0"/>
              <a:t>for</a:t>
            </a:r>
            <a:r>
              <a:rPr lang="de-DE" dirty="0" smtClean="0"/>
              <a:t> </a:t>
            </a:r>
            <a:r>
              <a:rPr lang="de-DE" dirty="0" err="1" smtClean="0"/>
              <a:t>implementation</a:t>
            </a:r>
            <a:r>
              <a:rPr lang="de-DE" dirty="0"/>
              <a:t>.</a:t>
            </a:r>
            <a:endParaRPr lang="de-DE" dirty="0" smtClean="0"/>
          </a:p>
          <a:p>
            <a:endParaRPr lang="de-DE" dirty="0"/>
          </a:p>
          <a:p>
            <a:pPr marL="285750" indent="-285750">
              <a:buFont typeface="Arial" panose="020B0604020202020204" pitchFamily="34" charset="0"/>
              <a:buChar char="•"/>
            </a:pPr>
            <a:endParaRPr lang="de-DE" dirty="0" smtClean="0"/>
          </a:p>
        </p:txBody>
      </p:sp>
      <p:sp>
        <p:nvSpPr>
          <p:cNvPr id="5" name="Fußzeilenplatzhalter 4"/>
          <p:cNvSpPr>
            <a:spLocks noGrp="1"/>
          </p:cNvSpPr>
          <p:nvPr>
            <p:ph type="ftr" sz="quarter" idx="11"/>
          </p:nvPr>
        </p:nvSpPr>
        <p:spPr/>
        <p:txBody>
          <a:bodyPr/>
          <a:lstStyle/>
          <a:p>
            <a:r>
              <a:rPr lang="de-DE" smtClean="0"/>
              <a:t>Ask not what the Enhancement Processes can do for you – ask what you can do for the Enhancment Processes!</a:t>
            </a:r>
            <a:endParaRPr lang="de-DE" dirty="0"/>
          </a:p>
        </p:txBody>
      </p:sp>
    </p:spTree>
    <p:extLst>
      <p:ext uri="{BB962C8B-B14F-4D97-AF65-F5344CB8AC3E}">
        <p14:creationId xmlns:p14="http://schemas.microsoft.com/office/powerpoint/2010/main" val="15983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SB_Präsentation-Vorlage_1901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4FD4A849-5DE7-417F-9192-29EEA52DEEC4}" vid="{30A9609F-8C37-4E5E-804F-FD1673903E1C}"/>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3861</Words>
  <Application>Microsoft Office PowerPoint</Application>
  <PresentationFormat>Benutzerdefiniert</PresentationFormat>
  <Paragraphs>262</Paragraphs>
  <Slides>33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33</vt:i4>
      </vt:variant>
    </vt:vector>
  </HeadingPairs>
  <TitlesOfParts>
    <vt:vector size="38" baseType="lpstr">
      <vt:lpstr>Arial</vt:lpstr>
      <vt:lpstr>Calibri</vt:lpstr>
      <vt:lpstr>Symbol</vt:lpstr>
      <vt:lpstr>Wingdings</vt:lpstr>
      <vt:lpstr>BSB_Präsentation-Vorlage_190117</vt:lpstr>
      <vt:lpstr>Ask not what the Enhancement Processes can do for you – ask what you can do for the Enhancement Processes! </vt:lpstr>
      <vt:lpstr>Agenda – Part 1: Answers to Legitimate Questions</vt:lpstr>
      <vt:lpstr>Agenda – Part 2: Examples and Recommendations</vt:lpstr>
      <vt:lpstr>Who am I to tell you what to do for the Enhancement Processes?</vt:lpstr>
      <vt:lpstr>Where do I come from?</vt:lpstr>
      <vt:lpstr>Who am I?</vt:lpstr>
      <vt:lpstr>What is my experience with Clarivate products?</vt:lpstr>
      <vt:lpstr>What are these „Enhancement Processes“ I am referring to?</vt:lpstr>
      <vt:lpstr>Community Enhancement Requests and Voting</vt:lpstr>
      <vt:lpstr>The two greatest things about CERV</vt:lpstr>
      <vt:lpstr>IdeaExchange</vt:lpstr>
      <vt:lpstr>What‘s wrong about these Enhancement Processes?</vt:lpstr>
      <vt:lpstr>IdeaExchange is a nice process BUT …</vt:lpstr>
      <vt:lpstr>CERV is a nicer process BUT …</vt:lpstr>
      <vt:lpstr>PowerPoint-Präsentation</vt:lpstr>
      <vt:lpstr>What we customers can do for the Enhancement Processes …</vt:lpstr>
      <vt:lpstr>Make your enhancement requests / ideas sparkle!</vt:lpstr>
      <vt:lpstr>It really works, I tested it myself!</vt:lpstr>
      <vt:lpstr>Sparkling version</vt:lpstr>
      <vt:lpstr>Submit less enhancement requests / ideas!</vt:lpstr>
      <vt:lpstr>Search before submission?</vt:lpstr>
      <vt:lpstr>Submit less enhancement requests / ideas!</vt:lpstr>
      <vt:lpstr>Almost always a way to think even broader …</vt:lpstr>
      <vt:lpstr>Yet another „Please add X to the export“ …</vt:lpstr>
      <vt:lpstr>What product managers can do for the Enhancement Processes …</vt:lpstr>
      <vt:lpstr>In case we don‘t think broad enough … PMs should!</vt:lpstr>
      <vt:lpstr>To expand the meaning or to clarify the name?</vt:lpstr>
      <vt:lpstr>„This is intended design.“ – Really?</vt:lpstr>
      <vt:lpstr>Same idea (from 2016!) already accepted in 2023  </vt:lpstr>
      <vt:lpstr>Might be intended design but impairs productivity</vt:lpstr>
      <vt:lpstr>An FAQ: Isn‘t this basic functionality?</vt:lpstr>
      <vt:lpstr>Can you afford letting brilliant ideas die unvoted?</vt:lpstr>
      <vt:lpstr>Thanks for listening! Now I‘m eager to hear/read your thoughts.  kratzer@bsb-muenchen.de </vt:lpstr>
    </vt:vector>
  </TitlesOfParts>
  <Company>BSB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Manuela Schmitt</dc:creator>
  <cp:lastModifiedBy>Dr. Mathias Kratzer</cp:lastModifiedBy>
  <cp:revision>99</cp:revision>
  <dcterms:created xsi:type="dcterms:W3CDTF">2019-01-17T08:10:12Z</dcterms:created>
  <dcterms:modified xsi:type="dcterms:W3CDTF">2025-09-14T21:45:55Z</dcterms:modified>
</cp:coreProperties>
</file>