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5" r:id="rId4"/>
  </p:sldMasterIdLst>
  <p:notesMasterIdLst>
    <p:notesMasterId r:id="rId38"/>
  </p:notesMasterIdLst>
  <p:sldIdLst>
    <p:sldId id="256" r:id="rId5"/>
    <p:sldId id="862" r:id="rId6"/>
    <p:sldId id="258" r:id="rId7"/>
    <p:sldId id="864" r:id="rId8"/>
    <p:sldId id="855" r:id="rId9"/>
    <p:sldId id="366" r:id="rId10"/>
    <p:sldId id="863" r:id="rId11"/>
    <p:sldId id="843" r:id="rId12"/>
    <p:sldId id="849" r:id="rId13"/>
    <p:sldId id="869" r:id="rId14"/>
    <p:sldId id="860" r:id="rId15"/>
    <p:sldId id="835" r:id="rId16"/>
    <p:sldId id="856" r:id="rId17"/>
    <p:sldId id="865" r:id="rId18"/>
    <p:sldId id="870" r:id="rId19"/>
    <p:sldId id="833" r:id="rId20"/>
    <p:sldId id="834" r:id="rId21"/>
    <p:sldId id="871" r:id="rId22"/>
    <p:sldId id="879" r:id="rId23"/>
    <p:sldId id="852" r:id="rId24"/>
    <p:sldId id="847" r:id="rId25"/>
    <p:sldId id="857" r:id="rId26"/>
    <p:sldId id="873" r:id="rId27"/>
    <p:sldId id="874" r:id="rId28"/>
    <p:sldId id="853" r:id="rId29"/>
    <p:sldId id="875" r:id="rId30"/>
    <p:sldId id="876" r:id="rId31"/>
    <p:sldId id="858" r:id="rId32"/>
    <p:sldId id="878" r:id="rId33"/>
    <p:sldId id="859" r:id="rId34"/>
    <p:sldId id="854" r:id="rId35"/>
    <p:sldId id="868" r:id="rId36"/>
    <p:sldId id="348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0613692-775E-4AC6-9D56-1E5A95EF2A18}">
          <p14:sldIdLst>
            <p14:sldId id="256"/>
            <p14:sldId id="862"/>
            <p14:sldId id="258"/>
            <p14:sldId id="864"/>
            <p14:sldId id="855"/>
            <p14:sldId id="366"/>
            <p14:sldId id="863"/>
            <p14:sldId id="843"/>
            <p14:sldId id="849"/>
            <p14:sldId id="869"/>
            <p14:sldId id="860"/>
            <p14:sldId id="835"/>
            <p14:sldId id="856"/>
            <p14:sldId id="865"/>
            <p14:sldId id="870"/>
            <p14:sldId id="833"/>
            <p14:sldId id="834"/>
            <p14:sldId id="871"/>
            <p14:sldId id="879"/>
            <p14:sldId id="852"/>
            <p14:sldId id="847"/>
            <p14:sldId id="857"/>
            <p14:sldId id="873"/>
            <p14:sldId id="874"/>
            <p14:sldId id="853"/>
            <p14:sldId id="875"/>
            <p14:sldId id="876"/>
            <p14:sldId id="858"/>
            <p14:sldId id="878"/>
            <p14:sldId id="859"/>
            <p14:sldId id="854"/>
            <p14:sldId id="868"/>
            <p14:sldId id="34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6550F2A-54AF-1668-286D-95E6DEA7AEA6}" name="BUTELLI Sergio (OP)" initials="B(" userId="S::sergio.butelli@ec.europa.eu::9dfcbaa2-cca3-4da0-9688-e4936912406f" providerId="AD"/>
  <p188:author id="{79F6F98F-4A73-58F0-8B1E-CC70D9599EAF}" name="SAVOVA Stella (OP)" initials="SS(" userId="S::Stella.SAVOVA@publications.europa.eu::c83da5ed-efc9-4093-bb93-81cf05e6ad81" providerId="AD"/>
  <p188:author id="{E99FC5CC-2A78-683E-A9E2-C523D785C5DF}" name="OLIVEIRA MACHADO Luis (OP)" initials="LO" userId="S::Luis.OLIVEIRA-MACHADO@ec.europa.eu::3e1623f9-da02-4596-8de1-249ad286738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FFF"/>
    <a:srgbClr val="F4FEFF"/>
    <a:srgbClr val="2F1E92"/>
    <a:srgbClr val="174489"/>
    <a:srgbClr val="16233C"/>
    <a:srgbClr val="9C60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F49C44-13DA-4A68-9323-3AD25F6956A7}" v="50" dt="2025-09-12T13:08:53.649"/>
    <p1510:client id="{629EFF4A-1250-1C57-C5E7-A1BBB1839528}" v="2" dt="2025-09-11T16:48:27.121"/>
    <p1510:client id="{7BCFC576-B4B0-C535-DC95-863C887F9FC4}" v="30" dt="2025-09-12T06:28:26.642"/>
    <p1510:client id="{A3B1FA35-73DE-A7AF-EDDE-9E9C7FC2F6D3}" v="1" dt="2025-09-12T07:56:56.446"/>
    <p1510:client id="{A65EA48E-A0AA-BF98-8B47-4492740A0D8B}" v="19" dt="2025-09-11T15:05:50.499"/>
    <p1510:client id="{AD0101A0-A79E-F9E8-576A-68E3481F42AD}" v="1" dt="2025-09-12T12:11:40.7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45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UTELLI Sergio (OP)" userId="9dfcbaa2-cca3-4da0-9688-e4936912406f" providerId="ADAL" clId="{DFC23FFF-0D4C-4AFE-AB46-666F316745EC}"/>
    <pc:docChg chg="custSel modSld">
      <pc:chgData name="BUTELLI Sergio (OP)" userId="9dfcbaa2-cca3-4da0-9688-e4936912406f" providerId="ADAL" clId="{DFC23FFF-0D4C-4AFE-AB46-666F316745EC}" dt="2025-09-03T11:16:56.295" v="116" actId="1076"/>
      <pc:docMkLst>
        <pc:docMk/>
      </pc:docMkLst>
      <pc:sldChg chg="modSp mod">
        <pc:chgData name="BUTELLI Sergio (OP)" userId="9dfcbaa2-cca3-4da0-9688-e4936912406f" providerId="ADAL" clId="{DFC23FFF-0D4C-4AFE-AB46-666F316745EC}" dt="2025-09-03T11:16:33.426" v="115" actId="20577"/>
        <pc:sldMkLst>
          <pc:docMk/>
          <pc:sldMk cId="1046549787" sldId="258"/>
        </pc:sldMkLst>
        <pc:spChg chg="mod">
          <ac:chgData name="BUTELLI Sergio (OP)" userId="9dfcbaa2-cca3-4da0-9688-e4936912406f" providerId="ADAL" clId="{DFC23FFF-0D4C-4AFE-AB46-666F316745EC}" dt="2025-09-03T11:16:33.426" v="115" actId="20577"/>
          <ac:spMkLst>
            <pc:docMk/>
            <pc:sldMk cId="1046549787" sldId="258"/>
            <ac:spMk id="2" creationId="{9A131A68-1621-F74E-8AA0-8ACB9748724F}"/>
          </ac:spMkLst>
        </pc:spChg>
        <pc:spChg chg="mod">
          <ac:chgData name="BUTELLI Sergio (OP)" userId="9dfcbaa2-cca3-4da0-9688-e4936912406f" providerId="ADAL" clId="{DFC23FFF-0D4C-4AFE-AB46-666F316745EC}" dt="2025-09-03T10:45:51.768" v="3" actId="20577"/>
          <ac:spMkLst>
            <pc:docMk/>
            <pc:sldMk cId="1046549787" sldId="258"/>
            <ac:spMk id="3" creationId="{3D6ED735-F1C5-C74E-8551-CB63ADE89A3D}"/>
          </ac:spMkLst>
        </pc:spChg>
      </pc:sldChg>
      <pc:sldChg chg="modSp mod">
        <pc:chgData name="BUTELLI Sergio (OP)" userId="9dfcbaa2-cca3-4da0-9688-e4936912406f" providerId="ADAL" clId="{DFC23FFF-0D4C-4AFE-AB46-666F316745EC}" dt="2025-09-03T11:16:56.295" v="116" actId="1076"/>
        <pc:sldMkLst>
          <pc:docMk/>
          <pc:sldMk cId="2990126205" sldId="366"/>
        </pc:sldMkLst>
        <pc:spChg chg="mod">
          <ac:chgData name="BUTELLI Sergio (OP)" userId="9dfcbaa2-cca3-4da0-9688-e4936912406f" providerId="ADAL" clId="{DFC23FFF-0D4C-4AFE-AB46-666F316745EC}" dt="2025-09-03T11:16:56.295" v="116" actId="1076"/>
          <ac:spMkLst>
            <pc:docMk/>
            <pc:sldMk cId="2990126205" sldId="366"/>
            <ac:spMk id="6" creationId="{C3965130-7FAE-9466-CE1A-2F6C53CBFEC4}"/>
          </ac:spMkLst>
        </pc:spChg>
      </pc:sldChg>
      <pc:sldChg chg="modSp mod modAnim">
        <pc:chgData name="BUTELLI Sergio (OP)" userId="9dfcbaa2-cca3-4da0-9688-e4936912406f" providerId="ADAL" clId="{DFC23FFF-0D4C-4AFE-AB46-666F316745EC}" dt="2025-09-03T11:08:15.176" v="103"/>
        <pc:sldMkLst>
          <pc:docMk/>
          <pc:sldMk cId="2126814195" sldId="832"/>
        </pc:sldMkLst>
      </pc:sldChg>
      <pc:sldChg chg="modSp mod">
        <pc:chgData name="BUTELLI Sergio (OP)" userId="9dfcbaa2-cca3-4da0-9688-e4936912406f" providerId="ADAL" clId="{DFC23FFF-0D4C-4AFE-AB46-666F316745EC}" dt="2025-09-03T10:47:52.330" v="6" actId="14100"/>
        <pc:sldMkLst>
          <pc:docMk/>
          <pc:sldMk cId="30762521" sldId="835"/>
        </pc:sldMkLst>
        <pc:graphicFrameChg chg="mod">
          <ac:chgData name="BUTELLI Sergio (OP)" userId="9dfcbaa2-cca3-4da0-9688-e4936912406f" providerId="ADAL" clId="{DFC23FFF-0D4C-4AFE-AB46-666F316745EC}" dt="2025-09-03T10:47:52.330" v="6" actId="14100"/>
          <ac:graphicFrameMkLst>
            <pc:docMk/>
            <pc:sldMk cId="30762521" sldId="835"/>
            <ac:graphicFrameMk id="16" creationId="{1B99A9B0-82F7-4C2A-DBF5-A4DB93437FD5}"/>
          </ac:graphicFrameMkLst>
        </pc:graphicFrameChg>
      </pc:sldChg>
    </pc:docChg>
  </pc:docChgLst>
  <pc:docChgLst>
    <pc:chgData name="O'DWYER Mick" userId="S::mick.odwyer_consilium.europa.eu#ext#@eceuropaeu.onmicrosoft.com::1d7b452f-3386-4298-a73d-cd89544eef14" providerId="AD" clId="Web-{934AC17B-8359-85F6-E09F-0766DF158A3B}"/>
    <pc:docChg chg="modSld">
      <pc:chgData name="O'DWYER Mick" userId="S::mick.odwyer_consilium.europa.eu#ext#@eceuropaeu.onmicrosoft.com::1d7b452f-3386-4298-a73d-cd89544eef14" providerId="AD" clId="Web-{934AC17B-8359-85F6-E09F-0766DF158A3B}" dt="2025-09-08T08:43:51.807" v="22" actId="20577"/>
      <pc:docMkLst>
        <pc:docMk/>
      </pc:docMkLst>
      <pc:sldChg chg="modSp">
        <pc:chgData name="O'DWYER Mick" userId="S::mick.odwyer_consilium.europa.eu#ext#@eceuropaeu.onmicrosoft.com::1d7b452f-3386-4298-a73d-cd89544eef14" providerId="AD" clId="Web-{934AC17B-8359-85F6-E09F-0766DF158A3B}" dt="2025-09-08T08:31:24.107" v="15" actId="20577"/>
        <pc:sldMkLst>
          <pc:docMk/>
          <pc:sldMk cId="443272645" sldId="859"/>
        </pc:sldMkLst>
        <pc:spChg chg="mod">
          <ac:chgData name="O'DWYER Mick" userId="S::mick.odwyer_consilium.europa.eu#ext#@eceuropaeu.onmicrosoft.com::1d7b452f-3386-4298-a73d-cd89544eef14" providerId="AD" clId="Web-{934AC17B-8359-85F6-E09F-0766DF158A3B}" dt="2025-09-08T08:31:24.107" v="15" actId="20577"/>
          <ac:spMkLst>
            <pc:docMk/>
            <pc:sldMk cId="443272645" sldId="859"/>
            <ac:spMk id="19" creationId="{D227864C-3E21-CB9D-84B5-7C5493CF791D}"/>
          </ac:spMkLst>
        </pc:spChg>
      </pc:sldChg>
      <pc:sldChg chg="modSp">
        <pc:chgData name="O'DWYER Mick" userId="S::mick.odwyer_consilium.europa.eu#ext#@eceuropaeu.onmicrosoft.com::1d7b452f-3386-4298-a73d-cd89544eef14" providerId="AD" clId="Web-{934AC17B-8359-85F6-E09F-0766DF158A3B}" dt="2025-09-08T08:43:51.807" v="22" actId="20577"/>
        <pc:sldMkLst>
          <pc:docMk/>
          <pc:sldMk cId="523789340" sldId="868"/>
        </pc:sldMkLst>
        <pc:spChg chg="mod">
          <ac:chgData name="O'DWYER Mick" userId="S::mick.odwyer_consilium.europa.eu#ext#@eceuropaeu.onmicrosoft.com::1d7b452f-3386-4298-a73d-cd89544eef14" providerId="AD" clId="Web-{934AC17B-8359-85F6-E09F-0766DF158A3B}" dt="2025-09-08T08:43:51.807" v="22" actId="20577"/>
          <ac:spMkLst>
            <pc:docMk/>
            <pc:sldMk cId="523789340" sldId="868"/>
            <ac:spMk id="19" creationId="{A9914DE6-681B-B4B1-954F-03E6BBA90A72}"/>
          </ac:spMkLst>
        </pc:spChg>
      </pc:sldChg>
    </pc:docChg>
  </pc:docChgLst>
  <pc:docChgLst>
    <pc:chgData name="Eyer Cort" userId="S::cort.eyer_curia.europa.eu#ext#@eceuropaeu.onmicrosoft.com::7bffb332-9c95-424c-8020-9382676a2508" providerId="AD" clId="Web-{EFDEA09C-A1DF-EE40-39ED-7C181D6358A5}"/>
    <pc:docChg chg="modSld">
      <pc:chgData name="Eyer Cort" userId="S::cort.eyer_curia.europa.eu#ext#@eceuropaeu.onmicrosoft.com::7bffb332-9c95-424c-8020-9382676a2508" providerId="AD" clId="Web-{EFDEA09C-A1DF-EE40-39ED-7C181D6358A5}" dt="2025-09-10T09:20:52.551" v="16" actId="1076"/>
      <pc:docMkLst>
        <pc:docMk/>
      </pc:docMkLst>
      <pc:sldChg chg="modSp">
        <pc:chgData name="Eyer Cort" userId="S::cort.eyer_curia.europa.eu#ext#@eceuropaeu.onmicrosoft.com::7bffb332-9c95-424c-8020-9382676a2508" providerId="AD" clId="Web-{EFDEA09C-A1DF-EE40-39ED-7C181D6358A5}" dt="2025-09-10T09:20:52.551" v="16" actId="1076"/>
        <pc:sldMkLst>
          <pc:docMk/>
          <pc:sldMk cId="445100540" sldId="870"/>
        </pc:sldMkLst>
        <pc:spChg chg="mod">
          <ac:chgData name="Eyer Cort" userId="S::cort.eyer_curia.europa.eu#ext#@eceuropaeu.onmicrosoft.com::7bffb332-9c95-424c-8020-9382676a2508" providerId="AD" clId="Web-{EFDEA09C-A1DF-EE40-39ED-7C181D6358A5}" dt="2025-09-10T09:20:27.394" v="13" actId="20577"/>
          <ac:spMkLst>
            <pc:docMk/>
            <pc:sldMk cId="445100540" sldId="870"/>
            <ac:spMk id="7" creationId="{257D72E1-2B5A-6068-9187-4B7C7E3765AF}"/>
          </ac:spMkLst>
        </pc:spChg>
        <pc:picChg chg="mod">
          <ac:chgData name="Eyer Cort" userId="S::cort.eyer_curia.europa.eu#ext#@eceuropaeu.onmicrosoft.com::7bffb332-9c95-424c-8020-9382676a2508" providerId="AD" clId="Web-{EFDEA09C-A1DF-EE40-39ED-7C181D6358A5}" dt="2025-09-10T09:20:52.551" v="16" actId="1076"/>
          <ac:picMkLst>
            <pc:docMk/>
            <pc:sldMk cId="445100540" sldId="870"/>
            <ac:picMk id="2" creationId="{4C47A809-968C-E4C1-C72B-2332970EA79B}"/>
          </ac:picMkLst>
        </pc:picChg>
      </pc:sldChg>
    </pc:docChg>
  </pc:docChgLst>
  <pc:docChgLst>
    <pc:chgData name="BUTELLI Sergio (OP)" userId="9dfcbaa2-cca3-4da0-9688-e4936912406f" providerId="ADAL" clId="{2F858246-D78B-4D96-8314-5452A5DE310F}"/>
    <pc:docChg chg="undo redo custSel addSld delSld modSld sldOrd modSection">
      <pc:chgData name="BUTELLI Sergio (OP)" userId="9dfcbaa2-cca3-4da0-9688-e4936912406f" providerId="ADAL" clId="{2F858246-D78B-4D96-8314-5452A5DE310F}" dt="2025-09-08T08:12:54" v="634" actId="478"/>
      <pc:docMkLst>
        <pc:docMk/>
      </pc:docMkLst>
      <pc:sldChg chg="addSp delSp modSp mod modShow">
        <pc:chgData name="BUTELLI Sergio (OP)" userId="9dfcbaa2-cca3-4da0-9688-e4936912406f" providerId="ADAL" clId="{2F858246-D78B-4D96-8314-5452A5DE310F}" dt="2025-09-08T08:12:54" v="634" actId="478"/>
        <pc:sldMkLst>
          <pc:docMk/>
          <pc:sldMk cId="2407740077" sldId="841"/>
        </pc:sldMkLst>
        <pc:spChg chg="mod">
          <ac:chgData name="BUTELLI Sergio (OP)" userId="9dfcbaa2-cca3-4da0-9688-e4936912406f" providerId="ADAL" clId="{2F858246-D78B-4D96-8314-5452A5DE310F}" dt="2025-09-08T08:12:05.765" v="628" actId="1076"/>
          <ac:spMkLst>
            <pc:docMk/>
            <pc:sldMk cId="2407740077" sldId="841"/>
            <ac:spMk id="6" creationId="{C3965130-7FAE-9466-CE1A-2F6C53CBFEC4}"/>
          </ac:spMkLst>
        </pc:spChg>
        <pc:picChg chg="add mod">
          <ac:chgData name="BUTELLI Sergio (OP)" userId="9dfcbaa2-cca3-4da0-9688-e4936912406f" providerId="ADAL" clId="{2F858246-D78B-4D96-8314-5452A5DE310F}" dt="2025-09-08T08:11:36.854" v="611" actId="962"/>
          <ac:picMkLst>
            <pc:docMk/>
            <pc:sldMk cId="2407740077" sldId="841"/>
            <ac:picMk id="10" creationId="{6CE0D633-B976-6A4F-375F-65327FB7EE1A}"/>
          </ac:picMkLst>
        </pc:picChg>
      </pc:sldChg>
      <pc:sldChg chg="modSp mod">
        <pc:chgData name="BUTELLI Sergio (OP)" userId="9dfcbaa2-cca3-4da0-9688-e4936912406f" providerId="ADAL" clId="{2F858246-D78B-4D96-8314-5452A5DE310F}" dt="2025-09-08T07:57:17.371" v="588" actId="20577"/>
        <pc:sldMkLst>
          <pc:docMk/>
          <pc:sldMk cId="316367670" sldId="843"/>
        </pc:sldMkLst>
        <pc:spChg chg="mod">
          <ac:chgData name="BUTELLI Sergio (OP)" userId="9dfcbaa2-cca3-4da0-9688-e4936912406f" providerId="ADAL" clId="{2F858246-D78B-4D96-8314-5452A5DE310F}" dt="2025-09-08T07:57:17.371" v="588" actId="20577"/>
          <ac:spMkLst>
            <pc:docMk/>
            <pc:sldMk cId="316367670" sldId="843"/>
            <ac:spMk id="3" creationId="{B9705DB3-9961-1351-56E0-7DF3E98A7F62}"/>
          </ac:spMkLst>
        </pc:spChg>
      </pc:sldChg>
      <pc:sldChg chg="del">
        <pc:chgData name="BUTELLI Sergio (OP)" userId="9dfcbaa2-cca3-4da0-9688-e4936912406f" providerId="ADAL" clId="{2F858246-D78B-4D96-8314-5452A5DE310F}" dt="2025-09-08T07:02:31.406" v="1" actId="2696"/>
        <pc:sldMkLst>
          <pc:docMk/>
          <pc:sldMk cId="452511179" sldId="848"/>
        </pc:sldMkLst>
      </pc:sldChg>
      <pc:sldChg chg="ord">
        <pc:chgData name="BUTELLI Sergio (OP)" userId="9dfcbaa2-cca3-4da0-9688-e4936912406f" providerId="ADAL" clId="{2F858246-D78B-4D96-8314-5452A5DE310F}" dt="2025-09-08T07:11:54.869" v="87"/>
        <pc:sldMkLst>
          <pc:docMk/>
          <pc:sldMk cId="2536177780" sldId="858"/>
        </pc:sldMkLst>
      </pc:sldChg>
      <pc:sldChg chg="modSp mod modAnim">
        <pc:chgData name="BUTELLI Sergio (OP)" userId="9dfcbaa2-cca3-4da0-9688-e4936912406f" providerId="ADAL" clId="{2F858246-D78B-4D96-8314-5452A5DE310F}" dt="2025-09-08T08:04:06.498" v="605" actId="1076"/>
        <pc:sldMkLst>
          <pc:docMk/>
          <pc:sldMk cId="1604129001" sldId="860"/>
        </pc:sldMkLst>
        <pc:spChg chg="mod">
          <ac:chgData name="BUTELLI Sergio (OP)" userId="9dfcbaa2-cca3-4da0-9688-e4936912406f" providerId="ADAL" clId="{2F858246-D78B-4D96-8314-5452A5DE310F}" dt="2025-09-08T08:04:00.748" v="604" actId="14"/>
          <ac:spMkLst>
            <pc:docMk/>
            <pc:sldMk cId="1604129001" sldId="860"/>
            <ac:spMk id="19" creationId="{D227864C-3E21-CB9D-84B5-7C5493CF791D}"/>
          </ac:spMkLst>
        </pc:spChg>
        <pc:picChg chg="mod">
          <ac:chgData name="BUTELLI Sergio (OP)" userId="9dfcbaa2-cca3-4da0-9688-e4936912406f" providerId="ADAL" clId="{2F858246-D78B-4D96-8314-5452A5DE310F}" dt="2025-09-08T08:04:06.498" v="605" actId="1076"/>
          <ac:picMkLst>
            <pc:docMk/>
            <pc:sldMk cId="1604129001" sldId="860"/>
            <ac:picMk id="12" creationId="{645A6FD0-6DD8-BAF1-025B-BA97C6732F73}"/>
          </ac:picMkLst>
        </pc:picChg>
      </pc:sldChg>
      <pc:sldChg chg="addSp delSp modSp mod modAnim">
        <pc:chgData name="BUTELLI Sergio (OP)" userId="9dfcbaa2-cca3-4da0-9688-e4936912406f" providerId="ADAL" clId="{2F858246-D78B-4D96-8314-5452A5DE310F}" dt="2025-09-08T08:00:57.515" v="599" actId="14100"/>
        <pc:sldMkLst>
          <pc:docMk/>
          <pc:sldMk cId="1368651815" sldId="869"/>
        </pc:sldMkLst>
        <pc:spChg chg="mod">
          <ac:chgData name="BUTELLI Sergio (OP)" userId="9dfcbaa2-cca3-4da0-9688-e4936912406f" providerId="ADAL" clId="{2F858246-D78B-4D96-8314-5452A5DE310F}" dt="2025-09-08T07:06:27.927" v="15" actId="20577"/>
          <ac:spMkLst>
            <pc:docMk/>
            <pc:sldMk cId="1368651815" sldId="869"/>
            <ac:spMk id="11" creationId="{AD3CA75E-3FE6-FABD-98B2-61B978E46BDB}"/>
          </ac:spMkLst>
        </pc:spChg>
        <pc:spChg chg="mod">
          <ac:chgData name="BUTELLI Sergio (OP)" userId="9dfcbaa2-cca3-4da0-9688-e4936912406f" providerId="ADAL" clId="{2F858246-D78B-4D96-8314-5452A5DE310F}" dt="2025-09-08T07:06:08.668" v="11" actId="1076"/>
          <ac:spMkLst>
            <pc:docMk/>
            <pc:sldMk cId="1368651815" sldId="869"/>
            <ac:spMk id="18" creationId="{F6DB26A4-5CBD-C9D4-624F-F08E3D52BB69}"/>
          </ac:spMkLst>
        </pc:spChg>
        <pc:spChg chg="mod">
          <ac:chgData name="BUTELLI Sergio (OP)" userId="9dfcbaa2-cca3-4da0-9688-e4936912406f" providerId="ADAL" clId="{2F858246-D78B-4D96-8314-5452A5DE310F}" dt="2025-09-08T07:04:58.083" v="2" actId="20577"/>
          <ac:spMkLst>
            <pc:docMk/>
            <pc:sldMk cId="1368651815" sldId="869"/>
            <ac:spMk id="38" creationId="{3A83B60A-5AE0-F65F-E9B8-B5E4939675C8}"/>
          </ac:spMkLst>
        </pc:spChg>
        <pc:spChg chg="mod">
          <ac:chgData name="BUTELLI Sergio (OP)" userId="9dfcbaa2-cca3-4da0-9688-e4936912406f" providerId="ADAL" clId="{2F858246-D78B-4D96-8314-5452A5DE310F}" dt="2025-09-08T07:05:10.501" v="4" actId="1076"/>
          <ac:spMkLst>
            <pc:docMk/>
            <pc:sldMk cId="1368651815" sldId="869"/>
            <ac:spMk id="50" creationId="{9E21C2E7-35FD-9E5C-A692-34B6BD2E986B}"/>
          </ac:spMkLst>
        </pc:spChg>
        <pc:spChg chg="mod">
          <ac:chgData name="BUTELLI Sergio (OP)" userId="9dfcbaa2-cca3-4da0-9688-e4936912406f" providerId="ADAL" clId="{2F858246-D78B-4D96-8314-5452A5DE310F}" dt="2025-09-08T07:05:32.334" v="8" actId="20577"/>
          <ac:spMkLst>
            <pc:docMk/>
            <pc:sldMk cId="1368651815" sldId="869"/>
            <ac:spMk id="52" creationId="{894D337A-225D-7DD1-2366-20802CCC30AA}"/>
          </ac:spMkLst>
        </pc:spChg>
        <pc:grpChg chg="mod">
          <ac:chgData name="BUTELLI Sergio (OP)" userId="9dfcbaa2-cca3-4da0-9688-e4936912406f" providerId="ADAL" clId="{2F858246-D78B-4D96-8314-5452A5DE310F}" dt="2025-09-08T07:05:46.456" v="9" actId="1076"/>
          <ac:grpSpMkLst>
            <pc:docMk/>
            <pc:sldMk cId="1368651815" sldId="869"/>
            <ac:grpSpMk id="10" creationId="{85DE5FA2-3F01-C0D6-D33C-127527D1F388}"/>
          </ac:grpSpMkLst>
        </pc:grpChg>
        <pc:grpChg chg="mod">
          <ac:chgData name="BUTELLI Sergio (OP)" userId="9dfcbaa2-cca3-4da0-9688-e4936912406f" providerId="ADAL" clId="{2F858246-D78B-4D96-8314-5452A5DE310F}" dt="2025-09-08T07:05:15.547" v="5" actId="1076"/>
          <ac:grpSpMkLst>
            <pc:docMk/>
            <pc:sldMk cId="1368651815" sldId="869"/>
            <ac:grpSpMk id="47" creationId="{36A7C465-08A7-811C-0B1E-540D3AE6E9D9}"/>
          </ac:grpSpMkLst>
        </pc:grpChg>
        <pc:picChg chg="add mod">
          <ac:chgData name="BUTELLI Sergio (OP)" userId="9dfcbaa2-cca3-4da0-9688-e4936912406f" providerId="ADAL" clId="{2F858246-D78B-4D96-8314-5452A5DE310F}" dt="2025-09-08T08:00:57.515" v="599" actId="14100"/>
          <ac:picMkLst>
            <pc:docMk/>
            <pc:sldMk cId="1368651815" sldId="869"/>
            <ac:picMk id="8" creationId="{554BC9EA-3E93-96B4-D8B6-C9CB1D054D40}"/>
          </ac:picMkLst>
        </pc:picChg>
      </pc:sldChg>
      <pc:sldChg chg="mod modShow">
        <pc:chgData name="BUTELLI Sergio (OP)" userId="9dfcbaa2-cca3-4da0-9688-e4936912406f" providerId="ADAL" clId="{2F858246-D78B-4D96-8314-5452A5DE310F}" dt="2025-09-08T08:06:47.071" v="606" actId="729"/>
        <pc:sldMkLst>
          <pc:docMk/>
          <pc:sldMk cId="1069499301" sldId="872"/>
        </pc:sldMkLst>
      </pc:sldChg>
      <pc:sldChg chg="addSp delSp modSp add mod modAnim">
        <pc:chgData name="BUTELLI Sergio (OP)" userId="9dfcbaa2-cca3-4da0-9688-e4936912406f" providerId="ADAL" clId="{2F858246-D78B-4D96-8314-5452A5DE310F}" dt="2025-09-08T08:09:12.514" v="607" actId="20577"/>
        <pc:sldMkLst>
          <pc:docMk/>
          <pc:sldMk cId="1945780844" sldId="878"/>
        </pc:sldMkLst>
        <pc:spChg chg="mod">
          <ac:chgData name="BUTELLI Sergio (OP)" userId="9dfcbaa2-cca3-4da0-9688-e4936912406f" providerId="ADAL" clId="{2F858246-D78B-4D96-8314-5452A5DE310F}" dt="2025-09-08T07:26:05.213" v="108" actId="1076"/>
          <ac:spMkLst>
            <pc:docMk/>
            <pc:sldMk cId="1945780844" sldId="878"/>
            <ac:spMk id="6" creationId="{5358771A-64F2-F0C3-73CB-4263A0529002}"/>
          </ac:spMkLst>
        </pc:spChg>
        <pc:spChg chg="mod">
          <ac:chgData name="BUTELLI Sergio (OP)" userId="9dfcbaa2-cca3-4da0-9688-e4936912406f" providerId="ADAL" clId="{2F858246-D78B-4D96-8314-5452A5DE310F}" dt="2025-09-08T08:09:12.514" v="607" actId="20577"/>
          <ac:spMkLst>
            <pc:docMk/>
            <pc:sldMk cId="1945780844" sldId="878"/>
            <ac:spMk id="19" creationId="{9181D5B6-988B-DBD5-0639-20A3B391953F}"/>
          </ac:spMkLst>
        </pc:spChg>
        <pc:picChg chg="add mod">
          <ac:chgData name="BUTELLI Sergio (OP)" userId="9dfcbaa2-cca3-4da0-9688-e4936912406f" providerId="ADAL" clId="{2F858246-D78B-4D96-8314-5452A5DE310F}" dt="2025-09-08T07:25:37.439" v="106" actId="14100"/>
          <ac:picMkLst>
            <pc:docMk/>
            <pc:sldMk cId="1945780844" sldId="878"/>
            <ac:picMk id="5" creationId="{D6C8E481-6565-D354-D9D5-723EDB778F4D}"/>
          </ac:picMkLst>
        </pc:picChg>
      </pc:sldChg>
    </pc:docChg>
  </pc:docChgLst>
  <pc:docChgLst>
    <pc:chgData name="BUTELLI Sergio (OP)" userId="S::sergio.butelli@ec.europa.eu::9dfcbaa2-cca3-4da0-9688-e4936912406f" providerId="AD" clId="Web-{D0B146CD-1CA8-95AE-C2A2-6D7DB8DB4324}"/>
    <pc:docChg chg="mod modSld addMainMaster delMainMaster">
      <pc:chgData name="BUTELLI Sergio (OP)" userId="S::sergio.butelli@ec.europa.eu::9dfcbaa2-cca3-4da0-9688-e4936912406f" providerId="AD" clId="Web-{D0B146CD-1CA8-95AE-C2A2-6D7DB8DB4324}" dt="2025-08-31T14:03:42.072" v="23"/>
      <pc:docMkLst>
        <pc:docMk/>
      </pc:docMkLst>
      <pc:sldChg chg="modSp mod modClrScheme chgLayout">
        <pc:chgData name="BUTELLI Sergio (OP)" userId="S::sergio.butelli@ec.europa.eu::9dfcbaa2-cca3-4da0-9688-e4936912406f" providerId="AD" clId="Web-{D0B146CD-1CA8-95AE-C2A2-6D7DB8DB4324}" dt="2025-08-31T14:03:37.447" v="21"/>
        <pc:sldMkLst>
          <pc:docMk/>
          <pc:sldMk cId="364608980" sldId="256"/>
        </pc:sldMkLst>
        <pc:spChg chg="mod ord">
          <ac:chgData name="BUTELLI Sergio (OP)" userId="S::sergio.butelli@ec.europa.eu::9dfcbaa2-cca3-4da0-9688-e4936912406f" providerId="AD" clId="Web-{D0B146CD-1CA8-95AE-C2A2-6D7DB8DB4324}" dt="2025-08-31T14:03:37.447" v="21"/>
          <ac:spMkLst>
            <pc:docMk/>
            <pc:sldMk cId="364608980" sldId="256"/>
            <ac:spMk id="2" creationId="{09B29C9A-550B-114F-9B2F-060018805E26}"/>
          </ac:spMkLst>
        </pc:spChg>
      </pc:sldChg>
      <pc:sldChg chg="addSp delSp modSp mod modClrScheme chgLayout">
        <pc:chgData name="BUTELLI Sergio (OP)" userId="S::sergio.butelli@ec.europa.eu::9dfcbaa2-cca3-4da0-9688-e4936912406f" providerId="AD" clId="Web-{D0B146CD-1CA8-95AE-C2A2-6D7DB8DB4324}" dt="2025-08-31T14:03:42.072" v="23"/>
        <pc:sldMkLst>
          <pc:docMk/>
          <pc:sldMk cId="1046549787" sldId="258"/>
        </pc:sldMkLst>
        <pc:spChg chg="mod ord">
          <ac:chgData name="BUTELLI Sergio (OP)" userId="S::sergio.butelli@ec.europa.eu::9dfcbaa2-cca3-4da0-9688-e4936912406f" providerId="AD" clId="Web-{D0B146CD-1CA8-95AE-C2A2-6D7DB8DB4324}" dt="2025-08-31T14:03:37.447" v="21"/>
          <ac:spMkLst>
            <pc:docMk/>
            <pc:sldMk cId="1046549787" sldId="258"/>
            <ac:spMk id="2" creationId="{9A131A68-1621-F74E-8AA0-8ACB9748724F}"/>
          </ac:spMkLst>
        </pc:spChg>
        <pc:spChg chg="mod ord">
          <ac:chgData name="BUTELLI Sergio (OP)" userId="S::sergio.butelli@ec.europa.eu::9dfcbaa2-cca3-4da0-9688-e4936912406f" providerId="AD" clId="Web-{D0B146CD-1CA8-95AE-C2A2-6D7DB8DB4324}" dt="2025-08-31T14:03:37.447" v="21"/>
          <ac:spMkLst>
            <pc:docMk/>
            <pc:sldMk cId="1046549787" sldId="258"/>
            <ac:spMk id="3" creationId="{3D6ED735-F1C5-C74E-8551-CB63ADE89A3D}"/>
          </ac:spMkLst>
        </pc:spChg>
        <pc:picChg chg="add del mod ord">
          <ac:chgData name="BUTELLI Sergio (OP)" userId="S::sergio.butelli@ec.europa.eu::9dfcbaa2-cca3-4da0-9688-e4936912406f" providerId="AD" clId="Web-{D0B146CD-1CA8-95AE-C2A2-6D7DB8DB4324}" dt="2025-08-31T14:03:42.072" v="23"/>
          <ac:picMkLst>
            <pc:docMk/>
            <pc:sldMk cId="1046549787" sldId="258"/>
            <ac:picMk id="6" creationId="{88BEF0F9-CFFC-1EBF-563F-4A0367744A98}"/>
          </ac:picMkLst>
        </pc:picChg>
      </pc:sldChg>
      <pc:sldChg chg="modSp mod modClrScheme chgLayout">
        <pc:chgData name="BUTELLI Sergio (OP)" userId="S::sergio.butelli@ec.europa.eu::9dfcbaa2-cca3-4da0-9688-e4936912406f" providerId="AD" clId="Web-{D0B146CD-1CA8-95AE-C2A2-6D7DB8DB4324}" dt="2025-08-31T14:03:37.447" v="21"/>
        <pc:sldMkLst>
          <pc:docMk/>
          <pc:sldMk cId="1557227074" sldId="348"/>
        </pc:sldMkLst>
        <pc:spChg chg="mod ord">
          <ac:chgData name="BUTELLI Sergio (OP)" userId="S::sergio.butelli@ec.europa.eu::9dfcbaa2-cca3-4da0-9688-e4936912406f" providerId="AD" clId="Web-{D0B146CD-1CA8-95AE-C2A2-6D7DB8DB4324}" dt="2025-08-31T14:03:37.447" v="21"/>
          <ac:spMkLst>
            <pc:docMk/>
            <pc:sldMk cId="1557227074" sldId="348"/>
            <ac:spMk id="4" creationId="{C0F6D382-F00A-5C1C-488F-EBDB1581B26D}"/>
          </ac:spMkLst>
        </pc:spChg>
      </pc:sldChg>
      <pc:sldChg chg="modSp mod modClrScheme chgLayout">
        <pc:chgData name="BUTELLI Sergio (OP)" userId="S::sergio.butelli@ec.europa.eu::9dfcbaa2-cca3-4da0-9688-e4936912406f" providerId="AD" clId="Web-{D0B146CD-1CA8-95AE-C2A2-6D7DB8DB4324}" dt="2025-08-31T14:03:37.447" v="21"/>
        <pc:sldMkLst>
          <pc:docMk/>
          <pc:sldMk cId="2990126205" sldId="366"/>
        </pc:sldMkLst>
        <pc:spChg chg="mod ord">
          <ac:chgData name="BUTELLI Sergio (OP)" userId="S::sergio.butelli@ec.europa.eu::9dfcbaa2-cca3-4da0-9688-e4936912406f" providerId="AD" clId="Web-{D0B146CD-1CA8-95AE-C2A2-6D7DB8DB4324}" dt="2025-08-31T14:03:37.447" v="21"/>
          <ac:spMkLst>
            <pc:docMk/>
            <pc:sldMk cId="2990126205" sldId="366"/>
            <ac:spMk id="6" creationId="{C3965130-7FAE-9466-CE1A-2F6C53CBFEC4}"/>
          </ac:spMkLst>
        </pc:spChg>
      </pc:sldChg>
      <pc:sldChg chg="modSp mod modClrScheme chgLayout">
        <pc:chgData name="BUTELLI Sergio (OP)" userId="S::sergio.butelli@ec.europa.eu::9dfcbaa2-cca3-4da0-9688-e4936912406f" providerId="AD" clId="Web-{D0B146CD-1CA8-95AE-C2A2-6D7DB8DB4324}" dt="2025-08-31T14:03:37.447" v="21"/>
        <pc:sldMkLst>
          <pc:docMk/>
          <pc:sldMk cId="2126814195" sldId="832"/>
        </pc:sldMkLst>
      </pc:sldChg>
      <pc:sldChg chg="modSp mod modClrScheme chgLayout">
        <pc:chgData name="BUTELLI Sergio (OP)" userId="S::sergio.butelli@ec.europa.eu::9dfcbaa2-cca3-4da0-9688-e4936912406f" providerId="AD" clId="Web-{D0B146CD-1CA8-95AE-C2A2-6D7DB8DB4324}" dt="2025-08-31T14:03:37.447" v="21"/>
        <pc:sldMkLst>
          <pc:docMk/>
          <pc:sldMk cId="2726110702" sldId="833"/>
        </pc:sldMkLst>
      </pc:sldChg>
      <pc:sldChg chg="modSp mod modClrScheme chgLayout">
        <pc:chgData name="BUTELLI Sergio (OP)" userId="S::sergio.butelli@ec.europa.eu::9dfcbaa2-cca3-4da0-9688-e4936912406f" providerId="AD" clId="Web-{D0B146CD-1CA8-95AE-C2A2-6D7DB8DB4324}" dt="2025-08-31T14:03:37.447" v="21"/>
        <pc:sldMkLst>
          <pc:docMk/>
          <pc:sldMk cId="2979171861" sldId="834"/>
        </pc:sldMkLst>
        <pc:spChg chg="mod ord">
          <ac:chgData name="BUTELLI Sergio (OP)" userId="S::sergio.butelli@ec.europa.eu::9dfcbaa2-cca3-4da0-9688-e4936912406f" providerId="AD" clId="Web-{D0B146CD-1CA8-95AE-C2A2-6D7DB8DB4324}" dt="2025-08-31T14:03:37.447" v="21"/>
          <ac:spMkLst>
            <pc:docMk/>
            <pc:sldMk cId="2979171861" sldId="834"/>
            <ac:spMk id="6" creationId="{C3965130-7FAE-9466-CE1A-2F6C53CBFEC4}"/>
          </ac:spMkLst>
        </pc:spChg>
        <pc:spChg chg="mod ord">
          <ac:chgData name="BUTELLI Sergio (OP)" userId="S::sergio.butelli@ec.europa.eu::9dfcbaa2-cca3-4da0-9688-e4936912406f" providerId="AD" clId="Web-{D0B146CD-1CA8-95AE-C2A2-6D7DB8DB4324}" dt="2025-08-31T14:03:37.447" v="21"/>
          <ac:spMkLst>
            <pc:docMk/>
            <pc:sldMk cId="2979171861" sldId="834"/>
            <ac:spMk id="19" creationId="{D227864C-3E21-CB9D-84B5-7C5493CF791D}"/>
          </ac:spMkLst>
        </pc:spChg>
      </pc:sldChg>
      <pc:sldChg chg="modSp mod modClrScheme chgLayout">
        <pc:chgData name="BUTELLI Sergio (OP)" userId="S::sergio.butelli@ec.europa.eu::9dfcbaa2-cca3-4da0-9688-e4936912406f" providerId="AD" clId="Web-{D0B146CD-1CA8-95AE-C2A2-6D7DB8DB4324}" dt="2025-08-31T14:03:37.447" v="21"/>
        <pc:sldMkLst>
          <pc:docMk/>
          <pc:sldMk cId="30762521" sldId="835"/>
        </pc:sldMkLst>
        <pc:spChg chg="mod ord">
          <ac:chgData name="BUTELLI Sergio (OP)" userId="S::sergio.butelli@ec.europa.eu::9dfcbaa2-cca3-4da0-9688-e4936912406f" providerId="AD" clId="Web-{D0B146CD-1CA8-95AE-C2A2-6D7DB8DB4324}" dt="2025-08-31T14:03:37.447" v="21"/>
          <ac:spMkLst>
            <pc:docMk/>
            <pc:sldMk cId="30762521" sldId="835"/>
            <ac:spMk id="6" creationId="{C3965130-7FAE-9466-CE1A-2F6C53CBFEC4}"/>
          </ac:spMkLst>
        </pc:spChg>
        <pc:picChg chg="mod ord">
          <ac:chgData name="BUTELLI Sergio (OP)" userId="S::sergio.butelli@ec.europa.eu::9dfcbaa2-cca3-4da0-9688-e4936912406f" providerId="AD" clId="Web-{D0B146CD-1CA8-95AE-C2A2-6D7DB8DB4324}" dt="2025-08-31T14:03:37.447" v="21"/>
          <ac:picMkLst>
            <pc:docMk/>
            <pc:sldMk cId="30762521" sldId="835"/>
            <ac:picMk id="14" creationId="{6FE7F0B2-A831-56D4-66E7-8DBDDBD73A84}"/>
          </ac:picMkLst>
        </pc:picChg>
      </pc:sldChg>
      <pc:sldChg chg="modSp mod modClrScheme chgLayout">
        <pc:chgData name="BUTELLI Sergio (OP)" userId="S::sergio.butelli@ec.europa.eu::9dfcbaa2-cca3-4da0-9688-e4936912406f" providerId="AD" clId="Web-{D0B146CD-1CA8-95AE-C2A2-6D7DB8DB4324}" dt="2025-08-31T14:03:37.447" v="21"/>
        <pc:sldMkLst>
          <pc:docMk/>
          <pc:sldMk cId="2038691776" sldId="836"/>
        </pc:sldMkLst>
      </pc:sldChg>
      <pc:sldChg chg="modSp mod modClrScheme chgLayout">
        <pc:chgData name="BUTELLI Sergio (OP)" userId="S::sergio.butelli@ec.europa.eu::9dfcbaa2-cca3-4da0-9688-e4936912406f" providerId="AD" clId="Web-{D0B146CD-1CA8-95AE-C2A2-6D7DB8DB4324}" dt="2025-08-31T14:03:37.447" v="21"/>
        <pc:sldMkLst>
          <pc:docMk/>
          <pc:sldMk cId="4027149785" sldId="837"/>
        </pc:sldMkLst>
      </pc:sldChg>
      <pc:sldChg chg="modSp mod modClrScheme chgLayout">
        <pc:chgData name="BUTELLI Sergio (OP)" userId="S::sergio.butelli@ec.europa.eu::9dfcbaa2-cca3-4da0-9688-e4936912406f" providerId="AD" clId="Web-{D0B146CD-1CA8-95AE-C2A2-6D7DB8DB4324}" dt="2025-08-31T14:03:37.447" v="21"/>
        <pc:sldMkLst>
          <pc:docMk/>
          <pc:sldMk cId="2407740077" sldId="841"/>
        </pc:sldMkLst>
        <pc:spChg chg="mod ord">
          <ac:chgData name="BUTELLI Sergio (OP)" userId="S::sergio.butelli@ec.europa.eu::9dfcbaa2-cca3-4da0-9688-e4936912406f" providerId="AD" clId="Web-{D0B146CD-1CA8-95AE-C2A2-6D7DB8DB4324}" dt="2025-08-31T14:03:37.447" v="21"/>
          <ac:spMkLst>
            <pc:docMk/>
            <pc:sldMk cId="2407740077" sldId="841"/>
            <ac:spMk id="6" creationId="{C3965130-7FAE-9466-CE1A-2F6C53CBFEC4}"/>
          </ac:spMkLst>
        </pc:spChg>
        <pc:spChg chg="mod ord">
          <ac:chgData name="BUTELLI Sergio (OP)" userId="S::sergio.butelli@ec.europa.eu::9dfcbaa2-cca3-4da0-9688-e4936912406f" providerId="AD" clId="Web-{D0B146CD-1CA8-95AE-C2A2-6D7DB8DB4324}" dt="2025-08-31T14:03:37.447" v="21"/>
          <ac:spMkLst>
            <pc:docMk/>
            <pc:sldMk cId="2407740077" sldId="841"/>
            <ac:spMk id="19" creationId="{D227864C-3E21-CB9D-84B5-7C5493CF791D}"/>
          </ac:spMkLst>
        </pc:spChg>
      </pc:sldChg>
      <pc:sldChg chg="modSp mod modClrScheme chgLayout">
        <pc:chgData name="BUTELLI Sergio (OP)" userId="S::sergio.butelli@ec.europa.eu::9dfcbaa2-cca3-4da0-9688-e4936912406f" providerId="AD" clId="Web-{D0B146CD-1CA8-95AE-C2A2-6D7DB8DB4324}" dt="2025-08-31T14:03:37.447" v="21"/>
        <pc:sldMkLst>
          <pc:docMk/>
          <pc:sldMk cId="1075860332" sldId="842"/>
        </pc:sldMkLst>
      </pc:sldChg>
      <pc:sldChg chg="modSp mod modClrScheme chgLayout">
        <pc:chgData name="BUTELLI Sergio (OP)" userId="S::sergio.butelli@ec.europa.eu::9dfcbaa2-cca3-4da0-9688-e4936912406f" providerId="AD" clId="Web-{D0B146CD-1CA8-95AE-C2A2-6D7DB8DB4324}" dt="2025-08-31T14:03:37.447" v="21"/>
        <pc:sldMkLst>
          <pc:docMk/>
          <pc:sldMk cId="316367670" sldId="843"/>
        </pc:sldMkLst>
        <pc:spChg chg="mod ord">
          <ac:chgData name="BUTELLI Sergio (OP)" userId="S::sergio.butelli@ec.europa.eu::9dfcbaa2-cca3-4da0-9688-e4936912406f" providerId="AD" clId="Web-{D0B146CD-1CA8-95AE-C2A2-6D7DB8DB4324}" dt="2025-08-31T14:03:37.447" v="21"/>
          <ac:spMkLst>
            <pc:docMk/>
            <pc:sldMk cId="316367670" sldId="843"/>
            <ac:spMk id="2" creationId="{F8C42C86-9E5A-01DD-A23D-EB3256CCC66F}"/>
          </ac:spMkLst>
        </pc:spChg>
        <pc:spChg chg="mod ord">
          <ac:chgData name="BUTELLI Sergio (OP)" userId="S::sergio.butelli@ec.europa.eu::9dfcbaa2-cca3-4da0-9688-e4936912406f" providerId="AD" clId="Web-{D0B146CD-1CA8-95AE-C2A2-6D7DB8DB4324}" dt="2025-08-31T14:03:37.447" v="21"/>
          <ac:spMkLst>
            <pc:docMk/>
            <pc:sldMk cId="316367670" sldId="843"/>
            <ac:spMk id="3" creationId="{B9705DB3-9961-1351-56E0-7DF3E98A7F62}"/>
          </ac:spMkLst>
        </pc:spChg>
        <pc:picChg chg="mod ord">
          <ac:chgData name="BUTELLI Sergio (OP)" userId="S::sergio.butelli@ec.europa.eu::9dfcbaa2-cca3-4da0-9688-e4936912406f" providerId="AD" clId="Web-{D0B146CD-1CA8-95AE-C2A2-6D7DB8DB4324}" dt="2025-08-31T14:03:37.447" v="21"/>
          <ac:picMkLst>
            <pc:docMk/>
            <pc:sldMk cId="316367670" sldId="843"/>
            <ac:picMk id="6" creationId="{5F1624DF-ABCD-DC86-0519-B5184A499DB3}"/>
          </ac:picMkLst>
        </pc:picChg>
      </pc:sldChg>
      <pc:sldChg chg="modSp mod modClrScheme chgLayout">
        <pc:chgData name="BUTELLI Sergio (OP)" userId="S::sergio.butelli@ec.europa.eu::9dfcbaa2-cca3-4da0-9688-e4936912406f" providerId="AD" clId="Web-{D0B146CD-1CA8-95AE-C2A2-6D7DB8DB4324}" dt="2025-08-31T14:03:37.447" v="21"/>
        <pc:sldMkLst>
          <pc:docMk/>
          <pc:sldMk cId="180980080" sldId="844"/>
        </pc:sldMkLst>
      </pc:sldChg>
      <pc:sldChg chg="modSp mod modClrScheme chgLayout">
        <pc:chgData name="BUTELLI Sergio (OP)" userId="S::sergio.butelli@ec.europa.eu::9dfcbaa2-cca3-4da0-9688-e4936912406f" providerId="AD" clId="Web-{D0B146CD-1CA8-95AE-C2A2-6D7DB8DB4324}" dt="2025-08-31T14:03:37.447" v="21"/>
        <pc:sldMkLst>
          <pc:docMk/>
          <pc:sldMk cId="1667903475" sldId="845"/>
        </pc:sldMkLst>
      </pc:sldChg>
      <pc:sldChg chg="modSp mod modClrScheme chgLayout">
        <pc:chgData name="BUTELLI Sergio (OP)" userId="S::sergio.butelli@ec.europa.eu::9dfcbaa2-cca3-4da0-9688-e4936912406f" providerId="AD" clId="Web-{D0B146CD-1CA8-95AE-C2A2-6D7DB8DB4324}" dt="2025-08-31T14:03:37.447" v="21"/>
        <pc:sldMkLst>
          <pc:docMk/>
          <pc:sldMk cId="3852698737" sldId="846"/>
        </pc:sldMkLst>
      </pc:sldChg>
      <pc:sldChg chg="modSp mod modClrScheme chgLayout">
        <pc:chgData name="BUTELLI Sergio (OP)" userId="S::sergio.butelli@ec.europa.eu::9dfcbaa2-cca3-4da0-9688-e4936912406f" providerId="AD" clId="Web-{D0B146CD-1CA8-95AE-C2A2-6D7DB8DB4324}" dt="2025-08-31T14:03:37.447" v="21"/>
        <pc:sldMkLst>
          <pc:docMk/>
          <pc:sldMk cId="631247108" sldId="847"/>
        </pc:sldMkLst>
        <pc:spChg chg="mod ord">
          <ac:chgData name="BUTELLI Sergio (OP)" userId="S::sergio.butelli@ec.europa.eu::9dfcbaa2-cca3-4da0-9688-e4936912406f" providerId="AD" clId="Web-{D0B146CD-1CA8-95AE-C2A2-6D7DB8DB4324}" dt="2025-08-31T14:03:37.447" v="21"/>
          <ac:spMkLst>
            <pc:docMk/>
            <pc:sldMk cId="631247108" sldId="847"/>
            <ac:spMk id="6" creationId="{C3965130-7FAE-9466-CE1A-2F6C53CBFEC4}"/>
          </ac:spMkLst>
        </pc:spChg>
        <pc:spChg chg="mod ord">
          <ac:chgData name="BUTELLI Sergio (OP)" userId="S::sergio.butelli@ec.europa.eu::9dfcbaa2-cca3-4da0-9688-e4936912406f" providerId="AD" clId="Web-{D0B146CD-1CA8-95AE-C2A2-6D7DB8DB4324}" dt="2025-08-31T14:03:37.447" v="21"/>
          <ac:spMkLst>
            <pc:docMk/>
            <pc:sldMk cId="631247108" sldId="847"/>
            <ac:spMk id="19" creationId="{D227864C-3E21-CB9D-84B5-7C5493CF791D}"/>
          </ac:spMkLst>
        </pc:spChg>
      </pc:sldChg>
      <pc:sldChg chg="modSp mod modClrScheme chgLayout">
        <pc:chgData name="BUTELLI Sergio (OP)" userId="S::sergio.butelli@ec.europa.eu::9dfcbaa2-cca3-4da0-9688-e4936912406f" providerId="AD" clId="Web-{D0B146CD-1CA8-95AE-C2A2-6D7DB8DB4324}" dt="2025-08-31T14:03:37.447" v="21"/>
        <pc:sldMkLst>
          <pc:docMk/>
          <pc:sldMk cId="452511179" sldId="848"/>
        </pc:sldMkLst>
      </pc:sldChg>
      <pc:sldChg chg="modSp mod modClrScheme chgLayout">
        <pc:chgData name="BUTELLI Sergio (OP)" userId="S::sergio.butelli@ec.europa.eu::9dfcbaa2-cca3-4da0-9688-e4936912406f" providerId="AD" clId="Web-{D0B146CD-1CA8-95AE-C2A2-6D7DB8DB4324}" dt="2025-08-31T14:03:37.447" v="21"/>
        <pc:sldMkLst>
          <pc:docMk/>
          <pc:sldMk cId="2300832503" sldId="849"/>
        </pc:sldMkLst>
        <pc:spChg chg="mod ord">
          <ac:chgData name="BUTELLI Sergio (OP)" userId="S::sergio.butelli@ec.europa.eu::9dfcbaa2-cca3-4da0-9688-e4936912406f" providerId="AD" clId="Web-{D0B146CD-1CA8-95AE-C2A2-6D7DB8DB4324}" dt="2025-08-31T14:03:37.447" v="21"/>
          <ac:spMkLst>
            <pc:docMk/>
            <pc:sldMk cId="2300832503" sldId="849"/>
            <ac:spMk id="6" creationId="{C3965130-7FAE-9466-CE1A-2F6C53CBFEC4}"/>
          </ac:spMkLst>
        </pc:spChg>
        <pc:spChg chg="mod ord">
          <ac:chgData name="BUTELLI Sergio (OP)" userId="S::sergio.butelli@ec.europa.eu::9dfcbaa2-cca3-4da0-9688-e4936912406f" providerId="AD" clId="Web-{D0B146CD-1CA8-95AE-C2A2-6D7DB8DB4324}" dt="2025-08-31T14:03:37.447" v="21"/>
          <ac:spMkLst>
            <pc:docMk/>
            <pc:sldMk cId="2300832503" sldId="849"/>
            <ac:spMk id="19" creationId="{D227864C-3E21-CB9D-84B5-7C5493CF791D}"/>
          </ac:spMkLst>
        </pc:spChg>
        <pc:picChg chg="mod ord">
          <ac:chgData name="BUTELLI Sergio (OP)" userId="S::sergio.butelli@ec.europa.eu::9dfcbaa2-cca3-4da0-9688-e4936912406f" providerId="AD" clId="Web-{D0B146CD-1CA8-95AE-C2A2-6D7DB8DB4324}" dt="2025-08-31T14:03:37.447" v="21"/>
          <ac:picMkLst>
            <pc:docMk/>
            <pc:sldMk cId="2300832503" sldId="849"/>
            <ac:picMk id="14" creationId="{356C9256-5AAF-413C-A9E5-F6BBC31C3F36}"/>
          </ac:picMkLst>
        </pc:picChg>
      </pc:sldChg>
      <pc:sldChg chg="modSp mod modClrScheme chgLayout">
        <pc:chgData name="BUTELLI Sergio (OP)" userId="S::sergio.butelli@ec.europa.eu::9dfcbaa2-cca3-4da0-9688-e4936912406f" providerId="AD" clId="Web-{D0B146CD-1CA8-95AE-C2A2-6D7DB8DB4324}" dt="2025-08-31T14:03:37.447" v="21"/>
        <pc:sldMkLst>
          <pc:docMk/>
          <pc:sldMk cId="1762949802" sldId="850"/>
        </pc:sldMkLst>
      </pc:sldChg>
      <pc:sldChg chg="modSp mod modClrScheme chgLayout">
        <pc:chgData name="BUTELLI Sergio (OP)" userId="S::sergio.butelli@ec.europa.eu::9dfcbaa2-cca3-4da0-9688-e4936912406f" providerId="AD" clId="Web-{D0B146CD-1CA8-95AE-C2A2-6D7DB8DB4324}" dt="2025-08-31T14:03:37.447" v="21"/>
        <pc:sldMkLst>
          <pc:docMk/>
          <pc:sldMk cId="2518829157" sldId="852"/>
        </pc:sldMkLst>
        <pc:spChg chg="mod ord">
          <ac:chgData name="BUTELLI Sergio (OP)" userId="S::sergio.butelli@ec.europa.eu::9dfcbaa2-cca3-4da0-9688-e4936912406f" providerId="AD" clId="Web-{D0B146CD-1CA8-95AE-C2A2-6D7DB8DB4324}" dt="2025-08-31T14:03:37.447" v="21"/>
          <ac:spMkLst>
            <pc:docMk/>
            <pc:sldMk cId="2518829157" sldId="852"/>
            <ac:spMk id="2" creationId="{1E060838-B5A8-0ED9-78C3-3085278AB6A1}"/>
          </ac:spMkLst>
        </pc:spChg>
      </pc:sldChg>
      <pc:sldChg chg="modSp mod modClrScheme chgLayout">
        <pc:chgData name="BUTELLI Sergio (OP)" userId="S::sergio.butelli@ec.europa.eu::9dfcbaa2-cca3-4da0-9688-e4936912406f" providerId="AD" clId="Web-{D0B146CD-1CA8-95AE-C2A2-6D7DB8DB4324}" dt="2025-08-31T14:03:37.447" v="21"/>
        <pc:sldMkLst>
          <pc:docMk/>
          <pc:sldMk cId="2022578531" sldId="853"/>
        </pc:sldMkLst>
        <pc:spChg chg="mod ord">
          <ac:chgData name="BUTELLI Sergio (OP)" userId="S::sergio.butelli@ec.europa.eu::9dfcbaa2-cca3-4da0-9688-e4936912406f" providerId="AD" clId="Web-{D0B146CD-1CA8-95AE-C2A2-6D7DB8DB4324}" dt="2025-08-31T14:03:37.447" v="21"/>
          <ac:spMkLst>
            <pc:docMk/>
            <pc:sldMk cId="2022578531" sldId="853"/>
            <ac:spMk id="2" creationId="{0C825A21-A737-087A-0947-980B1E9B6BF9}"/>
          </ac:spMkLst>
        </pc:spChg>
        <pc:spChg chg="mod ord">
          <ac:chgData name="BUTELLI Sergio (OP)" userId="S::sergio.butelli@ec.europa.eu::9dfcbaa2-cca3-4da0-9688-e4936912406f" providerId="AD" clId="Web-{D0B146CD-1CA8-95AE-C2A2-6D7DB8DB4324}" dt="2025-08-31T14:03:37.447" v="21"/>
          <ac:spMkLst>
            <pc:docMk/>
            <pc:sldMk cId="2022578531" sldId="853"/>
            <ac:spMk id="3" creationId="{0CD6A8F7-0104-D122-23E2-A45821764FE4}"/>
          </ac:spMkLst>
        </pc:spChg>
        <pc:picChg chg="mod ord">
          <ac:chgData name="BUTELLI Sergio (OP)" userId="S::sergio.butelli@ec.europa.eu::9dfcbaa2-cca3-4da0-9688-e4936912406f" providerId="AD" clId="Web-{D0B146CD-1CA8-95AE-C2A2-6D7DB8DB4324}" dt="2025-08-31T14:03:37.447" v="21"/>
          <ac:picMkLst>
            <pc:docMk/>
            <pc:sldMk cId="2022578531" sldId="853"/>
            <ac:picMk id="6" creationId="{3B0D1EB8-1534-D980-6637-1CAE0DFC1DEC}"/>
          </ac:picMkLst>
        </pc:picChg>
      </pc:sldChg>
      <pc:sldChg chg="modSp mod modClrScheme chgLayout">
        <pc:chgData name="BUTELLI Sergio (OP)" userId="S::sergio.butelli@ec.europa.eu::9dfcbaa2-cca3-4da0-9688-e4936912406f" providerId="AD" clId="Web-{D0B146CD-1CA8-95AE-C2A2-6D7DB8DB4324}" dt="2025-08-31T14:03:37.447" v="21"/>
        <pc:sldMkLst>
          <pc:docMk/>
          <pc:sldMk cId="2990098665" sldId="854"/>
        </pc:sldMkLst>
        <pc:spChg chg="mod ord">
          <ac:chgData name="BUTELLI Sergio (OP)" userId="S::sergio.butelli@ec.europa.eu::9dfcbaa2-cca3-4da0-9688-e4936912406f" providerId="AD" clId="Web-{D0B146CD-1CA8-95AE-C2A2-6D7DB8DB4324}" dt="2025-08-31T14:03:37.447" v="21"/>
          <ac:spMkLst>
            <pc:docMk/>
            <pc:sldMk cId="2990098665" sldId="854"/>
            <ac:spMk id="2" creationId="{B83A5159-33B7-16A0-DE83-477AB0F82FDB}"/>
          </ac:spMkLst>
        </pc:spChg>
        <pc:picChg chg="mod ord">
          <ac:chgData name="BUTELLI Sergio (OP)" userId="S::sergio.butelli@ec.europa.eu::9dfcbaa2-cca3-4da0-9688-e4936912406f" providerId="AD" clId="Web-{D0B146CD-1CA8-95AE-C2A2-6D7DB8DB4324}" dt="2025-08-31T14:03:37.447" v="21"/>
          <ac:picMkLst>
            <pc:docMk/>
            <pc:sldMk cId="2990098665" sldId="854"/>
            <ac:picMk id="6" creationId="{3F57996F-429A-46E3-7218-87702433DD64}"/>
          </ac:picMkLst>
        </pc:picChg>
        <pc:picChg chg="mod ord">
          <ac:chgData name="BUTELLI Sergio (OP)" userId="S::sergio.butelli@ec.europa.eu::9dfcbaa2-cca3-4da0-9688-e4936912406f" providerId="AD" clId="Web-{D0B146CD-1CA8-95AE-C2A2-6D7DB8DB4324}" dt="2025-08-31T14:03:37.447" v="21"/>
          <ac:picMkLst>
            <pc:docMk/>
            <pc:sldMk cId="2990098665" sldId="854"/>
            <ac:picMk id="8" creationId="{BE1129A9-7D8B-5BFA-4AB9-680D0F407835}"/>
          </ac:picMkLst>
        </pc:picChg>
      </pc:sldChg>
      <pc:sldChg chg="modSp mod modClrScheme chgLayout">
        <pc:chgData name="BUTELLI Sergio (OP)" userId="S::sergio.butelli@ec.europa.eu::9dfcbaa2-cca3-4da0-9688-e4936912406f" providerId="AD" clId="Web-{D0B146CD-1CA8-95AE-C2A2-6D7DB8DB4324}" dt="2025-08-31T14:03:37.447" v="21"/>
        <pc:sldMkLst>
          <pc:docMk/>
          <pc:sldMk cId="684350220" sldId="855"/>
        </pc:sldMkLst>
        <pc:spChg chg="mod ord">
          <ac:chgData name="BUTELLI Sergio (OP)" userId="S::sergio.butelli@ec.europa.eu::9dfcbaa2-cca3-4da0-9688-e4936912406f" providerId="AD" clId="Web-{D0B146CD-1CA8-95AE-C2A2-6D7DB8DB4324}" dt="2025-08-31T14:03:37.447" v="21"/>
          <ac:spMkLst>
            <pc:docMk/>
            <pc:sldMk cId="684350220" sldId="855"/>
            <ac:spMk id="4" creationId="{A66DA539-0A33-E190-A931-49AD1C4D5AF7}"/>
          </ac:spMkLst>
        </pc:spChg>
      </pc:sldChg>
      <pc:sldChg chg="modSp mod modClrScheme chgLayout">
        <pc:chgData name="BUTELLI Sergio (OP)" userId="S::sergio.butelli@ec.europa.eu::9dfcbaa2-cca3-4da0-9688-e4936912406f" providerId="AD" clId="Web-{D0B146CD-1CA8-95AE-C2A2-6D7DB8DB4324}" dt="2025-08-31T14:03:37.447" v="21"/>
        <pc:sldMkLst>
          <pc:docMk/>
          <pc:sldMk cId="19622704" sldId="856"/>
        </pc:sldMkLst>
        <pc:spChg chg="mod ord">
          <ac:chgData name="BUTELLI Sergio (OP)" userId="S::sergio.butelli@ec.europa.eu::9dfcbaa2-cca3-4da0-9688-e4936912406f" providerId="AD" clId="Web-{D0B146CD-1CA8-95AE-C2A2-6D7DB8DB4324}" dt="2025-08-31T14:03:37.447" v="21"/>
          <ac:spMkLst>
            <pc:docMk/>
            <pc:sldMk cId="19622704" sldId="856"/>
            <ac:spMk id="4" creationId="{A66DA539-0A33-E190-A931-49AD1C4D5AF7}"/>
          </ac:spMkLst>
        </pc:spChg>
      </pc:sldChg>
      <pc:sldChg chg="modSp mod modClrScheme chgLayout">
        <pc:chgData name="BUTELLI Sergio (OP)" userId="S::sergio.butelli@ec.europa.eu::9dfcbaa2-cca3-4da0-9688-e4936912406f" providerId="AD" clId="Web-{D0B146CD-1CA8-95AE-C2A2-6D7DB8DB4324}" dt="2025-08-31T14:03:37.447" v="21"/>
        <pc:sldMkLst>
          <pc:docMk/>
          <pc:sldMk cId="2720671320" sldId="857"/>
        </pc:sldMkLst>
        <pc:spChg chg="mod ord">
          <ac:chgData name="BUTELLI Sergio (OP)" userId="S::sergio.butelli@ec.europa.eu::9dfcbaa2-cca3-4da0-9688-e4936912406f" providerId="AD" clId="Web-{D0B146CD-1CA8-95AE-C2A2-6D7DB8DB4324}" dt="2025-08-31T14:03:37.447" v="21"/>
          <ac:spMkLst>
            <pc:docMk/>
            <pc:sldMk cId="2720671320" sldId="857"/>
            <ac:spMk id="4" creationId="{A66DA539-0A33-E190-A931-49AD1C4D5AF7}"/>
          </ac:spMkLst>
        </pc:spChg>
      </pc:sldChg>
      <pc:sldChg chg="modSp mod modClrScheme chgLayout">
        <pc:chgData name="BUTELLI Sergio (OP)" userId="S::sergio.butelli@ec.europa.eu::9dfcbaa2-cca3-4da0-9688-e4936912406f" providerId="AD" clId="Web-{D0B146CD-1CA8-95AE-C2A2-6D7DB8DB4324}" dt="2025-08-31T14:03:37.447" v="21"/>
        <pc:sldMkLst>
          <pc:docMk/>
          <pc:sldMk cId="2536177780" sldId="858"/>
        </pc:sldMkLst>
        <pc:spChg chg="mod ord">
          <ac:chgData name="BUTELLI Sergio (OP)" userId="S::sergio.butelli@ec.europa.eu::9dfcbaa2-cca3-4da0-9688-e4936912406f" providerId="AD" clId="Web-{D0B146CD-1CA8-95AE-C2A2-6D7DB8DB4324}" dt="2025-08-31T14:03:37.447" v="21"/>
          <ac:spMkLst>
            <pc:docMk/>
            <pc:sldMk cId="2536177780" sldId="858"/>
            <ac:spMk id="4" creationId="{A66DA539-0A33-E190-A931-49AD1C4D5AF7}"/>
          </ac:spMkLst>
        </pc:spChg>
      </pc:sldChg>
      <pc:sldChg chg="modSp mod modClrScheme chgLayout">
        <pc:chgData name="BUTELLI Sergio (OP)" userId="S::sergio.butelli@ec.europa.eu::9dfcbaa2-cca3-4da0-9688-e4936912406f" providerId="AD" clId="Web-{D0B146CD-1CA8-95AE-C2A2-6D7DB8DB4324}" dt="2025-08-31T14:03:37.447" v="21"/>
        <pc:sldMkLst>
          <pc:docMk/>
          <pc:sldMk cId="443272645" sldId="859"/>
        </pc:sldMkLst>
        <pc:spChg chg="mod ord">
          <ac:chgData name="BUTELLI Sergio (OP)" userId="S::sergio.butelli@ec.europa.eu::9dfcbaa2-cca3-4da0-9688-e4936912406f" providerId="AD" clId="Web-{D0B146CD-1CA8-95AE-C2A2-6D7DB8DB4324}" dt="2025-08-31T14:03:37.447" v="21"/>
          <ac:spMkLst>
            <pc:docMk/>
            <pc:sldMk cId="443272645" sldId="859"/>
            <ac:spMk id="6" creationId="{C3965130-7FAE-9466-CE1A-2F6C53CBFEC4}"/>
          </ac:spMkLst>
        </pc:spChg>
        <pc:spChg chg="mod ord">
          <ac:chgData name="BUTELLI Sergio (OP)" userId="S::sergio.butelli@ec.europa.eu::9dfcbaa2-cca3-4da0-9688-e4936912406f" providerId="AD" clId="Web-{D0B146CD-1CA8-95AE-C2A2-6D7DB8DB4324}" dt="2025-08-31T14:03:37.447" v="21"/>
          <ac:spMkLst>
            <pc:docMk/>
            <pc:sldMk cId="443272645" sldId="859"/>
            <ac:spMk id="19" creationId="{D227864C-3E21-CB9D-84B5-7C5493CF791D}"/>
          </ac:spMkLst>
        </pc:spChg>
      </pc:sldChg>
      <pc:sldChg chg="modSp mod modClrScheme chgLayout">
        <pc:chgData name="BUTELLI Sergio (OP)" userId="S::sergio.butelli@ec.europa.eu::9dfcbaa2-cca3-4da0-9688-e4936912406f" providerId="AD" clId="Web-{D0B146CD-1CA8-95AE-C2A2-6D7DB8DB4324}" dt="2025-08-31T14:03:37.447" v="21"/>
        <pc:sldMkLst>
          <pc:docMk/>
          <pc:sldMk cId="1604129001" sldId="860"/>
        </pc:sldMkLst>
        <pc:spChg chg="mod ord">
          <ac:chgData name="BUTELLI Sergio (OP)" userId="S::sergio.butelli@ec.europa.eu::9dfcbaa2-cca3-4da0-9688-e4936912406f" providerId="AD" clId="Web-{D0B146CD-1CA8-95AE-C2A2-6D7DB8DB4324}" dt="2025-08-31T14:03:37.447" v="21"/>
          <ac:spMkLst>
            <pc:docMk/>
            <pc:sldMk cId="1604129001" sldId="860"/>
            <ac:spMk id="6" creationId="{C3965130-7FAE-9466-CE1A-2F6C53CBFEC4}"/>
          </ac:spMkLst>
        </pc:spChg>
        <pc:spChg chg="mod ord">
          <ac:chgData name="BUTELLI Sergio (OP)" userId="S::sergio.butelli@ec.europa.eu::9dfcbaa2-cca3-4da0-9688-e4936912406f" providerId="AD" clId="Web-{D0B146CD-1CA8-95AE-C2A2-6D7DB8DB4324}" dt="2025-08-31T14:03:37.447" v="21"/>
          <ac:spMkLst>
            <pc:docMk/>
            <pc:sldMk cId="1604129001" sldId="860"/>
            <ac:spMk id="19" creationId="{D227864C-3E21-CB9D-84B5-7C5493CF791D}"/>
          </ac:spMkLst>
        </pc:spChg>
        <pc:picChg chg="mod ord">
          <ac:chgData name="BUTELLI Sergio (OP)" userId="S::sergio.butelli@ec.europa.eu::9dfcbaa2-cca3-4da0-9688-e4936912406f" providerId="AD" clId="Web-{D0B146CD-1CA8-95AE-C2A2-6D7DB8DB4324}" dt="2025-08-31T14:03:37.447" v="21"/>
          <ac:picMkLst>
            <pc:docMk/>
            <pc:sldMk cId="1604129001" sldId="860"/>
            <ac:picMk id="10" creationId="{142DF535-21B1-36A4-A1C7-0120417E66A8}"/>
          </ac:picMkLst>
        </pc:picChg>
      </pc:sldChg>
      <pc:sldChg chg="modSp mod modClrScheme chgLayout">
        <pc:chgData name="BUTELLI Sergio (OP)" userId="S::sergio.butelli@ec.europa.eu::9dfcbaa2-cca3-4da0-9688-e4936912406f" providerId="AD" clId="Web-{D0B146CD-1CA8-95AE-C2A2-6D7DB8DB4324}" dt="2025-08-31T14:03:37.447" v="21"/>
        <pc:sldMkLst>
          <pc:docMk/>
          <pc:sldMk cId="1523868210" sldId="862"/>
        </pc:sldMkLst>
        <pc:spChg chg="mod ord">
          <ac:chgData name="BUTELLI Sergio (OP)" userId="S::sergio.butelli@ec.europa.eu::9dfcbaa2-cca3-4da0-9688-e4936912406f" providerId="AD" clId="Web-{D0B146CD-1CA8-95AE-C2A2-6D7DB8DB4324}" dt="2025-08-31T14:03:37.447" v="21"/>
          <ac:spMkLst>
            <pc:docMk/>
            <pc:sldMk cId="1523868210" sldId="862"/>
            <ac:spMk id="4" creationId="{C56672A7-AA38-0243-392D-9D22E39E8127}"/>
          </ac:spMkLst>
        </pc:spChg>
      </pc:sldChg>
      <pc:sldChg chg="modSp mod modClrScheme chgLayout">
        <pc:chgData name="BUTELLI Sergio (OP)" userId="S::sergio.butelli@ec.europa.eu::9dfcbaa2-cca3-4da0-9688-e4936912406f" providerId="AD" clId="Web-{D0B146CD-1CA8-95AE-C2A2-6D7DB8DB4324}" dt="2025-08-31T14:03:37.447" v="21"/>
        <pc:sldMkLst>
          <pc:docMk/>
          <pc:sldMk cId="3927315006" sldId="863"/>
        </pc:sldMkLst>
        <pc:spChg chg="mod ord">
          <ac:chgData name="BUTELLI Sergio (OP)" userId="S::sergio.butelli@ec.europa.eu::9dfcbaa2-cca3-4da0-9688-e4936912406f" providerId="AD" clId="Web-{D0B146CD-1CA8-95AE-C2A2-6D7DB8DB4324}" dt="2025-08-31T14:03:37.447" v="21"/>
          <ac:spMkLst>
            <pc:docMk/>
            <pc:sldMk cId="3927315006" sldId="863"/>
            <ac:spMk id="2" creationId="{F77A2065-7836-F24A-1BC7-234E4D10F0B3}"/>
          </ac:spMkLst>
        </pc:spChg>
        <pc:spChg chg="mod ord">
          <ac:chgData name="BUTELLI Sergio (OP)" userId="S::sergio.butelli@ec.europa.eu::9dfcbaa2-cca3-4da0-9688-e4936912406f" providerId="AD" clId="Web-{D0B146CD-1CA8-95AE-C2A2-6D7DB8DB4324}" dt="2025-08-31T14:03:37.447" v="21"/>
          <ac:spMkLst>
            <pc:docMk/>
            <pc:sldMk cId="3927315006" sldId="863"/>
            <ac:spMk id="3" creationId="{B17227D3-592F-8E4B-5767-D046C60F3061}"/>
          </ac:spMkLst>
        </pc:spChg>
        <pc:picChg chg="mod ord">
          <ac:chgData name="BUTELLI Sergio (OP)" userId="S::sergio.butelli@ec.europa.eu::9dfcbaa2-cca3-4da0-9688-e4936912406f" providerId="AD" clId="Web-{D0B146CD-1CA8-95AE-C2A2-6D7DB8DB4324}" dt="2025-08-31T14:03:37.447" v="21"/>
          <ac:picMkLst>
            <pc:docMk/>
            <pc:sldMk cId="3927315006" sldId="863"/>
            <ac:picMk id="11" creationId="{736599CB-E53C-AAA8-BC62-8A11CD1D8D7B}"/>
          </ac:picMkLst>
        </pc:picChg>
      </pc:sldChg>
      <pc:sldChg chg="modSp mod modClrScheme chgLayout">
        <pc:chgData name="BUTELLI Sergio (OP)" userId="S::sergio.butelli@ec.europa.eu::9dfcbaa2-cca3-4da0-9688-e4936912406f" providerId="AD" clId="Web-{D0B146CD-1CA8-95AE-C2A2-6D7DB8DB4324}" dt="2025-08-31T14:03:37.447" v="21"/>
        <pc:sldMkLst>
          <pc:docMk/>
          <pc:sldMk cId="3193797069" sldId="864"/>
        </pc:sldMkLst>
        <pc:spChg chg="mod ord">
          <ac:chgData name="BUTELLI Sergio (OP)" userId="S::sergio.butelli@ec.europa.eu::9dfcbaa2-cca3-4da0-9688-e4936912406f" providerId="AD" clId="Web-{D0B146CD-1CA8-95AE-C2A2-6D7DB8DB4324}" dt="2025-08-31T14:03:37.447" v="21"/>
          <ac:spMkLst>
            <pc:docMk/>
            <pc:sldMk cId="3193797069" sldId="864"/>
            <ac:spMk id="2" creationId="{13238C5D-B629-A7BE-C927-A72F6C4027D3}"/>
          </ac:spMkLst>
        </pc:spChg>
        <pc:spChg chg="mod ord">
          <ac:chgData name="BUTELLI Sergio (OP)" userId="S::sergio.butelli@ec.europa.eu::9dfcbaa2-cca3-4da0-9688-e4936912406f" providerId="AD" clId="Web-{D0B146CD-1CA8-95AE-C2A2-6D7DB8DB4324}" dt="2025-08-31T14:03:37.447" v="21"/>
          <ac:spMkLst>
            <pc:docMk/>
            <pc:sldMk cId="3193797069" sldId="864"/>
            <ac:spMk id="3" creationId="{A83C6AE7-1739-3AC3-F411-5BCA41E83C74}"/>
          </ac:spMkLst>
        </pc:spChg>
        <pc:picChg chg="mod ord">
          <ac:chgData name="BUTELLI Sergio (OP)" userId="S::sergio.butelli@ec.europa.eu::9dfcbaa2-cca3-4da0-9688-e4936912406f" providerId="AD" clId="Web-{D0B146CD-1CA8-95AE-C2A2-6D7DB8DB4324}" dt="2025-08-31T14:03:37.447" v="21"/>
          <ac:picMkLst>
            <pc:docMk/>
            <pc:sldMk cId="3193797069" sldId="864"/>
            <ac:picMk id="8" creationId="{35144064-2EB6-A59F-3DC8-673B22691518}"/>
          </ac:picMkLst>
        </pc:picChg>
      </pc:sldChg>
      <pc:sldChg chg="modSp mod modClrScheme chgLayout">
        <pc:chgData name="BUTELLI Sergio (OP)" userId="S::sergio.butelli@ec.europa.eu::9dfcbaa2-cca3-4da0-9688-e4936912406f" providerId="AD" clId="Web-{D0B146CD-1CA8-95AE-C2A2-6D7DB8DB4324}" dt="2025-08-31T14:03:37.447" v="21"/>
        <pc:sldMkLst>
          <pc:docMk/>
          <pc:sldMk cId="2790427419" sldId="865"/>
        </pc:sldMkLst>
      </pc:sldChg>
      <pc:sldChg chg="modSp mod modClrScheme chgLayout">
        <pc:chgData name="BUTELLI Sergio (OP)" userId="S::sergio.butelli@ec.europa.eu::9dfcbaa2-cca3-4da0-9688-e4936912406f" providerId="AD" clId="Web-{D0B146CD-1CA8-95AE-C2A2-6D7DB8DB4324}" dt="2025-08-31T14:03:37.447" v="21"/>
        <pc:sldMkLst>
          <pc:docMk/>
          <pc:sldMk cId="1301366874" sldId="866"/>
        </pc:sldMkLst>
      </pc:sldChg>
      <pc:sldChg chg="modSp mod modClrScheme chgLayout">
        <pc:chgData name="BUTELLI Sergio (OP)" userId="S::sergio.butelli@ec.europa.eu::9dfcbaa2-cca3-4da0-9688-e4936912406f" providerId="AD" clId="Web-{D0B146CD-1CA8-95AE-C2A2-6D7DB8DB4324}" dt="2025-08-31T14:03:37.447" v="21"/>
        <pc:sldMkLst>
          <pc:docMk/>
          <pc:sldMk cId="523789340" sldId="868"/>
        </pc:sldMkLst>
        <pc:spChg chg="mod ord">
          <ac:chgData name="BUTELLI Sergio (OP)" userId="S::sergio.butelli@ec.europa.eu::9dfcbaa2-cca3-4da0-9688-e4936912406f" providerId="AD" clId="Web-{D0B146CD-1CA8-95AE-C2A2-6D7DB8DB4324}" dt="2025-08-31T14:03:37.447" v="21"/>
          <ac:spMkLst>
            <pc:docMk/>
            <pc:sldMk cId="523789340" sldId="868"/>
            <ac:spMk id="6" creationId="{486E4F5C-EBC9-C794-A6A5-C5BE4E26A7B9}"/>
          </ac:spMkLst>
        </pc:spChg>
        <pc:spChg chg="mod ord">
          <ac:chgData name="BUTELLI Sergio (OP)" userId="S::sergio.butelli@ec.europa.eu::9dfcbaa2-cca3-4da0-9688-e4936912406f" providerId="AD" clId="Web-{D0B146CD-1CA8-95AE-C2A2-6D7DB8DB4324}" dt="2025-08-31T14:03:37.447" v="21"/>
          <ac:spMkLst>
            <pc:docMk/>
            <pc:sldMk cId="523789340" sldId="868"/>
            <ac:spMk id="19" creationId="{A9914DE6-681B-B4B1-954F-03E6BBA90A72}"/>
          </ac:spMkLst>
        </pc:spChg>
      </pc:sldChg>
      <pc:sldChg chg="modSp mod modClrScheme chgLayout">
        <pc:chgData name="BUTELLI Sergio (OP)" userId="S::sergio.butelli@ec.europa.eu::9dfcbaa2-cca3-4da0-9688-e4936912406f" providerId="AD" clId="Web-{D0B146CD-1CA8-95AE-C2A2-6D7DB8DB4324}" dt="2025-08-31T14:03:37.447" v="21"/>
        <pc:sldMkLst>
          <pc:docMk/>
          <pc:sldMk cId="1368651815" sldId="869"/>
        </pc:sldMkLst>
        <pc:spChg chg="mod ord">
          <ac:chgData name="BUTELLI Sergio (OP)" userId="S::sergio.butelli@ec.europa.eu::9dfcbaa2-cca3-4da0-9688-e4936912406f" providerId="AD" clId="Web-{D0B146CD-1CA8-95AE-C2A2-6D7DB8DB4324}" dt="2025-08-31T14:03:37.447" v="21"/>
          <ac:spMkLst>
            <pc:docMk/>
            <pc:sldMk cId="1368651815" sldId="869"/>
            <ac:spMk id="5" creationId="{8C394652-6682-B378-220F-D47BDCAC42D9}"/>
          </ac:spMkLst>
        </pc:spChg>
      </pc:sldChg>
      <pc:sldMasterChg chg="add del addSldLayout delSldLayout">
        <pc:chgData name="BUTELLI Sergio (OP)" userId="S::sergio.butelli@ec.europa.eu::9dfcbaa2-cca3-4da0-9688-e4936912406f" providerId="AD" clId="Web-{D0B146CD-1CA8-95AE-C2A2-6D7DB8DB4324}" dt="2025-08-31T14:03:37.447" v="21"/>
        <pc:sldMasterMkLst>
          <pc:docMk/>
          <pc:sldMasterMk cId="1523690263" sldId="2147483725"/>
        </pc:sldMasterMkLst>
        <pc:sldLayoutChg chg="add del">
          <pc:chgData name="BUTELLI Sergio (OP)" userId="S::sergio.butelli@ec.europa.eu::9dfcbaa2-cca3-4da0-9688-e4936912406f" providerId="AD" clId="Web-{D0B146CD-1CA8-95AE-C2A2-6D7DB8DB4324}" dt="2025-08-31T14:03:37.447" v="21"/>
          <pc:sldLayoutMkLst>
            <pc:docMk/>
            <pc:sldMasterMk cId="1523690263" sldId="2147483725"/>
            <pc:sldLayoutMk cId="3925186238" sldId="2147483660"/>
          </pc:sldLayoutMkLst>
        </pc:sldLayoutChg>
        <pc:sldLayoutChg chg="add del">
          <pc:chgData name="BUTELLI Sergio (OP)" userId="S::sergio.butelli@ec.europa.eu::9dfcbaa2-cca3-4da0-9688-e4936912406f" providerId="AD" clId="Web-{D0B146CD-1CA8-95AE-C2A2-6D7DB8DB4324}" dt="2025-08-31T14:03:37.447" v="21"/>
          <pc:sldLayoutMkLst>
            <pc:docMk/>
            <pc:sldMasterMk cId="1523690263" sldId="2147483725"/>
            <pc:sldLayoutMk cId="3489317774" sldId="2147483661"/>
          </pc:sldLayoutMkLst>
        </pc:sldLayoutChg>
        <pc:sldLayoutChg chg="add del">
          <pc:chgData name="BUTELLI Sergio (OP)" userId="S::sergio.butelli@ec.europa.eu::9dfcbaa2-cca3-4da0-9688-e4936912406f" providerId="AD" clId="Web-{D0B146CD-1CA8-95AE-C2A2-6D7DB8DB4324}" dt="2025-08-31T14:03:37.447" v="21"/>
          <pc:sldLayoutMkLst>
            <pc:docMk/>
            <pc:sldMasterMk cId="1523690263" sldId="2147483725"/>
            <pc:sldLayoutMk cId="2089491173" sldId="2147483662"/>
          </pc:sldLayoutMkLst>
        </pc:sldLayoutChg>
        <pc:sldLayoutChg chg="add del">
          <pc:chgData name="BUTELLI Sergio (OP)" userId="S::sergio.butelli@ec.europa.eu::9dfcbaa2-cca3-4da0-9688-e4936912406f" providerId="AD" clId="Web-{D0B146CD-1CA8-95AE-C2A2-6D7DB8DB4324}" dt="2025-08-31T14:03:37.447" v="21"/>
          <pc:sldLayoutMkLst>
            <pc:docMk/>
            <pc:sldMasterMk cId="1523690263" sldId="2147483725"/>
            <pc:sldLayoutMk cId="3623222211" sldId="2147483663"/>
          </pc:sldLayoutMkLst>
        </pc:sldLayoutChg>
        <pc:sldLayoutChg chg="add del">
          <pc:chgData name="BUTELLI Sergio (OP)" userId="S::sergio.butelli@ec.europa.eu::9dfcbaa2-cca3-4da0-9688-e4936912406f" providerId="AD" clId="Web-{D0B146CD-1CA8-95AE-C2A2-6D7DB8DB4324}" dt="2025-08-31T14:03:37.447" v="21"/>
          <pc:sldLayoutMkLst>
            <pc:docMk/>
            <pc:sldMasterMk cId="1523690263" sldId="2147483725"/>
            <pc:sldLayoutMk cId="385046768" sldId="2147483664"/>
          </pc:sldLayoutMkLst>
        </pc:sldLayoutChg>
        <pc:sldLayoutChg chg="add del">
          <pc:chgData name="BUTELLI Sergio (OP)" userId="S::sergio.butelli@ec.europa.eu::9dfcbaa2-cca3-4da0-9688-e4936912406f" providerId="AD" clId="Web-{D0B146CD-1CA8-95AE-C2A2-6D7DB8DB4324}" dt="2025-08-31T14:03:37.447" v="21"/>
          <pc:sldLayoutMkLst>
            <pc:docMk/>
            <pc:sldMasterMk cId="1523690263" sldId="2147483725"/>
            <pc:sldLayoutMk cId="3043209795" sldId="2147483726"/>
          </pc:sldLayoutMkLst>
        </pc:sldLayoutChg>
        <pc:sldLayoutChg chg="add del">
          <pc:chgData name="BUTELLI Sergio (OP)" userId="S::sergio.butelli@ec.europa.eu::9dfcbaa2-cca3-4da0-9688-e4936912406f" providerId="AD" clId="Web-{D0B146CD-1CA8-95AE-C2A2-6D7DB8DB4324}" dt="2025-08-31T14:03:37.447" v="21"/>
          <pc:sldLayoutMkLst>
            <pc:docMk/>
            <pc:sldMasterMk cId="1523690263" sldId="2147483725"/>
            <pc:sldLayoutMk cId="2814110157" sldId="2147483727"/>
          </pc:sldLayoutMkLst>
        </pc:sldLayoutChg>
        <pc:sldLayoutChg chg="add del">
          <pc:chgData name="BUTELLI Sergio (OP)" userId="S::sergio.butelli@ec.europa.eu::9dfcbaa2-cca3-4da0-9688-e4936912406f" providerId="AD" clId="Web-{D0B146CD-1CA8-95AE-C2A2-6D7DB8DB4324}" dt="2025-08-31T14:03:37.447" v="21"/>
          <pc:sldLayoutMkLst>
            <pc:docMk/>
            <pc:sldMasterMk cId="1523690263" sldId="2147483725"/>
            <pc:sldLayoutMk cId="2544483611" sldId="2147483728"/>
          </pc:sldLayoutMkLst>
        </pc:sldLayoutChg>
        <pc:sldLayoutChg chg="add del">
          <pc:chgData name="BUTELLI Sergio (OP)" userId="S::sergio.butelli@ec.europa.eu::9dfcbaa2-cca3-4da0-9688-e4936912406f" providerId="AD" clId="Web-{D0B146CD-1CA8-95AE-C2A2-6D7DB8DB4324}" dt="2025-08-31T14:03:37.447" v="21"/>
          <pc:sldLayoutMkLst>
            <pc:docMk/>
            <pc:sldMasterMk cId="1523690263" sldId="2147483725"/>
            <pc:sldLayoutMk cId="1465046231" sldId="2147483729"/>
          </pc:sldLayoutMkLst>
        </pc:sldLayoutChg>
        <pc:sldLayoutChg chg="add del">
          <pc:chgData name="BUTELLI Sergio (OP)" userId="S::sergio.butelli@ec.europa.eu::9dfcbaa2-cca3-4da0-9688-e4936912406f" providerId="AD" clId="Web-{D0B146CD-1CA8-95AE-C2A2-6D7DB8DB4324}" dt="2025-08-31T14:03:37.447" v="21"/>
          <pc:sldLayoutMkLst>
            <pc:docMk/>
            <pc:sldMasterMk cId="1523690263" sldId="2147483725"/>
            <pc:sldLayoutMk cId="1058577052" sldId="2147483730"/>
          </pc:sldLayoutMkLst>
        </pc:sldLayoutChg>
        <pc:sldLayoutChg chg="add del">
          <pc:chgData name="BUTELLI Sergio (OP)" userId="S::sergio.butelli@ec.europa.eu::9dfcbaa2-cca3-4da0-9688-e4936912406f" providerId="AD" clId="Web-{D0B146CD-1CA8-95AE-C2A2-6D7DB8DB4324}" dt="2025-08-31T14:03:37.447" v="21"/>
          <pc:sldLayoutMkLst>
            <pc:docMk/>
            <pc:sldMasterMk cId="1523690263" sldId="2147483725"/>
            <pc:sldLayoutMk cId="964467214" sldId="2147483731"/>
          </pc:sldLayoutMkLst>
        </pc:sldLayoutChg>
        <pc:sldLayoutChg chg="add del">
          <pc:chgData name="BUTELLI Sergio (OP)" userId="S::sergio.butelli@ec.europa.eu::9dfcbaa2-cca3-4da0-9688-e4936912406f" providerId="AD" clId="Web-{D0B146CD-1CA8-95AE-C2A2-6D7DB8DB4324}" dt="2025-08-31T14:03:37.447" v="21"/>
          <pc:sldLayoutMkLst>
            <pc:docMk/>
            <pc:sldMasterMk cId="1523690263" sldId="2147483725"/>
            <pc:sldLayoutMk cId="3044851348" sldId="2147483732"/>
          </pc:sldLayoutMkLst>
        </pc:sldLayoutChg>
        <pc:sldLayoutChg chg="add del">
          <pc:chgData name="BUTELLI Sergio (OP)" userId="S::sergio.butelli@ec.europa.eu::9dfcbaa2-cca3-4da0-9688-e4936912406f" providerId="AD" clId="Web-{D0B146CD-1CA8-95AE-C2A2-6D7DB8DB4324}" dt="2025-08-31T14:03:37.447" v="21"/>
          <pc:sldLayoutMkLst>
            <pc:docMk/>
            <pc:sldMasterMk cId="1523690263" sldId="2147483725"/>
            <pc:sldLayoutMk cId="4019646816" sldId="2147483733"/>
          </pc:sldLayoutMkLst>
        </pc:sldLayoutChg>
        <pc:sldLayoutChg chg="add del">
          <pc:chgData name="BUTELLI Sergio (OP)" userId="S::sergio.butelli@ec.europa.eu::9dfcbaa2-cca3-4da0-9688-e4936912406f" providerId="AD" clId="Web-{D0B146CD-1CA8-95AE-C2A2-6D7DB8DB4324}" dt="2025-08-31T14:03:37.447" v="21"/>
          <pc:sldLayoutMkLst>
            <pc:docMk/>
            <pc:sldMasterMk cId="1523690263" sldId="2147483725"/>
            <pc:sldLayoutMk cId="4278397546" sldId="2147483734"/>
          </pc:sldLayoutMkLst>
        </pc:sldLayoutChg>
        <pc:sldLayoutChg chg="add del">
          <pc:chgData name="BUTELLI Sergio (OP)" userId="S::sergio.butelli@ec.europa.eu::9dfcbaa2-cca3-4da0-9688-e4936912406f" providerId="AD" clId="Web-{D0B146CD-1CA8-95AE-C2A2-6D7DB8DB4324}" dt="2025-08-31T14:03:37.447" v="21"/>
          <pc:sldLayoutMkLst>
            <pc:docMk/>
            <pc:sldMasterMk cId="1523690263" sldId="2147483725"/>
            <pc:sldLayoutMk cId="3113895513" sldId="2147483735"/>
          </pc:sldLayoutMkLst>
        </pc:sldLayoutChg>
        <pc:sldLayoutChg chg="add del">
          <pc:chgData name="BUTELLI Sergio (OP)" userId="S::sergio.butelli@ec.europa.eu::9dfcbaa2-cca3-4da0-9688-e4936912406f" providerId="AD" clId="Web-{D0B146CD-1CA8-95AE-C2A2-6D7DB8DB4324}" dt="2025-08-31T14:03:37.447" v="21"/>
          <pc:sldLayoutMkLst>
            <pc:docMk/>
            <pc:sldMasterMk cId="1523690263" sldId="2147483725"/>
            <pc:sldLayoutMk cId="2827230935" sldId="2147483736"/>
          </pc:sldLayoutMkLst>
        </pc:sldLayoutChg>
        <pc:sldLayoutChg chg="add del">
          <pc:chgData name="BUTELLI Sergio (OP)" userId="S::sergio.butelli@ec.europa.eu::9dfcbaa2-cca3-4da0-9688-e4936912406f" providerId="AD" clId="Web-{D0B146CD-1CA8-95AE-C2A2-6D7DB8DB4324}" dt="2025-08-31T14:03:37.447" v="21"/>
          <pc:sldLayoutMkLst>
            <pc:docMk/>
            <pc:sldMasterMk cId="1523690263" sldId="2147483725"/>
            <pc:sldLayoutMk cId="3689975699" sldId="2147483737"/>
          </pc:sldLayoutMkLst>
        </pc:sldLayoutChg>
      </pc:sldMasterChg>
      <pc:sldMasterChg chg="add del addSldLayout delSldLayout modSldLayout">
        <pc:chgData name="BUTELLI Sergio (OP)" userId="S::sergio.butelli@ec.europa.eu::9dfcbaa2-cca3-4da0-9688-e4936912406f" providerId="AD" clId="Web-{D0B146CD-1CA8-95AE-C2A2-6D7DB8DB4324}" dt="2025-08-31T14:03:37.447" v="21"/>
        <pc:sldMasterMkLst>
          <pc:docMk/>
          <pc:sldMasterMk cId="392463425" sldId="2147483738"/>
        </pc:sldMasterMkLst>
        <pc:sldLayoutChg chg="add del mod replId">
          <pc:chgData name="BUTELLI Sergio (OP)" userId="S::sergio.butelli@ec.europa.eu::9dfcbaa2-cca3-4da0-9688-e4936912406f" providerId="AD" clId="Web-{D0B146CD-1CA8-95AE-C2A2-6D7DB8DB4324}" dt="2025-08-31T14:03:37.447" v="21"/>
          <pc:sldLayoutMkLst>
            <pc:docMk/>
            <pc:sldMasterMk cId="392463425" sldId="2147483738"/>
            <pc:sldLayoutMk cId="350834358" sldId="2147483739"/>
          </pc:sldLayoutMkLst>
        </pc:sldLayoutChg>
        <pc:sldLayoutChg chg="add del mod replId">
          <pc:chgData name="BUTELLI Sergio (OP)" userId="S::sergio.butelli@ec.europa.eu::9dfcbaa2-cca3-4da0-9688-e4936912406f" providerId="AD" clId="Web-{D0B146CD-1CA8-95AE-C2A2-6D7DB8DB4324}" dt="2025-08-31T14:03:37.447" v="21"/>
          <pc:sldLayoutMkLst>
            <pc:docMk/>
            <pc:sldMasterMk cId="392463425" sldId="2147483738"/>
            <pc:sldLayoutMk cId="2659273964" sldId="2147483740"/>
          </pc:sldLayoutMkLst>
        </pc:sldLayoutChg>
        <pc:sldLayoutChg chg="add del mod replId">
          <pc:chgData name="BUTELLI Sergio (OP)" userId="S::sergio.butelli@ec.europa.eu::9dfcbaa2-cca3-4da0-9688-e4936912406f" providerId="AD" clId="Web-{D0B146CD-1CA8-95AE-C2A2-6D7DB8DB4324}" dt="2025-08-31T14:03:37.447" v="21"/>
          <pc:sldLayoutMkLst>
            <pc:docMk/>
            <pc:sldMasterMk cId="392463425" sldId="2147483738"/>
            <pc:sldLayoutMk cId="2256125291" sldId="2147483741"/>
          </pc:sldLayoutMkLst>
        </pc:sldLayoutChg>
        <pc:sldLayoutChg chg="add del mod replId">
          <pc:chgData name="BUTELLI Sergio (OP)" userId="S::sergio.butelli@ec.europa.eu::9dfcbaa2-cca3-4da0-9688-e4936912406f" providerId="AD" clId="Web-{D0B146CD-1CA8-95AE-C2A2-6D7DB8DB4324}" dt="2025-08-31T14:03:37.447" v="21"/>
          <pc:sldLayoutMkLst>
            <pc:docMk/>
            <pc:sldMasterMk cId="392463425" sldId="2147483738"/>
            <pc:sldLayoutMk cId="2630028470" sldId="2147483742"/>
          </pc:sldLayoutMkLst>
        </pc:sldLayoutChg>
        <pc:sldLayoutChg chg="add del mod replId">
          <pc:chgData name="BUTELLI Sergio (OP)" userId="S::sergio.butelli@ec.europa.eu::9dfcbaa2-cca3-4da0-9688-e4936912406f" providerId="AD" clId="Web-{D0B146CD-1CA8-95AE-C2A2-6D7DB8DB4324}" dt="2025-08-31T14:03:37.447" v="21"/>
          <pc:sldLayoutMkLst>
            <pc:docMk/>
            <pc:sldMasterMk cId="392463425" sldId="2147483738"/>
            <pc:sldLayoutMk cId="2238528385" sldId="2147483743"/>
          </pc:sldLayoutMkLst>
        </pc:sldLayoutChg>
        <pc:sldLayoutChg chg="add del mod replId">
          <pc:chgData name="BUTELLI Sergio (OP)" userId="S::sergio.butelli@ec.europa.eu::9dfcbaa2-cca3-4da0-9688-e4936912406f" providerId="AD" clId="Web-{D0B146CD-1CA8-95AE-C2A2-6D7DB8DB4324}" dt="2025-08-31T14:03:37.447" v="21"/>
          <pc:sldLayoutMkLst>
            <pc:docMk/>
            <pc:sldMasterMk cId="392463425" sldId="2147483738"/>
            <pc:sldLayoutMk cId="1363227546" sldId="2147483744"/>
          </pc:sldLayoutMkLst>
        </pc:sldLayoutChg>
        <pc:sldLayoutChg chg="add del mod replId">
          <pc:chgData name="BUTELLI Sergio (OP)" userId="S::sergio.butelli@ec.europa.eu::9dfcbaa2-cca3-4da0-9688-e4936912406f" providerId="AD" clId="Web-{D0B146CD-1CA8-95AE-C2A2-6D7DB8DB4324}" dt="2025-08-31T14:03:37.447" v="21"/>
          <pc:sldLayoutMkLst>
            <pc:docMk/>
            <pc:sldMasterMk cId="392463425" sldId="2147483738"/>
            <pc:sldLayoutMk cId="3355611315" sldId="2147483745"/>
          </pc:sldLayoutMkLst>
        </pc:sldLayoutChg>
        <pc:sldLayoutChg chg="add del mod replId">
          <pc:chgData name="BUTELLI Sergio (OP)" userId="S::sergio.butelli@ec.europa.eu::9dfcbaa2-cca3-4da0-9688-e4936912406f" providerId="AD" clId="Web-{D0B146CD-1CA8-95AE-C2A2-6D7DB8DB4324}" dt="2025-08-31T14:03:37.447" v="21"/>
          <pc:sldLayoutMkLst>
            <pc:docMk/>
            <pc:sldMasterMk cId="392463425" sldId="2147483738"/>
            <pc:sldLayoutMk cId="1569264924" sldId="2147483746"/>
          </pc:sldLayoutMkLst>
        </pc:sldLayoutChg>
        <pc:sldLayoutChg chg="add del mod replId">
          <pc:chgData name="BUTELLI Sergio (OP)" userId="S::sergio.butelli@ec.europa.eu::9dfcbaa2-cca3-4da0-9688-e4936912406f" providerId="AD" clId="Web-{D0B146CD-1CA8-95AE-C2A2-6D7DB8DB4324}" dt="2025-08-31T14:03:37.447" v="21"/>
          <pc:sldLayoutMkLst>
            <pc:docMk/>
            <pc:sldMasterMk cId="392463425" sldId="2147483738"/>
            <pc:sldLayoutMk cId="3261339088" sldId="2147483747"/>
          </pc:sldLayoutMkLst>
        </pc:sldLayoutChg>
        <pc:sldLayoutChg chg="add del mod replId">
          <pc:chgData name="BUTELLI Sergio (OP)" userId="S::sergio.butelli@ec.europa.eu::9dfcbaa2-cca3-4da0-9688-e4936912406f" providerId="AD" clId="Web-{D0B146CD-1CA8-95AE-C2A2-6D7DB8DB4324}" dt="2025-08-31T14:03:37.447" v="21"/>
          <pc:sldLayoutMkLst>
            <pc:docMk/>
            <pc:sldMasterMk cId="392463425" sldId="2147483738"/>
            <pc:sldLayoutMk cId="1925901348" sldId="2147483748"/>
          </pc:sldLayoutMkLst>
        </pc:sldLayoutChg>
        <pc:sldLayoutChg chg="add del mod replId">
          <pc:chgData name="BUTELLI Sergio (OP)" userId="S::sergio.butelli@ec.europa.eu::9dfcbaa2-cca3-4da0-9688-e4936912406f" providerId="AD" clId="Web-{D0B146CD-1CA8-95AE-C2A2-6D7DB8DB4324}" dt="2025-08-31T14:03:37.447" v="21"/>
          <pc:sldLayoutMkLst>
            <pc:docMk/>
            <pc:sldMasterMk cId="392463425" sldId="2147483738"/>
            <pc:sldLayoutMk cId="3366675926" sldId="2147483749"/>
          </pc:sldLayoutMkLst>
        </pc:sldLayoutChg>
        <pc:sldLayoutChg chg="add del mod replId">
          <pc:chgData name="BUTELLI Sergio (OP)" userId="S::sergio.butelli@ec.europa.eu::9dfcbaa2-cca3-4da0-9688-e4936912406f" providerId="AD" clId="Web-{D0B146CD-1CA8-95AE-C2A2-6D7DB8DB4324}" dt="2025-08-31T14:03:37.447" v="21"/>
          <pc:sldLayoutMkLst>
            <pc:docMk/>
            <pc:sldMasterMk cId="392463425" sldId="2147483738"/>
            <pc:sldLayoutMk cId="961562882" sldId="2147483750"/>
          </pc:sldLayoutMkLst>
        </pc:sldLayoutChg>
      </pc:sldMasterChg>
      <pc:sldMasterChg chg="add del addSldLayout delSldLayout modSldLayout">
        <pc:chgData name="BUTELLI Sergio (OP)" userId="S::sergio.butelli@ec.europa.eu::9dfcbaa2-cca3-4da0-9688-e4936912406f" providerId="AD" clId="Web-{D0B146CD-1CA8-95AE-C2A2-6D7DB8DB4324}" dt="2025-08-31T14:03:35.744" v="20"/>
        <pc:sldMasterMkLst>
          <pc:docMk/>
          <pc:sldMasterMk cId="2770338373" sldId="2147483751"/>
        </pc:sldMasterMkLst>
        <pc:sldLayoutChg chg="add del mod replId">
          <pc:chgData name="BUTELLI Sergio (OP)" userId="S::sergio.butelli@ec.europa.eu::9dfcbaa2-cca3-4da0-9688-e4936912406f" providerId="AD" clId="Web-{D0B146CD-1CA8-95AE-C2A2-6D7DB8DB4324}" dt="2025-08-31T14:03:35.744" v="20"/>
          <pc:sldLayoutMkLst>
            <pc:docMk/>
            <pc:sldMasterMk cId="2770338373" sldId="2147483751"/>
            <pc:sldLayoutMk cId="1518065935" sldId="2147483752"/>
          </pc:sldLayoutMkLst>
        </pc:sldLayoutChg>
        <pc:sldLayoutChg chg="add del mod replId">
          <pc:chgData name="BUTELLI Sergio (OP)" userId="S::sergio.butelli@ec.europa.eu::9dfcbaa2-cca3-4da0-9688-e4936912406f" providerId="AD" clId="Web-{D0B146CD-1CA8-95AE-C2A2-6D7DB8DB4324}" dt="2025-08-31T14:03:35.744" v="20"/>
          <pc:sldLayoutMkLst>
            <pc:docMk/>
            <pc:sldMasterMk cId="2770338373" sldId="2147483751"/>
            <pc:sldLayoutMk cId="3579542675" sldId="2147483753"/>
          </pc:sldLayoutMkLst>
        </pc:sldLayoutChg>
        <pc:sldLayoutChg chg="add del mod replId">
          <pc:chgData name="BUTELLI Sergio (OP)" userId="S::sergio.butelli@ec.europa.eu::9dfcbaa2-cca3-4da0-9688-e4936912406f" providerId="AD" clId="Web-{D0B146CD-1CA8-95AE-C2A2-6D7DB8DB4324}" dt="2025-08-31T14:03:35.744" v="20"/>
          <pc:sldLayoutMkLst>
            <pc:docMk/>
            <pc:sldMasterMk cId="2770338373" sldId="2147483751"/>
            <pc:sldLayoutMk cId="2871730532" sldId="2147483754"/>
          </pc:sldLayoutMkLst>
        </pc:sldLayoutChg>
        <pc:sldLayoutChg chg="add del mod replId">
          <pc:chgData name="BUTELLI Sergio (OP)" userId="S::sergio.butelli@ec.europa.eu::9dfcbaa2-cca3-4da0-9688-e4936912406f" providerId="AD" clId="Web-{D0B146CD-1CA8-95AE-C2A2-6D7DB8DB4324}" dt="2025-08-31T14:03:35.744" v="20"/>
          <pc:sldLayoutMkLst>
            <pc:docMk/>
            <pc:sldMasterMk cId="2770338373" sldId="2147483751"/>
            <pc:sldLayoutMk cId="1914051332" sldId="2147483755"/>
          </pc:sldLayoutMkLst>
        </pc:sldLayoutChg>
        <pc:sldLayoutChg chg="add del mod replId">
          <pc:chgData name="BUTELLI Sergio (OP)" userId="S::sergio.butelli@ec.europa.eu::9dfcbaa2-cca3-4da0-9688-e4936912406f" providerId="AD" clId="Web-{D0B146CD-1CA8-95AE-C2A2-6D7DB8DB4324}" dt="2025-08-31T14:03:35.744" v="20"/>
          <pc:sldLayoutMkLst>
            <pc:docMk/>
            <pc:sldMasterMk cId="2770338373" sldId="2147483751"/>
            <pc:sldLayoutMk cId="649121853" sldId="2147483756"/>
          </pc:sldLayoutMkLst>
        </pc:sldLayoutChg>
        <pc:sldLayoutChg chg="add del mod replId">
          <pc:chgData name="BUTELLI Sergio (OP)" userId="S::sergio.butelli@ec.europa.eu::9dfcbaa2-cca3-4da0-9688-e4936912406f" providerId="AD" clId="Web-{D0B146CD-1CA8-95AE-C2A2-6D7DB8DB4324}" dt="2025-08-31T14:03:35.744" v="20"/>
          <pc:sldLayoutMkLst>
            <pc:docMk/>
            <pc:sldMasterMk cId="2770338373" sldId="2147483751"/>
            <pc:sldLayoutMk cId="2180194832" sldId="2147483757"/>
          </pc:sldLayoutMkLst>
        </pc:sldLayoutChg>
        <pc:sldLayoutChg chg="add del mod replId">
          <pc:chgData name="BUTELLI Sergio (OP)" userId="S::sergio.butelli@ec.europa.eu::9dfcbaa2-cca3-4da0-9688-e4936912406f" providerId="AD" clId="Web-{D0B146CD-1CA8-95AE-C2A2-6D7DB8DB4324}" dt="2025-08-31T14:03:35.744" v="20"/>
          <pc:sldLayoutMkLst>
            <pc:docMk/>
            <pc:sldMasterMk cId="2770338373" sldId="2147483751"/>
            <pc:sldLayoutMk cId="462559432" sldId="2147483758"/>
          </pc:sldLayoutMkLst>
        </pc:sldLayoutChg>
        <pc:sldLayoutChg chg="add del mod replId">
          <pc:chgData name="BUTELLI Sergio (OP)" userId="S::sergio.butelli@ec.europa.eu::9dfcbaa2-cca3-4da0-9688-e4936912406f" providerId="AD" clId="Web-{D0B146CD-1CA8-95AE-C2A2-6D7DB8DB4324}" dt="2025-08-31T14:03:35.744" v="20"/>
          <pc:sldLayoutMkLst>
            <pc:docMk/>
            <pc:sldMasterMk cId="2770338373" sldId="2147483751"/>
            <pc:sldLayoutMk cId="3665642392" sldId="2147483759"/>
          </pc:sldLayoutMkLst>
        </pc:sldLayoutChg>
        <pc:sldLayoutChg chg="add del mod replId">
          <pc:chgData name="BUTELLI Sergio (OP)" userId="S::sergio.butelli@ec.europa.eu::9dfcbaa2-cca3-4da0-9688-e4936912406f" providerId="AD" clId="Web-{D0B146CD-1CA8-95AE-C2A2-6D7DB8DB4324}" dt="2025-08-31T14:03:35.744" v="20"/>
          <pc:sldLayoutMkLst>
            <pc:docMk/>
            <pc:sldMasterMk cId="2770338373" sldId="2147483751"/>
            <pc:sldLayoutMk cId="2127359059" sldId="2147483760"/>
          </pc:sldLayoutMkLst>
        </pc:sldLayoutChg>
        <pc:sldLayoutChg chg="add del mod replId">
          <pc:chgData name="BUTELLI Sergio (OP)" userId="S::sergio.butelli@ec.europa.eu::9dfcbaa2-cca3-4da0-9688-e4936912406f" providerId="AD" clId="Web-{D0B146CD-1CA8-95AE-C2A2-6D7DB8DB4324}" dt="2025-08-31T14:03:35.744" v="20"/>
          <pc:sldLayoutMkLst>
            <pc:docMk/>
            <pc:sldMasterMk cId="2770338373" sldId="2147483751"/>
            <pc:sldLayoutMk cId="3764577329" sldId="2147483761"/>
          </pc:sldLayoutMkLst>
        </pc:sldLayoutChg>
        <pc:sldLayoutChg chg="add del mod replId">
          <pc:chgData name="BUTELLI Sergio (OP)" userId="S::sergio.butelli@ec.europa.eu::9dfcbaa2-cca3-4da0-9688-e4936912406f" providerId="AD" clId="Web-{D0B146CD-1CA8-95AE-C2A2-6D7DB8DB4324}" dt="2025-08-31T14:03:35.744" v="20"/>
          <pc:sldLayoutMkLst>
            <pc:docMk/>
            <pc:sldMasterMk cId="2770338373" sldId="2147483751"/>
            <pc:sldLayoutMk cId="1630820904" sldId="2147483762"/>
          </pc:sldLayoutMkLst>
        </pc:sldLayoutChg>
        <pc:sldLayoutChg chg="add del mod replId">
          <pc:chgData name="BUTELLI Sergio (OP)" userId="S::sergio.butelli@ec.europa.eu::9dfcbaa2-cca3-4da0-9688-e4936912406f" providerId="AD" clId="Web-{D0B146CD-1CA8-95AE-C2A2-6D7DB8DB4324}" dt="2025-08-31T14:03:35.744" v="20"/>
          <pc:sldLayoutMkLst>
            <pc:docMk/>
            <pc:sldMasterMk cId="2770338373" sldId="2147483751"/>
            <pc:sldLayoutMk cId="1894499340" sldId="2147483763"/>
          </pc:sldLayoutMkLst>
        </pc:sldLayoutChg>
      </pc:sldMasterChg>
      <pc:sldMasterChg chg="add del addSldLayout delSldLayout modSldLayout">
        <pc:chgData name="BUTELLI Sergio (OP)" userId="S::sergio.butelli@ec.europa.eu::9dfcbaa2-cca3-4da0-9688-e4936912406f" providerId="AD" clId="Web-{D0B146CD-1CA8-95AE-C2A2-6D7DB8DB4324}" dt="2025-08-31T14:03:32.760" v="18"/>
        <pc:sldMasterMkLst>
          <pc:docMk/>
          <pc:sldMasterMk cId="1676164643" sldId="2147483764"/>
        </pc:sldMasterMkLst>
        <pc:sldLayoutChg chg="add del mod replId">
          <pc:chgData name="BUTELLI Sergio (OP)" userId="S::sergio.butelli@ec.europa.eu::9dfcbaa2-cca3-4da0-9688-e4936912406f" providerId="AD" clId="Web-{D0B146CD-1CA8-95AE-C2A2-6D7DB8DB4324}" dt="2025-08-31T14:03:32.760" v="18"/>
          <pc:sldLayoutMkLst>
            <pc:docMk/>
            <pc:sldMasterMk cId="1676164643" sldId="2147483764"/>
            <pc:sldLayoutMk cId="32804469" sldId="2147483765"/>
          </pc:sldLayoutMkLst>
        </pc:sldLayoutChg>
        <pc:sldLayoutChg chg="add del mod replId">
          <pc:chgData name="BUTELLI Sergio (OP)" userId="S::sergio.butelli@ec.europa.eu::9dfcbaa2-cca3-4da0-9688-e4936912406f" providerId="AD" clId="Web-{D0B146CD-1CA8-95AE-C2A2-6D7DB8DB4324}" dt="2025-08-31T14:03:32.760" v="18"/>
          <pc:sldLayoutMkLst>
            <pc:docMk/>
            <pc:sldMasterMk cId="1676164643" sldId="2147483764"/>
            <pc:sldLayoutMk cId="1706216498" sldId="2147483766"/>
          </pc:sldLayoutMkLst>
        </pc:sldLayoutChg>
        <pc:sldLayoutChg chg="add del mod replId">
          <pc:chgData name="BUTELLI Sergio (OP)" userId="S::sergio.butelli@ec.europa.eu::9dfcbaa2-cca3-4da0-9688-e4936912406f" providerId="AD" clId="Web-{D0B146CD-1CA8-95AE-C2A2-6D7DB8DB4324}" dt="2025-08-31T14:03:32.760" v="18"/>
          <pc:sldLayoutMkLst>
            <pc:docMk/>
            <pc:sldMasterMk cId="1676164643" sldId="2147483764"/>
            <pc:sldLayoutMk cId="475446287" sldId="2147483767"/>
          </pc:sldLayoutMkLst>
        </pc:sldLayoutChg>
        <pc:sldLayoutChg chg="add del mod replId">
          <pc:chgData name="BUTELLI Sergio (OP)" userId="S::sergio.butelli@ec.europa.eu::9dfcbaa2-cca3-4da0-9688-e4936912406f" providerId="AD" clId="Web-{D0B146CD-1CA8-95AE-C2A2-6D7DB8DB4324}" dt="2025-08-31T14:03:32.760" v="18"/>
          <pc:sldLayoutMkLst>
            <pc:docMk/>
            <pc:sldMasterMk cId="1676164643" sldId="2147483764"/>
            <pc:sldLayoutMk cId="3675678468" sldId="2147483768"/>
          </pc:sldLayoutMkLst>
        </pc:sldLayoutChg>
        <pc:sldLayoutChg chg="add del mod replId">
          <pc:chgData name="BUTELLI Sergio (OP)" userId="S::sergio.butelli@ec.europa.eu::9dfcbaa2-cca3-4da0-9688-e4936912406f" providerId="AD" clId="Web-{D0B146CD-1CA8-95AE-C2A2-6D7DB8DB4324}" dt="2025-08-31T14:03:32.760" v="18"/>
          <pc:sldLayoutMkLst>
            <pc:docMk/>
            <pc:sldMasterMk cId="1676164643" sldId="2147483764"/>
            <pc:sldLayoutMk cId="2747228006" sldId="2147483769"/>
          </pc:sldLayoutMkLst>
        </pc:sldLayoutChg>
        <pc:sldLayoutChg chg="add del mod replId">
          <pc:chgData name="BUTELLI Sergio (OP)" userId="S::sergio.butelli@ec.europa.eu::9dfcbaa2-cca3-4da0-9688-e4936912406f" providerId="AD" clId="Web-{D0B146CD-1CA8-95AE-C2A2-6D7DB8DB4324}" dt="2025-08-31T14:03:32.760" v="18"/>
          <pc:sldLayoutMkLst>
            <pc:docMk/>
            <pc:sldMasterMk cId="1676164643" sldId="2147483764"/>
            <pc:sldLayoutMk cId="747153746" sldId="2147483770"/>
          </pc:sldLayoutMkLst>
        </pc:sldLayoutChg>
        <pc:sldLayoutChg chg="add del mod replId">
          <pc:chgData name="BUTELLI Sergio (OP)" userId="S::sergio.butelli@ec.europa.eu::9dfcbaa2-cca3-4da0-9688-e4936912406f" providerId="AD" clId="Web-{D0B146CD-1CA8-95AE-C2A2-6D7DB8DB4324}" dt="2025-08-31T14:03:32.760" v="18"/>
          <pc:sldLayoutMkLst>
            <pc:docMk/>
            <pc:sldMasterMk cId="1676164643" sldId="2147483764"/>
            <pc:sldLayoutMk cId="142197682" sldId="2147483771"/>
          </pc:sldLayoutMkLst>
        </pc:sldLayoutChg>
        <pc:sldLayoutChg chg="add del mod replId">
          <pc:chgData name="BUTELLI Sergio (OP)" userId="S::sergio.butelli@ec.europa.eu::9dfcbaa2-cca3-4da0-9688-e4936912406f" providerId="AD" clId="Web-{D0B146CD-1CA8-95AE-C2A2-6D7DB8DB4324}" dt="2025-08-31T14:03:32.760" v="18"/>
          <pc:sldLayoutMkLst>
            <pc:docMk/>
            <pc:sldMasterMk cId="1676164643" sldId="2147483764"/>
            <pc:sldLayoutMk cId="2656599419" sldId="2147483772"/>
          </pc:sldLayoutMkLst>
        </pc:sldLayoutChg>
        <pc:sldLayoutChg chg="add del mod replId">
          <pc:chgData name="BUTELLI Sergio (OP)" userId="S::sergio.butelli@ec.europa.eu::9dfcbaa2-cca3-4da0-9688-e4936912406f" providerId="AD" clId="Web-{D0B146CD-1CA8-95AE-C2A2-6D7DB8DB4324}" dt="2025-08-31T14:03:32.760" v="18"/>
          <pc:sldLayoutMkLst>
            <pc:docMk/>
            <pc:sldMasterMk cId="1676164643" sldId="2147483764"/>
            <pc:sldLayoutMk cId="1386748923" sldId="2147483773"/>
          </pc:sldLayoutMkLst>
        </pc:sldLayoutChg>
        <pc:sldLayoutChg chg="add del mod replId">
          <pc:chgData name="BUTELLI Sergio (OP)" userId="S::sergio.butelli@ec.europa.eu::9dfcbaa2-cca3-4da0-9688-e4936912406f" providerId="AD" clId="Web-{D0B146CD-1CA8-95AE-C2A2-6D7DB8DB4324}" dt="2025-08-31T14:03:32.760" v="18"/>
          <pc:sldLayoutMkLst>
            <pc:docMk/>
            <pc:sldMasterMk cId="1676164643" sldId="2147483764"/>
            <pc:sldLayoutMk cId="849478302" sldId="2147483774"/>
          </pc:sldLayoutMkLst>
        </pc:sldLayoutChg>
        <pc:sldLayoutChg chg="add del mod replId">
          <pc:chgData name="BUTELLI Sergio (OP)" userId="S::sergio.butelli@ec.europa.eu::9dfcbaa2-cca3-4da0-9688-e4936912406f" providerId="AD" clId="Web-{D0B146CD-1CA8-95AE-C2A2-6D7DB8DB4324}" dt="2025-08-31T14:03:32.760" v="18"/>
          <pc:sldLayoutMkLst>
            <pc:docMk/>
            <pc:sldMasterMk cId="1676164643" sldId="2147483764"/>
            <pc:sldLayoutMk cId="455569657" sldId="2147483775"/>
          </pc:sldLayoutMkLst>
        </pc:sldLayoutChg>
        <pc:sldLayoutChg chg="add del mod replId">
          <pc:chgData name="BUTELLI Sergio (OP)" userId="S::sergio.butelli@ec.europa.eu::9dfcbaa2-cca3-4da0-9688-e4936912406f" providerId="AD" clId="Web-{D0B146CD-1CA8-95AE-C2A2-6D7DB8DB4324}" dt="2025-08-31T14:03:32.760" v="18"/>
          <pc:sldLayoutMkLst>
            <pc:docMk/>
            <pc:sldMasterMk cId="1676164643" sldId="2147483764"/>
            <pc:sldLayoutMk cId="4085375148" sldId="2147483776"/>
          </pc:sldLayoutMkLst>
        </pc:sldLayoutChg>
      </pc:sldMasterChg>
      <pc:sldMasterChg chg="add del addSldLayout delSldLayout modSldLayout">
        <pc:chgData name="BUTELLI Sergio (OP)" userId="S::sergio.butelli@ec.europa.eu::9dfcbaa2-cca3-4da0-9688-e4936912406f" providerId="AD" clId="Web-{D0B146CD-1CA8-95AE-C2A2-6D7DB8DB4324}" dt="2025-08-31T14:03:31.963" v="17"/>
        <pc:sldMasterMkLst>
          <pc:docMk/>
          <pc:sldMasterMk cId="74464532" sldId="2147483777"/>
        </pc:sldMasterMkLst>
        <pc:sldLayoutChg chg="add del mod replId">
          <pc:chgData name="BUTELLI Sergio (OP)" userId="S::sergio.butelli@ec.europa.eu::9dfcbaa2-cca3-4da0-9688-e4936912406f" providerId="AD" clId="Web-{D0B146CD-1CA8-95AE-C2A2-6D7DB8DB4324}" dt="2025-08-31T14:03:31.963" v="17"/>
          <pc:sldLayoutMkLst>
            <pc:docMk/>
            <pc:sldMasterMk cId="74464532" sldId="2147483777"/>
            <pc:sldLayoutMk cId="2568809048" sldId="2147483778"/>
          </pc:sldLayoutMkLst>
        </pc:sldLayoutChg>
        <pc:sldLayoutChg chg="add del mod replId">
          <pc:chgData name="BUTELLI Sergio (OP)" userId="S::sergio.butelli@ec.europa.eu::9dfcbaa2-cca3-4da0-9688-e4936912406f" providerId="AD" clId="Web-{D0B146CD-1CA8-95AE-C2A2-6D7DB8DB4324}" dt="2025-08-31T14:03:31.963" v="17"/>
          <pc:sldLayoutMkLst>
            <pc:docMk/>
            <pc:sldMasterMk cId="74464532" sldId="2147483777"/>
            <pc:sldLayoutMk cId="2723068207" sldId="2147483779"/>
          </pc:sldLayoutMkLst>
        </pc:sldLayoutChg>
        <pc:sldLayoutChg chg="add del mod replId">
          <pc:chgData name="BUTELLI Sergio (OP)" userId="S::sergio.butelli@ec.europa.eu::9dfcbaa2-cca3-4da0-9688-e4936912406f" providerId="AD" clId="Web-{D0B146CD-1CA8-95AE-C2A2-6D7DB8DB4324}" dt="2025-08-31T14:03:31.963" v="17"/>
          <pc:sldLayoutMkLst>
            <pc:docMk/>
            <pc:sldMasterMk cId="74464532" sldId="2147483777"/>
            <pc:sldLayoutMk cId="3471302231" sldId="2147483780"/>
          </pc:sldLayoutMkLst>
        </pc:sldLayoutChg>
        <pc:sldLayoutChg chg="add del mod replId">
          <pc:chgData name="BUTELLI Sergio (OP)" userId="S::sergio.butelli@ec.europa.eu::9dfcbaa2-cca3-4da0-9688-e4936912406f" providerId="AD" clId="Web-{D0B146CD-1CA8-95AE-C2A2-6D7DB8DB4324}" dt="2025-08-31T14:03:31.963" v="17"/>
          <pc:sldLayoutMkLst>
            <pc:docMk/>
            <pc:sldMasterMk cId="74464532" sldId="2147483777"/>
            <pc:sldLayoutMk cId="4239877066" sldId="2147483781"/>
          </pc:sldLayoutMkLst>
        </pc:sldLayoutChg>
        <pc:sldLayoutChg chg="add del mod replId">
          <pc:chgData name="BUTELLI Sergio (OP)" userId="S::sergio.butelli@ec.europa.eu::9dfcbaa2-cca3-4da0-9688-e4936912406f" providerId="AD" clId="Web-{D0B146CD-1CA8-95AE-C2A2-6D7DB8DB4324}" dt="2025-08-31T14:03:31.963" v="17"/>
          <pc:sldLayoutMkLst>
            <pc:docMk/>
            <pc:sldMasterMk cId="74464532" sldId="2147483777"/>
            <pc:sldLayoutMk cId="4093915417" sldId="2147483782"/>
          </pc:sldLayoutMkLst>
        </pc:sldLayoutChg>
        <pc:sldLayoutChg chg="add del mod replId">
          <pc:chgData name="BUTELLI Sergio (OP)" userId="S::sergio.butelli@ec.europa.eu::9dfcbaa2-cca3-4da0-9688-e4936912406f" providerId="AD" clId="Web-{D0B146CD-1CA8-95AE-C2A2-6D7DB8DB4324}" dt="2025-08-31T14:03:31.963" v="17"/>
          <pc:sldLayoutMkLst>
            <pc:docMk/>
            <pc:sldMasterMk cId="74464532" sldId="2147483777"/>
            <pc:sldLayoutMk cId="197459519" sldId="2147483783"/>
          </pc:sldLayoutMkLst>
        </pc:sldLayoutChg>
        <pc:sldLayoutChg chg="add del mod replId">
          <pc:chgData name="BUTELLI Sergio (OP)" userId="S::sergio.butelli@ec.europa.eu::9dfcbaa2-cca3-4da0-9688-e4936912406f" providerId="AD" clId="Web-{D0B146CD-1CA8-95AE-C2A2-6D7DB8DB4324}" dt="2025-08-31T14:03:31.963" v="17"/>
          <pc:sldLayoutMkLst>
            <pc:docMk/>
            <pc:sldMasterMk cId="74464532" sldId="2147483777"/>
            <pc:sldLayoutMk cId="1781103847" sldId="2147483784"/>
          </pc:sldLayoutMkLst>
        </pc:sldLayoutChg>
        <pc:sldLayoutChg chg="add del mod replId">
          <pc:chgData name="BUTELLI Sergio (OP)" userId="S::sergio.butelli@ec.europa.eu::9dfcbaa2-cca3-4da0-9688-e4936912406f" providerId="AD" clId="Web-{D0B146CD-1CA8-95AE-C2A2-6D7DB8DB4324}" dt="2025-08-31T14:03:31.963" v="17"/>
          <pc:sldLayoutMkLst>
            <pc:docMk/>
            <pc:sldMasterMk cId="74464532" sldId="2147483777"/>
            <pc:sldLayoutMk cId="609141187" sldId="2147483785"/>
          </pc:sldLayoutMkLst>
        </pc:sldLayoutChg>
        <pc:sldLayoutChg chg="add del mod replId">
          <pc:chgData name="BUTELLI Sergio (OP)" userId="S::sergio.butelli@ec.europa.eu::9dfcbaa2-cca3-4da0-9688-e4936912406f" providerId="AD" clId="Web-{D0B146CD-1CA8-95AE-C2A2-6D7DB8DB4324}" dt="2025-08-31T14:03:31.963" v="17"/>
          <pc:sldLayoutMkLst>
            <pc:docMk/>
            <pc:sldMasterMk cId="74464532" sldId="2147483777"/>
            <pc:sldLayoutMk cId="4013580533" sldId="2147483786"/>
          </pc:sldLayoutMkLst>
        </pc:sldLayoutChg>
        <pc:sldLayoutChg chg="add del mod replId">
          <pc:chgData name="BUTELLI Sergio (OP)" userId="S::sergio.butelli@ec.europa.eu::9dfcbaa2-cca3-4da0-9688-e4936912406f" providerId="AD" clId="Web-{D0B146CD-1CA8-95AE-C2A2-6D7DB8DB4324}" dt="2025-08-31T14:03:31.963" v="17"/>
          <pc:sldLayoutMkLst>
            <pc:docMk/>
            <pc:sldMasterMk cId="74464532" sldId="2147483777"/>
            <pc:sldLayoutMk cId="2867707471" sldId="2147483787"/>
          </pc:sldLayoutMkLst>
        </pc:sldLayoutChg>
        <pc:sldLayoutChg chg="add del mod replId">
          <pc:chgData name="BUTELLI Sergio (OP)" userId="S::sergio.butelli@ec.europa.eu::9dfcbaa2-cca3-4da0-9688-e4936912406f" providerId="AD" clId="Web-{D0B146CD-1CA8-95AE-C2A2-6D7DB8DB4324}" dt="2025-08-31T14:03:31.963" v="17"/>
          <pc:sldLayoutMkLst>
            <pc:docMk/>
            <pc:sldMasterMk cId="74464532" sldId="2147483777"/>
            <pc:sldLayoutMk cId="2700160285" sldId="2147483788"/>
          </pc:sldLayoutMkLst>
        </pc:sldLayoutChg>
        <pc:sldLayoutChg chg="add del mod replId">
          <pc:chgData name="BUTELLI Sergio (OP)" userId="S::sergio.butelli@ec.europa.eu::9dfcbaa2-cca3-4da0-9688-e4936912406f" providerId="AD" clId="Web-{D0B146CD-1CA8-95AE-C2A2-6D7DB8DB4324}" dt="2025-08-31T14:03:31.963" v="17"/>
          <pc:sldLayoutMkLst>
            <pc:docMk/>
            <pc:sldMasterMk cId="74464532" sldId="2147483777"/>
            <pc:sldLayoutMk cId="560001669" sldId="2147483789"/>
          </pc:sldLayoutMkLst>
        </pc:sldLayoutChg>
      </pc:sldMasterChg>
    </pc:docChg>
  </pc:docChgLst>
  <pc:docChgLst>
    <pc:chgData name="Eyer Cort" userId="S::cort.eyer_curia.europa.eu#ext#@eceuropaeu.onmicrosoft.com::7bffb332-9c95-424c-8020-9382676a2508" providerId="AD" clId="Web-{23394067-D4AA-D6AE-8DFC-5F2F95CBEBD9}"/>
    <pc:docChg chg="modSld sldOrd">
      <pc:chgData name="Eyer Cort" userId="S::cort.eyer_curia.europa.eu#ext#@eceuropaeu.onmicrosoft.com::7bffb332-9c95-424c-8020-9382676a2508" providerId="AD" clId="Web-{23394067-D4AA-D6AE-8DFC-5F2F95CBEBD9}" dt="2025-09-10T14:17:42.786" v="105" actId="20577"/>
      <pc:docMkLst>
        <pc:docMk/>
      </pc:docMkLst>
      <pc:sldChg chg="ord">
        <pc:chgData name="Eyer Cort" userId="S::cort.eyer_curia.europa.eu#ext#@eceuropaeu.onmicrosoft.com::7bffb332-9c95-424c-8020-9382676a2508" providerId="AD" clId="Web-{23394067-D4AA-D6AE-8DFC-5F2F95CBEBD9}" dt="2025-09-10T13:42:52.720" v="4"/>
        <pc:sldMkLst>
          <pc:docMk/>
          <pc:sldMk cId="2726110702" sldId="833"/>
        </pc:sldMkLst>
      </pc:sldChg>
      <pc:sldChg chg="modSp">
        <pc:chgData name="Eyer Cort" userId="S::cort.eyer_curia.europa.eu#ext#@eceuropaeu.onmicrosoft.com::7bffb332-9c95-424c-8020-9382676a2508" providerId="AD" clId="Web-{23394067-D4AA-D6AE-8DFC-5F2F95CBEBD9}" dt="2025-09-10T12:55:03.843" v="1" actId="1076"/>
        <pc:sldMkLst>
          <pc:docMk/>
          <pc:sldMk cId="631247108" sldId="847"/>
        </pc:sldMkLst>
        <pc:spChg chg="mod">
          <ac:chgData name="Eyer Cort" userId="S::cort.eyer_curia.europa.eu#ext#@eceuropaeu.onmicrosoft.com::7bffb332-9c95-424c-8020-9382676a2508" providerId="AD" clId="Web-{23394067-D4AA-D6AE-8DFC-5F2F95CBEBD9}" dt="2025-09-10T12:55:03.843" v="1" actId="1076"/>
          <ac:spMkLst>
            <pc:docMk/>
            <pc:sldMk cId="631247108" sldId="847"/>
            <ac:spMk id="6" creationId="{C3965130-7FAE-9466-CE1A-2F6C53CBFEC4}"/>
          </ac:spMkLst>
        </pc:spChg>
      </pc:sldChg>
      <pc:sldChg chg="modSp">
        <pc:chgData name="Eyer Cort" userId="S::cort.eyer_curia.europa.eu#ext#@eceuropaeu.onmicrosoft.com::7bffb332-9c95-424c-8020-9382676a2508" providerId="AD" clId="Web-{23394067-D4AA-D6AE-8DFC-5F2F95CBEBD9}" dt="2025-09-10T14:17:20.613" v="95" actId="1076"/>
        <pc:sldMkLst>
          <pc:docMk/>
          <pc:sldMk cId="19622704" sldId="856"/>
        </pc:sldMkLst>
        <pc:spChg chg="mod">
          <ac:chgData name="Eyer Cort" userId="S::cort.eyer_curia.europa.eu#ext#@eceuropaeu.onmicrosoft.com::7bffb332-9c95-424c-8020-9382676a2508" providerId="AD" clId="Web-{23394067-D4AA-D6AE-8DFC-5F2F95CBEBD9}" dt="2025-09-10T14:17:20.613" v="95" actId="1076"/>
          <ac:spMkLst>
            <pc:docMk/>
            <pc:sldMk cId="19622704" sldId="856"/>
            <ac:spMk id="4" creationId="{A66DA539-0A33-E190-A931-49AD1C4D5AF7}"/>
          </ac:spMkLst>
        </pc:spChg>
      </pc:sldChg>
      <pc:sldChg chg="modSp ord">
        <pc:chgData name="Eyer Cort" userId="S::cort.eyer_curia.europa.eu#ext#@eceuropaeu.onmicrosoft.com::7bffb332-9c95-424c-8020-9382676a2508" providerId="AD" clId="Web-{23394067-D4AA-D6AE-8DFC-5F2F95CBEBD9}" dt="2025-09-10T14:17:42.786" v="105" actId="20577"/>
        <pc:sldMkLst>
          <pc:docMk/>
          <pc:sldMk cId="445100540" sldId="870"/>
        </pc:sldMkLst>
        <pc:spChg chg="mod">
          <ac:chgData name="Eyer Cort" userId="S::cort.eyer_curia.europa.eu#ext#@eceuropaeu.onmicrosoft.com::7bffb332-9c95-424c-8020-9382676a2508" providerId="AD" clId="Web-{23394067-D4AA-D6AE-8DFC-5F2F95CBEBD9}" dt="2025-09-10T14:07:49.356" v="31" actId="20577"/>
          <ac:spMkLst>
            <pc:docMk/>
            <pc:sldMk cId="445100540" sldId="870"/>
            <ac:spMk id="7" creationId="{257D72E1-2B5A-6068-9187-4B7C7E3765AF}"/>
          </ac:spMkLst>
        </pc:spChg>
        <pc:spChg chg="mod">
          <ac:chgData name="Eyer Cort" userId="S::cort.eyer_curia.europa.eu#ext#@eceuropaeu.onmicrosoft.com::7bffb332-9c95-424c-8020-9382676a2508" providerId="AD" clId="Web-{23394067-D4AA-D6AE-8DFC-5F2F95CBEBD9}" dt="2025-09-10T14:17:42.786" v="105" actId="20577"/>
          <ac:spMkLst>
            <pc:docMk/>
            <pc:sldMk cId="445100540" sldId="870"/>
            <ac:spMk id="9" creationId="{F09A523F-54F7-1D05-316E-2BAC57FED5AC}"/>
          </ac:spMkLst>
        </pc:spChg>
      </pc:sldChg>
      <pc:sldChg chg="modSp">
        <pc:chgData name="Eyer Cort" userId="S::cort.eyer_curia.europa.eu#ext#@eceuropaeu.onmicrosoft.com::7bffb332-9c95-424c-8020-9382676a2508" providerId="AD" clId="Web-{23394067-D4AA-D6AE-8DFC-5F2F95CBEBD9}" dt="2025-09-10T14:09:03.266" v="64" actId="20577"/>
        <pc:sldMkLst>
          <pc:docMk/>
          <pc:sldMk cId="430701509" sldId="873"/>
        </pc:sldMkLst>
        <pc:spChg chg="mod">
          <ac:chgData name="Eyer Cort" userId="S::cort.eyer_curia.europa.eu#ext#@eceuropaeu.onmicrosoft.com::7bffb332-9c95-424c-8020-9382676a2508" providerId="AD" clId="Web-{23394067-D4AA-D6AE-8DFC-5F2F95CBEBD9}" dt="2025-09-10T14:09:03.266" v="64" actId="20577"/>
          <ac:spMkLst>
            <pc:docMk/>
            <pc:sldMk cId="430701509" sldId="873"/>
            <ac:spMk id="19" creationId="{D227864C-3E21-CB9D-84B5-7C5493CF791D}"/>
          </ac:spMkLst>
        </pc:spChg>
      </pc:sldChg>
      <pc:sldChg chg="modSp">
        <pc:chgData name="Eyer Cort" userId="S::cort.eyer_curia.europa.eu#ext#@eceuropaeu.onmicrosoft.com::7bffb332-9c95-424c-8020-9382676a2508" providerId="AD" clId="Web-{23394067-D4AA-D6AE-8DFC-5F2F95CBEBD9}" dt="2025-09-10T14:08:28.577" v="40" actId="20577"/>
        <pc:sldMkLst>
          <pc:docMk/>
          <pc:sldMk cId="3928859348" sldId="874"/>
        </pc:sldMkLst>
        <pc:spChg chg="mod">
          <ac:chgData name="Eyer Cort" userId="S::cort.eyer_curia.europa.eu#ext#@eceuropaeu.onmicrosoft.com::7bffb332-9c95-424c-8020-9382676a2508" providerId="AD" clId="Web-{23394067-D4AA-D6AE-8DFC-5F2F95CBEBD9}" dt="2025-09-10T14:08:28.577" v="40" actId="20577"/>
          <ac:spMkLst>
            <pc:docMk/>
            <pc:sldMk cId="3928859348" sldId="874"/>
            <ac:spMk id="19" creationId="{D227864C-3E21-CB9D-84B5-7C5493CF791D}"/>
          </ac:spMkLst>
        </pc:spChg>
      </pc:sldChg>
      <pc:sldChg chg="modSp">
        <pc:chgData name="Eyer Cort" userId="S::cort.eyer_curia.europa.eu#ext#@eceuropaeu.onmicrosoft.com::7bffb332-9c95-424c-8020-9382676a2508" providerId="AD" clId="Web-{23394067-D4AA-D6AE-8DFC-5F2F95CBEBD9}" dt="2025-09-10T13:42:24.844" v="3" actId="20577"/>
        <pc:sldMkLst>
          <pc:docMk/>
          <pc:sldMk cId="392034439" sldId="876"/>
        </pc:sldMkLst>
        <pc:spChg chg="mod">
          <ac:chgData name="Eyer Cort" userId="S::cort.eyer_curia.europa.eu#ext#@eceuropaeu.onmicrosoft.com::7bffb332-9c95-424c-8020-9382676a2508" providerId="AD" clId="Web-{23394067-D4AA-D6AE-8DFC-5F2F95CBEBD9}" dt="2025-09-10T13:42:24.844" v="3" actId="20577"/>
          <ac:spMkLst>
            <pc:docMk/>
            <pc:sldMk cId="392034439" sldId="876"/>
            <ac:spMk id="19" creationId="{D227864C-3E21-CB9D-84B5-7C5493CF791D}"/>
          </ac:spMkLst>
        </pc:spChg>
      </pc:sldChg>
    </pc:docChg>
  </pc:docChgLst>
  <pc:docChgLst>
    <pc:chgData name="BUTELLI Sergio (OP)" userId="9dfcbaa2-cca3-4da0-9688-e4936912406f" providerId="ADAL" clId="{08F49C44-13DA-4A68-9323-3AD25F6956A7}"/>
    <pc:docChg chg="custSel modSld">
      <pc:chgData name="BUTELLI Sergio (OP)" userId="9dfcbaa2-cca3-4da0-9688-e4936912406f" providerId="ADAL" clId="{08F49C44-13DA-4A68-9323-3AD25F6956A7}" dt="2025-09-12T13:08:53.649" v="49" actId="1076"/>
      <pc:docMkLst>
        <pc:docMk/>
      </pc:docMkLst>
      <pc:sldChg chg="addSp modSp mod">
        <pc:chgData name="BUTELLI Sergio (OP)" userId="9dfcbaa2-cca3-4da0-9688-e4936912406f" providerId="ADAL" clId="{08F49C44-13DA-4A68-9323-3AD25F6956A7}" dt="2025-09-12T13:08:53.649" v="49" actId="1076"/>
        <pc:sldMkLst>
          <pc:docMk/>
          <pc:sldMk cId="1557227074" sldId="348"/>
        </pc:sldMkLst>
        <pc:spChg chg="add mod">
          <ac:chgData name="BUTELLI Sergio (OP)" userId="9dfcbaa2-cca3-4da0-9688-e4936912406f" providerId="ADAL" clId="{08F49C44-13DA-4A68-9323-3AD25F6956A7}" dt="2025-09-12T13:08:53.649" v="49" actId="1076"/>
          <ac:spMkLst>
            <pc:docMk/>
            <pc:sldMk cId="1557227074" sldId="348"/>
            <ac:spMk id="2" creationId="{DDA2B5AF-4AF7-5E9D-CE9C-9C8A7ECB0317}"/>
          </ac:spMkLst>
        </pc:spChg>
      </pc:sldChg>
      <pc:sldChg chg="modAnim">
        <pc:chgData name="BUTELLI Sergio (OP)" userId="9dfcbaa2-cca3-4da0-9688-e4936912406f" providerId="ADAL" clId="{08F49C44-13DA-4A68-9323-3AD25F6956A7}" dt="2025-09-12T12:24:45.436" v="0"/>
        <pc:sldMkLst>
          <pc:docMk/>
          <pc:sldMk cId="3927315006" sldId="863"/>
        </pc:sldMkLst>
      </pc:sldChg>
    </pc:docChg>
  </pc:docChgLst>
  <pc:docChgLst>
    <pc:chgData name="BUTELLI Sergio (OP)" userId="S::sergio.butelli@ec.europa.eu::9dfcbaa2-cca3-4da0-9688-e4936912406f" providerId="AD" clId="Web-{246067BA-234C-189C-E7DD-DDD4FB6B6369}"/>
    <pc:docChg chg="modSld">
      <pc:chgData name="BUTELLI Sergio (OP)" userId="S::sergio.butelli@ec.europa.eu::9dfcbaa2-cca3-4da0-9688-e4936912406f" providerId="AD" clId="Web-{246067BA-234C-189C-E7DD-DDD4FB6B6369}" dt="2025-09-03T10:42:39.799" v="11" actId="20577"/>
      <pc:docMkLst>
        <pc:docMk/>
      </pc:docMkLst>
      <pc:sldChg chg="modSp">
        <pc:chgData name="BUTELLI Sergio (OP)" userId="S::sergio.butelli@ec.europa.eu::9dfcbaa2-cca3-4da0-9688-e4936912406f" providerId="AD" clId="Web-{246067BA-234C-189C-E7DD-DDD4FB6B6369}" dt="2025-09-03T10:42:39.799" v="11" actId="20577"/>
        <pc:sldMkLst>
          <pc:docMk/>
          <pc:sldMk cId="364608980" sldId="256"/>
        </pc:sldMkLst>
        <pc:spChg chg="mod">
          <ac:chgData name="BUTELLI Sergio (OP)" userId="S::sergio.butelli@ec.europa.eu::9dfcbaa2-cca3-4da0-9688-e4936912406f" providerId="AD" clId="Web-{246067BA-234C-189C-E7DD-DDD4FB6B6369}" dt="2025-09-03T10:42:39.799" v="11" actId="20577"/>
          <ac:spMkLst>
            <pc:docMk/>
            <pc:sldMk cId="364608980" sldId="256"/>
            <ac:spMk id="2" creationId="{09B29C9A-550B-114F-9B2F-060018805E26}"/>
          </ac:spMkLst>
        </pc:spChg>
      </pc:sldChg>
    </pc:docChg>
  </pc:docChgLst>
  <pc:docChgLst>
    <pc:chgData name="BUTELLI Sergio (OP)" userId="S::sergio.butelli@ec.europa.eu::9dfcbaa2-cca3-4da0-9688-e4936912406f" providerId="AD" clId="Web-{D22605DB-0E21-859F-F750-FA1F6EE5B3DE}"/>
    <pc:docChg chg="delSld modSection">
      <pc:chgData name="BUTELLI Sergio (OP)" userId="S::sergio.butelli@ec.europa.eu::9dfcbaa2-cca3-4da0-9688-e4936912406f" providerId="AD" clId="Web-{D22605DB-0E21-859F-F750-FA1F6EE5B3DE}" dt="2025-09-10T11:02:40.294" v="0"/>
      <pc:docMkLst>
        <pc:docMk/>
      </pc:docMkLst>
      <pc:sldChg chg="del">
        <pc:chgData name="BUTELLI Sergio (OP)" userId="S::sergio.butelli@ec.europa.eu::9dfcbaa2-cca3-4da0-9688-e4936912406f" providerId="AD" clId="Web-{D22605DB-0E21-859F-F750-FA1F6EE5B3DE}" dt="2025-09-10T11:02:40.294" v="0"/>
        <pc:sldMkLst>
          <pc:docMk/>
          <pc:sldMk cId="1069499301" sldId="872"/>
        </pc:sldMkLst>
      </pc:sldChg>
    </pc:docChg>
  </pc:docChgLst>
  <pc:docChgLst>
    <pc:chgData name="BUTELLI Sergio (OP)" userId="9dfcbaa2-cca3-4da0-9688-e4936912406f" providerId="ADAL" clId="{31CDF29F-A5BA-4F32-89D0-DDE8987D2E9A}"/>
    <pc:docChg chg="modSld">
      <pc:chgData name="BUTELLI Sergio (OP)" userId="9dfcbaa2-cca3-4da0-9688-e4936912406f" providerId="ADAL" clId="{31CDF29F-A5BA-4F32-89D0-DDE8987D2E9A}" dt="2025-09-10T11:42:03.706" v="5" actId="20577"/>
      <pc:docMkLst>
        <pc:docMk/>
      </pc:docMkLst>
      <pc:sldChg chg="modSp">
        <pc:chgData name="BUTELLI Sergio (OP)" userId="9dfcbaa2-cca3-4da0-9688-e4936912406f" providerId="ADAL" clId="{31CDF29F-A5BA-4F32-89D0-DDE8987D2E9A}" dt="2025-09-10T11:05:23.721" v="0"/>
        <pc:sldMkLst>
          <pc:docMk/>
          <pc:sldMk cId="1046549787" sldId="258"/>
        </pc:sldMkLst>
        <pc:spChg chg="mod">
          <ac:chgData name="BUTELLI Sergio (OP)" userId="9dfcbaa2-cca3-4da0-9688-e4936912406f" providerId="ADAL" clId="{31CDF29F-A5BA-4F32-89D0-DDE8987D2E9A}" dt="2025-09-10T11:05:23.721" v="0"/>
          <ac:spMkLst>
            <pc:docMk/>
            <pc:sldMk cId="1046549787" sldId="258"/>
            <ac:spMk id="3" creationId="{3D6ED735-F1C5-C74E-8551-CB63ADE89A3D}"/>
          </ac:spMkLst>
        </pc:spChg>
      </pc:sldChg>
      <pc:sldChg chg="modSp">
        <pc:chgData name="BUTELLI Sergio (OP)" userId="9dfcbaa2-cca3-4da0-9688-e4936912406f" providerId="ADAL" clId="{31CDF29F-A5BA-4F32-89D0-DDE8987D2E9A}" dt="2025-09-10T11:42:03.706" v="5" actId="20577"/>
        <pc:sldMkLst>
          <pc:docMk/>
          <pc:sldMk cId="1945780844" sldId="878"/>
        </pc:sldMkLst>
        <pc:spChg chg="mod">
          <ac:chgData name="BUTELLI Sergio (OP)" userId="9dfcbaa2-cca3-4da0-9688-e4936912406f" providerId="ADAL" clId="{31CDF29F-A5BA-4F32-89D0-DDE8987D2E9A}" dt="2025-09-10T11:42:03.706" v="5" actId="20577"/>
          <ac:spMkLst>
            <pc:docMk/>
            <pc:sldMk cId="1945780844" sldId="878"/>
            <ac:spMk id="19" creationId="{9181D5B6-988B-DBD5-0639-20A3B391953F}"/>
          </ac:spMkLst>
        </pc:spChg>
      </pc:sldChg>
    </pc:docChg>
  </pc:docChgLst>
  <pc:docChgLst>
    <pc:chgData name="Eyer Cort" userId="S::cort.eyer_curia.europa.eu#ext#@eceuropaeu.onmicrosoft.com::7bffb332-9c95-424c-8020-9382676a2508" providerId="AD" clId="Web-{BD064E9C-C98B-8C3C-4E79-67CA266C4B10}"/>
    <pc:docChg chg="addSld delSld modSld sldOrd modSection">
      <pc:chgData name="Eyer Cort" userId="S::cort.eyer_curia.europa.eu#ext#@eceuropaeu.onmicrosoft.com::7bffb332-9c95-424c-8020-9382676a2508" providerId="AD" clId="Web-{BD064E9C-C98B-8C3C-4E79-67CA266C4B10}" dt="2025-09-09T08:55:35.438" v="845" actId="20577"/>
      <pc:docMkLst>
        <pc:docMk/>
      </pc:docMkLst>
      <pc:sldChg chg="addSp delSp modSp">
        <pc:chgData name="Eyer Cort" userId="S::cort.eyer_curia.europa.eu#ext#@eceuropaeu.onmicrosoft.com::7bffb332-9c95-424c-8020-9382676a2508" providerId="AD" clId="Web-{BD064E9C-C98B-8C3C-4E79-67CA266C4B10}" dt="2025-09-09T07:01:24.198" v="343" actId="1076"/>
        <pc:sldMkLst>
          <pc:docMk/>
          <pc:sldMk cId="2726110702" sldId="833"/>
        </pc:sldMkLst>
        <pc:picChg chg="add del mod">
          <ac:chgData name="Eyer Cort" userId="S::cort.eyer_curia.europa.eu#ext#@eceuropaeu.onmicrosoft.com::7bffb332-9c95-424c-8020-9382676a2508" providerId="AD" clId="Web-{BD064E9C-C98B-8C3C-4E79-67CA266C4B10}" dt="2025-09-09T07:01:24.198" v="343" actId="1076"/>
          <ac:picMkLst>
            <pc:docMk/>
            <pc:sldMk cId="2726110702" sldId="833"/>
            <ac:picMk id="6" creationId="{F546375F-74E5-AD6D-6BB9-92BE5461411B}"/>
          </ac:picMkLst>
        </pc:picChg>
      </pc:sldChg>
      <pc:sldChg chg="modSp">
        <pc:chgData name="Eyer Cort" userId="S::cort.eyer_curia.europa.eu#ext#@eceuropaeu.onmicrosoft.com::7bffb332-9c95-424c-8020-9382676a2508" providerId="AD" clId="Web-{BD064E9C-C98B-8C3C-4E79-67CA266C4B10}" dt="2025-09-09T08:15:52.180" v="729" actId="20577"/>
        <pc:sldMkLst>
          <pc:docMk/>
          <pc:sldMk cId="631247108" sldId="847"/>
        </pc:sldMkLst>
        <pc:spChg chg="mod">
          <ac:chgData name="Eyer Cort" userId="S::cort.eyer_curia.europa.eu#ext#@eceuropaeu.onmicrosoft.com::7bffb332-9c95-424c-8020-9382676a2508" providerId="AD" clId="Web-{BD064E9C-C98B-8C3C-4E79-67CA266C4B10}" dt="2025-09-09T08:15:52.180" v="729" actId="20577"/>
          <ac:spMkLst>
            <pc:docMk/>
            <pc:sldMk cId="631247108" sldId="847"/>
            <ac:spMk id="19" creationId="{D227864C-3E21-CB9D-84B5-7C5493CF791D}"/>
          </ac:spMkLst>
        </pc:spChg>
      </pc:sldChg>
      <pc:sldChg chg="modSp">
        <pc:chgData name="Eyer Cort" userId="S::cort.eyer_curia.europa.eu#ext#@eceuropaeu.onmicrosoft.com::7bffb332-9c95-424c-8020-9382676a2508" providerId="AD" clId="Web-{BD064E9C-C98B-8C3C-4E79-67CA266C4B10}" dt="2025-09-09T06:15:45.446" v="214" actId="20577"/>
        <pc:sldMkLst>
          <pc:docMk/>
          <pc:sldMk cId="2518829157" sldId="852"/>
        </pc:sldMkLst>
        <pc:spChg chg="mod">
          <ac:chgData name="Eyer Cort" userId="S::cort.eyer_curia.europa.eu#ext#@eceuropaeu.onmicrosoft.com::7bffb332-9c95-424c-8020-9382676a2508" providerId="AD" clId="Web-{BD064E9C-C98B-8C3C-4E79-67CA266C4B10}" dt="2025-09-09T06:15:45.446" v="214" actId="20577"/>
          <ac:spMkLst>
            <pc:docMk/>
            <pc:sldMk cId="2518829157" sldId="852"/>
            <ac:spMk id="6" creationId="{2E44C58F-8EA1-CC3E-0B1B-A3C2ED7B2E20}"/>
          </ac:spMkLst>
        </pc:spChg>
      </pc:sldChg>
      <pc:sldChg chg="addSp delSp modSp ord delAnim">
        <pc:chgData name="Eyer Cort" userId="S::cort.eyer_curia.europa.eu#ext#@eceuropaeu.onmicrosoft.com::7bffb332-9c95-424c-8020-9382676a2508" providerId="AD" clId="Web-{BD064E9C-C98B-8C3C-4E79-67CA266C4B10}" dt="2025-09-09T08:35:20.629" v="790"/>
        <pc:sldMkLst>
          <pc:docMk/>
          <pc:sldMk cId="2022578531" sldId="853"/>
        </pc:sldMkLst>
        <pc:spChg chg="mod">
          <ac:chgData name="Eyer Cort" userId="S::cort.eyer_curia.europa.eu#ext#@eceuropaeu.onmicrosoft.com::7bffb332-9c95-424c-8020-9382676a2508" providerId="AD" clId="Web-{BD064E9C-C98B-8C3C-4E79-67CA266C4B10}" dt="2025-09-09T08:06:57.105" v="705" actId="20577"/>
          <ac:spMkLst>
            <pc:docMk/>
            <pc:sldMk cId="2022578531" sldId="853"/>
            <ac:spMk id="2" creationId="{0C825A21-A737-087A-0947-980B1E9B6BF9}"/>
          </ac:spMkLst>
        </pc:spChg>
        <pc:spChg chg="mod">
          <ac:chgData name="Eyer Cort" userId="S::cort.eyer_curia.europa.eu#ext#@eceuropaeu.onmicrosoft.com::7bffb332-9c95-424c-8020-9382676a2508" providerId="AD" clId="Web-{BD064E9C-C98B-8C3C-4E79-67CA266C4B10}" dt="2025-09-09T08:34:50.847" v="778" actId="20577"/>
          <ac:spMkLst>
            <pc:docMk/>
            <pc:sldMk cId="2022578531" sldId="853"/>
            <ac:spMk id="3" creationId="{0CD6A8F7-0104-D122-23E2-A45821764FE4}"/>
          </ac:spMkLst>
        </pc:spChg>
        <pc:spChg chg="add mod topLvl">
          <ac:chgData name="Eyer Cort" userId="S::cort.eyer_curia.europa.eu#ext#@eceuropaeu.onmicrosoft.com::7bffb332-9c95-424c-8020-9382676a2508" providerId="AD" clId="Web-{BD064E9C-C98B-8C3C-4E79-67CA266C4B10}" dt="2025-09-09T08:04:18.461" v="680"/>
          <ac:spMkLst>
            <pc:docMk/>
            <pc:sldMk cId="2022578531" sldId="853"/>
            <ac:spMk id="12" creationId="{65EBDA7C-50A0-2A3B-94FE-5F87960C27B7}"/>
          </ac:spMkLst>
        </pc:spChg>
        <pc:grpChg chg="add del mod">
          <ac:chgData name="Eyer Cort" userId="S::cort.eyer_curia.europa.eu#ext#@eceuropaeu.onmicrosoft.com::7bffb332-9c95-424c-8020-9382676a2508" providerId="AD" clId="Web-{BD064E9C-C98B-8C3C-4E79-67CA266C4B10}" dt="2025-09-09T08:34:55.175" v="779" actId="1076"/>
          <ac:grpSpMkLst>
            <pc:docMk/>
            <pc:sldMk cId="2022578531" sldId="853"/>
            <ac:grpSpMk id="14" creationId="{698B3C3A-175D-9F8A-F273-8C6C2DA27245}"/>
          </ac:grpSpMkLst>
        </pc:grpChg>
        <pc:picChg chg="add del mod modCrop">
          <ac:chgData name="Eyer Cort" userId="S::cort.eyer_curia.europa.eu#ext#@eceuropaeu.onmicrosoft.com::7bffb332-9c95-424c-8020-9382676a2508" providerId="AD" clId="Web-{BD064E9C-C98B-8C3C-4E79-67CA266C4B10}" dt="2025-09-09T08:07:14.309" v="707" actId="1076"/>
          <ac:picMkLst>
            <pc:docMk/>
            <pc:sldMk cId="2022578531" sldId="853"/>
            <ac:picMk id="6" creationId="{3B0D1EB8-1534-D980-6637-1CAE0DFC1DEC}"/>
          </ac:picMkLst>
        </pc:picChg>
        <pc:picChg chg="mod topLvl">
          <ac:chgData name="Eyer Cort" userId="S::cort.eyer_curia.europa.eu#ext#@eceuropaeu.onmicrosoft.com::7bffb332-9c95-424c-8020-9382676a2508" providerId="AD" clId="Web-{BD064E9C-C98B-8C3C-4E79-67CA266C4B10}" dt="2025-09-09T08:04:18.461" v="680"/>
          <ac:picMkLst>
            <pc:docMk/>
            <pc:sldMk cId="2022578531" sldId="853"/>
            <ac:picMk id="8" creationId="{D03E130B-3AD5-FC89-BBC0-EFE4E5860158}"/>
          </ac:picMkLst>
        </pc:picChg>
        <pc:picChg chg="mod modCrop">
          <ac:chgData name="Eyer Cort" userId="S::cort.eyer_curia.europa.eu#ext#@eceuropaeu.onmicrosoft.com::7bffb332-9c95-424c-8020-9382676a2508" providerId="AD" clId="Web-{BD064E9C-C98B-8C3C-4E79-67CA266C4B10}" dt="2025-09-09T08:00:31.706" v="642" actId="1076"/>
          <ac:picMkLst>
            <pc:docMk/>
            <pc:sldMk cId="2022578531" sldId="853"/>
            <ac:picMk id="10" creationId="{8A3D58A9-7ECB-6FBA-EA1C-73CE08F4807A}"/>
          </ac:picMkLst>
        </pc:picChg>
      </pc:sldChg>
      <pc:sldChg chg="modSp ord">
        <pc:chgData name="Eyer Cort" userId="S::cort.eyer_curia.europa.eu#ext#@eceuropaeu.onmicrosoft.com::7bffb332-9c95-424c-8020-9382676a2508" providerId="AD" clId="Web-{BD064E9C-C98B-8C3C-4E79-67CA266C4B10}" dt="2025-09-09T08:45:06.950" v="835" actId="1076"/>
        <pc:sldMkLst>
          <pc:docMk/>
          <pc:sldMk cId="2990098665" sldId="854"/>
        </pc:sldMkLst>
        <pc:picChg chg="mod">
          <ac:chgData name="Eyer Cort" userId="S::cort.eyer_curia.europa.eu#ext#@eceuropaeu.onmicrosoft.com::7bffb332-9c95-424c-8020-9382676a2508" providerId="AD" clId="Web-{BD064E9C-C98B-8C3C-4E79-67CA266C4B10}" dt="2025-09-09T08:44:45.715" v="830" actId="1076"/>
          <ac:picMkLst>
            <pc:docMk/>
            <pc:sldMk cId="2990098665" sldId="854"/>
            <ac:picMk id="4" creationId="{ED27AEE7-08C4-B7A1-B3C8-9986F6B4F5F5}"/>
          </ac:picMkLst>
        </pc:picChg>
        <pc:picChg chg="mod">
          <ac:chgData name="Eyer Cort" userId="S::cort.eyer_curia.europa.eu#ext#@eceuropaeu.onmicrosoft.com::7bffb332-9c95-424c-8020-9382676a2508" providerId="AD" clId="Web-{BD064E9C-C98B-8C3C-4E79-67CA266C4B10}" dt="2025-09-09T08:45:06.950" v="835" actId="1076"/>
          <ac:picMkLst>
            <pc:docMk/>
            <pc:sldMk cId="2990098665" sldId="854"/>
            <ac:picMk id="6" creationId="{3F57996F-429A-46E3-7218-87702433DD64}"/>
          </ac:picMkLst>
        </pc:picChg>
        <pc:picChg chg="mod modCrop">
          <ac:chgData name="Eyer Cort" userId="S::cort.eyer_curia.europa.eu#ext#@eceuropaeu.onmicrosoft.com::7bffb332-9c95-424c-8020-9382676a2508" providerId="AD" clId="Web-{BD064E9C-C98B-8C3C-4E79-67CA266C4B10}" dt="2025-09-09T08:44:45.715" v="833" actId="1076"/>
          <ac:picMkLst>
            <pc:docMk/>
            <pc:sldMk cId="2990098665" sldId="854"/>
            <ac:picMk id="8" creationId="{BE1129A9-7D8B-5BFA-4AB9-680D0F407835}"/>
          </ac:picMkLst>
        </pc:picChg>
        <pc:picChg chg="mod">
          <ac:chgData name="Eyer Cort" userId="S::cort.eyer_curia.europa.eu#ext#@eceuropaeu.onmicrosoft.com::7bffb332-9c95-424c-8020-9382676a2508" providerId="AD" clId="Web-{BD064E9C-C98B-8C3C-4E79-67CA266C4B10}" dt="2025-09-09T08:44:45.715" v="832" actId="1076"/>
          <ac:picMkLst>
            <pc:docMk/>
            <pc:sldMk cId="2990098665" sldId="854"/>
            <ac:picMk id="10" creationId="{FB4AD668-3C5A-F392-7AD6-E93857B998FB}"/>
          </ac:picMkLst>
        </pc:picChg>
        <pc:picChg chg="mod modCrop">
          <ac:chgData name="Eyer Cort" userId="S::cort.eyer_curia.europa.eu#ext#@eceuropaeu.onmicrosoft.com::7bffb332-9c95-424c-8020-9382676a2508" providerId="AD" clId="Web-{BD064E9C-C98B-8C3C-4E79-67CA266C4B10}" dt="2025-09-09T08:44:45.715" v="831" actId="1076"/>
          <ac:picMkLst>
            <pc:docMk/>
            <pc:sldMk cId="2990098665" sldId="854"/>
            <ac:picMk id="12" creationId="{11301FCC-D9E2-625F-DF63-F156CF8D84B7}"/>
          </ac:picMkLst>
        </pc:picChg>
      </pc:sldChg>
      <pc:sldChg chg="addSp delSp modSp">
        <pc:chgData name="Eyer Cort" userId="S::cort.eyer_curia.europa.eu#ext#@eceuropaeu.onmicrosoft.com::7bffb332-9c95-424c-8020-9382676a2508" providerId="AD" clId="Web-{BD064E9C-C98B-8C3C-4E79-67CA266C4B10}" dt="2025-09-09T06:46:18.197" v="275"/>
        <pc:sldMkLst>
          <pc:docMk/>
          <pc:sldMk cId="2720671320" sldId="857"/>
        </pc:sldMkLst>
      </pc:sldChg>
      <pc:sldChg chg="modSp">
        <pc:chgData name="Eyer Cort" userId="S::cort.eyer_curia.europa.eu#ext#@eceuropaeu.onmicrosoft.com::7bffb332-9c95-424c-8020-9382676a2508" providerId="AD" clId="Web-{BD064E9C-C98B-8C3C-4E79-67CA266C4B10}" dt="2025-09-09T08:10:45.939" v="711" actId="1076"/>
        <pc:sldMkLst>
          <pc:docMk/>
          <pc:sldMk cId="2790427419" sldId="865"/>
        </pc:sldMkLst>
        <pc:spChg chg="mod">
          <ac:chgData name="Eyer Cort" userId="S::cort.eyer_curia.europa.eu#ext#@eceuropaeu.onmicrosoft.com::7bffb332-9c95-424c-8020-9382676a2508" providerId="AD" clId="Web-{BD064E9C-C98B-8C3C-4E79-67CA266C4B10}" dt="2025-09-09T05:57:13.267" v="15" actId="20577"/>
          <ac:spMkLst>
            <pc:docMk/>
            <pc:sldMk cId="2790427419" sldId="865"/>
            <ac:spMk id="7" creationId="{30A609EC-D4E0-316E-4EBE-828170F90014}"/>
          </ac:spMkLst>
        </pc:spChg>
        <pc:picChg chg="mod">
          <ac:chgData name="Eyer Cort" userId="S::cort.eyer_curia.europa.eu#ext#@eceuropaeu.onmicrosoft.com::7bffb332-9c95-424c-8020-9382676a2508" providerId="AD" clId="Web-{BD064E9C-C98B-8C3C-4E79-67CA266C4B10}" dt="2025-09-09T08:10:45.939" v="711" actId="1076"/>
          <ac:picMkLst>
            <pc:docMk/>
            <pc:sldMk cId="2790427419" sldId="865"/>
            <ac:picMk id="18" creationId="{FE93296A-F0FF-6304-943A-F06516B66CF9}"/>
          </ac:picMkLst>
        </pc:picChg>
      </pc:sldChg>
      <pc:sldChg chg="addSp delSp modSp">
        <pc:chgData name="Eyer Cort" userId="S::cort.eyer_curia.europa.eu#ext#@eceuropaeu.onmicrosoft.com::7bffb332-9c95-424c-8020-9382676a2508" providerId="AD" clId="Web-{BD064E9C-C98B-8C3C-4E79-67CA266C4B10}" dt="2025-09-09T08:14:39.913" v="725" actId="1076"/>
        <pc:sldMkLst>
          <pc:docMk/>
          <pc:sldMk cId="445100540" sldId="870"/>
        </pc:sldMkLst>
        <pc:spChg chg="mod">
          <ac:chgData name="Eyer Cort" userId="S::cort.eyer_curia.europa.eu#ext#@eceuropaeu.onmicrosoft.com::7bffb332-9c95-424c-8020-9382676a2508" providerId="AD" clId="Web-{BD064E9C-C98B-8C3C-4E79-67CA266C4B10}" dt="2025-09-09T08:14:30.366" v="724" actId="20577"/>
          <ac:spMkLst>
            <pc:docMk/>
            <pc:sldMk cId="445100540" sldId="870"/>
            <ac:spMk id="7" creationId="{257D72E1-2B5A-6068-9187-4B7C7E3765AF}"/>
          </ac:spMkLst>
        </pc:spChg>
        <pc:picChg chg="mod ord">
          <ac:chgData name="Eyer Cort" userId="S::cort.eyer_curia.europa.eu#ext#@eceuropaeu.onmicrosoft.com::7bffb332-9c95-424c-8020-9382676a2508" providerId="AD" clId="Web-{BD064E9C-C98B-8C3C-4E79-67CA266C4B10}" dt="2025-09-09T08:14:39.913" v="725" actId="1076"/>
          <ac:picMkLst>
            <pc:docMk/>
            <pc:sldMk cId="445100540" sldId="870"/>
            <ac:picMk id="2" creationId="{4C47A809-968C-E4C1-C72B-2332970EA79B}"/>
          </ac:picMkLst>
        </pc:picChg>
      </pc:sldChg>
      <pc:sldChg chg="addSp delSp modSp">
        <pc:chgData name="Eyer Cort" userId="S::cort.eyer_curia.europa.eu#ext#@eceuropaeu.onmicrosoft.com::7bffb332-9c95-424c-8020-9382676a2508" providerId="AD" clId="Web-{BD064E9C-C98B-8C3C-4E79-67CA266C4B10}" dt="2025-09-09T08:38:30.763" v="794" actId="20577"/>
        <pc:sldMkLst>
          <pc:docMk/>
          <pc:sldMk cId="430701509" sldId="873"/>
        </pc:sldMkLst>
        <pc:spChg chg="mod">
          <ac:chgData name="Eyer Cort" userId="S::cort.eyer_curia.europa.eu#ext#@eceuropaeu.onmicrosoft.com::7bffb332-9c95-424c-8020-9382676a2508" providerId="AD" clId="Web-{BD064E9C-C98B-8C3C-4E79-67CA266C4B10}" dt="2025-09-09T06:51:34.193" v="304" actId="20577"/>
          <ac:spMkLst>
            <pc:docMk/>
            <pc:sldMk cId="430701509" sldId="873"/>
            <ac:spMk id="6" creationId="{C3965130-7FAE-9466-CE1A-2F6C53CBFEC4}"/>
          </ac:spMkLst>
        </pc:spChg>
        <pc:spChg chg="mod">
          <ac:chgData name="Eyer Cort" userId="S::cort.eyer_curia.europa.eu#ext#@eceuropaeu.onmicrosoft.com::7bffb332-9c95-424c-8020-9382676a2508" providerId="AD" clId="Web-{BD064E9C-C98B-8C3C-4E79-67CA266C4B10}" dt="2025-09-09T08:38:30.763" v="794" actId="20577"/>
          <ac:spMkLst>
            <pc:docMk/>
            <pc:sldMk cId="430701509" sldId="873"/>
            <ac:spMk id="19" creationId="{D227864C-3E21-CB9D-84B5-7C5493CF791D}"/>
          </ac:spMkLst>
        </pc:spChg>
        <pc:picChg chg="add mod">
          <ac:chgData name="Eyer Cort" userId="S::cort.eyer_curia.europa.eu#ext#@eceuropaeu.onmicrosoft.com::7bffb332-9c95-424c-8020-9382676a2508" providerId="AD" clId="Web-{BD064E9C-C98B-8C3C-4E79-67CA266C4B10}" dt="2025-09-09T06:48:16.373" v="282" actId="1076"/>
          <ac:picMkLst>
            <pc:docMk/>
            <pc:sldMk cId="430701509" sldId="873"/>
            <ac:picMk id="27" creationId="{AF3D2887-88B0-0433-575C-201B5E3CFD64}"/>
          </ac:picMkLst>
        </pc:picChg>
      </pc:sldChg>
      <pc:sldChg chg="addSp delSp modSp">
        <pc:chgData name="Eyer Cort" userId="S::cort.eyer_curia.europa.eu#ext#@eceuropaeu.onmicrosoft.com::7bffb332-9c95-424c-8020-9382676a2508" providerId="AD" clId="Web-{BD064E9C-C98B-8C3C-4E79-67CA266C4B10}" dt="2025-09-09T08:55:35.438" v="845" actId="20577"/>
        <pc:sldMkLst>
          <pc:docMk/>
          <pc:sldMk cId="1749670276" sldId="875"/>
        </pc:sldMkLst>
        <pc:spChg chg="mod">
          <ac:chgData name="Eyer Cort" userId="S::cort.eyer_curia.europa.eu#ext#@eceuropaeu.onmicrosoft.com::7bffb332-9c95-424c-8020-9382676a2508" providerId="AD" clId="Web-{BD064E9C-C98B-8C3C-4E79-67CA266C4B10}" dt="2025-09-09T07:14:55.539" v="405" actId="20577"/>
          <ac:spMkLst>
            <pc:docMk/>
            <pc:sldMk cId="1749670276" sldId="875"/>
            <ac:spMk id="6" creationId="{C3965130-7FAE-9466-CE1A-2F6C53CBFEC4}"/>
          </ac:spMkLst>
        </pc:spChg>
        <pc:spChg chg="mod">
          <ac:chgData name="Eyer Cort" userId="S::cort.eyer_curia.europa.eu#ext#@eceuropaeu.onmicrosoft.com::7bffb332-9c95-424c-8020-9382676a2508" providerId="AD" clId="Web-{BD064E9C-C98B-8C3C-4E79-67CA266C4B10}" dt="2025-09-09T08:55:35.438" v="845" actId="20577"/>
          <ac:spMkLst>
            <pc:docMk/>
            <pc:sldMk cId="1749670276" sldId="875"/>
            <ac:spMk id="19" creationId="{D227864C-3E21-CB9D-84B5-7C5493CF791D}"/>
          </ac:spMkLst>
        </pc:spChg>
        <pc:picChg chg="add del mod">
          <ac:chgData name="Eyer Cort" userId="S::cort.eyer_curia.europa.eu#ext#@eceuropaeu.onmicrosoft.com::7bffb332-9c95-424c-8020-9382676a2508" providerId="AD" clId="Web-{BD064E9C-C98B-8C3C-4E79-67CA266C4B10}" dt="2025-09-09T07:08:55.245" v="387" actId="14100"/>
          <ac:picMkLst>
            <pc:docMk/>
            <pc:sldMk cId="1749670276" sldId="875"/>
            <ac:picMk id="15" creationId="{33BF4DEE-2B4E-2A96-A25D-7CB7E0C2EC65}"/>
          </ac:picMkLst>
        </pc:picChg>
      </pc:sldChg>
      <pc:sldChg chg="modSp">
        <pc:chgData name="Eyer Cort" userId="S::cort.eyer_curia.europa.eu#ext#@eceuropaeu.onmicrosoft.com::7bffb332-9c95-424c-8020-9382676a2508" providerId="AD" clId="Web-{BD064E9C-C98B-8C3C-4E79-67CA266C4B10}" dt="2025-09-09T07:54:12.291" v="606" actId="20577"/>
        <pc:sldMkLst>
          <pc:docMk/>
          <pc:sldMk cId="392034439" sldId="876"/>
        </pc:sldMkLst>
        <pc:spChg chg="mod">
          <ac:chgData name="Eyer Cort" userId="S::cort.eyer_curia.europa.eu#ext#@eceuropaeu.onmicrosoft.com::7bffb332-9c95-424c-8020-9382676a2508" providerId="AD" clId="Web-{BD064E9C-C98B-8C3C-4E79-67CA266C4B10}" dt="2025-09-09T07:54:12.291" v="606" actId="20577"/>
          <ac:spMkLst>
            <pc:docMk/>
            <pc:sldMk cId="392034439" sldId="876"/>
            <ac:spMk id="19" creationId="{D227864C-3E21-CB9D-84B5-7C5493CF791D}"/>
          </ac:spMkLst>
        </pc:spChg>
      </pc:sldChg>
      <pc:sldChg chg="del">
        <pc:chgData name="Eyer Cort" userId="S::cort.eyer_curia.europa.eu#ext#@eceuropaeu.onmicrosoft.com::7bffb332-9c95-424c-8020-9382676a2508" providerId="AD" clId="Web-{BD064E9C-C98B-8C3C-4E79-67CA266C4B10}" dt="2025-09-09T08:35:29.348" v="791"/>
        <pc:sldMkLst>
          <pc:docMk/>
          <pc:sldMk cId="2106009413" sldId="877"/>
        </pc:sldMkLst>
      </pc:sldChg>
      <pc:sldChg chg="addSp delSp modSp add replId">
        <pc:chgData name="Eyer Cort" userId="S::cort.eyer_curia.europa.eu#ext#@eceuropaeu.onmicrosoft.com::7bffb332-9c95-424c-8020-9382676a2508" providerId="AD" clId="Web-{BD064E9C-C98B-8C3C-4E79-67CA266C4B10}" dt="2025-09-09T08:11:56.050" v="719" actId="20577"/>
        <pc:sldMkLst>
          <pc:docMk/>
          <pc:sldMk cId="1968571134" sldId="879"/>
        </pc:sldMkLst>
        <pc:spChg chg="mod">
          <ac:chgData name="Eyer Cort" userId="S::cort.eyer_curia.europa.eu#ext#@eceuropaeu.onmicrosoft.com::7bffb332-9c95-424c-8020-9382676a2508" providerId="AD" clId="Web-{BD064E9C-C98B-8C3C-4E79-67CA266C4B10}" dt="2025-09-09T08:11:56.050" v="719" actId="20577"/>
          <ac:spMkLst>
            <pc:docMk/>
            <pc:sldMk cId="1968571134" sldId="879"/>
            <ac:spMk id="6" creationId="{D0AB23A6-6753-85B1-A58B-5A9F32F2F311}"/>
          </ac:spMkLst>
        </pc:spChg>
        <pc:spChg chg="add mod">
          <ac:chgData name="Eyer Cort" userId="S::cort.eyer_curia.europa.eu#ext#@eceuropaeu.onmicrosoft.com::7bffb332-9c95-424c-8020-9382676a2508" providerId="AD" clId="Web-{BD064E9C-C98B-8C3C-4E79-67CA266C4B10}" dt="2025-09-09T06:05:54.738" v="127" actId="1076"/>
          <ac:spMkLst>
            <pc:docMk/>
            <pc:sldMk cId="1968571134" sldId="879"/>
            <ac:spMk id="7" creationId="{4F93B82A-B24D-3F0E-7571-6908B48A2C14}"/>
          </ac:spMkLst>
        </pc:spChg>
        <pc:spChg chg="add mod">
          <ac:chgData name="Eyer Cort" userId="S::cort.eyer_curia.europa.eu#ext#@eceuropaeu.onmicrosoft.com::7bffb332-9c95-424c-8020-9382676a2508" providerId="AD" clId="Web-{BD064E9C-C98B-8C3C-4E79-67CA266C4B10}" dt="2025-09-09T06:06:06.363" v="130" actId="1076"/>
          <ac:spMkLst>
            <pc:docMk/>
            <pc:sldMk cId="1968571134" sldId="879"/>
            <ac:spMk id="8" creationId="{4FBC5186-095F-9573-7048-FC45CE32E0E5}"/>
          </ac:spMkLst>
        </pc:spChg>
        <pc:picChg chg="add mod">
          <ac:chgData name="Eyer Cort" userId="S::cort.eyer_curia.europa.eu#ext#@eceuropaeu.onmicrosoft.com::7bffb332-9c95-424c-8020-9382676a2508" providerId="AD" clId="Web-{BD064E9C-C98B-8C3C-4E79-67CA266C4B10}" dt="2025-09-09T06:02:07.980" v="77" actId="1076"/>
          <ac:picMkLst>
            <pc:docMk/>
            <pc:sldMk cId="1968571134" sldId="879"/>
            <ac:picMk id="2" creationId="{E821CBC2-0EE4-582B-3E4C-80E71C450DB5}"/>
          </ac:picMkLst>
        </pc:picChg>
      </pc:sldChg>
    </pc:docChg>
  </pc:docChgLst>
  <pc:docChgLst>
    <pc:chgData name="BUTELLI Sergio (OP)" userId="S::sergio.butelli@ec.europa.eu::9dfcbaa2-cca3-4da0-9688-e4936912406f" providerId="AD" clId="Web-{0B77DD3C-54B5-39ED-53BD-9B5117379453}"/>
    <pc:docChg chg="modSld">
      <pc:chgData name="BUTELLI Sergio (OP)" userId="S::sergio.butelli@ec.europa.eu::9dfcbaa2-cca3-4da0-9688-e4936912406f" providerId="AD" clId="Web-{0B77DD3C-54B5-39ED-53BD-9B5117379453}" dt="2025-09-01T09:09:30.702" v="2" actId="20577"/>
      <pc:docMkLst>
        <pc:docMk/>
      </pc:docMkLst>
      <pc:sldChg chg="modSp">
        <pc:chgData name="BUTELLI Sergio (OP)" userId="S::sergio.butelli@ec.europa.eu::9dfcbaa2-cca3-4da0-9688-e4936912406f" providerId="AD" clId="Web-{0B77DD3C-54B5-39ED-53BD-9B5117379453}" dt="2025-09-01T09:09:30.702" v="2" actId="20577"/>
        <pc:sldMkLst>
          <pc:docMk/>
          <pc:sldMk cId="2038691776" sldId="836"/>
        </pc:sldMkLst>
      </pc:sldChg>
      <pc:sldChg chg="mod modShow">
        <pc:chgData name="BUTELLI Sergio (OP)" userId="S::sergio.butelli@ec.europa.eu::9dfcbaa2-cca3-4da0-9688-e4936912406f" providerId="AD" clId="Web-{0B77DD3C-54B5-39ED-53BD-9B5117379453}" dt="2025-09-01T09:05:16.416" v="0"/>
        <pc:sldMkLst>
          <pc:docMk/>
          <pc:sldMk cId="452511179" sldId="848"/>
        </pc:sldMkLst>
      </pc:sldChg>
    </pc:docChg>
  </pc:docChgLst>
  <pc:docChgLst>
    <pc:chgData name="Eyer Cort" userId="S::cort.eyer_curia.europa.eu#ext#@eceuropaeu.onmicrosoft.com::7bffb332-9c95-424c-8020-9382676a2508" providerId="AD" clId="Web-{A65EA48E-A0AA-BF98-8B47-4492740A0D8B}"/>
    <pc:docChg chg="modSld sldOrd">
      <pc:chgData name="Eyer Cort" userId="S::cort.eyer_curia.europa.eu#ext#@eceuropaeu.onmicrosoft.com::7bffb332-9c95-424c-8020-9382676a2508" providerId="AD" clId="Web-{A65EA48E-A0AA-BF98-8B47-4492740A0D8B}" dt="2025-09-11T15:05:50.499" v="21" actId="20577"/>
      <pc:docMkLst>
        <pc:docMk/>
      </pc:docMkLst>
      <pc:sldChg chg="ord">
        <pc:chgData name="Eyer Cort" userId="S::cort.eyer_curia.europa.eu#ext#@eceuropaeu.onmicrosoft.com::7bffb332-9c95-424c-8020-9382676a2508" providerId="AD" clId="Web-{A65EA48E-A0AA-BF98-8B47-4492740A0D8B}" dt="2025-09-11T14:57:20.200" v="0"/>
        <pc:sldMkLst>
          <pc:docMk/>
          <pc:sldMk cId="2022578531" sldId="853"/>
        </pc:sldMkLst>
      </pc:sldChg>
      <pc:sldChg chg="modSp">
        <pc:chgData name="Eyer Cort" userId="S::cort.eyer_curia.europa.eu#ext#@eceuropaeu.onmicrosoft.com::7bffb332-9c95-424c-8020-9382676a2508" providerId="AD" clId="Web-{A65EA48E-A0AA-BF98-8B47-4492740A0D8B}" dt="2025-09-11T15:05:50.499" v="21" actId="20577"/>
        <pc:sldMkLst>
          <pc:docMk/>
          <pc:sldMk cId="1749670276" sldId="875"/>
        </pc:sldMkLst>
        <pc:spChg chg="mod">
          <ac:chgData name="Eyer Cort" userId="S::cort.eyer_curia.europa.eu#ext#@eceuropaeu.onmicrosoft.com::7bffb332-9c95-424c-8020-9382676a2508" providerId="AD" clId="Web-{A65EA48E-A0AA-BF98-8B47-4492740A0D8B}" dt="2025-09-11T15:05:50.499" v="21" actId="20577"/>
          <ac:spMkLst>
            <pc:docMk/>
            <pc:sldMk cId="1749670276" sldId="875"/>
            <ac:spMk id="19" creationId="{D227864C-3E21-CB9D-84B5-7C5493CF791D}"/>
          </ac:spMkLst>
        </pc:spChg>
      </pc:sldChg>
    </pc:docChg>
  </pc:docChgLst>
  <pc:docChgLst>
    <pc:chgData name="BUTELLI Sergio (OP)" userId="S::sergio.butelli@ec.europa.eu::9dfcbaa2-cca3-4da0-9688-e4936912406f" providerId="AD" clId="Web-{B4ED8EFA-22A8-184C-8663-AC385A6F5F22}"/>
    <pc:docChg chg="modSld sldOrd">
      <pc:chgData name="BUTELLI Sergio (OP)" userId="S::sergio.butelli@ec.europa.eu::9dfcbaa2-cca3-4da0-9688-e4936912406f" providerId="AD" clId="Web-{B4ED8EFA-22A8-184C-8663-AC385A6F5F22}" dt="2025-09-10T14:34:49.646" v="175" actId="20577"/>
      <pc:docMkLst>
        <pc:docMk/>
      </pc:docMkLst>
      <pc:sldChg chg="modSp">
        <pc:chgData name="BUTELLI Sergio (OP)" userId="S::sergio.butelli@ec.europa.eu::9dfcbaa2-cca3-4da0-9688-e4936912406f" providerId="AD" clId="Web-{B4ED8EFA-22A8-184C-8663-AC385A6F5F22}" dt="2025-09-10T14:34:49.646" v="175" actId="20577"/>
        <pc:sldMkLst>
          <pc:docMk/>
          <pc:sldMk cId="1046549787" sldId="258"/>
        </pc:sldMkLst>
        <pc:spChg chg="mod">
          <ac:chgData name="BUTELLI Sergio (OP)" userId="S::sergio.butelli@ec.europa.eu::9dfcbaa2-cca3-4da0-9688-e4936912406f" providerId="AD" clId="Web-{B4ED8EFA-22A8-184C-8663-AC385A6F5F22}" dt="2025-09-10T14:17:37.716" v="24" actId="20577"/>
          <ac:spMkLst>
            <pc:docMk/>
            <pc:sldMk cId="1046549787" sldId="258"/>
            <ac:spMk id="2" creationId="{9A131A68-1621-F74E-8AA0-8ACB9748724F}"/>
          </ac:spMkLst>
        </pc:spChg>
        <pc:spChg chg="mod">
          <ac:chgData name="BUTELLI Sergio (OP)" userId="S::sergio.butelli@ec.europa.eu::9dfcbaa2-cca3-4da0-9688-e4936912406f" providerId="AD" clId="Web-{B4ED8EFA-22A8-184C-8663-AC385A6F5F22}" dt="2025-09-10T14:34:49.646" v="175" actId="20577"/>
          <ac:spMkLst>
            <pc:docMk/>
            <pc:sldMk cId="1046549787" sldId="258"/>
            <ac:spMk id="3" creationId="{3D6ED735-F1C5-C74E-8551-CB63ADE89A3D}"/>
          </ac:spMkLst>
        </pc:spChg>
      </pc:sldChg>
      <pc:sldChg chg="modSp">
        <pc:chgData name="BUTELLI Sergio (OP)" userId="S::sergio.butelli@ec.europa.eu::9dfcbaa2-cca3-4da0-9688-e4936912406f" providerId="AD" clId="Web-{B4ED8EFA-22A8-184C-8663-AC385A6F5F22}" dt="2025-09-10T14:20:59.858" v="103" actId="20577"/>
        <pc:sldMkLst>
          <pc:docMk/>
          <pc:sldMk cId="2300832503" sldId="849"/>
        </pc:sldMkLst>
        <pc:spChg chg="mod">
          <ac:chgData name="BUTELLI Sergio (OP)" userId="S::sergio.butelli@ec.europa.eu::9dfcbaa2-cca3-4da0-9688-e4936912406f" providerId="AD" clId="Web-{B4ED8EFA-22A8-184C-8663-AC385A6F5F22}" dt="2025-09-10T14:20:59.858" v="103" actId="20577"/>
          <ac:spMkLst>
            <pc:docMk/>
            <pc:sldMk cId="2300832503" sldId="849"/>
            <ac:spMk id="19" creationId="{D227864C-3E21-CB9D-84B5-7C5493CF791D}"/>
          </ac:spMkLst>
        </pc:spChg>
      </pc:sldChg>
      <pc:sldChg chg="modSp">
        <pc:chgData name="BUTELLI Sergio (OP)" userId="S::sergio.butelli@ec.europa.eu::9dfcbaa2-cca3-4da0-9688-e4936912406f" providerId="AD" clId="Web-{B4ED8EFA-22A8-184C-8663-AC385A6F5F22}" dt="2025-09-10T14:25:45.918" v="125" actId="20577"/>
        <pc:sldMkLst>
          <pc:docMk/>
          <pc:sldMk cId="2990098665" sldId="854"/>
        </pc:sldMkLst>
        <pc:spChg chg="mod">
          <ac:chgData name="BUTELLI Sergio (OP)" userId="S::sergio.butelli@ec.europa.eu::9dfcbaa2-cca3-4da0-9688-e4936912406f" providerId="AD" clId="Web-{B4ED8EFA-22A8-184C-8663-AC385A6F5F22}" dt="2025-09-10T14:25:45.918" v="125" actId="20577"/>
          <ac:spMkLst>
            <pc:docMk/>
            <pc:sldMk cId="2990098665" sldId="854"/>
            <ac:spMk id="2" creationId="{B83A5159-33B7-16A0-DE83-477AB0F82FDB}"/>
          </ac:spMkLst>
        </pc:spChg>
      </pc:sldChg>
      <pc:sldChg chg="modSp">
        <pc:chgData name="BUTELLI Sergio (OP)" userId="S::sergio.butelli@ec.europa.eu::9dfcbaa2-cca3-4da0-9688-e4936912406f" providerId="AD" clId="Web-{B4ED8EFA-22A8-184C-8663-AC385A6F5F22}" dt="2025-09-10T14:32:37.988" v="169" actId="20577"/>
        <pc:sldMkLst>
          <pc:docMk/>
          <pc:sldMk cId="2536177780" sldId="858"/>
        </pc:sldMkLst>
        <pc:spChg chg="mod">
          <ac:chgData name="BUTELLI Sergio (OP)" userId="S::sergio.butelli@ec.europa.eu::9dfcbaa2-cca3-4da0-9688-e4936912406f" providerId="AD" clId="Web-{B4ED8EFA-22A8-184C-8663-AC385A6F5F22}" dt="2025-09-10T14:32:37.988" v="169" actId="20577"/>
          <ac:spMkLst>
            <pc:docMk/>
            <pc:sldMk cId="2536177780" sldId="858"/>
            <ac:spMk id="4" creationId="{A66DA539-0A33-E190-A931-49AD1C4D5AF7}"/>
          </ac:spMkLst>
        </pc:spChg>
      </pc:sldChg>
      <pc:sldChg chg="addSp delSp modSp">
        <pc:chgData name="BUTELLI Sergio (OP)" userId="S::sergio.butelli@ec.europa.eu::9dfcbaa2-cca3-4da0-9688-e4936912406f" providerId="AD" clId="Web-{B4ED8EFA-22A8-184C-8663-AC385A6F5F22}" dt="2025-09-10T14:33:12.379" v="170"/>
        <pc:sldMkLst>
          <pc:docMk/>
          <pc:sldMk cId="443272645" sldId="859"/>
        </pc:sldMkLst>
      </pc:sldChg>
      <pc:sldChg chg="modSp">
        <pc:chgData name="BUTELLI Sergio (OP)" userId="S::sergio.butelli@ec.europa.eu::9dfcbaa2-cca3-4da0-9688-e4936912406f" providerId="AD" clId="Web-{B4ED8EFA-22A8-184C-8663-AC385A6F5F22}" dt="2025-09-10T14:22:53.366" v="117" actId="1076"/>
        <pc:sldMkLst>
          <pc:docMk/>
          <pc:sldMk cId="1604129001" sldId="860"/>
        </pc:sldMkLst>
        <pc:spChg chg="mod">
          <ac:chgData name="BUTELLI Sergio (OP)" userId="S::sergio.butelli@ec.europa.eu::9dfcbaa2-cca3-4da0-9688-e4936912406f" providerId="AD" clId="Web-{B4ED8EFA-22A8-184C-8663-AC385A6F5F22}" dt="2025-09-10T14:22:50.944" v="116" actId="20577"/>
          <ac:spMkLst>
            <pc:docMk/>
            <pc:sldMk cId="1604129001" sldId="860"/>
            <ac:spMk id="19" creationId="{D227864C-3E21-CB9D-84B5-7C5493CF791D}"/>
          </ac:spMkLst>
        </pc:spChg>
        <pc:picChg chg="mod">
          <ac:chgData name="BUTELLI Sergio (OP)" userId="S::sergio.butelli@ec.europa.eu::9dfcbaa2-cca3-4da0-9688-e4936912406f" providerId="AD" clId="Web-{B4ED8EFA-22A8-184C-8663-AC385A6F5F22}" dt="2025-09-10T14:22:53.366" v="117" actId="1076"/>
          <ac:picMkLst>
            <pc:docMk/>
            <pc:sldMk cId="1604129001" sldId="860"/>
            <ac:picMk id="12" creationId="{645A6FD0-6DD8-BAF1-025B-BA97C6732F73}"/>
          </ac:picMkLst>
        </pc:picChg>
      </pc:sldChg>
      <pc:sldChg chg="modSp">
        <pc:chgData name="BUTELLI Sergio (OP)" userId="S::sergio.butelli@ec.europa.eu::9dfcbaa2-cca3-4da0-9688-e4936912406f" providerId="AD" clId="Web-{B4ED8EFA-22A8-184C-8663-AC385A6F5F22}" dt="2025-09-10T14:20:28.933" v="98" actId="20577"/>
        <pc:sldMkLst>
          <pc:docMk/>
          <pc:sldMk cId="3927315006" sldId="863"/>
        </pc:sldMkLst>
        <pc:spChg chg="mod">
          <ac:chgData name="BUTELLI Sergio (OP)" userId="S::sergio.butelli@ec.europa.eu::9dfcbaa2-cca3-4da0-9688-e4936912406f" providerId="AD" clId="Web-{B4ED8EFA-22A8-184C-8663-AC385A6F5F22}" dt="2025-09-10T14:20:28.933" v="98" actId="20577"/>
          <ac:spMkLst>
            <pc:docMk/>
            <pc:sldMk cId="3927315006" sldId="863"/>
            <ac:spMk id="3" creationId="{B17227D3-592F-8E4B-5767-D046C60F3061}"/>
          </ac:spMkLst>
        </pc:spChg>
      </pc:sldChg>
      <pc:sldChg chg="modSp">
        <pc:chgData name="BUTELLI Sergio (OP)" userId="S::sergio.butelli@ec.europa.eu::9dfcbaa2-cca3-4da0-9688-e4936912406f" providerId="AD" clId="Web-{B4ED8EFA-22A8-184C-8663-AC385A6F5F22}" dt="2025-09-10T14:18:57.263" v="44" actId="20577"/>
        <pc:sldMkLst>
          <pc:docMk/>
          <pc:sldMk cId="3193797069" sldId="864"/>
        </pc:sldMkLst>
        <pc:spChg chg="mod">
          <ac:chgData name="BUTELLI Sergio (OP)" userId="S::sergio.butelli@ec.europa.eu::9dfcbaa2-cca3-4da0-9688-e4936912406f" providerId="AD" clId="Web-{B4ED8EFA-22A8-184C-8663-AC385A6F5F22}" dt="2025-09-10T14:18:57.263" v="44" actId="20577"/>
          <ac:spMkLst>
            <pc:docMk/>
            <pc:sldMk cId="3193797069" sldId="864"/>
            <ac:spMk id="3" creationId="{A83C6AE7-1739-3AC3-F411-5BCA41E83C74}"/>
          </ac:spMkLst>
        </pc:spChg>
      </pc:sldChg>
      <pc:sldChg chg="addSp delSp modSp">
        <pc:chgData name="BUTELLI Sergio (OP)" userId="S::sergio.butelli@ec.europa.eu::9dfcbaa2-cca3-4da0-9688-e4936912406f" providerId="AD" clId="Web-{B4ED8EFA-22A8-184C-8663-AC385A6F5F22}" dt="2025-09-10T14:32:03.816" v="156" actId="20577"/>
        <pc:sldMkLst>
          <pc:docMk/>
          <pc:sldMk cId="523789340" sldId="868"/>
        </pc:sldMkLst>
        <pc:spChg chg="mod">
          <ac:chgData name="BUTELLI Sergio (OP)" userId="S::sergio.butelli@ec.europa.eu::9dfcbaa2-cca3-4da0-9688-e4936912406f" providerId="AD" clId="Web-{B4ED8EFA-22A8-184C-8663-AC385A6F5F22}" dt="2025-09-10T14:32:03.816" v="156" actId="20577"/>
          <ac:spMkLst>
            <pc:docMk/>
            <pc:sldMk cId="523789340" sldId="868"/>
            <ac:spMk id="6" creationId="{486E4F5C-EBC9-C794-A6A5-C5BE4E26A7B9}"/>
          </ac:spMkLst>
        </pc:spChg>
        <pc:spChg chg="mod">
          <ac:chgData name="BUTELLI Sergio (OP)" userId="S::sergio.butelli@ec.europa.eu::9dfcbaa2-cca3-4da0-9688-e4936912406f" providerId="AD" clId="Web-{B4ED8EFA-22A8-184C-8663-AC385A6F5F22}" dt="2025-09-10T14:29:09.547" v="129" actId="14100"/>
          <ac:spMkLst>
            <pc:docMk/>
            <pc:sldMk cId="523789340" sldId="868"/>
            <ac:spMk id="19" creationId="{A9914DE6-681B-B4B1-954F-03E6BBA90A72}"/>
          </ac:spMkLst>
        </pc:spChg>
      </pc:sldChg>
      <pc:sldChg chg="ord">
        <pc:chgData name="BUTELLI Sergio (OP)" userId="S::sergio.butelli@ec.europa.eu::9dfcbaa2-cca3-4da0-9688-e4936912406f" providerId="AD" clId="Web-{B4ED8EFA-22A8-184C-8663-AC385A6F5F22}" dt="2025-09-10T14:26:59.122" v="126"/>
        <pc:sldMkLst>
          <pc:docMk/>
          <pc:sldMk cId="1945780844" sldId="878"/>
        </pc:sldMkLst>
      </pc:sldChg>
    </pc:docChg>
  </pc:docChgLst>
  <pc:docChgLst>
    <pc:chgData name="Eyer Cort" userId="S::cort.eyer_curia.europa.eu#ext#@eceuropaeu.onmicrosoft.com::7bffb332-9c95-424c-8020-9382676a2508" providerId="AD" clId="Web-{A956D103-1D77-85A5-4199-8C78A8BE4048}"/>
    <pc:docChg chg="sldOrd">
      <pc:chgData name="Eyer Cort" userId="S::cort.eyer_curia.europa.eu#ext#@eceuropaeu.onmicrosoft.com::7bffb332-9c95-424c-8020-9382676a2508" providerId="AD" clId="Web-{A956D103-1D77-85A5-4199-8C78A8BE4048}" dt="2025-09-08T10:21:17.732" v="0"/>
      <pc:docMkLst>
        <pc:docMk/>
      </pc:docMkLst>
      <pc:sldChg chg="ord">
        <pc:chgData name="Eyer Cort" userId="S::cort.eyer_curia.europa.eu#ext#@eceuropaeu.onmicrosoft.com::7bffb332-9c95-424c-8020-9382676a2508" providerId="AD" clId="Web-{A956D103-1D77-85A5-4199-8C78A8BE4048}" dt="2025-09-08T10:21:17.732" v="0"/>
        <pc:sldMkLst>
          <pc:docMk/>
          <pc:sldMk cId="2518829157" sldId="852"/>
        </pc:sldMkLst>
      </pc:sldChg>
    </pc:docChg>
  </pc:docChgLst>
  <pc:docChgLst>
    <pc:chgData name="Eyer Cort" userId="S::cort.eyer_curia.europa.eu#ext#@eceuropaeu.onmicrosoft.com::7bffb332-9c95-424c-8020-9382676a2508" providerId="AD" clId="Web-{467AD9B2-A1DC-347B-1AAA-3C8802823F1A}"/>
    <pc:docChg chg="addSld delSld modSld sldOrd modSection">
      <pc:chgData name="Eyer Cort" userId="S::cort.eyer_curia.europa.eu#ext#@eceuropaeu.onmicrosoft.com::7bffb332-9c95-424c-8020-9382676a2508" providerId="AD" clId="Web-{467AD9B2-A1DC-347B-1AAA-3C8802823F1A}" dt="2025-09-05T11:07:15.002" v="452"/>
      <pc:docMkLst>
        <pc:docMk/>
      </pc:docMkLst>
      <pc:sldChg chg="del">
        <pc:chgData name="Eyer Cort" userId="S::cort.eyer_curia.europa.eu#ext#@eceuropaeu.onmicrosoft.com::7bffb332-9c95-424c-8020-9382676a2508" providerId="AD" clId="Web-{467AD9B2-A1DC-347B-1AAA-3C8802823F1A}" dt="2025-09-05T09:27:13.288" v="0"/>
        <pc:sldMkLst>
          <pc:docMk/>
          <pc:sldMk cId="2126814195" sldId="832"/>
        </pc:sldMkLst>
      </pc:sldChg>
      <pc:sldChg chg="addSp delSp modSp">
        <pc:chgData name="Eyer Cort" userId="S::cort.eyer_curia.europa.eu#ext#@eceuropaeu.onmicrosoft.com::7bffb332-9c95-424c-8020-9382676a2508" providerId="AD" clId="Web-{467AD9B2-A1DC-347B-1AAA-3C8802823F1A}" dt="2025-09-05T09:43:37.250" v="253"/>
        <pc:sldMkLst>
          <pc:docMk/>
          <pc:sldMk cId="2726110702" sldId="833"/>
        </pc:sldMkLst>
        <pc:spChg chg="add del mod">
          <ac:chgData name="Eyer Cort" userId="S::cort.eyer_curia.europa.eu#ext#@eceuropaeu.onmicrosoft.com::7bffb332-9c95-424c-8020-9382676a2508" providerId="AD" clId="Web-{467AD9B2-A1DC-347B-1AAA-3C8802823F1A}" dt="2025-09-05T09:40:11.810" v="173" actId="1076"/>
          <ac:spMkLst>
            <pc:docMk/>
            <pc:sldMk cId="2726110702" sldId="833"/>
            <ac:spMk id="4" creationId="{AEE1C6C2-A47B-40E9-76AE-04E1F818EAD6}"/>
          </ac:spMkLst>
        </pc:spChg>
        <pc:spChg chg="add del mod">
          <ac:chgData name="Eyer Cort" userId="S::cort.eyer_curia.europa.eu#ext#@eceuropaeu.onmicrosoft.com::7bffb332-9c95-424c-8020-9382676a2508" providerId="AD" clId="Web-{467AD9B2-A1DC-347B-1AAA-3C8802823F1A}" dt="2025-09-05T09:40:02.467" v="172" actId="1076"/>
          <ac:spMkLst>
            <pc:docMk/>
            <pc:sldMk cId="2726110702" sldId="833"/>
            <ac:spMk id="7" creationId="{16A2C6FA-50FC-BCED-F65C-40A306E95008}"/>
          </ac:spMkLst>
        </pc:spChg>
        <pc:graphicFrameChg chg="add del mod modGraphic">
          <ac:chgData name="Eyer Cort" userId="S::cort.eyer_curia.europa.eu#ext#@eceuropaeu.onmicrosoft.com::7bffb332-9c95-424c-8020-9382676a2508" providerId="AD" clId="Web-{467AD9B2-A1DC-347B-1AAA-3C8802823F1A}" dt="2025-09-05T09:43:37.250" v="253"/>
          <ac:graphicFrameMkLst>
            <pc:docMk/>
            <pc:sldMk cId="2726110702" sldId="833"/>
            <ac:graphicFrameMk id="3" creationId="{0F19C3F6-F2A8-A21E-FB1B-DF5ACF9F5E67}"/>
          </ac:graphicFrameMkLst>
        </pc:graphicFrameChg>
      </pc:sldChg>
      <pc:sldChg chg="ord delAnim">
        <pc:chgData name="Eyer Cort" userId="S::cort.eyer_curia.europa.eu#ext#@eceuropaeu.onmicrosoft.com::7bffb332-9c95-424c-8020-9382676a2508" providerId="AD" clId="Web-{467AD9B2-A1DC-347B-1AAA-3C8802823F1A}" dt="2025-09-05T09:58:55.616" v="422"/>
        <pc:sldMkLst>
          <pc:docMk/>
          <pc:sldMk cId="2979171861" sldId="834"/>
        </pc:sldMkLst>
      </pc:sldChg>
      <pc:sldChg chg="del">
        <pc:chgData name="Eyer Cort" userId="S::cort.eyer_curia.europa.eu#ext#@eceuropaeu.onmicrosoft.com::7bffb332-9c95-424c-8020-9382676a2508" providerId="AD" clId="Web-{467AD9B2-A1DC-347B-1AAA-3C8802823F1A}" dt="2025-09-05T09:50:24.883" v="331"/>
        <pc:sldMkLst>
          <pc:docMk/>
          <pc:sldMk cId="2038691776" sldId="836"/>
        </pc:sldMkLst>
      </pc:sldChg>
      <pc:sldChg chg="del">
        <pc:chgData name="Eyer Cort" userId="S::cort.eyer_curia.europa.eu#ext#@eceuropaeu.onmicrosoft.com::7bffb332-9c95-424c-8020-9382676a2508" providerId="AD" clId="Web-{467AD9B2-A1DC-347B-1AAA-3C8802823F1A}" dt="2025-09-05T09:57:18.415" v="410"/>
        <pc:sldMkLst>
          <pc:docMk/>
          <pc:sldMk cId="4027149785" sldId="837"/>
        </pc:sldMkLst>
      </pc:sldChg>
      <pc:sldChg chg="del">
        <pc:chgData name="Eyer Cort" userId="S::cort.eyer_curia.europa.eu#ext#@eceuropaeu.onmicrosoft.com::7bffb332-9c95-424c-8020-9382676a2508" providerId="AD" clId="Web-{467AD9B2-A1DC-347B-1AAA-3C8802823F1A}" dt="2025-09-05T09:57:19.100" v="411"/>
        <pc:sldMkLst>
          <pc:docMk/>
          <pc:sldMk cId="1075860332" sldId="842"/>
        </pc:sldMkLst>
      </pc:sldChg>
      <pc:sldChg chg="del">
        <pc:chgData name="Eyer Cort" userId="S::cort.eyer_curia.europa.eu#ext#@eceuropaeu.onmicrosoft.com::7bffb332-9c95-424c-8020-9382676a2508" providerId="AD" clId="Web-{467AD9B2-A1DC-347B-1AAA-3C8802823F1A}" dt="2025-09-05T09:50:19.820" v="329"/>
        <pc:sldMkLst>
          <pc:docMk/>
          <pc:sldMk cId="180980080" sldId="844"/>
        </pc:sldMkLst>
      </pc:sldChg>
      <pc:sldChg chg="del">
        <pc:chgData name="Eyer Cort" userId="S::cort.eyer_curia.europa.eu#ext#@eceuropaeu.onmicrosoft.com::7bffb332-9c95-424c-8020-9382676a2508" providerId="AD" clId="Web-{467AD9B2-A1DC-347B-1AAA-3C8802823F1A}" dt="2025-09-05T09:50:26.320" v="332"/>
        <pc:sldMkLst>
          <pc:docMk/>
          <pc:sldMk cId="1667903475" sldId="845"/>
        </pc:sldMkLst>
      </pc:sldChg>
      <pc:sldChg chg="del">
        <pc:chgData name="Eyer Cort" userId="S::cort.eyer_curia.europa.eu#ext#@eceuropaeu.onmicrosoft.com::7bffb332-9c95-424c-8020-9382676a2508" providerId="AD" clId="Web-{467AD9B2-A1DC-347B-1AAA-3C8802823F1A}" dt="2025-09-05T09:50:28.320" v="333"/>
        <pc:sldMkLst>
          <pc:docMk/>
          <pc:sldMk cId="3852698737" sldId="846"/>
        </pc:sldMkLst>
      </pc:sldChg>
      <pc:sldChg chg="addSp delSp modSp addAnim delAnim">
        <pc:chgData name="Eyer Cort" userId="S::cort.eyer_curia.europa.eu#ext#@eceuropaeu.onmicrosoft.com::7bffb332-9c95-424c-8020-9382676a2508" providerId="AD" clId="Web-{467AD9B2-A1DC-347B-1AAA-3C8802823F1A}" dt="2025-09-05T09:55:15.788" v="403"/>
        <pc:sldMkLst>
          <pc:docMk/>
          <pc:sldMk cId="631247108" sldId="847"/>
        </pc:sldMkLst>
        <pc:spChg chg="mod">
          <ac:chgData name="Eyer Cort" userId="S::cort.eyer_curia.europa.eu#ext#@eceuropaeu.onmicrosoft.com::7bffb332-9c95-424c-8020-9382676a2508" providerId="AD" clId="Web-{467AD9B2-A1DC-347B-1AAA-3C8802823F1A}" dt="2025-09-05T09:51:02.696" v="338" actId="20577"/>
          <ac:spMkLst>
            <pc:docMk/>
            <pc:sldMk cId="631247108" sldId="847"/>
            <ac:spMk id="6" creationId="{C3965130-7FAE-9466-CE1A-2F6C53CBFEC4}"/>
          </ac:spMkLst>
        </pc:spChg>
        <pc:spChg chg="mod">
          <ac:chgData name="Eyer Cort" userId="S::cort.eyer_curia.europa.eu#ext#@eceuropaeu.onmicrosoft.com::7bffb332-9c95-424c-8020-9382676a2508" providerId="AD" clId="Web-{467AD9B2-A1DC-347B-1AAA-3C8802823F1A}" dt="2025-09-05T09:54:26.725" v="399" actId="1076"/>
          <ac:spMkLst>
            <pc:docMk/>
            <pc:sldMk cId="631247108" sldId="847"/>
            <ac:spMk id="19" creationId="{D227864C-3E21-CB9D-84B5-7C5493CF791D}"/>
          </ac:spMkLst>
        </pc:spChg>
        <pc:picChg chg="add mod ord">
          <ac:chgData name="Eyer Cort" userId="S::cort.eyer_curia.europa.eu#ext#@eceuropaeu.onmicrosoft.com::7bffb332-9c95-424c-8020-9382676a2508" providerId="AD" clId="Web-{467AD9B2-A1DC-347B-1AAA-3C8802823F1A}" dt="2025-09-05T09:54:09.163" v="398" actId="14100"/>
          <ac:picMkLst>
            <pc:docMk/>
            <pc:sldMk cId="631247108" sldId="847"/>
            <ac:picMk id="4" creationId="{33841C46-A9C4-9518-99BB-91738FB8DBDE}"/>
          </ac:picMkLst>
        </pc:picChg>
      </pc:sldChg>
      <pc:sldChg chg="del">
        <pc:chgData name="Eyer Cort" userId="S::cort.eyer_curia.europa.eu#ext#@eceuropaeu.onmicrosoft.com::7bffb332-9c95-424c-8020-9382676a2508" providerId="AD" clId="Web-{467AD9B2-A1DC-347B-1AAA-3C8802823F1A}" dt="2025-09-05T09:50:20.617" v="330"/>
        <pc:sldMkLst>
          <pc:docMk/>
          <pc:sldMk cId="1762949802" sldId="850"/>
        </pc:sldMkLst>
      </pc:sldChg>
      <pc:sldChg chg="addSp delSp modSp delAnim">
        <pc:chgData name="Eyer Cort" userId="S::cort.eyer_curia.europa.eu#ext#@eceuropaeu.onmicrosoft.com::7bffb332-9c95-424c-8020-9382676a2508" providerId="AD" clId="Web-{467AD9B2-A1DC-347B-1AAA-3C8802823F1A}" dt="2025-09-05T09:49:54.101" v="328" actId="1076"/>
        <pc:sldMkLst>
          <pc:docMk/>
          <pc:sldMk cId="2518829157" sldId="852"/>
        </pc:sldMkLst>
        <pc:spChg chg="mod">
          <ac:chgData name="Eyer Cort" userId="S::cort.eyer_curia.europa.eu#ext#@eceuropaeu.onmicrosoft.com::7bffb332-9c95-424c-8020-9382676a2508" providerId="AD" clId="Web-{467AD9B2-A1DC-347B-1AAA-3C8802823F1A}" dt="2025-09-05T09:46:46.475" v="314" actId="1076"/>
          <ac:spMkLst>
            <pc:docMk/>
            <pc:sldMk cId="2518829157" sldId="852"/>
            <ac:spMk id="2" creationId="{1E060838-B5A8-0ED9-78C3-3085278AB6A1}"/>
          </ac:spMkLst>
        </pc:spChg>
        <pc:spChg chg="add mod">
          <ac:chgData name="Eyer Cort" userId="S::cort.eyer_curia.europa.eu#ext#@eceuropaeu.onmicrosoft.com::7bffb332-9c95-424c-8020-9382676a2508" providerId="AD" clId="Web-{467AD9B2-A1DC-347B-1AAA-3C8802823F1A}" dt="2025-09-05T09:46:38.460" v="312" actId="1076"/>
          <ac:spMkLst>
            <pc:docMk/>
            <pc:sldMk cId="2518829157" sldId="852"/>
            <ac:spMk id="6" creationId="{2E44C58F-8EA1-CC3E-0B1B-A3C2ED7B2E20}"/>
          </ac:spMkLst>
        </pc:spChg>
        <pc:picChg chg="add mod ord">
          <ac:chgData name="Eyer Cort" userId="S::cort.eyer_curia.europa.eu#ext#@eceuropaeu.onmicrosoft.com::7bffb332-9c95-424c-8020-9382676a2508" providerId="AD" clId="Web-{467AD9B2-A1DC-347B-1AAA-3C8802823F1A}" dt="2025-09-05T09:48:46.898" v="319"/>
          <ac:picMkLst>
            <pc:docMk/>
            <pc:sldMk cId="2518829157" sldId="852"/>
            <ac:picMk id="7" creationId="{DFC81B40-771C-53EB-91F9-6DB99A3AF6C6}"/>
          </ac:picMkLst>
        </pc:picChg>
        <pc:picChg chg="add mod">
          <ac:chgData name="Eyer Cort" userId="S::cort.eyer_curia.europa.eu#ext#@eceuropaeu.onmicrosoft.com::7bffb332-9c95-424c-8020-9382676a2508" providerId="AD" clId="Web-{467AD9B2-A1DC-347B-1AAA-3C8802823F1A}" dt="2025-09-05T09:49:54.101" v="328" actId="1076"/>
          <ac:picMkLst>
            <pc:docMk/>
            <pc:sldMk cId="2518829157" sldId="852"/>
            <ac:picMk id="9" creationId="{C36EA238-93B8-B024-FBA0-FA971B2F4B96}"/>
          </ac:picMkLst>
        </pc:picChg>
      </pc:sldChg>
      <pc:sldChg chg="modSp">
        <pc:chgData name="Eyer Cort" userId="S::cort.eyer_curia.europa.eu#ext#@eceuropaeu.onmicrosoft.com::7bffb332-9c95-424c-8020-9382676a2508" providerId="AD" clId="Web-{467AD9B2-A1DC-347B-1AAA-3C8802823F1A}" dt="2025-09-05T09:27:27.741" v="6" actId="14100"/>
        <pc:sldMkLst>
          <pc:docMk/>
          <pc:sldMk cId="19622704" sldId="856"/>
        </pc:sldMkLst>
        <pc:spChg chg="mod">
          <ac:chgData name="Eyer Cort" userId="S::cort.eyer_curia.europa.eu#ext#@eceuropaeu.onmicrosoft.com::7bffb332-9c95-424c-8020-9382676a2508" providerId="AD" clId="Web-{467AD9B2-A1DC-347B-1AAA-3C8802823F1A}" dt="2025-09-05T09:27:27.741" v="6" actId="14100"/>
          <ac:spMkLst>
            <pc:docMk/>
            <pc:sldMk cId="19622704" sldId="856"/>
            <ac:spMk id="4" creationId="{A66DA539-0A33-E190-A931-49AD1C4D5AF7}"/>
          </ac:spMkLst>
        </pc:spChg>
      </pc:sldChg>
      <pc:sldChg chg="modSp">
        <pc:chgData name="Eyer Cort" userId="S::cort.eyer_curia.europa.eu#ext#@eceuropaeu.onmicrosoft.com::7bffb332-9c95-424c-8020-9382676a2508" providerId="AD" clId="Web-{467AD9B2-A1DC-347B-1AAA-3C8802823F1A}" dt="2025-09-05T09:50:47.758" v="336" actId="20577"/>
        <pc:sldMkLst>
          <pc:docMk/>
          <pc:sldMk cId="2720671320" sldId="857"/>
        </pc:sldMkLst>
        <pc:spChg chg="mod">
          <ac:chgData name="Eyer Cort" userId="S::cort.eyer_curia.europa.eu#ext#@eceuropaeu.onmicrosoft.com::7bffb332-9c95-424c-8020-9382676a2508" providerId="AD" clId="Web-{467AD9B2-A1DC-347B-1AAA-3C8802823F1A}" dt="2025-09-05T09:50:47.758" v="336" actId="20577"/>
          <ac:spMkLst>
            <pc:docMk/>
            <pc:sldMk cId="2720671320" sldId="857"/>
            <ac:spMk id="4" creationId="{A66DA539-0A33-E190-A931-49AD1C4D5AF7}"/>
          </ac:spMkLst>
        </pc:spChg>
      </pc:sldChg>
      <pc:sldChg chg="addSp delSp modSp addAnim delAnim">
        <pc:chgData name="Eyer Cort" userId="S::cort.eyer_curia.europa.eu#ext#@eceuropaeu.onmicrosoft.com::7bffb332-9c95-424c-8020-9382676a2508" providerId="AD" clId="Web-{467AD9B2-A1DC-347B-1AAA-3C8802823F1A}" dt="2025-09-05T09:58:06.428" v="415"/>
        <pc:sldMkLst>
          <pc:docMk/>
          <pc:sldMk cId="2790427419" sldId="865"/>
        </pc:sldMkLst>
        <pc:spChg chg="add del mod ord">
          <ac:chgData name="Eyer Cort" userId="S::cort.eyer_curia.europa.eu#ext#@eceuropaeu.onmicrosoft.com::7bffb332-9c95-424c-8020-9382676a2508" providerId="AD" clId="Web-{467AD9B2-A1DC-347B-1AAA-3C8802823F1A}" dt="2025-09-05T09:33:51.868" v="81" actId="14100"/>
          <ac:spMkLst>
            <pc:docMk/>
            <pc:sldMk cId="2790427419" sldId="865"/>
            <ac:spMk id="7" creationId="{30A609EC-D4E0-316E-4EBE-828170F90014}"/>
          </ac:spMkLst>
        </pc:spChg>
        <pc:spChg chg="add del mod">
          <ac:chgData name="Eyer Cort" userId="S::cort.eyer_curia.europa.eu#ext#@eceuropaeu.onmicrosoft.com::7bffb332-9c95-424c-8020-9382676a2508" providerId="AD" clId="Web-{467AD9B2-A1DC-347B-1AAA-3C8802823F1A}" dt="2025-09-05T09:31:41.977" v="56" actId="20577"/>
          <ac:spMkLst>
            <pc:docMk/>
            <pc:sldMk cId="2790427419" sldId="865"/>
            <ac:spMk id="9" creationId="{AEF406FA-BD67-79FA-1858-213645CD18BF}"/>
          </ac:spMkLst>
        </pc:spChg>
        <pc:picChg chg="add mod">
          <ac:chgData name="Eyer Cort" userId="S::cort.eyer_curia.europa.eu#ext#@eceuropaeu.onmicrosoft.com::7bffb332-9c95-424c-8020-9382676a2508" providerId="AD" clId="Web-{467AD9B2-A1DC-347B-1AAA-3C8802823F1A}" dt="2025-09-05T09:49:21.773" v="323"/>
          <ac:picMkLst>
            <pc:docMk/>
            <pc:sldMk cId="2790427419" sldId="865"/>
            <ac:picMk id="18" creationId="{FE93296A-F0FF-6304-943A-F06516B66CF9}"/>
          </ac:picMkLst>
        </pc:picChg>
      </pc:sldChg>
      <pc:sldChg chg="del">
        <pc:chgData name="Eyer Cort" userId="S::cort.eyer_curia.europa.eu#ext#@eceuropaeu.onmicrosoft.com::7bffb332-9c95-424c-8020-9382676a2508" providerId="AD" clId="Web-{467AD9B2-A1DC-347B-1AAA-3C8802823F1A}" dt="2025-09-05T09:57:14.725" v="409"/>
        <pc:sldMkLst>
          <pc:docMk/>
          <pc:sldMk cId="1301366874" sldId="866"/>
        </pc:sldMkLst>
      </pc:sldChg>
      <pc:sldChg chg="addSp delSp modSp add replId">
        <pc:chgData name="Eyer Cort" userId="S::cort.eyer_curia.europa.eu#ext#@eceuropaeu.onmicrosoft.com::7bffb332-9c95-424c-8020-9382676a2508" providerId="AD" clId="Web-{467AD9B2-A1DC-347B-1AAA-3C8802823F1A}" dt="2025-09-05T09:49:15.367" v="322"/>
        <pc:sldMkLst>
          <pc:docMk/>
          <pc:sldMk cId="445100540" sldId="870"/>
        </pc:sldMkLst>
        <pc:spChg chg="mod">
          <ac:chgData name="Eyer Cort" userId="S::cort.eyer_curia.europa.eu#ext#@eceuropaeu.onmicrosoft.com::7bffb332-9c95-424c-8020-9382676a2508" providerId="AD" clId="Web-{467AD9B2-A1DC-347B-1AAA-3C8802823F1A}" dt="2025-09-05T09:35:15.631" v="105" actId="20577"/>
          <ac:spMkLst>
            <pc:docMk/>
            <pc:sldMk cId="445100540" sldId="870"/>
            <ac:spMk id="7" creationId="{257D72E1-2B5A-6068-9187-4B7C7E3765AF}"/>
          </ac:spMkLst>
        </pc:spChg>
        <pc:spChg chg="mod">
          <ac:chgData name="Eyer Cort" userId="S::cort.eyer_curia.europa.eu#ext#@eceuropaeu.onmicrosoft.com::7bffb332-9c95-424c-8020-9382676a2508" providerId="AD" clId="Web-{467AD9B2-A1DC-347B-1AAA-3C8802823F1A}" dt="2025-09-05T09:34:32.792" v="90" actId="20577"/>
          <ac:spMkLst>
            <pc:docMk/>
            <pc:sldMk cId="445100540" sldId="870"/>
            <ac:spMk id="9" creationId="{F09A523F-54F7-1D05-316E-2BAC57FED5AC}"/>
          </ac:spMkLst>
        </pc:spChg>
        <pc:picChg chg="add mod">
          <ac:chgData name="Eyer Cort" userId="S::cort.eyer_curia.europa.eu#ext#@eceuropaeu.onmicrosoft.com::7bffb332-9c95-424c-8020-9382676a2508" providerId="AD" clId="Web-{467AD9B2-A1DC-347B-1AAA-3C8802823F1A}" dt="2025-09-05T09:49:15.367" v="322"/>
          <ac:picMkLst>
            <pc:docMk/>
            <pc:sldMk cId="445100540" sldId="870"/>
            <ac:picMk id="2" creationId="{4C47A809-968C-E4C1-C72B-2332970EA79B}"/>
          </ac:picMkLst>
        </pc:picChg>
      </pc:sldChg>
      <pc:sldChg chg="addSp delSp modSp add replId delAnim">
        <pc:chgData name="Eyer Cort" userId="S::cort.eyer_curia.europa.eu#ext#@eceuropaeu.onmicrosoft.com::7bffb332-9c95-424c-8020-9382676a2508" providerId="AD" clId="Web-{467AD9B2-A1DC-347B-1AAA-3C8802823F1A}" dt="2025-09-05T09:49:03.507" v="321"/>
        <pc:sldMkLst>
          <pc:docMk/>
          <pc:sldMk cId="3398935955" sldId="871"/>
        </pc:sldMkLst>
        <pc:spChg chg="mod">
          <ac:chgData name="Eyer Cort" userId="S::cort.eyer_curia.europa.eu#ext#@eceuropaeu.onmicrosoft.com::7bffb332-9c95-424c-8020-9382676a2508" providerId="AD" clId="Web-{467AD9B2-A1DC-347B-1AAA-3C8802823F1A}" dt="2025-09-05T09:36:23.930" v="117" actId="20577"/>
          <ac:spMkLst>
            <pc:docMk/>
            <pc:sldMk cId="3398935955" sldId="871"/>
            <ac:spMk id="6" creationId="{33278572-CC2A-BB50-0168-4E5B3B05DD19}"/>
          </ac:spMkLst>
        </pc:spChg>
        <pc:picChg chg="add mod">
          <ac:chgData name="Eyer Cort" userId="S::cort.eyer_curia.europa.eu#ext#@eceuropaeu.onmicrosoft.com::7bffb332-9c95-424c-8020-9382676a2508" providerId="AD" clId="Web-{467AD9B2-A1DC-347B-1AAA-3C8802823F1A}" dt="2025-09-05T09:49:03.273" v="320"/>
          <ac:picMkLst>
            <pc:docMk/>
            <pc:sldMk cId="3398935955" sldId="871"/>
            <ac:picMk id="4" creationId="{0C62317B-AEF9-C862-BE40-7826A46567A5}"/>
          </ac:picMkLst>
        </pc:picChg>
        <pc:picChg chg="add mod">
          <ac:chgData name="Eyer Cort" userId="S::cort.eyer_curia.europa.eu#ext#@eceuropaeu.onmicrosoft.com::7bffb332-9c95-424c-8020-9382676a2508" providerId="AD" clId="Web-{467AD9B2-A1DC-347B-1AAA-3C8802823F1A}" dt="2025-09-05T09:49:03.507" v="321"/>
          <ac:picMkLst>
            <pc:docMk/>
            <pc:sldMk cId="3398935955" sldId="871"/>
            <ac:picMk id="5" creationId="{B6241849-53CE-EBC8-7716-C429CDDE27A3}"/>
          </ac:picMkLst>
        </pc:picChg>
      </pc:sldChg>
      <pc:sldChg chg="add ord replId">
        <pc:chgData name="Eyer Cort" userId="S::cort.eyer_curia.europa.eu#ext#@eceuropaeu.onmicrosoft.com::7bffb332-9c95-424c-8020-9382676a2508" providerId="AD" clId="Web-{467AD9B2-A1DC-347B-1AAA-3C8802823F1A}" dt="2025-09-05T09:57:25.085" v="413"/>
        <pc:sldMkLst>
          <pc:docMk/>
          <pc:sldMk cId="1069499301" sldId="872"/>
        </pc:sldMkLst>
      </pc:sldChg>
      <pc:sldChg chg="add delAnim">
        <pc:chgData name="Eyer Cort" userId="S::cort.eyer_curia.europa.eu#ext#@eceuropaeu.onmicrosoft.com::7bffb332-9c95-424c-8020-9382676a2508" providerId="AD" clId="Web-{467AD9B2-A1DC-347B-1AAA-3C8802823F1A}" dt="2025-09-05T10:00:28.492" v="428"/>
        <pc:sldMkLst>
          <pc:docMk/>
          <pc:sldMk cId="430701509" sldId="873"/>
        </pc:sldMkLst>
      </pc:sldChg>
      <pc:sldChg chg="add delAnim">
        <pc:chgData name="Eyer Cort" userId="S::cort.eyer_curia.europa.eu#ext#@eceuropaeu.onmicrosoft.com::7bffb332-9c95-424c-8020-9382676a2508" providerId="AD" clId="Web-{467AD9B2-A1DC-347B-1AAA-3C8802823F1A}" dt="2025-09-05T11:06:50.377" v="436"/>
        <pc:sldMkLst>
          <pc:docMk/>
          <pc:sldMk cId="3928859348" sldId="874"/>
        </pc:sldMkLst>
      </pc:sldChg>
      <pc:sldChg chg="add delAnim">
        <pc:chgData name="Eyer Cort" userId="S::cort.eyer_curia.europa.eu#ext#@eceuropaeu.onmicrosoft.com::7bffb332-9c95-424c-8020-9382676a2508" providerId="AD" clId="Web-{467AD9B2-A1DC-347B-1AAA-3C8802823F1A}" dt="2025-09-05T11:07:04.830" v="445"/>
        <pc:sldMkLst>
          <pc:docMk/>
          <pc:sldMk cId="1749670276" sldId="875"/>
        </pc:sldMkLst>
      </pc:sldChg>
      <pc:sldChg chg="add delAnim">
        <pc:chgData name="Eyer Cort" userId="S::cort.eyer_curia.europa.eu#ext#@eceuropaeu.onmicrosoft.com::7bffb332-9c95-424c-8020-9382676a2508" providerId="AD" clId="Web-{467AD9B2-A1DC-347B-1AAA-3C8802823F1A}" dt="2025-09-05T11:07:15.002" v="452"/>
        <pc:sldMkLst>
          <pc:docMk/>
          <pc:sldMk cId="392034439" sldId="876"/>
        </pc:sldMkLst>
      </pc:sldChg>
      <pc:sldChg chg="add">
        <pc:chgData name="Eyer Cort" userId="S::cort.eyer_curia.europa.eu#ext#@eceuropaeu.onmicrosoft.com::7bffb332-9c95-424c-8020-9382676a2508" providerId="AD" clId="Web-{467AD9B2-A1DC-347B-1AAA-3C8802823F1A}" dt="2025-09-05T09:57:05.303" v="408"/>
        <pc:sldMkLst>
          <pc:docMk/>
          <pc:sldMk cId="2106009413" sldId="877"/>
        </pc:sldMkLst>
      </pc:sldChg>
    </pc:docChg>
  </pc:docChgLst>
  <pc:docChgLst>
    <pc:chgData name="BUTELLI Sergio (OP)" userId="S::sergio.butelli@ec.europa.eu::9dfcbaa2-cca3-4da0-9688-e4936912406f" providerId="AD" clId="Web-{B0DC4271-964D-BF22-81D0-1838F0DEF0B8}"/>
    <pc:docChg chg="modSld">
      <pc:chgData name="BUTELLI Sergio (OP)" userId="S::sergio.butelli@ec.europa.eu::9dfcbaa2-cca3-4da0-9688-e4936912406f" providerId="AD" clId="Web-{B0DC4271-964D-BF22-81D0-1838F0DEF0B8}" dt="2025-09-03T12:26:50.461" v="0" actId="14100"/>
      <pc:docMkLst>
        <pc:docMk/>
      </pc:docMkLst>
      <pc:sldChg chg="modSp">
        <pc:chgData name="BUTELLI Sergio (OP)" userId="S::sergio.butelli@ec.europa.eu::9dfcbaa2-cca3-4da0-9688-e4936912406f" providerId="AD" clId="Web-{B0DC4271-964D-BF22-81D0-1838F0DEF0B8}" dt="2025-09-03T12:26:50.461" v="0" actId="14100"/>
        <pc:sldMkLst>
          <pc:docMk/>
          <pc:sldMk cId="2126814195" sldId="832"/>
        </pc:sldMkLst>
      </pc:sldChg>
    </pc:docChg>
  </pc:docChgLst>
  <pc:docChgLst>
    <pc:chgData name="BUTELLI Sergio (OP)" userId="9dfcbaa2-cca3-4da0-9688-e4936912406f" providerId="ADAL" clId="{89E6417A-F09A-4AC0-A3E8-5ED4700465F5}"/>
    <pc:docChg chg="undo custSel addSld delSld modSld sldOrd modSection">
      <pc:chgData name="BUTELLI Sergio (OP)" userId="9dfcbaa2-cca3-4da0-9688-e4936912406f" providerId="ADAL" clId="{89E6417A-F09A-4AC0-A3E8-5ED4700465F5}" dt="2025-08-18T05:19:04.644" v="1053" actId="20577"/>
      <pc:docMkLst>
        <pc:docMk/>
      </pc:docMkLst>
      <pc:sldChg chg="modSp mod">
        <pc:chgData name="BUTELLI Sergio (OP)" userId="9dfcbaa2-cca3-4da0-9688-e4936912406f" providerId="ADAL" clId="{89E6417A-F09A-4AC0-A3E8-5ED4700465F5}" dt="2025-08-11T05:38:21.119" v="32" actId="5793"/>
        <pc:sldMkLst>
          <pc:docMk/>
          <pc:sldMk cId="364608980" sldId="256"/>
        </pc:sldMkLst>
      </pc:sldChg>
      <pc:sldChg chg="addSp delSp modSp mod ord modAnim">
        <pc:chgData name="BUTELLI Sergio (OP)" userId="9dfcbaa2-cca3-4da0-9688-e4936912406f" providerId="ADAL" clId="{89E6417A-F09A-4AC0-A3E8-5ED4700465F5}" dt="2025-08-12T05:40:24.952" v="472" actId="20577"/>
        <pc:sldMkLst>
          <pc:docMk/>
          <pc:sldMk cId="1046549787" sldId="258"/>
        </pc:sldMkLst>
      </pc:sldChg>
      <pc:sldChg chg="modSp ord">
        <pc:chgData name="BUTELLI Sergio (OP)" userId="9dfcbaa2-cca3-4da0-9688-e4936912406f" providerId="ADAL" clId="{89E6417A-F09A-4AC0-A3E8-5ED4700465F5}" dt="2025-08-11T06:14:26.500" v="251"/>
        <pc:sldMkLst>
          <pc:docMk/>
          <pc:sldMk cId="1557227074" sldId="348"/>
        </pc:sldMkLst>
      </pc:sldChg>
      <pc:sldChg chg="addSp delSp modSp mod ord modClrScheme chgLayout">
        <pc:chgData name="BUTELLI Sergio (OP)" userId="9dfcbaa2-cca3-4da0-9688-e4936912406f" providerId="ADAL" clId="{89E6417A-F09A-4AC0-A3E8-5ED4700465F5}" dt="2025-08-18T05:11:12.255" v="1047" actId="1076"/>
        <pc:sldMkLst>
          <pc:docMk/>
          <pc:sldMk cId="2990126205" sldId="366"/>
        </pc:sldMkLst>
        <pc:spChg chg="mod ord">
          <ac:chgData name="BUTELLI Sergio (OP)" userId="9dfcbaa2-cca3-4da0-9688-e4936912406f" providerId="ADAL" clId="{89E6417A-F09A-4AC0-A3E8-5ED4700465F5}" dt="2025-08-18T05:10:32.777" v="1033" actId="700"/>
          <ac:spMkLst>
            <pc:docMk/>
            <pc:sldMk cId="2990126205" sldId="366"/>
            <ac:spMk id="6" creationId="{C3965130-7FAE-9466-CE1A-2F6C53CBFEC4}"/>
          </ac:spMkLst>
        </pc:spChg>
        <pc:picChg chg="mod">
          <ac:chgData name="BUTELLI Sergio (OP)" userId="9dfcbaa2-cca3-4da0-9688-e4936912406f" providerId="ADAL" clId="{89E6417A-F09A-4AC0-A3E8-5ED4700465F5}" dt="2025-08-18T05:11:09.915" v="1046" actId="1076"/>
          <ac:picMkLst>
            <pc:docMk/>
            <pc:sldMk cId="2990126205" sldId="366"/>
            <ac:picMk id="4" creationId="{E16F42AC-BB99-C089-7411-692680788D11}"/>
          </ac:picMkLst>
        </pc:picChg>
        <pc:picChg chg="mod">
          <ac:chgData name="BUTELLI Sergio (OP)" userId="9dfcbaa2-cca3-4da0-9688-e4936912406f" providerId="ADAL" clId="{89E6417A-F09A-4AC0-A3E8-5ED4700465F5}" dt="2025-08-18T05:11:06.318" v="1045" actId="1076"/>
          <ac:picMkLst>
            <pc:docMk/>
            <pc:sldMk cId="2990126205" sldId="366"/>
            <ac:picMk id="5" creationId="{C394A1FD-DAB8-1BB7-C617-437B893104C7}"/>
          </ac:picMkLst>
        </pc:picChg>
        <pc:picChg chg="mod">
          <ac:chgData name="BUTELLI Sergio (OP)" userId="9dfcbaa2-cca3-4da0-9688-e4936912406f" providerId="ADAL" clId="{89E6417A-F09A-4AC0-A3E8-5ED4700465F5}" dt="2025-08-18T05:11:12.255" v="1047" actId="1076"/>
          <ac:picMkLst>
            <pc:docMk/>
            <pc:sldMk cId="2990126205" sldId="366"/>
            <ac:picMk id="8" creationId="{A8039DFB-985E-807D-5034-CEB01BF076CF}"/>
          </ac:picMkLst>
        </pc:picChg>
        <pc:picChg chg="mod">
          <ac:chgData name="BUTELLI Sergio (OP)" userId="9dfcbaa2-cca3-4da0-9688-e4936912406f" providerId="ADAL" clId="{89E6417A-F09A-4AC0-A3E8-5ED4700465F5}" dt="2025-08-18T05:10:45.788" v="1035" actId="1076"/>
          <ac:picMkLst>
            <pc:docMk/>
            <pc:sldMk cId="2990126205" sldId="366"/>
            <ac:picMk id="9" creationId="{043BECB5-E43F-C814-4554-56A2F3EC5C00}"/>
          </ac:picMkLst>
        </pc:picChg>
        <pc:picChg chg="mod">
          <ac:chgData name="BUTELLI Sergio (OP)" userId="9dfcbaa2-cca3-4da0-9688-e4936912406f" providerId="ADAL" clId="{89E6417A-F09A-4AC0-A3E8-5ED4700465F5}" dt="2025-08-18T05:10:50.165" v="1037" actId="1076"/>
          <ac:picMkLst>
            <pc:docMk/>
            <pc:sldMk cId="2990126205" sldId="366"/>
            <ac:picMk id="10" creationId="{CC1CB1E5-9657-D5A2-096C-A3E97270E8D4}"/>
          </ac:picMkLst>
        </pc:picChg>
        <pc:picChg chg="mod">
          <ac:chgData name="BUTELLI Sergio (OP)" userId="9dfcbaa2-cca3-4da0-9688-e4936912406f" providerId="ADAL" clId="{89E6417A-F09A-4AC0-A3E8-5ED4700465F5}" dt="2025-08-18T05:11:02.089" v="1043" actId="1076"/>
          <ac:picMkLst>
            <pc:docMk/>
            <pc:sldMk cId="2990126205" sldId="366"/>
            <ac:picMk id="11" creationId="{056573F6-6F3D-762E-2C31-148E288E8F4F}"/>
          </ac:picMkLst>
        </pc:picChg>
        <pc:picChg chg="mod">
          <ac:chgData name="BUTELLI Sergio (OP)" userId="9dfcbaa2-cca3-4da0-9688-e4936912406f" providerId="ADAL" clId="{89E6417A-F09A-4AC0-A3E8-5ED4700465F5}" dt="2025-08-18T05:10:57.306" v="1041" actId="1076"/>
          <ac:picMkLst>
            <pc:docMk/>
            <pc:sldMk cId="2990126205" sldId="366"/>
            <ac:picMk id="13" creationId="{2E8824AF-A142-AFEC-2CF9-D2842CCBAB35}"/>
          </ac:picMkLst>
        </pc:picChg>
      </pc:sldChg>
      <pc:sldChg chg="modSp mod">
        <pc:chgData name="BUTELLI Sergio (OP)" userId="9dfcbaa2-cca3-4da0-9688-e4936912406f" providerId="ADAL" clId="{89E6417A-F09A-4AC0-A3E8-5ED4700465F5}" dt="2025-08-12T05:53:51.607" v="567" actId="1076"/>
        <pc:sldMkLst>
          <pc:docMk/>
          <pc:sldMk cId="2126814195" sldId="832"/>
        </pc:sldMkLst>
      </pc:sldChg>
      <pc:sldChg chg="addSp delSp modSp mod setBg modAnim">
        <pc:chgData name="BUTELLI Sergio (OP)" userId="9dfcbaa2-cca3-4da0-9688-e4936912406f" providerId="ADAL" clId="{89E6417A-F09A-4AC0-A3E8-5ED4700465F5}" dt="2025-08-12T05:56:44.023" v="571" actId="27614"/>
        <pc:sldMkLst>
          <pc:docMk/>
          <pc:sldMk cId="2726110702" sldId="833"/>
        </pc:sldMkLst>
      </pc:sldChg>
      <pc:sldChg chg="addSp delSp modSp add del mod modClrScheme chgLayout">
        <pc:chgData name="BUTELLI Sergio (OP)" userId="9dfcbaa2-cca3-4da0-9688-e4936912406f" providerId="ADAL" clId="{89E6417A-F09A-4AC0-A3E8-5ED4700465F5}" dt="2025-08-12T06:01:53.854" v="618" actId="1076"/>
        <pc:sldMkLst>
          <pc:docMk/>
          <pc:sldMk cId="2979171861" sldId="834"/>
        </pc:sldMkLst>
      </pc:sldChg>
      <pc:sldChg chg="modSp mod">
        <pc:chgData name="BUTELLI Sergio (OP)" userId="9dfcbaa2-cca3-4da0-9688-e4936912406f" providerId="ADAL" clId="{89E6417A-F09A-4AC0-A3E8-5ED4700465F5}" dt="2025-08-12T05:51:28.434" v="566" actId="207"/>
        <pc:sldMkLst>
          <pc:docMk/>
          <pc:sldMk cId="30762521" sldId="835"/>
        </pc:sldMkLst>
      </pc:sldChg>
      <pc:sldChg chg="modSp mod">
        <pc:chgData name="BUTELLI Sergio (OP)" userId="9dfcbaa2-cca3-4da0-9688-e4936912406f" providerId="ADAL" clId="{89E6417A-F09A-4AC0-A3E8-5ED4700465F5}" dt="2025-08-18T05:15:28.368" v="1049" actId="20577"/>
        <pc:sldMkLst>
          <pc:docMk/>
          <pc:sldMk cId="2038691776" sldId="836"/>
        </pc:sldMkLst>
      </pc:sldChg>
      <pc:sldChg chg="modSp mod modAnim">
        <pc:chgData name="BUTELLI Sergio (OP)" userId="9dfcbaa2-cca3-4da0-9688-e4936912406f" providerId="ADAL" clId="{89E6417A-F09A-4AC0-A3E8-5ED4700465F5}" dt="2025-08-12T06:07:45.072" v="651" actId="27636"/>
        <pc:sldMkLst>
          <pc:docMk/>
          <pc:sldMk cId="4027149785" sldId="837"/>
        </pc:sldMkLst>
      </pc:sldChg>
      <pc:sldChg chg="modSp del mod">
        <pc:chgData name="BUTELLI Sergio (OP)" userId="9dfcbaa2-cca3-4da0-9688-e4936912406f" providerId="ADAL" clId="{89E6417A-F09A-4AC0-A3E8-5ED4700465F5}" dt="2025-08-12T06:11:27.835" v="673" actId="47"/>
        <pc:sldMkLst>
          <pc:docMk/>
          <pc:sldMk cId="4241595408" sldId="840"/>
        </pc:sldMkLst>
      </pc:sldChg>
      <pc:sldChg chg="modSp mod">
        <pc:chgData name="BUTELLI Sergio (OP)" userId="9dfcbaa2-cca3-4da0-9688-e4936912406f" providerId="ADAL" clId="{89E6417A-F09A-4AC0-A3E8-5ED4700465F5}" dt="2025-08-11T06:07:18.900" v="233" actId="27636"/>
        <pc:sldMkLst>
          <pc:docMk/>
          <pc:sldMk cId="2407740077" sldId="841"/>
        </pc:sldMkLst>
      </pc:sldChg>
      <pc:sldChg chg="modSp mod modAnim">
        <pc:chgData name="BUTELLI Sergio (OP)" userId="9dfcbaa2-cca3-4da0-9688-e4936912406f" providerId="ADAL" clId="{89E6417A-F09A-4AC0-A3E8-5ED4700465F5}" dt="2025-08-12T06:09:40.263" v="671" actId="1076"/>
        <pc:sldMkLst>
          <pc:docMk/>
          <pc:sldMk cId="1075860332" sldId="842"/>
        </pc:sldMkLst>
      </pc:sldChg>
      <pc:sldChg chg="modSp mod">
        <pc:chgData name="BUTELLI Sergio (OP)" userId="9dfcbaa2-cca3-4da0-9688-e4936912406f" providerId="ADAL" clId="{89E6417A-F09A-4AC0-A3E8-5ED4700465F5}" dt="2025-08-12T05:49:23.810" v="561" actId="1076"/>
        <pc:sldMkLst>
          <pc:docMk/>
          <pc:sldMk cId="316367670" sldId="843"/>
        </pc:sldMkLst>
      </pc:sldChg>
      <pc:sldChg chg="modSp">
        <pc:chgData name="BUTELLI Sergio (OP)" userId="9dfcbaa2-cca3-4da0-9688-e4936912406f" providerId="ADAL" clId="{89E6417A-F09A-4AC0-A3E8-5ED4700465F5}" dt="2025-08-11T06:14:26.500" v="251"/>
        <pc:sldMkLst>
          <pc:docMk/>
          <pc:sldMk cId="180980080" sldId="844"/>
        </pc:sldMkLst>
      </pc:sldChg>
      <pc:sldChg chg="modSp mod">
        <pc:chgData name="BUTELLI Sergio (OP)" userId="9dfcbaa2-cca3-4da0-9688-e4936912406f" providerId="ADAL" clId="{89E6417A-F09A-4AC0-A3E8-5ED4700465F5}" dt="2025-08-11T06:14:26.500" v="251"/>
        <pc:sldMkLst>
          <pc:docMk/>
          <pc:sldMk cId="1667903475" sldId="845"/>
        </pc:sldMkLst>
      </pc:sldChg>
      <pc:sldChg chg="modSp mod">
        <pc:chgData name="BUTELLI Sergio (OP)" userId="9dfcbaa2-cca3-4da0-9688-e4936912406f" providerId="ADAL" clId="{89E6417A-F09A-4AC0-A3E8-5ED4700465F5}" dt="2025-08-18T05:16:53.680" v="1052" actId="1076"/>
        <pc:sldMkLst>
          <pc:docMk/>
          <pc:sldMk cId="3852698737" sldId="846"/>
        </pc:sldMkLst>
      </pc:sldChg>
      <pc:sldChg chg="modSp mod">
        <pc:chgData name="BUTELLI Sergio (OP)" userId="9dfcbaa2-cca3-4da0-9688-e4936912406f" providerId="ADAL" clId="{89E6417A-F09A-4AC0-A3E8-5ED4700465F5}" dt="2025-08-11T06:14:26.500" v="251"/>
        <pc:sldMkLst>
          <pc:docMk/>
          <pc:sldMk cId="631247108" sldId="847"/>
        </pc:sldMkLst>
      </pc:sldChg>
      <pc:sldChg chg="delSp modSp mod delAnim modAnim">
        <pc:chgData name="BUTELLI Sergio (OP)" userId="9dfcbaa2-cca3-4da0-9688-e4936912406f" providerId="ADAL" clId="{89E6417A-F09A-4AC0-A3E8-5ED4700465F5}" dt="2025-08-12T05:49:12.608" v="560" actId="478"/>
        <pc:sldMkLst>
          <pc:docMk/>
          <pc:sldMk cId="452511179" sldId="848"/>
        </pc:sldMkLst>
      </pc:sldChg>
      <pc:sldChg chg="modSp mod modAnim">
        <pc:chgData name="BUTELLI Sergio (OP)" userId="9dfcbaa2-cca3-4da0-9688-e4936912406f" providerId="ADAL" clId="{89E6417A-F09A-4AC0-A3E8-5ED4700465F5}" dt="2025-08-12T05:49:58.417" v="565" actId="27636"/>
        <pc:sldMkLst>
          <pc:docMk/>
          <pc:sldMk cId="2300832503" sldId="849"/>
        </pc:sldMkLst>
      </pc:sldChg>
      <pc:sldChg chg="modSp mod">
        <pc:chgData name="BUTELLI Sergio (OP)" userId="9dfcbaa2-cca3-4da0-9688-e4936912406f" providerId="ADAL" clId="{89E6417A-F09A-4AC0-A3E8-5ED4700465F5}" dt="2025-08-18T05:14:45.900" v="1048" actId="14100"/>
        <pc:sldMkLst>
          <pc:docMk/>
          <pc:sldMk cId="1762949802" sldId="850"/>
        </pc:sldMkLst>
      </pc:sldChg>
      <pc:sldChg chg="modSp">
        <pc:chgData name="BUTELLI Sergio (OP)" userId="9dfcbaa2-cca3-4da0-9688-e4936912406f" providerId="ADAL" clId="{89E6417A-F09A-4AC0-A3E8-5ED4700465F5}" dt="2025-08-11T06:14:26.500" v="251"/>
        <pc:sldMkLst>
          <pc:docMk/>
          <pc:sldMk cId="2518829157" sldId="852"/>
        </pc:sldMkLst>
      </pc:sldChg>
      <pc:sldChg chg="modSp mod">
        <pc:chgData name="BUTELLI Sergio (OP)" userId="9dfcbaa2-cca3-4da0-9688-e4936912406f" providerId="ADAL" clId="{89E6417A-F09A-4AC0-A3E8-5ED4700465F5}" dt="2025-08-11T06:14:26.500" v="251"/>
        <pc:sldMkLst>
          <pc:docMk/>
          <pc:sldMk cId="2022578531" sldId="853"/>
        </pc:sldMkLst>
      </pc:sldChg>
      <pc:sldChg chg="modSp">
        <pc:chgData name="BUTELLI Sergio (OP)" userId="9dfcbaa2-cca3-4da0-9688-e4936912406f" providerId="ADAL" clId="{89E6417A-F09A-4AC0-A3E8-5ED4700465F5}" dt="2025-08-11T06:14:26.500" v="251"/>
        <pc:sldMkLst>
          <pc:docMk/>
          <pc:sldMk cId="2990098665" sldId="854"/>
        </pc:sldMkLst>
      </pc:sldChg>
      <pc:sldChg chg="modSp ord">
        <pc:chgData name="BUTELLI Sergio (OP)" userId="9dfcbaa2-cca3-4da0-9688-e4936912406f" providerId="ADAL" clId="{89E6417A-F09A-4AC0-A3E8-5ED4700465F5}" dt="2025-08-11T06:14:26.500" v="251"/>
        <pc:sldMkLst>
          <pc:docMk/>
          <pc:sldMk cId="684350220" sldId="855"/>
        </pc:sldMkLst>
      </pc:sldChg>
      <pc:sldChg chg="modSp">
        <pc:chgData name="BUTELLI Sergio (OP)" userId="9dfcbaa2-cca3-4da0-9688-e4936912406f" providerId="ADAL" clId="{89E6417A-F09A-4AC0-A3E8-5ED4700465F5}" dt="2025-08-11T06:14:26.500" v="251"/>
        <pc:sldMkLst>
          <pc:docMk/>
          <pc:sldMk cId="19622704" sldId="856"/>
        </pc:sldMkLst>
      </pc:sldChg>
      <pc:sldChg chg="modSp mod">
        <pc:chgData name="BUTELLI Sergio (OP)" userId="9dfcbaa2-cca3-4da0-9688-e4936912406f" providerId="ADAL" clId="{89E6417A-F09A-4AC0-A3E8-5ED4700465F5}" dt="2025-08-12T06:07:09.449" v="644" actId="20577"/>
        <pc:sldMkLst>
          <pc:docMk/>
          <pc:sldMk cId="2720671320" sldId="857"/>
        </pc:sldMkLst>
      </pc:sldChg>
      <pc:sldChg chg="modSp mod modAnim">
        <pc:chgData name="BUTELLI Sergio (OP)" userId="9dfcbaa2-cca3-4da0-9688-e4936912406f" providerId="ADAL" clId="{89E6417A-F09A-4AC0-A3E8-5ED4700465F5}" dt="2025-08-18T05:19:04.644" v="1053" actId="20577"/>
        <pc:sldMkLst>
          <pc:docMk/>
          <pc:sldMk cId="443272645" sldId="859"/>
        </pc:sldMkLst>
        <pc:spChg chg="mod">
          <ac:chgData name="BUTELLI Sergio (OP)" userId="9dfcbaa2-cca3-4da0-9688-e4936912406f" providerId="ADAL" clId="{89E6417A-F09A-4AC0-A3E8-5ED4700465F5}" dt="2025-08-18T05:19:04.644" v="1053" actId="20577"/>
          <ac:spMkLst>
            <pc:docMk/>
            <pc:sldMk cId="443272645" sldId="859"/>
            <ac:spMk id="19" creationId="{D227864C-3E21-CB9D-84B5-7C5493CF791D}"/>
          </ac:spMkLst>
        </pc:spChg>
      </pc:sldChg>
      <pc:sldChg chg="modSp mod">
        <pc:chgData name="BUTELLI Sergio (OP)" userId="9dfcbaa2-cca3-4da0-9688-e4936912406f" providerId="ADAL" clId="{89E6417A-F09A-4AC0-A3E8-5ED4700465F5}" dt="2025-08-11T06:14:26.500" v="251"/>
        <pc:sldMkLst>
          <pc:docMk/>
          <pc:sldMk cId="1604129001" sldId="860"/>
        </pc:sldMkLst>
      </pc:sldChg>
      <pc:sldChg chg="modSp del mod">
        <pc:chgData name="BUTELLI Sergio (OP)" userId="9dfcbaa2-cca3-4da0-9688-e4936912406f" providerId="ADAL" clId="{89E6417A-F09A-4AC0-A3E8-5ED4700465F5}" dt="2025-08-12T06:14:28.076" v="694" actId="47"/>
        <pc:sldMkLst>
          <pc:docMk/>
          <pc:sldMk cId="463984278" sldId="861"/>
        </pc:sldMkLst>
      </pc:sldChg>
      <pc:sldChg chg="modSp add mod">
        <pc:chgData name="BUTELLI Sergio (OP)" userId="9dfcbaa2-cca3-4da0-9688-e4936912406f" providerId="ADAL" clId="{89E6417A-F09A-4AC0-A3E8-5ED4700465F5}" dt="2025-08-11T06:14:26.500" v="251"/>
        <pc:sldMkLst>
          <pc:docMk/>
          <pc:sldMk cId="1523868210" sldId="862"/>
        </pc:sldMkLst>
      </pc:sldChg>
      <pc:sldChg chg="modSp add mod">
        <pc:chgData name="BUTELLI Sergio (OP)" userId="9dfcbaa2-cca3-4da0-9688-e4936912406f" providerId="ADAL" clId="{89E6417A-F09A-4AC0-A3E8-5ED4700465F5}" dt="2025-08-11T06:14:26.500" v="251"/>
        <pc:sldMkLst>
          <pc:docMk/>
          <pc:sldMk cId="3927315006" sldId="863"/>
        </pc:sldMkLst>
      </pc:sldChg>
      <pc:sldChg chg="addSp delSp modSp add mod modAnim">
        <pc:chgData name="BUTELLI Sergio (OP)" userId="9dfcbaa2-cca3-4da0-9688-e4936912406f" providerId="ADAL" clId="{89E6417A-F09A-4AC0-A3E8-5ED4700465F5}" dt="2025-08-12T05:45:31.959" v="521" actId="20577"/>
        <pc:sldMkLst>
          <pc:docMk/>
          <pc:sldMk cId="3193797069" sldId="864"/>
        </pc:sldMkLst>
      </pc:sldChg>
      <pc:sldChg chg="modSp add mod modAnim">
        <pc:chgData name="BUTELLI Sergio (OP)" userId="9dfcbaa2-cca3-4da0-9688-e4936912406f" providerId="ADAL" clId="{89E6417A-F09A-4AC0-A3E8-5ED4700465F5}" dt="2025-08-12T06:00:30.294" v="606" actId="1076"/>
        <pc:sldMkLst>
          <pc:docMk/>
          <pc:sldMk cId="2790427419" sldId="865"/>
        </pc:sldMkLst>
      </pc:sldChg>
      <pc:sldChg chg="add">
        <pc:chgData name="BUTELLI Sergio (OP)" userId="9dfcbaa2-cca3-4da0-9688-e4936912406f" providerId="ADAL" clId="{89E6417A-F09A-4AC0-A3E8-5ED4700465F5}" dt="2025-08-12T06:06:52.824" v="622" actId="2890"/>
        <pc:sldMkLst>
          <pc:docMk/>
          <pc:sldMk cId="1301366874" sldId="866"/>
        </pc:sldMkLst>
      </pc:sldChg>
      <pc:sldChg chg="new">
        <pc:chgData name="BUTELLI Sergio (OP)" userId="9dfcbaa2-cca3-4da0-9688-e4936912406f" providerId="ADAL" clId="{89E6417A-F09A-4AC0-A3E8-5ED4700465F5}" dt="2025-08-12T06:14:35.120" v="695" actId="680"/>
        <pc:sldMkLst>
          <pc:docMk/>
          <pc:sldMk cId="1655676648" sldId="867"/>
        </pc:sldMkLst>
      </pc:sldChg>
      <pc:sldChg chg="addSp delSp modSp new mod modClrScheme chgLayout">
        <pc:chgData name="BUTELLI Sergio (OP)" userId="9dfcbaa2-cca3-4da0-9688-e4936912406f" providerId="ADAL" clId="{89E6417A-F09A-4AC0-A3E8-5ED4700465F5}" dt="2025-08-18T05:08:35.259" v="1031" actId="20577"/>
        <pc:sldMkLst>
          <pc:docMk/>
          <pc:sldMk cId="1368651815" sldId="869"/>
        </pc:sldMkLst>
        <pc:spChg chg="add mod ord">
          <ac:chgData name="BUTELLI Sergio (OP)" userId="9dfcbaa2-cca3-4da0-9688-e4936912406f" providerId="ADAL" clId="{89E6417A-F09A-4AC0-A3E8-5ED4700465F5}" dt="2025-08-18T04:41:34.882" v="716" actId="20577"/>
          <ac:spMkLst>
            <pc:docMk/>
            <pc:sldMk cId="1368651815" sldId="869"/>
            <ac:spMk id="5" creationId="{8C394652-6682-B378-220F-D47BDCAC42D9}"/>
          </ac:spMkLst>
        </pc:spChg>
        <pc:spChg chg="add mod">
          <ac:chgData name="BUTELLI Sergio (OP)" userId="9dfcbaa2-cca3-4da0-9688-e4936912406f" providerId="ADAL" clId="{89E6417A-F09A-4AC0-A3E8-5ED4700465F5}" dt="2025-08-18T05:01:23.809" v="931" actId="1076"/>
          <ac:spMkLst>
            <pc:docMk/>
            <pc:sldMk cId="1368651815" sldId="869"/>
            <ac:spMk id="6" creationId="{67086CEE-27EF-8DC5-DAEF-EB0B0483E3D3}"/>
          </ac:spMkLst>
        </pc:spChg>
        <pc:spChg chg="mod">
          <ac:chgData name="BUTELLI Sergio (OP)" userId="9dfcbaa2-cca3-4da0-9688-e4936912406f" providerId="ADAL" clId="{89E6417A-F09A-4AC0-A3E8-5ED4700465F5}" dt="2025-08-18T04:57:31.750" v="863" actId="20577"/>
          <ac:spMkLst>
            <pc:docMk/>
            <pc:sldMk cId="1368651815" sldId="869"/>
            <ac:spMk id="11" creationId="{AD3CA75E-3FE6-FABD-98B2-61B978E46BDB}"/>
          </ac:spMkLst>
        </pc:spChg>
        <pc:spChg chg="mod">
          <ac:chgData name="BUTELLI Sergio (OP)" userId="9dfcbaa2-cca3-4da0-9688-e4936912406f" providerId="ADAL" clId="{89E6417A-F09A-4AC0-A3E8-5ED4700465F5}" dt="2025-08-18T04:49:10.216" v="759" actId="207"/>
          <ac:spMkLst>
            <pc:docMk/>
            <pc:sldMk cId="1368651815" sldId="869"/>
            <ac:spMk id="12" creationId="{831F9C97-15BB-BF50-32FE-6C4482902BFB}"/>
          </ac:spMkLst>
        </pc:spChg>
        <pc:spChg chg="mod">
          <ac:chgData name="BUTELLI Sergio (OP)" userId="9dfcbaa2-cca3-4da0-9688-e4936912406f" providerId="ADAL" clId="{89E6417A-F09A-4AC0-A3E8-5ED4700465F5}" dt="2025-08-18T04:57:38.279" v="869" actId="20577"/>
          <ac:spMkLst>
            <pc:docMk/>
            <pc:sldMk cId="1368651815" sldId="869"/>
            <ac:spMk id="14" creationId="{FFA9C8D5-D756-9FED-99DB-1DCBF26B1A65}"/>
          </ac:spMkLst>
        </pc:spChg>
        <pc:spChg chg="mod">
          <ac:chgData name="BUTELLI Sergio (OP)" userId="9dfcbaa2-cca3-4da0-9688-e4936912406f" providerId="ADAL" clId="{89E6417A-F09A-4AC0-A3E8-5ED4700465F5}" dt="2025-08-18T04:52:26.461" v="811" actId="207"/>
          <ac:spMkLst>
            <pc:docMk/>
            <pc:sldMk cId="1368651815" sldId="869"/>
            <ac:spMk id="15" creationId="{87F60D73-E5D2-D38B-329B-4CABA4BCEC50}"/>
          </ac:spMkLst>
        </pc:spChg>
        <pc:spChg chg="add mod">
          <ac:chgData name="BUTELLI Sergio (OP)" userId="9dfcbaa2-cca3-4da0-9688-e4936912406f" providerId="ADAL" clId="{89E6417A-F09A-4AC0-A3E8-5ED4700465F5}" dt="2025-08-18T05:08:02.076" v="1018" actId="1076"/>
          <ac:spMkLst>
            <pc:docMk/>
            <pc:sldMk cId="1368651815" sldId="869"/>
            <ac:spMk id="18" creationId="{F6DB26A4-5CBD-C9D4-624F-F08E3D52BB69}"/>
          </ac:spMkLst>
        </pc:spChg>
        <pc:spChg chg="add mod">
          <ac:chgData name="BUTELLI Sergio (OP)" userId="9dfcbaa2-cca3-4da0-9688-e4936912406f" providerId="ADAL" clId="{89E6417A-F09A-4AC0-A3E8-5ED4700465F5}" dt="2025-08-18T05:08:11.528" v="1019" actId="1076"/>
          <ac:spMkLst>
            <pc:docMk/>
            <pc:sldMk cId="1368651815" sldId="869"/>
            <ac:spMk id="29" creationId="{00458DDC-8810-47CD-8CF4-D08BD7EE327A}"/>
          </ac:spMkLst>
        </pc:spChg>
        <pc:spChg chg="mod">
          <ac:chgData name="BUTELLI Sergio (OP)" userId="9dfcbaa2-cca3-4da0-9688-e4936912406f" providerId="ADAL" clId="{89E6417A-F09A-4AC0-A3E8-5ED4700465F5}" dt="2025-08-18T04:51:39.709" v="792"/>
          <ac:spMkLst>
            <pc:docMk/>
            <pc:sldMk cId="1368651815" sldId="869"/>
            <ac:spMk id="38" creationId="{3A83B60A-5AE0-F65F-E9B8-B5E4939675C8}"/>
          </ac:spMkLst>
        </pc:spChg>
        <pc:spChg chg="mod">
          <ac:chgData name="BUTELLI Sergio (OP)" userId="9dfcbaa2-cca3-4da0-9688-e4936912406f" providerId="ADAL" clId="{89E6417A-F09A-4AC0-A3E8-5ED4700465F5}" dt="2025-08-18T04:51:39.709" v="792"/>
          <ac:spMkLst>
            <pc:docMk/>
            <pc:sldMk cId="1368651815" sldId="869"/>
            <ac:spMk id="39" creationId="{8392694A-850F-FE4D-795E-F65774B226CA}"/>
          </ac:spMkLst>
        </pc:spChg>
        <pc:spChg chg="add mod">
          <ac:chgData name="BUTELLI Sergio (OP)" userId="9dfcbaa2-cca3-4da0-9688-e4936912406f" providerId="ADAL" clId="{89E6417A-F09A-4AC0-A3E8-5ED4700465F5}" dt="2025-08-18T05:01:27.622" v="932" actId="1076"/>
          <ac:spMkLst>
            <pc:docMk/>
            <pc:sldMk cId="1368651815" sldId="869"/>
            <ac:spMk id="40" creationId="{27F7A440-7340-F1A4-0FC4-CDF06BF37ADB}"/>
          </ac:spMkLst>
        </pc:spChg>
        <pc:spChg chg="mod">
          <ac:chgData name="BUTELLI Sergio (OP)" userId="9dfcbaa2-cca3-4da0-9688-e4936912406f" providerId="ADAL" clId="{89E6417A-F09A-4AC0-A3E8-5ED4700465F5}" dt="2025-08-18T05:02:59.611" v="950" actId="1076"/>
          <ac:spMkLst>
            <pc:docMk/>
            <pc:sldMk cId="1368651815" sldId="869"/>
            <ac:spMk id="48" creationId="{FBADDE23-D309-5184-3FFA-459F270907E0}"/>
          </ac:spMkLst>
        </pc:spChg>
        <pc:spChg chg="mod">
          <ac:chgData name="BUTELLI Sergio (OP)" userId="9dfcbaa2-cca3-4da0-9688-e4936912406f" providerId="ADAL" clId="{89E6417A-F09A-4AC0-A3E8-5ED4700465F5}" dt="2025-08-18T04:59:41.256" v="887" actId="207"/>
          <ac:spMkLst>
            <pc:docMk/>
            <pc:sldMk cId="1368651815" sldId="869"/>
            <ac:spMk id="49" creationId="{8289FB28-E539-491E-B2C4-379F75BB4BDB}"/>
          </ac:spMkLst>
        </pc:spChg>
        <pc:spChg chg="add mod">
          <ac:chgData name="BUTELLI Sergio (OP)" userId="9dfcbaa2-cca3-4da0-9688-e4936912406f" providerId="ADAL" clId="{89E6417A-F09A-4AC0-A3E8-5ED4700465F5}" dt="2025-08-18T05:06:03.013" v="988" actId="1076"/>
          <ac:spMkLst>
            <pc:docMk/>
            <pc:sldMk cId="1368651815" sldId="869"/>
            <ac:spMk id="50" creationId="{9E21C2E7-35FD-9E5C-A692-34B6BD2E986B}"/>
          </ac:spMkLst>
        </pc:spChg>
        <pc:spChg chg="mod">
          <ac:chgData name="BUTELLI Sergio (OP)" userId="9dfcbaa2-cca3-4da0-9688-e4936912406f" providerId="ADAL" clId="{89E6417A-F09A-4AC0-A3E8-5ED4700465F5}" dt="2025-08-18T05:07:45.636" v="1016" actId="207"/>
          <ac:spMkLst>
            <pc:docMk/>
            <pc:sldMk cId="1368651815" sldId="869"/>
            <ac:spMk id="52" creationId="{894D337A-225D-7DD1-2366-20802CCC30AA}"/>
          </ac:spMkLst>
        </pc:spChg>
        <pc:spChg chg="mod">
          <ac:chgData name="BUTELLI Sergio (OP)" userId="9dfcbaa2-cca3-4da0-9688-e4936912406f" providerId="ADAL" clId="{89E6417A-F09A-4AC0-A3E8-5ED4700465F5}" dt="2025-08-18T05:07:45.636" v="1016" actId="207"/>
          <ac:spMkLst>
            <pc:docMk/>
            <pc:sldMk cId="1368651815" sldId="869"/>
            <ac:spMk id="53" creationId="{7F5167CF-8E11-C9C0-8D4D-922E754F2211}"/>
          </ac:spMkLst>
        </pc:spChg>
        <pc:spChg chg="add mod">
          <ac:chgData name="BUTELLI Sergio (OP)" userId="9dfcbaa2-cca3-4da0-9688-e4936912406f" providerId="ADAL" clId="{89E6417A-F09A-4AC0-A3E8-5ED4700465F5}" dt="2025-08-18T05:08:35.259" v="1031" actId="20577"/>
          <ac:spMkLst>
            <pc:docMk/>
            <pc:sldMk cId="1368651815" sldId="869"/>
            <ac:spMk id="54" creationId="{30C9F1AD-0E0E-1A95-9672-E24EA1BD6EF3}"/>
          </ac:spMkLst>
        </pc:spChg>
        <pc:grpChg chg="add mod">
          <ac:chgData name="BUTELLI Sergio (OP)" userId="9dfcbaa2-cca3-4da0-9688-e4936912406f" providerId="ADAL" clId="{89E6417A-F09A-4AC0-A3E8-5ED4700465F5}" dt="2025-08-18T05:07:58.310" v="1017" actId="1076"/>
          <ac:grpSpMkLst>
            <pc:docMk/>
            <pc:sldMk cId="1368651815" sldId="869"/>
            <ac:grpSpMk id="10" creationId="{85DE5FA2-3F01-C0D6-D33C-127527D1F388}"/>
          </ac:grpSpMkLst>
        </pc:grpChg>
        <pc:grpChg chg="add mod">
          <ac:chgData name="BUTELLI Sergio (OP)" userId="9dfcbaa2-cca3-4da0-9688-e4936912406f" providerId="ADAL" clId="{89E6417A-F09A-4AC0-A3E8-5ED4700465F5}" dt="2025-08-18T04:52:26.461" v="811" actId="207"/>
          <ac:grpSpMkLst>
            <pc:docMk/>
            <pc:sldMk cId="1368651815" sldId="869"/>
            <ac:grpSpMk id="13" creationId="{95D8C357-F7CC-1058-EEDE-DEEFD0C19113}"/>
          </ac:grpSpMkLst>
        </pc:grpChg>
        <pc:grpChg chg="add mod">
          <ac:chgData name="BUTELLI Sergio (OP)" userId="9dfcbaa2-cca3-4da0-9688-e4936912406f" providerId="ADAL" clId="{89E6417A-F09A-4AC0-A3E8-5ED4700465F5}" dt="2025-08-18T05:03:35.087" v="956" actId="1076"/>
          <ac:grpSpMkLst>
            <pc:docMk/>
            <pc:sldMk cId="1368651815" sldId="869"/>
            <ac:grpSpMk id="37" creationId="{FCAC38B3-D597-DB99-58E7-D45DE769CA70}"/>
          </ac:grpSpMkLst>
        </pc:grpChg>
        <pc:grpChg chg="add mod">
          <ac:chgData name="BUTELLI Sergio (OP)" userId="9dfcbaa2-cca3-4da0-9688-e4936912406f" providerId="ADAL" clId="{89E6417A-F09A-4AC0-A3E8-5ED4700465F5}" dt="2025-08-18T05:05:17.240" v="984" actId="1076"/>
          <ac:grpSpMkLst>
            <pc:docMk/>
            <pc:sldMk cId="1368651815" sldId="869"/>
            <ac:grpSpMk id="47" creationId="{36A7C465-08A7-811C-0B1E-540D3AE6E9D9}"/>
          </ac:grpSpMkLst>
        </pc:grpChg>
        <pc:grpChg chg="add mod">
          <ac:chgData name="BUTELLI Sergio (OP)" userId="9dfcbaa2-cca3-4da0-9688-e4936912406f" providerId="ADAL" clId="{89E6417A-F09A-4AC0-A3E8-5ED4700465F5}" dt="2025-08-18T05:07:45.636" v="1016" actId="207"/>
          <ac:grpSpMkLst>
            <pc:docMk/>
            <pc:sldMk cId="1368651815" sldId="869"/>
            <ac:grpSpMk id="51" creationId="{D5BA8E65-2012-A50E-4CED-961A3D2E11CC}"/>
          </ac:grpSpMkLst>
        </pc:grpChg>
      </pc:sldChg>
    </pc:docChg>
  </pc:docChgLst>
  <pc:docChgLst>
    <pc:chgData name="O'DWYER Mick" userId="S::mick.odwyer_consilium.europa.eu#ext#@eceuropaeu.onmicrosoft.com::1d7b452f-3386-4298-a73d-cd89544eef14" providerId="AD" clId="Web-{629EFF4A-1250-1C57-C5E7-A1BBB1839528}"/>
    <pc:docChg chg="modSld">
      <pc:chgData name="O'DWYER Mick" userId="S::mick.odwyer_consilium.europa.eu#ext#@eceuropaeu.onmicrosoft.com::1d7b452f-3386-4298-a73d-cd89544eef14" providerId="AD" clId="Web-{629EFF4A-1250-1C57-C5E7-A1BBB1839528}" dt="2025-09-11T16:48:26.292" v="0"/>
      <pc:docMkLst>
        <pc:docMk/>
      </pc:docMkLst>
      <pc:sldChg chg="modSp">
        <pc:chgData name="O'DWYER Mick" userId="S::mick.odwyer_consilium.europa.eu#ext#@eceuropaeu.onmicrosoft.com::1d7b452f-3386-4298-a73d-cd89544eef14" providerId="AD" clId="Web-{629EFF4A-1250-1C57-C5E7-A1BBB1839528}" dt="2025-09-11T16:48:26.292" v="0"/>
        <pc:sldMkLst>
          <pc:docMk/>
          <pc:sldMk cId="443272645" sldId="859"/>
        </pc:sldMkLst>
        <pc:picChg chg="mod">
          <ac:chgData name="O'DWYER Mick" userId="S::mick.odwyer_consilium.europa.eu#ext#@eceuropaeu.onmicrosoft.com::1d7b452f-3386-4298-a73d-cd89544eef14" providerId="AD" clId="Web-{629EFF4A-1250-1C57-C5E7-A1BBB1839528}" dt="2025-09-11T16:48:26.292" v="0"/>
          <ac:picMkLst>
            <pc:docMk/>
            <pc:sldMk cId="443272645" sldId="859"/>
            <ac:picMk id="2" creationId="{083B0C72-C5F6-8FE5-4BEE-92FDE6B676AA}"/>
          </ac:picMkLst>
        </pc:picChg>
      </pc:sldChg>
    </pc:docChg>
  </pc:docChgLst>
  <pc:docChgLst>
    <pc:chgData name="BUTELLI Sergio (OP)" userId="S::sergio.butelli@ec.europa.eu::9dfcbaa2-cca3-4da0-9688-e4936912406f" providerId="AD" clId="Web-{4B58ED11-31A8-BD21-71AF-7D923FC867EA}"/>
    <pc:docChg chg="modSld">
      <pc:chgData name="BUTELLI Sergio (OP)" userId="S::sergio.butelli@ec.europa.eu::9dfcbaa2-cca3-4da0-9688-e4936912406f" providerId="AD" clId="Web-{4B58ED11-31A8-BD21-71AF-7D923FC867EA}" dt="2025-09-11T11:01:26.344" v="2" actId="14100"/>
      <pc:docMkLst>
        <pc:docMk/>
      </pc:docMkLst>
      <pc:sldChg chg="addSp delSp modSp">
        <pc:chgData name="BUTELLI Sergio (OP)" userId="S::sergio.butelli@ec.europa.eu::9dfcbaa2-cca3-4da0-9688-e4936912406f" providerId="AD" clId="Web-{4B58ED11-31A8-BD21-71AF-7D923FC867EA}" dt="2025-09-11T10:58:54.764" v="0"/>
        <pc:sldMkLst>
          <pc:docMk/>
          <pc:sldMk cId="443272645" sldId="859"/>
        </pc:sldMkLst>
        <pc:spChg chg="del">
          <ac:chgData name="BUTELLI Sergio (OP)" userId="S::sergio.butelli@ec.europa.eu::9dfcbaa2-cca3-4da0-9688-e4936912406f" providerId="AD" clId="Web-{4B58ED11-31A8-BD21-71AF-7D923FC867EA}" dt="2025-09-11T10:58:54.764" v="0"/>
          <ac:spMkLst>
            <pc:docMk/>
            <pc:sldMk cId="443272645" sldId="859"/>
            <ac:spMk id="3" creationId="{1E9E34C5-14FC-0A94-A168-BDA6ED91F1B0}"/>
          </ac:spMkLst>
        </pc:spChg>
        <pc:picChg chg="add mod ord">
          <ac:chgData name="BUTELLI Sergio (OP)" userId="S::sergio.butelli@ec.europa.eu::9dfcbaa2-cca3-4da0-9688-e4936912406f" providerId="AD" clId="Web-{4B58ED11-31A8-BD21-71AF-7D923FC867EA}" dt="2025-09-11T10:58:54.764" v="0"/>
          <ac:picMkLst>
            <pc:docMk/>
            <pc:sldMk cId="443272645" sldId="859"/>
            <ac:picMk id="2" creationId="{083B0C72-C5F6-8FE5-4BEE-92FDE6B676AA}"/>
          </ac:picMkLst>
        </pc:picChg>
      </pc:sldChg>
      <pc:sldChg chg="addSp delSp modSp">
        <pc:chgData name="BUTELLI Sergio (OP)" userId="S::sergio.butelli@ec.europa.eu::9dfcbaa2-cca3-4da0-9688-e4936912406f" providerId="AD" clId="Web-{4B58ED11-31A8-BD21-71AF-7D923FC867EA}" dt="2025-09-11T11:01:26.344" v="2" actId="14100"/>
        <pc:sldMkLst>
          <pc:docMk/>
          <pc:sldMk cId="523789340" sldId="868"/>
        </pc:sldMkLst>
        <pc:spChg chg="del">
          <ac:chgData name="BUTELLI Sergio (OP)" userId="S::sergio.butelli@ec.europa.eu::9dfcbaa2-cca3-4da0-9688-e4936912406f" providerId="AD" clId="Web-{4B58ED11-31A8-BD21-71AF-7D923FC867EA}" dt="2025-09-11T11:01:15.734" v="1"/>
          <ac:spMkLst>
            <pc:docMk/>
            <pc:sldMk cId="523789340" sldId="868"/>
            <ac:spMk id="3" creationId="{56CBB8D6-51DD-F368-164E-A0D2FE351B0C}"/>
          </ac:spMkLst>
        </pc:spChg>
        <pc:picChg chg="add mod ord">
          <ac:chgData name="BUTELLI Sergio (OP)" userId="S::sergio.butelli@ec.europa.eu::9dfcbaa2-cca3-4da0-9688-e4936912406f" providerId="AD" clId="Web-{4B58ED11-31A8-BD21-71AF-7D923FC867EA}" dt="2025-09-11T11:01:26.344" v="2" actId="14100"/>
          <ac:picMkLst>
            <pc:docMk/>
            <pc:sldMk cId="523789340" sldId="868"/>
            <ac:picMk id="2" creationId="{2E7FC6E9-CA71-C1F9-6644-B848A461CFBC}"/>
          </ac:picMkLst>
        </pc:picChg>
      </pc:sldChg>
    </pc:docChg>
  </pc:docChgLst>
  <pc:docChgLst>
    <pc:chgData name="BUTELLI Sergio (OP)" userId="9dfcbaa2-cca3-4da0-9688-e4936912406f" providerId="ADAL" clId="{5C2B6EA6-3136-4C36-AFA1-B2F7AC86441A}"/>
    <pc:docChg chg="custSel modSld">
      <pc:chgData name="BUTELLI Sergio (OP)" userId="9dfcbaa2-cca3-4da0-9688-e4936912406f" providerId="ADAL" clId="{5C2B6EA6-3136-4C36-AFA1-B2F7AC86441A}" dt="2025-09-09T07:31:21.953" v="7" actId="1076"/>
      <pc:docMkLst>
        <pc:docMk/>
      </pc:docMkLst>
      <pc:sldChg chg="modSp mod">
        <pc:chgData name="BUTELLI Sergio (OP)" userId="9dfcbaa2-cca3-4da0-9688-e4936912406f" providerId="ADAL" clId="{5C2B6EA6-3136-4C36-AFA1-B2F7AC86441A}" dt="2025-09-09T07:31:21.953" v="7" actId="1076"/>
        <pc:sldMkLst>
          <pc:docMk/>
          <pc:sldMk cId="1604129001" sldId="860"/>
        </pc:sldMkLst>
        <pc:spChg chg="mod">
          <ac:chgData name="BUTELLI Sergio (OP)" userId="9dfcbaa2-cca3-4da0-9688-e4936912406f" providerId="ADAL" clId="{5C2B6EA6-3136-4C36-AFA1-B2F7AC86441A}" dt="2025-09-09T07:31:09.380" v="4" actId="27636"/>
          <ac:spMkLst>
            <pc:docMk/>
            <pc:sldMk cId="1604129001" sldId="860"/>
            <ac:spMk id="19" creationId="{D227864C-3E21-CB9D-84B5-7C5493CF791D}"/>
          </ac:spMkLst>
        </pc:spChg>
        <pc:picChg chg="mod">
          <ac:chgData name="BUTELLI Sergio (OP)" userId="9dfcbaa2-cca3-4da0-9688-e4936912406f" providerId="ADAL" clId="{5C2B6EA6-3136-4C36-AFA1-B2F7AC86441A}" dt="2025-09-09T07:31:21.953" v="7" actId="1076"/>
          <ac:picMkLst>
            <pc:docMk/>
            <pc:sldMk cId="1604129001" sldId="860"/>
            <ac:picMk id="12" creationId="{645A6FD0-6DD8-BAF1-025B-BA97C6732F73}"/>
          </ac:picMkLst>
        </pc:picChg>
      </pc:sldChg>
      <pc:sldChg chg="modSp mod modAnim">
        <pc:chgData name="BUTELLI Sergio (OP)" userId="9dfcbaa2-cca3-4da0-9688-e4936912406f" providerId="ADAL" clId="{5C2B6EA6-3136-4C36-AFA1-B2F7AC86441A}" dt="2025-09-09T07:30:04.260" v="1"/>
        <pc:sldMkLst>
          <pc:docMk/>
          <pc:sldMk cId="1368651815" sldId="869"/>
        </pc:sldMkLst>
        <pc:spChg chg="mod">
          <ac:chgData name="BUTELLI Sergio (OP)" userId="9dfcbaa2-cca3-4da0-9688-e4936912406f" providerId="ADAL" clId="{5C2B6EA6-3136-4C36-AFA1-B2F7AC86441A}" dt="2025-09-09T07:29:48.709" v="0" actId="20577"/>
          <ac:spMkLst>
            <pc:docMk/>
            <pc:sldMk cId="1368651815" sldId="869"/>
            <ac:spMk id="6" creationId="{67086CEE-27EF-8DC5-DAEF-EB0B0483E3D3}"/>
          </ac:spMkLst>
        </pc:spChg>
      </pc:sldChg>
    </pc:docChg>
  </pc:docChgLst>
  <pc:docChgLst>
    <pc:chgData name="Eyer Cort" userId="S::cort.eyer_curia.europa.eu#ext#@eceuropaeu.onmicrosoft.com::7bffb332-9c95-424c-8020-9382676a2508" providerId="AD" clId="Web-{41B3B34C-0295-C9DB-5629-D5A75CC7FC52}"/>
    <pc:docChg chg="modSld">
      <pc:chgData name="Eyer Cort" userId="S::cort.eyer_curia.europa.eu#ext#@eceuropaeu.onmicrosoft.com::7bffb332-9c95-424c-8020-9382676a2508" providerId="AD" clId="Web-{41B3B34C-0295-C9DB-5629-D5A75CC7FC52}" dt="2025-09-11T04:35:11.437" v="18" actId="20577"/>
      <pc:docMkLst>
        <pc:docMk/>
      </pc:docMkLst>
      <pc:sldChg chg="modSp">
        <pc:chgData name="Eyer Cort" userId="S::cort.eyer_curia.europa.eu#ext#@eceuropaeu.onmicrosoft.com::7bffb332-9c95-424c-8020-9382676a2508" providerId="AD" clId="Web-{41B3B34C-0295-C9DB-5629-D5A75CC7FC52}" dt="2025-09-11T04:28:21.734" v="5" actId="20577"/>
        <pc:sldMkLst>
          <pc:docMk/>
          <pc:sldMk cId="19622704" sldId="856"/>
        </pc:sldMkLst>
        <pc:spChg chg="mod">
          <ac:chgData name="Eyer Cort" userId="S::cort.eyer_curia.europa.eu#ext#@eceuropaeu.onmicrosoft.com::7bffb332-9c95-424c-8020-9382676a2508" providerId="AD" clId="Web-{41B3B34C-0295-C9DB-5629-D5A75CC7FC52}" dt="2025-09-11T04:28:21.734" v="5" actId="20577"/>
          <ac:spMkLst>
            <pc:docMk/>
            <pc:sldMk cId="19622704" sldId="856"/>
            <ac:spMk id="4" creationId="{A66DA539-0A33-E190-A931-49AD1C4D5AF7}"/>
          </ac:spMkLst>
        </pc:spChg>
      </pc:sldChg>
      <pc:sldChg chg="modSp">
        <pc:chgData name="Eyer Cort" userId="S::cort.eyer_curia.europa.eu#ext#@eceuropaeu.onmicrosoft.com::7bffb332-9c95-424c-8020-9382676a2508" providerId="AD" clId="Web-{41B3B34C-0295-C9DB-5629-D5A75CC7FC52}" dt="2025-09-11T04:29:01.971" v="12" actId="14100"/>
        <pc:sldMkLst>
          <pc:docMk/>
          <pc:sldMk cId="2790427419" sldId="865"/>
        </pc:sldMkLst>
        <pc:spChg chg="mod">
          <ac:chgData name="Eyer Cort" userId="S::cort.eyer_curia.europa.eu#ext#@eceuropaeu.onmicrosoft.com::7bffb332-9c95-424c-8020-9382676a2508" providerId="AD" clId="Web-{41B3B34C-0295-C9DB-5629-D5A75CC7FC52}" dt="2025-09-11T04:29:01.971" v="12" actId="14100"/>
          <ac:spMkLst>
            <pc:docMk/>
            <pc:sldMk cId="2790427419" sldId="865"/>
            <ac:spMk id="9" creationId="{AEF406FA-BD67-79FA-1858-213645CD18BF}"/>
          </ac:spMkLst>
        </pc:spChg>
      </pc:sldChg>
      <pc:sldChg chg="modSp">
        <pc:chgData name="Eyer Cort" userId="S::cort.eyer_curia.europa.eu#ext#@eceuropaeu.onmicrosoft.com::7bffb332-9c95-424c-8020-9382676a2508" providerId="AD" clId="Web-{41B3B34C-0295-C9DB-5629-D5A75CC7FC52}" dt="2025-09-11T04:35:11.437" v="18" actId="20577"/>
        <pc:sldMkLst>
          <pc:docMk/>
          <pc:sldMk cId="445100540" sldId="870"/>
        </pc:sldMkLst>
        <pc:spChg chg="mod">
          <ac:chgData name="Eyer Cort" userId="S::cort.eyer_curia.europa.eu#ext#@eceuropaeu.onmicrosoft.com::7bffb332-9c95-424c-8020-9382676a2508" providerId="AD" clId="Web-{41B3B34C-0295-C9DB-5629-D5A75CC7FC52}" dt="2025-09-11T04:35:11.437" v="18" actId="20577"/>
          <ac:spMkLst>
            <pc:docMk/>
            <pc:sldMk cId="445100540" sldId="870"/>
            <ac:spMk id="9" creationId="{F09A523F-54F7-1D05-316E-2BAC57FED5AC}"/>
          </ac:spMkLst>
        </pc:spChg>
      </pc:sldChg>
    </pc:docChg>
  </pc:docChgLst>
  <pc:docChgLst>
    <pc:chgData name="O'DWYER Mick" userId="S::mick.odwyer_consilium.europa.eu#ext#@eceuropaeu.onmicrosoft.com::1d7b452f-3386-4298-a73d-cd89544eef14" providerId="AD" clId="Web-{852F4BB6-3EB8-7E01-FAB7-7F7AA713A24C}"/>
    <pc:docChg chg="modSld">
      <pc:chgData name="O'DWYER Mick" userId="S::mick.odwyer_consilium.europa.eu#ext#@eceuropaeu.onmicrosoft.com::1d7b452f-3386-4298-a73d-cd89544eef14" providerId="AD" clId="Web-{852F4BB6-3EB8-7E01-FAB7-7F7AA713A24C}" dt="2025-09-10T15:04:55.792" v="1" actId="20577"/>
      <pc:docMkLst>
        <pc:docMk/>
      </pc:docMkLst>
      <pc:sldChg chg="modSp">
        <pc:chgData name="O'DWYER Mick" userId="S::mick.odwyer_consilium.europa.eu#ext#@eceuropaeu.onmicrosoft.com::1d7b452f-3386-4298-a73d-cd89544eef14" providerId="AD" clId="Web-{852F4BB6-3EB8-7E01-FAB7-7F7AA713A24C}" dt="2025-09-10T15:04:55.792" v="1" actId="20577"/>
        <pc:sldMkLst>
          <pc:docMk/>
          <pc:sldMk cId="443272645" sldId="859"/>
        </pc:sldMkLst>
        <pc:spChg chg="mod">
          <ac:chgData name="O'DWYER Mick" userId="S::mick.odwyer_consilium.europa.eu#ext#@eceuropaeu.onmicrosoft.com::1d7b452f-3386-4298-a73d-cd89544eef14" providerId="AD" clId="Web-{852F4BB6-3EB8-7E01-FAB7-7F7AA713A24C}" dt="2025-09-10T15:04:55.792" v="1" actId="20577"/>
          <ac:spMkLst>
            <pc:docMk/>
            <pc:sldMk cId="443272645" sldId="859"/>
            <ac:spMk id="19" creationId="{D227864C-3E21-CB9D-84B5-7C5493CF791D}"/>
          </ac:spMkLst>
        </pc:spChg>
      </pc:sldChg>
    </pc:docChg>
  </pc:docChgLst>
  <pc:docChgLst>
    <pc:chgData clId="Web-{D0B146CD-1CA8-95AE-C2A2-6D7DB8DB4324}"/>
    <pc:docChg chg="modSld">
      <pc:chgData name="" userId="" providerId="" clId="Web-{D0B146CD-1CA8-95AE-C2A2-6D7DB8DB4324}" dt="2025-08-31T13:55:43.835" v="2" actId="20577"/>
      <pc:docMkLst>
        <pc:docMk/>
      </pc:docMkLst>
      <pc:sldChg chg="modSp">
        <pc:chgData name="" userId="" providerId="" clId="Web-{D0B146CD-1CA8-95AE-C2A2-6D7DB8DB4324}" dt="2025-08-31T13:55:43.835" v="2" actId="20577"/>
        <pc:sldMkLst>
          <pc:docMk/>
          <pc:sldMk cId="364608980" sldId="256"/>
        </pc:sldMkLst>
        <pc:spChg chg="mod">
          <ac:chgData name="" userId="" providerId="" clId="Web-{D0B146CD-1CA8-95AE-C2A2-6D7DB8DB4324}" dt="2025-08-31T13:55:43.835" v="2" actId="20577"/>
          <ac:spMkLst>
            <pc:docMk/>
            <pc:sldMk cId="364608980" sldId="256"/>
            <ac:spMk id="2" creationId="{09B29C9A-550B-114F-9B2F-060018805E26}"/>
          </ac:spMkLst>
        </pc:spChg>
      </pc:sldChg>
    </pc:docChg>
  </pc:docChgLst>
  <pc:docChgLst>
    <pc:chgData name="BUTELLI Sergio (OP)" userId="S::sergio.butelli@ec.europa.eu::9dfcbaa2-cca3-4da0-9688-e4936912406f" providerId="AD" clId="Web-{AD0101A0-A79E-F9E8-576A-68E3481F42AD}"/>
    <pc:docChg chg="sldOrd">
      <pc:chgData name="BUTELLI Sergio (OP)" userId="S::sergio.butelli@ec.europa.eu::9dfcbaa2-cca3-4da0-9688-e4936912406f" providerId="AD" clId="Web-{AD0101A0-A79E-F9E8-576A-68E3481F42AD}" dt="2025-09-12T12:11:40.735" v="0"/>
      <pc:docMkLst>
        <pc:docMk/>
      </pc:docMkLst>
      <pc:sldChg chg="ord">
        <pc:chgData name="BUTELLI Sergio (OP)" userId="S::sergio.butelli@ec.europa.eu::9dfcbaa2-cca3-4da0-9688-e4936912406f" providerId="AD" clId="Web-{AD0101A0-A79E-F9E8-576A-68E3481F42AD}" dt="2025-09-12T12:11:40.735" v="0"/>
        <pc:sldMkLst>
          <pc:docMk/>
          <pc:sldMk cId="3927315006" sldId="863"/>
        </pc:sldMkLst>
      </pc:sldChg>
    </pc:docChg>
  </pc:docChgLst>
  <pc:docChgLst>
    <pc:chgData name="BUTELLI Sergio (OP)" userId="S::sergio.butelli@ec.europa.eu::9dfcbaa2-cca3-4da0-9688-e4936912406f" providerId="AD" clId="Web-{F642B492-E376-8150-6A29-5CE22B9EB97E}"/>
    <pc:docChg chg="modSld sldOrd">
      <pc:chgData name="BUTELLI Sergio (OP)" userId="S::sergio.butelli@ec.europa.eu::9dfcbaa2-cca3-4da0-9688-e4936912406f" providerId="AD" clId="Web-{F642B492-E376-8150-6A29-5CE22B9EB97E}" dt="2025-09-03T10:37:00.334" v="91" actId="20577"/>
      <pc:docMkLst>
        <pc:docMk/>
      </pc:docMkLst>
      <pc:sldChg chg="modSp">
        <pc:chgData name="BUTELLI Sergio (OP)" userId="S::sergio.butelli@ec.europa.eu::9dfcbaa2-cca3-4da0-9688-e4936912406f" providerId="AD" clId="Web-{F642B492-E376-8150-6A29-5CE22B9EB97E}" dt="2025-09-03T10:37:00.334" v="91" actId="20577"/>
        <pc:sldMkLst>
          <pc:docMk/>
          <pc:sldMk cId="316367670" sldId="843"/>
        </pc:sldMkLst>
        <pc:spChg chg="mod">
          <ac:chgData name="BUTELLI Sergio (OP)" userId="S::sergio.butelli@ec.europa.eu::9dfcbaa2-cca3-4da0-9688-e4936912406f" providerId="AD" clId="Web-{F642B492-E376-8150-6A29-5CE22B9EB97E}" dt="2025-09-03T10:37:00.334" v="91" actId="20577"/>
          <ac:spMkLst>
            <pc:docMk/>
            <pc:sldMk cId="316367670" sldId="843"/>
            <ac:spMk id="3" creationId="{B9705DB3-9961-1351-56E0-7DF3E98A7F62}"/>
          </ac:spMkLst>
        </pc:spChg>
      </pc:sldChg>
      <pc:sldChg chg="modSp">
        <pc:chgData name="BUTELLI Sergio (OP)" userId="S::sergio.butelli@ec.europa.eu::9dfcbaa2-cca3-4da0-9688-e4936912406f" providerId="AD" clId="Web-{F642B492-E376-8150-6A29-5CE22B9EB97E}" dt="2025-09-03T09:36:55.045" v="33" actId="20577"/>
        <pc:sldMkLst>
          <pc:docMk/>
          <pc:sldMk cId="2300832503" sldId="849"/>
        </pc:sldMkLst>
        <pc:spChg chg="mod">
          <ac:chgData name="BUTELLI Sergio (OP)" userId="S::sergio.butelli@ec.europa.eu::9dfcbaa2-cca3-4da0-9688-e4936912406f" providerId="AD" clId="Web-{F642B492-E376-8150-6A29-5CE22B9EB97E}" dt="2025-09-03T09:36:55.045" v="33" actId="20577"/>
          <ac:spMkLst>
            <pc:docMk/>
            <pc:sldMk cId="2300832503" sldId="849"/>
            <ac:spMk id="19" creationId="{D227864C-3E21-CB9D-84B5-7C5493CF791D}"/>
          </ac:spMkLst>
        </pc:spChg>
      </pc:sldChg>
      <pc:sldChg chg="ord">
        <pc:chgData name="BUTELLI Sergio (OP)" userId="S::sergio.butelli@ec.europa.eu::9dfcbaa2-cca3-4da0-9688-e4936912406f" providerId="AD" clId="Web-{F642B492-E376-8150-6A29-5CE22B9EB97E}" dt="2025-09-03T09:14:37.295" v="1"/>
        <pc:sldMkLst>
          <pc:docMk/>
          <pc:sldMk cId="2990098665" sldId="854"/>
        </pc:sldMkLst>
      </pc:sldChg>
      <pc:sldChg chg="modSp">
        <pc:chgData name="BUTELLI Sergio (OP)" userId="S::sergio.butelli@ec.europa.eu::9dfcbaa2-cca3-4da0-9688-e4936912406f" providerId="AD" clId="Web-{F642B492-E376-8150-6A29-5CE22B9EB97E}" dt="2025-09-03T09:22:08.636" v="14" actId="14100"/>
        <pc:sldMkLst>
          <pc:docMk/>
          <pc:sldMk cId="3927315006" sldId="863"/>
        </pc:sldMkLst>
        <pc:spChg chg="mod">
          <ac:chgData name="BUTELLI Sergio (OP)" userId="S::sergio.butelli@ec.europa.eu::9dfcbaa2-cca3-4da0-9688-e4936912406f" providerId="AD" clId="Web-{F642B492-E376-8150-6A29-5CE22B9EB97E}" dt="2025-09-03T09:22:08.636" v="14" actId="14100"/>
          <ac:spMkLst>
            <pc:docMk/>
            <pc:sldMk cId="3927315006" sldId="863"/>
            <ac:spMk id="3" creationId="{B17227D3-592F-8E4B-5767-D046C60F3061}"/>
          </ac:spMkLst>
        </pc:spChg>
        <pc:picChg chg="mod">
          <ac:chgData name="BUTELLI Sergio (OP)" userId="S::sergio.butelli@ec.europa.eu::9dfcbaa2-cca3-4da0-9688-e4936912406f" providerId="AD" clId="Web-{F642B492-E376-8150-6A29-5CE22B9EB97E}" dt="2025-09-03T09:22:05.526" v="13" actId="1076"/>
          <ac:picMkLst>
            <pc:docMk/>
            <pc:sldMk cId="3927315006" sldId="863"/>
            <ac:picMk id="11" creationId="{736599CB-E53C-AAA8-BC62-8A11CD1D8D7B}"/>
          </ac:picMkLst>
        </pc:picChg>
      </pc:sldChg>
      <pc:sldChg chg="modSp">
        <pc:chgData name="BUTELLI Sergio (OP)" userId="S::sergio.butelli@ec.europa.eu::9dfcbaa2-cca3-4da0-9688-e4936912406f" providerId="AD" clId="Web-{F642B492-E376-8150-6A29-5CE22B9EB97E}" dt="2025-09-03T09:42:42.941" v="48" actId="14100"/>
        <pc:sldMkLst>
          <pc:docMk/>
          <pc:sldMk cId="3193797069" sldId="864"/>
        </pc:sldMkLst>
        <pc:spChg chg="mod">
          <ac:chgData name="BUTELLI Sergio (OP)" userId="S::sergio.butelli@ec.europa.eu::9dfcbaa2-cca3-4da0-9688-e4936912406f" providerId="AD" clId="Web-{F642B492-E376-8150-6A29-5CE22B9EB97E}" dt="2025-09-03T09:42:42.941" v="48" actId="14100"/>
          <ac:spMkLst>
            <pc:docMk/>
            <pc:sldMk cId="3193797069" sldId="864"/>
            <ac:spMk id="3" creationId="{A83C6AE7-1739-3AC3-F411-5BCA41E83C74}"/>
          </ac:spMkLst>
        </pc:spChg>
        <pc:picChg chg="mod">
          <ac:chgData name="BUTELLI Sergio (OP)" userId="S::sergio.butelli@ec.europa.eu::9dfcbaa2-cca3-4da0-9688-e4936912406f" providerId="AD" clId="Web-{F642B492-E376-8150-6A29-5CE22B9EB97E}" dt="2025-09-03T09:42:39.503" v="47" actId="14100"/>
          <ac:picMkLst>
            <pc:docMk/>
            <pc:sldMk cId="3193797069" sldId="864"/>
            <ac:picMk id="8" creationId="{35144064-2EB6-A59F-3DC8-673B22691518}"/>
          </ac:picMkLst>
        </pc:picChg>
      </pc:sldChg>
    </pc:docChg>
  </pc:docChgLst>
  <pc:docChgLst>
    <pc:chgData name="BUTELLI Sergio (OP)" userId="S::sergio.butelli@ec.europa.eu::9dfcbaa2-cca3-4da0-9688-e4936912406f" providerId="AD" clId="Web-{7BA640D1-0090-DDAE-0E0B-45A12D256CE0}"/>
    <pc:docChg chg="modSld">
      <pc:chgData name="BUTELLI Sergio (OP)" userId="S::sergio.butelli@ec.europa.eu::9dfcbaa2-cca3-4da0-9688-e4936912406f" providerId="AD" clId="Web-{7BA640D1-0090-DDAE-0E0B-45A12D256CE0}" dt="2025-09-08T10:09:46.955" v="0" actId="14100"/>
      <pc:docMkLst>
        <pc:docMk/>
      </pc:docMkLst>
      <pc:sldChg chg="modSp">
        <pc:chgData name="BUTELLI Sergio (OP)" userId="S::sergio.butelli@ec.europa.eu::9dfcbaa2-cca3-4da0-9688-e4936912406f" providerId="AD" clId="Web-{7BA640D1-0090-DDAE-0E0B-45A12D256CE0}" dt="2025-09-08T10:09:46.955" v="0" actId="14100"/>
        <pc:sldMkLst>
          <pc:docMk/>
          <pc:sldMk cId="1523868210" sldId="862"/>
        </pc:sldMkLst>
        <pc:spChg chg="mod">
          <ac:chgData name="BUTELLI Sergio (OP)" userId="S::sergio.butelli@ec.europa.eu::9dfcbaa2-cca3-4da0-9688-e4936912406f" providerId="AD" clId="Web-{7BA640D1-0090-DDAE-0E0B-45A12D256CE0}" dt="2025-09-08T10:09:46.955" v="0" actId="14100"/>
          <ac:spMkLst>
            <pc:docMk/>
            <pc:sldMk cId="1523868210" sldId="862"/>
            <ac:spMk id="4" creationId="{C56672A7-AA38-0243-392D-9D22E39E8127}"/>
          </ac:spMkLst>
        </pc:spChg>
      </pc:sldChg>
    </pc:docChg>
  </pc:docChgLst>
  <pc:docChgLst>
    <pc:chgData name="O'DWYER Mick" userId="S::mick.odwyer_consilium.europa.eu#ext#@eceuropaeu.onmicrosoft.com::1d7b452f-3386-4298-a73d-cd89544eef14" providerId="AD" clId="Web-{361F6CE9-D29A-CEEA-9DF2-A1CC27906682}"/>
    <pc:docChg chg="modSld">
      <pc:chgData name="O'DWYER Mick" userId="S::mick.odwyer_consilium.europa.eu#ext#@eceuropaeu.onmicrosoft.com::1d7b452f-3386-4298-a73d-cd89544eef14" providerId="AD" clId="Web-{361F6CE9-D29A-CEEA-9DF2-A1CC27906682}" dt="2025-09-08T15:16:12.484" v="77" actId="20577"/>
      <pc:docMkLst>
        <pc:docMk/>
      </pc:docMkLst>
      <pc:sldChg chg="modSp">
        <pc:chgData name="O'DWYER Mick" userId="S::mick.odwyer_consilium.europa.eu#ext#@eceuropaeu.onmicrosoft.com::1d7b452f-3386-4298-a73d-cd89544eef14" providerId="AD" clId="Web-{361F6CE9-D29A-CEEA-9DF2-A1CC27906682}" dt="2025-09-08T15:16:12.484" v="77" actId="20577"/>
        <pc:sldMkLst>
          <pc:docMk/>
          <pc:sldMk cId="1945780844" sldId="878"/>
        </pc:sldMkLst>
        <pc:spChg chg="mod">
          <ac:chgData name="O'DWYER Mick" userId="S::mick.odwyer_consilium.europa.eu#ext#@eceuropaeu.onmicrosoft.com::1d7b452f-3386-4298-a73d-cd89544eef14" providerId="AD" clId="Web-{361F6CE9-D29A-CEEA-9DF2-A1CC27906682}" dt="2025-09-08T15:16:12.484" v="77" actId="20577"/>
          <ac:spMkLst>
            <pc:docMk/>
            <pc:sldMk cId="1945780844" sldId="878"/>
            <ac:spMk id="19" creationId="{9181D5B6-988B-DBD5-0639-20A3B391953F}"/>
          </ac:spMkLst>
        </pc:spChg>
      </pc:sldChg>
    </pc:docChg>
  </pc:docChgLst>
  <pc:docChgLst>
    <pc:chgData name="Eyer Cort" userId="S::cort.eyer_curia.europa.eu#ext#@eceuropaeu.onmicrosoft.com::7bffb332-9c95-424c-8020-9382676a2508" providerId="AD" clId="Web-{A3B1FA35-73DE-A7AF-EDDE-9E9C7FC2F6D3}"/>
    <pc:docChg chg="sldOrd">
      <pc:chgData name="Eyer Cort" userId="S::cort.eyer_curia.europa.eu#ext#@eceuropaeu.onmicrosoft.com::7bffb332-9c95-424c-8020-9382676a2508" providerId="AD" clId="Web-{A3B1FA35-73DE-A7AF-EDDE-9E9C7FC2F6D3}" dt="2025-09-12T07:56:56.446" v="0"/>
      <pc:docMkLst>
        <pc:docMk/>
      </pc:docMkLst>
      <pc:sldChg chg="ord">
        <pc:chgData name="Eyer Cort" userId="S::cort.eyer_curia.europa.eu#ext#@eceuropaeu.onmicrosoft.com::7bffb332-9c95-424c-8020-9382676a2508" providerId="AD" clId="Web-{A3B1FA35-73DE-A7AF-EDDE-9E9C7FC2F6D3}" dt="2025-09-12T07:56:56.446" v="0"/>
        <pc:sldMkLst>
          <pc:docMk/>
          <pc:sldMk cId="2990098665" sldId="854"/>
        </pc:sldMkLst>
      </pc:sldChg>
    </pc:docChg>
  </pc:docChgLst>
  <pc:docChgLst>
    <pc:chgData name="Eyer Cort" userId="S::cort.eyer_curia.europa.eu#ext#@eceuropaeu.onmicrosoft.com::7bffb332-9c95-424c-8020-9382676a2508" providerId="AD" clId="Web-{7BCFC576-B4B0-C535-DC95-863C887F9FC4}"/>
    <pc:docChg chg="modSld">
      <pc:chgData name="Eyer Cort" userId="S::cort.eyer_curia.europa.eu#ext#@eceuropaeu.onmicrosoft.com::7bffb332-9c95-424c-8020-9382676a2508" providerId="AD" clId="Web-{7BCFC576-B4B0-C535-DC95-863C887F9FC4}" dt="2025-09-12T06:28:26.642" v="29" actId="20577"/>
      <pc:docMkLst>
        <pc:docMk/>
      </pc:docMkLst>
      <pc:sldChg chg="modSp">
        <pc:chgData name="Eyer Cort" userId="S::cort.eyer_curia.europa.eu#ext#@eceuropaeu.onmicrosoft.com::7bffb332-9c95-424c-8020-9382676a2508" providerId="AD" clId="Web-{7BCFC576-B4B0-C535-DC95-863C887F9FC4}" dt="2025-09-12T06:26:02.893" v="7" actId="20577"/>
        <pc:sldMkLst>
          <pc:docMk/>
          <pc:sldMk cId="3928859348" sldId="874"/>
        </pc:sldMkLst>
        <pc:spChg chg="mod">
          <ac:chgData name="Eyer Cort" userId="S::cort.eyer_curia.europa.eu#ext#@eceuropaeu.onmicrosoft.com::7bffb332-9c95-424c-8020-9382676a2508" providerId="AD" clId="Web-{7BCFC576-B4B0-C535-DC95-863C887F9FC4}" dt="2025-09-12T06:26:02.893" v="7" actId="20577"/>
          <ac:spMkLst>
            <pc:docMk/>
            <pc:sldMk cId="3928859348" sldId="874"/>
            <ac:spMk id="19" creationId="{D227864C-3E21-CB9D-84B5-7C5493CF791D}"/>
          </ac:spMkLst>
        </pc:spChg>
      </pc:sldChg>
      <pc:sldChg chg="modSp">
        <pc:chgData name="Eyer Cort" userId="S::cort.eyer_curia.europa.eu#ext#@eceuropaeu.onmicrosoft.com::7bffb332-9c95-424c-8020-9382676a2508" providerId="AD" clId="Web-{7BCFC576-B4B0-C535-DC95-863C887F9FC4}" dt="2025-09-12T06:28:26.642" v="29" actId="20577"/>
        <pc:sldMkLst>
          <pc:docMk/>
          <pc:sldMk cId="392034439" sldId="876"/>
        </pc:sldMkLst>
        <pc:spChg chg="mod">
          <ac:chgData name="Eyer Cort" userId="S::cort.eyer_curia.europa.eu#ext#@eceuropaeu.onmicrosoft.com::7bffb332-9c95-424c-8020-9382676a2508" providerId="AD" clId="Web-{7BCFC576-B4B0-C535-DC95-863C887F9FC4}" dt="2025-09-12T06:28:26.642" v="29" actId="20577"/>
          <ac:spMkLst>
            <pc:docMk/>
            <pc:sldMk cId="392034439" sldId="876"/>
            <ac:spMk id="19" creationId="{D227864C-3E21-CB9D-84B5-7C5493CF791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D7627-E400-473B-B0C4-DD6C6B8894BE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FEA570-D04A-4175-8C2B-C196159098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4171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DE88D8-9E93-4794-AE3C-935C17A8AC77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358503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09DA4-4BDC-20EA-1598-BC16A3709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C71EC5-C7D4-34E0-82BD-E50D77E48F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2AC0B7-F240-C3F9-30FB-C39CD09E29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ED202F-15F7-A914-4B27-1DE9CEA0FF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EA570-D04A-4175-8C2B-C1961590988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64729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EA570-D04A-4175-8C2B-C1961590988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45832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EA570-D04A-4175-8C2B-C19615909888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0442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0DCEA-AB68-5EBE-8DF2-0B047C0B6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64F7CF-EF8E-8129-4F25-0A47AC500C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1A55A7-BEA6-8B7E-4CEE-E318907CCB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D4FFCE-6336-21F4-6EBD-CF27030014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EA570-D04A-4175-8C2B-C19615909888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1531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9A366-BAAC-B309-AA42-E28AC1F41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1C4BD9-C4B6-64CF-4207-9DD315425E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3A9DDA-4E1C-9048-3B0C-F90A8CCA85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8A1C95-6A05-492C-7890-C99F84007D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EA570-D04A-4175-8C2B-C19615909888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93029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EA570-D04A-4175-8C2B-C19615909888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7164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EA570-D04A-4175-8C2B-C19615909888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0884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EA570-D04A-4175-8C2B-C19615909888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53552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EA570-D04A-4175-8C2B-C19615909888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96870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EA570-D04A-4175-8C2B-C19615909888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9024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EA570-D04A-4175-8C2B-C1961590988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67844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C5CD9-B3AB-E1EB-0AA2-8D795FD7C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2EF087-9BD1-1C95-0DFD-70EAB0D4A0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7138C9-94B2-06A3-9ADB-05061EBFCA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196A24-1B8E-2F7E-E1B0-F89EEC2F44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EA570-D04A-4175-8C2B-C19615909888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27261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EA570-D04A-4175-8C2B-C19615909888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51937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EA570-D04A-4175-8C2B-C19615909888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13139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4370A-E81E-CC16-3513-F6DF96621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EB4892-8D88-4AEA-D128-0C07785C00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50678F-3180-6AB4-5BFE-66844D0524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D7CED2-1273-5E25-FD0D-C0510B6261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EA570-D04A-4175-8C2B-C19615909888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7593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EA570-D04A-4175-8C2B-C1961590988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37713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EA570-D04A-4175-8C2B-C1961590988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1003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EA570-D04A-4175-8C2B-C1961590988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2683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EA570-D04A-4175-8C2B-C1961590988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7906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EA570-D04A-4175-8C2B-C1961590988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4440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EA570-D04A-4175-8C2B-C1961590988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11348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D5ECA-2525-92C3-EFFE-ED64C2233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662584-2AD0-3606-44EE-CD86B78B6D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602ADA-58DE-F276-01E8-2098AB89B3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7DECD4-5497-46F3-714B-70972FAC39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EA570-D04A-4175-8C2B-C1961590988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550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05744-F955-25C4-904F-366500A00B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2B92B8-F170-A732-2ABB-40B629C8F2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709FA2-ED83-CCC1-4A81-75F86F889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C793F7-5659-C966-916A-CB80B5C86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A576AB-2234-A20C-D50B-006A388B5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209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F376F-231C-B264-0C10-383DA45A5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4517B8-C857-F73D-12D9-12BEF25DCB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1926E3-837A-4C55-CEAA-12645F536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396DD-5958-CB49-B505-4DF394E596EA}" type="datetimeFigureOut">
              <a:rPr lang="en-LU" smtClean="0"/>
              <a:pPr/>
              <a:t>09/17/2025</a:t>
            </a:fld>
            <a:endParaRPr lang="en-L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B5E8F7-6552-4E48-6B19-58F9C594C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94554-C13D-0B00-784B-72E0C0992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4BBC-BB84-A046-AB44-125112278BC9}" type="slidenum">
              <a:rPr lang="en-LU" smtClean="0"/>
              <a:pPr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3113895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472716-143B-FE33-0CBA-28F6709AD8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BCEB63-D4EF-39A6-66DF-66782D4DAE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80778-92C7-767D-6210-B1D17140E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396DD-5958-CB49-B505-4DF394E596EA}" type="datetimeFigureOut">
              <a:rPr lang="en-LU" smtClean="0"/>
              <a:pPr/>
              <a:t>09/17/2025</a:t>
            </a:fld>
            <a:endParaRPr lang="en-L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0A541-F63A-289E-AD76-9E67BBB3B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06173D-9FDE-B2E0-70AA-E4A8EB6A7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4BBC-BB84-A046-AB44-125112278BC9}" type="slidenum">
              <a:rPr lang="en-LU" smtClean="0"/>
              <a:pPr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2827230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416EF-C0E9-424D-8F08-CD0F83975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127583"/>
            <a:ext cx="5773613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L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147BE-15DC-F642-9318-443D077B30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03114D-77D9-4949-98C6-38D0B3343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396DD-5958-CB49-B505-4DF394E596EA}" type="datetimeFigureOut">
              <a:rPr lang="en-LU" smtClean="0"/>
              <a:t>09/17/2025</a:t>
            </a:fld>
            <a:endParaRPr lang="en-L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1CA752-7345-7F49-BC8D-C05A2AA3B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901737-4DD4-BB41-8944-59C822528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4BBC-BB84-A046-AB44-125112278BC9}" type="slidenum">
              <a:rPr lang="en-LU" smtClean="0"/>
              <a:t>‹#›</a:t>
            </a:fld>
            <a:endParaRPr lang="en-LU"/>
          </a:p>
        </p:txBody>
      </p:sp>
      <p:sp>
        <p:nvSpPr>
          <p:cNvPr id="9" name="Espace réservé pour une image  5">
            <a:extLst>
              <a:ext uri="{FF2B5EF4-FFF2-40B4-BE49-F238E27FC236}">
                <a16:creationId xmlns:a16="http://schemas.microsoft.com/office/drawing/2014/main" id="{8E473C42-9031-4A44-9525-A95D35D496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74253" y="-2"/>
            <a:ext cx="7014949" cy="6363433"/>
          </a:xfrm>
          <a:custGeom>
            <a:avLst/>
            <a:gdLst>
              <a:gd name="connsiteX0" fmla="*/ 0 w 6418670"/>
              <a:gd name="connsiteY0" fmla="*/ 6375401 h 6375401"/>
              <a:gd name="connsiteX1" fmla="*/ 1593850 w 6418670"/>
              <a:gd name="connsiteY1" fmla="*/ 0 h 6375401"/>
              <a:gd name="connsiteX2" fmla="*/ 6418670 w 6418670"/>
              <a:gd name="connsiteY2" fmla="*/ 0 h 6375401"/>
              <a:gd name="connsiteX3" fmla="*/ 4824820 w 6418670"/>
              <a:gd name="connsiteY3" fmla="*/ 6375401 h 6375401"/>
              <a:gd name="connsiteX4" fmla="*/ 0 w 6418670"/>
              <a:gd name="connsiteY4" fmla="*/ 6375401 h 6375401"/>
              <a:gd name="connsiteX0" fmla="*/ 0 w 6419158"/>
              <a:gd name="connsiteY0" fmla="*/ 6375401 h 6383217"/>
              <a:gd name="connsiteX1" fmla="*/ 1593850 w 6419158"/>
              <a:gd name="connsiteY1" fmla="*/ 0 h 6383217"/>
              <a:gd name="connsiteX2" fmla="*/ 6418670 w 6419158"/>
              <a:gd name="connsiteY2" fmla="*/ 0 h 6383217"/>
              <a:gd name="connsiteX3" fmla="*/ 6419158 w 6419158"/>
              <a:gd name="connsiteY3" fmla="*/ 6383217 h 6383217"/>
              <a:gd name="connsiteX4" fmla="*/ 0 w 6419158"/>
              <a:gd name="connsiteY4" fmla="*/ 6375401 h 6383217"/>
              <a:gd name="connsiteX0" fmla="*/ 0 w 6825558"/>
              <a:gd name="connsiteY0" fmla="*/ 6383217 h 6383217"/>
              <a:gd name="connsiteX1" fmla="*/ 2000250 w 6825558"/>
              <a:gd name="connsiteY1" fmla="*/ 0 h 6383217"/>
              <a:gd name="connsiteX2" fmla="*/ 6825070 w 6825558"/>
              <a:gd name="connsiteY2" fmla="*/ 0 h 6383217"/>
              <a:gd name="connsiteX3" fmla="*/ 6825558 w 6825558"/>
              <a:gd name="connsiteY3" fmla="*/ 6383217 h 6383217"/>
              <a:gd name="connsiteX4" fmla="*/ 0 w 6825558"/>
              <a:gd name="connsiteY4" fmla="*/ 6383217 h 6383217"/>
              <a:gd name="connsiteX0" fmla="*/ 0 w 6825558"/>
              <a:gd name="connsiteY0" fmla="*/ 6383217 h 6383217"/>
              <a:gd name="connsiteX1" fmla="*/ 1851758 w 6825558"/>
              <a:gd name="connsiteY1" fmla="*/ 15631 h 6383217"/>
              <a:gd name="connsiteX2" fmla="*/ 6825070 w 6825558"/>
              <a:gd name="connsiteY2" fmla="*/ 0 h 6383217"/>
              <a:gd name="connsiteX3" fmla="*/ 6825558 w 6825558"/>
              <a:gd name="connsiteY3" fmla="*/ 6383217 h 6383217"/>
              <a:gd name="connsiteX4" fmla="*/ 0 w 6825558"/>
              <a:gd name="connsiteY4" fmla="*/ 6383217 h 6383217"/>
              <a:gd name="connsiteX0" fmla="*/ 0 w 6825558"/>
              <a:gd name="connsiteY0" fmla="*/ 6383217 h 6383217"/>
              <a:gd name="connsiteX1" fmla="*/ 1843943 w 6825558"/>
              <a:gd name="connsiteY1" fmla="*/ 0 h 6383217"/>
              <a:gd name="connsiteX2" fmla="*/ 6825070 w 6825558"/>
              <a:gd name="connsiteY2" fmla="*/ 0 h 6383217"/>
              <a:gd name="connsiteX3" fmla="*/ 6825558 w 6825558"/>
              <a:gd name="connsiteY3" fmla="*/ 6383217 h 6383217"/>
              <a:gd name="connsiteX4" fmla="*/ 0 w 6825558"/>
              <a:gd name="connsiteY4" fmla="*/ 6383217 h 6383217"/>
              <a:gd name="connsiteX0" fmla="*/ 0 w 6982160"/>
              <a:gd name="connsiteY0" fmla="*/ 6394403 h 6394403"/>
              <a:gd name="connsiteX1" fmla="*/ 2000545 w 6982160"/>
              <a:gd name="connsiteY1" fmla="*/ 0 h 6394403"/>
              <a:gd name="connsiteX2" fmla="*/ 6981672 w 6982160"/>
              <a:gd name="connsiteY2" fmla="*/ 0 h 6394403"/>
              <a:gd name="connsiteX3" fmla="*/ 6982160 w 6982160"/>
              <a:gd name="connsiteY3" fmla="*/ 6383217 h 6394403"/>
              <a:gd name="connsiteX4" fmla="*/ 0 w 6982160"/>
              <a:gd name="connsiteY4" fmla="*/ 6394403 h 6394403"/>
              <a:gd name="connsiteX0" fmla="*/ 0 w 7036758"/>
              <a:gd name="connsiteY0" fmla="*/ 6378023 h 6383217"/>
              <a:gd name="connsiteX1" fmla="*/ 2055143 w 7036758"/>
              <a:gd name="connsiteY1" fmla="*/ 0 h 6383217"/>
              <a:gd name="connsiteX2" fmla="*/ 7036270 w 7036758"/>
              <a:gd name="connsiteY2" fmla="*/ 0 h 6383217"/>
              <a:gd name="connsiteX3" fmla="*/ 7036758 w 7036758"/>
              <a:gd name="connsiteY3" fmla="*/ 6383217 h 6383217"/>
              <a:gd name="connsiteX4" fmla="*/ 0 w 7036758"/>
              <a:gd name="connsiteY4" fmla="*/ 6378023 h 6383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36758" h="6383217">
                <a:moveTo>
                  <a:pt x="0" y="6378023"/>
                </a:moveTo>
                <a:lnTo>
                  <a:pt x="2055143" y="0"/>
                </a:lnTo>
                <a:lnTo>
                  <a:pt x="7036270" y="0"/>
                </a:lnTo>
                <a:cubicBezTo>
                  <a:pt x="7036433" y="2127739"/>
                  <a:pt x="7036595" y="4255478"/>
                  <a:pt x="7036758" y="6383217"/>
                </a:cubicBezTo>
                <a:lnTo>
                  <a:pt x="0" y="6378023"/>
                </a:lnTo>
                <a:close/>
              </a:path>
            </a:pathLst>
          </a:custGeom>
          <a:solidFill>
            <a:srgbClr val="EFF2F7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99756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7FBAC-DE93-F844-95F3-30AB7E2F3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 lang="en-L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67CE2E-BE24-854C-B714-915A9B5D8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396DD-5958-CB49-B505-4DF394E596EA}" type="datetimeFigureOut">
              <a:rPr lang="en-LU" smtClean="0"/>
              <a:pPr/>
              <a:t>09/17/2025</a:t>
            </a:fld>
            <a:endParaRPr lang="en-L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D65E98-6DB3-5D45-B179-0B28BF6D6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47D241-0C09-EF40-BDD4-8F1F3E2A5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4BBC-BB84-A046-AB44-125112278BC9}" type="slidenum">
              <a:rPr lang="en-LU" smtClean="0"/>
              <a:pPr/>
              <a:t>‹#›</a:t>
            </a:fld>
            <a:endParaRPr lang="en-LU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000F1C4-C3F0-1E42-96E2-CF97375B702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805355"/>
            <a:ext cx="10498138" cy="422079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1862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7CBD7DA7-BB3E-ED40-A44A-2D14885A0B70}"/>
              </a:ext>
            </a:extLst>
          </p:cNvPr>
          <p:cNvSpPr/>
          <p:nvPr userDrawn="1"/>
        </p:nvSpPr>
        <p:spPr>
          <a:xfrm>
            <a:off x="5123210" y="-50370"/>
            <a:ext cx="7074978" cy="6420452"/>
          </a:xfrm>
          <a:custGeom>
            <a:avLst/>
            <a:gdLst>
              <a:gd name="connsiteX0" fmla="*/ 7055142 w 7055142"/>
              <a:gd name="connsiteY0" fmla="*/ 6333688 h 6350466"/>
              <a:gd name="connsiteX1" fmla="*/ 0 w 7055142"/>
              <a:gd name="connsiteY1" fmla="*/ 6350466 h 6350466"/>
              <a:gd name="connsiteX2" fmla="*/ 2072081 w 7055142"/>
              <a:gd name="connsiteY2" fmla="*/ 0 h 6350466"/>
              <a:gd name="connsiteX3" fmla="*/ 7055142 w 7055142"/>
              <a:gd name="connsiteY3" fmla="*/ 0 h 6350466"/>
              <a:gd name="connsiteX4" fmla="*/ 7055142 w 7055142"/>
              <a:gd name="connsiteY4" fmla="*/ 6333688 h 6350466"/>
              <a:gd name="connsiteX0" fmla="*/ 7038083 w 7055142"/>
              <a:gd name="connsiteY0" fmla="*/ 6357572 h 6357572"/>
              <a:gd name="connsiteX1" fmla="*/ 0 w 7055142"/>
              <a:gd name="connsiteY1" fmla="*/ 6350466 h 6357572"/>
              <a:gd name="connsiteX2" fmla="*/ 2072081 w 7055142"/>
              <a:gd name="connsiteY2" fmla="*/ 0 h 6357572"/>
              <a:gd name="connsiteX3" fmla="*/ 7055142 w 7055142"/>
              <a:gd name="connsiteY3" fmla="*/ 0 h 6357572"/>
              <a:gd name="connsiteX4" fmla="*/ 7038083 w 7055142"/>
              <a:gd name="connsiteY4" fmla="*/ 6357572 h 6357572"/>
              <a:gd name="connsiteX0" fmla="*/ 7051731 w 7068790"/>
              <a:gd name="connsiteY0" fmla="*/ 6357572 h 6357572"/>
              <a:gd name="connsiteX1" fmla="*/ 0 w 7068790"/>
              <a:gd name="connsiteY1" fmla="*/ 6350466 h 6357572"/>
              <a:gd name="connsiteX2" fmla="*/ 2085729 w 7068790"/>
              <a:gd name="connsiteY2" fmla="*/ 0 h 6357572"/>
              <a:gd name="connsiteX3" fmla="*/ 7068790 w 7068790"/>
              <a:gd name="connsiteY3" fmla="*/ 0 h 6357572"/>
              <a:gd name="connsiteX4" fmla="*/ 7051731 w 7068790"/>
              <a:gd name="connsiteY4" fmla="*/ 6357572 h 6357572"/>
              <a:gd name="connsiteX0" fmla="*/ 7051731 w 7068790"/>
              <a:gd name="connsiteY0" fmla="*/ 6357572 h 6360702"/>
              <a:gd name="connsiteX1" fmla="*/ 0 w 7068790"/>
              <a:gd name="connsiteY1" fmla="*/ 6360702 h 6360702"/>
              <a:gd name="connsiteX2" fmla="*/ 2085729 w 7068790"/>
              <a:gd name="connsiteY2" fmla="*/ 0 h 6360702"/>
              <a:gd name="connsiteX3" fmla="*/ 7068790 w 7068790"/>
              <a:gd name="connsiteY3" fmla="*/ 0 h 6360702"/>
              <a:gd name="connsiteX4" fmla="*/ 7051731 w 7068790"/>
              <a:gd name="connsiteY4" fmla="*/ 6357572 h 6360702"/>
              <a:gd name="connsiteX0" fmla="*/ 7074978 w 7074978"/>
              <a:gd name="connsiteY0" fmla="*/ 6361411 h 6361411"/>
              <a:gd name="connsiteX1" fmla="*/ 0 w 7074978"/>
              <a:gd name="connsiteY1" fmla="*/ 6360702 h 6361411"/>
              <a:gd name="connsiteX2" fmla="*/ 2085729 w 7074978"/>
              <a:gd name="connsiteY2" fmla="*/ 0 h 6361411"/>
              <a:gd name="connsiteX3" fmla="*/ 7068790 w 7074978"/>
              <a:gd name="connsiteY3" fmla="*/ 0 h 6361411"/>
              <a:gd name="connsiteX4" fmla="*/ 7074978 w 7074978"/>
              <a:gd name="connsiteY4" fmla="*/ 6361411 h 636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4978" h="6361411">
                <a:moveTo>
                  <a:pt x="7074978" y="6361411"/>
                </a:moveTo>
                <a:lnTo>
                  <a:pt x="0" y="6360702"/>
                </a:lnTo>
                <a:lnTo>
                  <a:pt x="2085729" y="0"/>
                </a:lnTo>
                <a:lnTo>
                  <a:pt x="7068790" y="0"/>
                </a:lnTo>
                <a:cubicBezTo>
                  <a:pt x="7063197" y="2119618"/>
                  <a:pt x="7063793" y="4266960"/>
                  <a:pt x="7074978" y="6361411"/>
                </a:cubicBezTo>
                <a:close/>
              </a:path>
            </a:pathLst>
          </a:custGeom>
          <a:solidFill>
            <a:srgbClr val="EFF2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2416EF-C0E9-424D-8F08-CD0F83975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127583"/>
            <a:ext cx="5773613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L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147BE-15DC-F642-9318-443D077B30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03114D-77D9-4949-98C6-38D0B3343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396DD-5958-CB49-B505-4DF394E596EA}" type="datetimeFigureOut">
              <a:rPr lang="en-LU" smtClean="0"/>
              <a:t>09/17/2025</a:t>
            </a:fld>
            <a:endParaRPr lang="en-L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1CA752-7345-7F49-BC8D-C05A2AA3B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901737-4DD4-BB41-8944-59C822528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4BBC-BB84-A046-AB44-125112278BC9}" type="slidenum">
              <a:rPr lang="en-LU" smtClean="0"/>
              <a:t>‹#›</a:t>
            </a:fld>
            <a:endParaRPr lang="en-LU"/>
          </a:p>
        </p:txBody>
      </p:sp>
      <p:sp>
        <p:nvSpPr>
          <p:cNvPr id="10" name="Content Placeholder 14">
            <a:extLst>
              <a:ext uri="{FF2B5EF4-FFF2-40B4-BE49-F238E27FC236}">
                <a16:creationId xmlns:a16="http://schemas.microsoft.com/office/drawing/2014/main" id="{C3E2C0A5-5D30-8444-BE0B-E10A6C1AAD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72300" y="1025611"/>
            <a:ext cx="4876800" cy="5006889"/>
          </a:xfrm>
        </p:spPr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  <a:lvl2pPr>
              <a:defRPr>
                <a:solidFill>
                  <a:sysClr val="windowText" lastClr="000000"/>
                </a:solidFill>
              </a:defRPr>
            </a:lvl2pPr>
            <a:lvl3pPr>
              <a:defRPr>
                <a:solidFill>
                  <a:sysClr val="windowText" lastClr="000000"/>
                </a:solidFill>
              </a:defRPr>
            </a:lvl3pPr>
            <a:lvl4pPr>
              <a:defRPr>
                <a:solidFill>
                  <a:sysClr val="windowText" lastClr="000000"/>
                </a:solidFill>
              </a:defRPr>
            </a:lvl4pPr>
            <a:lvl5pPr>
              <a:defRPr>
                <a:solidFill>
                  <a:sysClr val="windowText" lastClr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3489317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416EF-C0E9-424D-8F08-CD0F83975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3766" y="127583"/>
            <a:ext cx="436245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L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7653ED-9633-6A43-BDA5-C47EB7985E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91350" y="1825625"/>
            <a:ext cx="43624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03114D-77D9-4949-98C6-38D0B3343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396DD-5958-CB49-B505-4DF394E596EA}" type="datetimeFigureOut">
              <a:rPr lang="en-LU" smtClean="0"/>
              <a:t>09/17/2025</a:t>
            </a:fld>
            <a:endParaRPr lang="en-L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1CA752-7345-7F49-BC8D-C05A2AA3B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901737-4DD4-BB41-8944-59C822528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4BBC-BB84-A046-AB44-125112278BC9}" type="slidenum">
              <a:rPr lang="en-LU" smtClean="0"/>
              <a:t>‹#›</a:t>
            </a:fld>
            <a:endParaRPr lang="en-LU"/>
          </a:p>
        </p:txBody>
      </p:sp>
      <p:sp>
        <p:nvSpPr>
          <p:cNvPr id="8" name="Espace réservé pour une image  2">
            <a:extLst>
              <a:ext uri="{FF2B5EF4-FFF2-40B4-BE49-F238E27FC236}">
                <a16:creationId xmlns:a16="http://schemas.microsoft.com/office/drawing/2014/main" id="{D3C9D4F1-D8F0-7D46-8FD5-75979F1ECF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991350" cy="6362700"/>
          </a:xfrm>
          <a:custGeom>
            <a:avLst/>
            <a:gdLst>
              <a:gd name="connsiteX0" fmla="*/ 0 w 6991350"/>
              <a:gd name="connsiteY0" fmla="*/ 0 h 6362700"/>
              <a:gd name="connsiteX1" fmla="*/ 6991350 w 6991350"/>
              <a:gd name="connsiteY1" fmla="*/ 0 h 6362700"/>
              <a:gd name="connsiteX2" fmla="*/ 6991350 w 6991350"/>
              <a:gd name="connsiteY2" fmla="*/ 6362700 h 6362700"/>
              <a:gd name="connsiteX3" fmla="*/ 0 w 6991350"/>
              <a:gd name="connsiteY3" fmla="*/ 6362700 h 6362700"/>
              <a:gd name="connsiteX4" fmla="*/ 0 w 6991350"/>
              <a:gd name="connsiteY4" fmla="*/ 0 h 6362700"/>
              <a:gd name="connsiteX0" fmla="*/ 0 w 6991350"/>
              <a:gd name="connsiteY0" fmla="*/ 0 h 6362700"/>
              <a:gd name="connsiteX1" fmla="*/ 6991350 w 6991350"/>
              <a:gd name="connsiteY1" fmla="*/ 0 h 6362700"/>
              <a:gd name="connsiteX2" fmla="*/ 4738804 w 6991350"/>
              <a:gd name="connsiteY2" fmla="*/ 6295792 h 6362700"/>
              <a:gd name="connsiteX3" fmla="*/ 0 w 6991350"/>
              <a:gd name="connsiteY3" fmla="*/ 6362700 h 6362700"/>
              <a:gd name="connsiteX4" fmla="*/ 0 w 6991350"/>
              <a:gd name="connsiteY4" fmla="*/ 0 h 6362700"/>
              <a:gd name="connsiteX0" fmla="*/ 0 w 6991350"/>
              <a:gd name="connsiteY0" fmla="*/ 0 h 6362700"/>
              <a:gd name="connsiteX1" fmla="*/ 6991350 w 6991350"/>
              <a:gd name="connsiteY1" fmla="*/ 0 h 6362700"/>
              <a:gd name="connsiteX2" fmla="*/ 4694199 w 6991350"/>
              <a:gd name="connsiteY2" fmla="*/ 6351548 h 6362700"/>
              <a:gd name="connsiteX3" fmla="*/ 0 w 6991350"/>
              <a:gd name="connsiteY3" fmla="*/ 6362700 h 6362700"/>
              <a:gd name="connsiteX4" fmla="*/ 0 w 6991350"/>
              <a:gd name="connsiteY4" fmla="*/ 0 h 636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1350" h="6362700">
                <a:moveTo>
                  <a:pt x="0" y="0"/>
                </a:moveTo>
                <a:lnTo>
                  <a:pt x="6991350" y="0"/>
                </a:lnTo>
                <a:lnTo>
                  <a:pt x="4694199" y="6351548"/>
                </a:lnTo>
                <a:lnTo>
                  <a:pt x="0" y="6362700"/>
                </a:lnTo>
                <a:lnTo>
                  <a:pt x="0" y="0"/>
                </a:lnTo>
                <a:close/>
              </a:path>
            </a:pathLst>
          </a:custGeom>
          <a:solidFill>
            <a:srgbClr val="EFF2F7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94911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416EF-C0E9-424D-8F08-CD0F83975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127583"/>
            <a:ext cx="5890844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L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147BE-15DC-F642-9318-443D077B30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890844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03114D-77D9-4949-98C6-38D0B3343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396DD-5958-CB49-B505-4DF394E596EA}" type="datetimeFigureOut">
              <a:rPr lang="en-LU" smtClean="0"/>
              <a:t>09/17/2025</a:t>
            </a:fld>
            <a:endParaRPr lang="en-L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1CA752-7345-7F49-BC8D-C05A2AA3B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901737-4DD4-BB41-8944-59C822528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4BBC-BB84-A046-AB44-125112278BC9}" type="slidenum">
              <a:rPr lang="en-LU" smtClean="0"/>
              <a:t>‹#›</a:t>
            </a:fld>
            <a:endParaRPr lang="en-L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683DDF-307B-B745-A19D-6C4763AD06B9}"/>
              </a:ext>
            </a:extLst>
          </p:cNvPr>
          <p:cNvSpPr/>
          <p:nvPr userDrawn="1"/>
        </p:nvSpPr>
        <p:spPr>
          <a:xfrm>
            <a:off x="6881446" y="0"/>
            <a:ext cx="5310554" cy="6353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3C02EE4-41EB-2D42-A157-CB040EC9376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83400" y="-8701"/>
            <a:ext cx="5308600" cy="6362700"/>
          </a:xfrm>
          <a:noFill/>
        </p:spPr>
        <p:txBody>
          <a:bodyPr lIns="180000" tIns="1080000" rIns="360000" bIns="72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36232222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416EF-C0E9-424D-8F08-CD0F83975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2" y="127583"/>
            <a:ext cx="5644818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L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147BE-15DC-F642-9318-443D077B30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0" y="1825625"/>
            <a:ext cx="5644818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03114D-77D9-4949-98C6-38D0B3343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396DD-5958-CB49-B505-4DF394E596EA}" type="datetimeFigureOut">
              <a:rPr lang="en-LU" smtClean="0"/>
              <a:t>09/17/2025</a:t>
            </a:fld>
            <a:endParaRPr lang="en-L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1CA752-7345-7F49-BC8D-C05A2AA3B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901737-4DD4-BB41-8944-59C822528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4BBC-BB84-A046-AB44-125112278BC9}" type="slidenum">
              <a:rPr lang="en-LU" smtClean="0"/>
              <a:t>‹#›</a:t>
            </a:fld>
            <a:endParaRPr lang="en-L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6FE509-1C07-BF4F-B4BA-4F191238D8B2}"/>
              </a:ext>
            </a:extLst>
          </p:cNvPr>
          <p:cNvSpPr/>
          <p:nvPr userDrawn="1"/>
        </p:nvSpPr>
        <p:spPr>
          <a:xfrm>
            <a:off x="0" y="0"/>
            <a:ext cx="5310554" cy="6353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A40D902-FE63-8549-BEAE-315CF138BAA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954" y="-8701"/>
            <a:ext cx="5308600" cy="6362700"/>
          </a:xfrm>
          <a:noFill/>
        </p:spPr>
        <p:txBody>
          <a:bodyPr lIns="180000" tIns="1080000" rIns="360000" bIns="72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385046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3D9F9-35DE-B5A2-56F3-85847F686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2A512-22AC-577B-E9DF-795E414491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7ED059-91C7-AA91-6DA3-A8AC60AA7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396DD-5958-CB49-B505-4DF394E596EA}" type="datetimeFigureOut">
              <a:rPr lang="en-LU" smtClean="0"/>
              <a:pPr/>
              <a:t>09/17/2025</a:t>
            </a:fld>
            <a:endParaRPr lang="en-L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25A57-5D31-9C1E-4E7C-06E41CB0E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0736B5-7B44-BAFB-50DD-05FCBC2D6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4BBC-BB84-A046-AB44-125112278BC9}" type="slidenum">
              <a:rPr lang="en-LU" smtClean="0"/>
              <a:pPr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2814110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C38FB-1BDA-582B-3750-D4B2ADCA3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A4D818-23E7-1C6E-027B-129F96F86D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71FFEC-F74A-3A2B-2160-64B43E7A5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396DD-5958-CB49-B505-4DF394E596EA}" type="datetimeFigureOut">
              <a:rPr lang="en-LU" smtClean="0"/>
              <a:pPr/>
              <a:t>09/17/2025</a:t>
            </a:fld>
            <a:endParaRPr lang="en-L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C5342-26F7-C2A8-0810-E8D379885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9EDB4-1101-96B6-4A18-71A568AEF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4BBC-BB84-A046-AB44-125112278BC9}" type="slidenum">
              <a:rPr lang="en-LU" smtClean="0"/>
              <a:pPr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2544483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AF0F5-8D76-ED83-4151-0DEB81948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60FBE-9FCF-AC32-A329-A6400F76FE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AC3646-17B5-5097-E055-A9F120995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2276FF-F021-AC46-0CC4-7AE5DAED2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396DD-5958-CB49-B505-4DF394E596EA}" type="datetimeFigureOut">
              <a:rPr lang="en-LU" smtClean="0"/>
              <a:t>09/17/2025</a:t>
            </a:fld>
            <a:endParaRPr lang="en-L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A764E-F863-C691-1D29-93C3EA274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9AECF1-A0B1-6DEE-8D2F-E91824BB6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4BBC-BB84-A046-AB44-125112278BC9}" type="slidenum">
              <a:rPr lang="en-LU" smtClean="0"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1465046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437AA-B2D6-5F16-8065-F11C94671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2871C4-1808-8363-DF9F-83FC83160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93ACD7-EEEB-FBDB-F64F-9059C2F42F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65274E-5209-CAFA-D963-3E119C5ABB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481B28-DE13-854B-F313-F32B4DF36E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B87138-34B1-DDF1-03CA-B07FEA3F2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396DD-5958-CB49-B505-4DF394E596EA}" type="datetimeFigureOut">
              <a:rPr lang="en-LU" smtClean="0"/>
              <a:t>09/17/2025</a:t>
            </a:fld>
            <a:endParaRPr lang="en-L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EDA85C-22F5-7C2D-6E96-C063A079E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7FC04C-748A-01B1-EBF5-E4886FC29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4BBC-BB84-A046-AB44-125112278BC9}" type="slidenum">
              <a:rPr lang="en-LU" smtClean="0"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1058577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9E421-A2A7-CB08-FFAF-067C6A02F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0C33A6-8DCF-E01B-9531-CB8FA8905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396DD-5958-CB49-B505-4DF394E596EA}" type="datetimeFigureOut">
              <a:rPr lang="en-LU" smtClean="0"/>
              <a:pPr/>
              <a:t>09/17/2025</a:t>
            </a:fld>
            <a:endParaRPr lang="en-L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2D9836-F504-A941-993B-295A68557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6A4348-5726-7965-F274-32A7C7661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4BBC-BB84-A046-AB44-125112278BC9}" type="slidenum">
              <a:rPr lang="en-LU" smtClean="0"/>
              <a:pPr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964467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243A5A-96E7-FA0E-0440-15BAF4DDB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396DD-5958-CB49-B505-4DF394E596EA}" type="datetimeFigureOut">
              <a:rPr lang="en-LU" smtClean="0"/>
              <a:pPr/>
              <a:t>09/17/2025</a:t>
            </a:fld>
            <a:endParaRPr lang="en-L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B40FD4-DAFD-FC4E-9418-B91930225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29F982-98BA-05C8-0555-D18ADB68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4BBC-BB84-A046-AB44-125112278BC9}" type="slidenum">
              <a:rPr lang="en-LU" smtClean="0"/>
              <a:pPr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3044851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044E3-BB77-A8D1-9660-079DF4494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536E5-B36A-E061-FFE6-B8E7960E5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F6D2C-936E-A05E-D5AE-DF5C6BD36F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FAA1EC-6190-841B-3100-C83A6D7ED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396DD-5958-CB49-B505-4DF394E596EA}" type="datetimeFigureOut">
              <a:rPr lang="en-LU" smtClean="0"/>
              <a:pPr/>
              <a:t>09/17/2025</a:t>
            </a:fld>
            <a:endParaRPr lang="en-L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24BB4-2F8A-FD8A-A930-3D24F0596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EC52BF-F5F4-1A12-8FF9-B731B1D6E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4BBC-BB84-A046-AB44-125112278BC9}" type="slidenum">
              <a:rPr lang="en-LU" smtClean="0"/>
              <a:pPr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4019646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195C8-7A2A-033C-E8C1-7CB66C318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5115A0-C5A0-E2B7-0B82-0D78DFE36E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A9591D-1C10-C88B-623A-D7F41DBD12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579A74-A67E-2F4B-B2BF-D2E0854B9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396DD-5958-CB49-B505-4DF394E596EA}" type="datetimeFigureOut">
              <a:rPr lang="en-LU" smtClean="0"/>
              <a:pPr/>
              <a:t>09/17/2025</a:t>
            </a:fld>
            <a:endParaRPr lang="en-L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DD85F9-AC89-6BAB-5ABC-DB3F1D682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3577A5-BB48-A080-7B09-4EB4D789A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4BBC-BB84-A046-AB44-125112278BC9}" type="slidenum">
              <a:rPr lang="en-LU" smtClean="0"/>
              <a:pPr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4278397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553012-3D53-4F0F-5AF8-81E958007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3B16FF-E872-5656-4384-2784F034EB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24658-8D7D-49B4-619E-00A004EA07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B9396DD-5958-CB49-B505-4DF394E596EA}" type="datetimeFigureOut">
              <a:rPr lang="en-LU" smtClean="0"/>
              <a:pPr/>
              <a:t>09/17/2025</a:t>
            </a:fld>
            <a:endParaRPr lang="en-L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632D5-ECD0-7977-52E3-FF3B41CA1F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L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837E2C-0EA4-E857-A2F9-88B94DC4F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9B4BBC-BB84-A046-AB44-125112278BC9}" type="slidenum">
              <a:rPr lang="en-LU" smtClean="0"/>
              <a:pPr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1523690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emf"/><Relationship Id="rId4" Type="http://schemas.openxmlformats.org/officeDocument/2006/relationships/package" Target="../embeddings/Microsoft_Excel_Worksheet.xlsx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hyperlink" Target="https://eesc.primo.exlibrisgroup.com/discovery/search?vid=32EESC_COR:32EESC_COR_EESC_VU&amp;sortby=rank&amp;lang=en" TargetMode="External"/><Relationship Id="rId3" Type="http://schemas.openxmlformats.org/officeDocument/2006/relationships/hyperlink" Target="https://ec-europa-finder.primo.exlibrisgroup.com/discovery/search?vid=32EUC_INST:VU1" TargetMode="External"/><Relationship Id="rId7" Type="http://schemas.openxmlformats.org/officeDocument/2006/relationships/hyperlink" Target="https://curia.primo.exlibrisgroup.com/discovery/search?vid=352CDJ_INST:VU1&amp;lang=en" TargetMode="External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hyperlink" Target="https://eesc.primo.exlibrisgroup.com/discovery/search?vid=32EESC_COR:32EESC_COR_COR_VU&amp;sortby=rank&amp;lang=en" TargetMode="External"/><Relationship Id="rId5" Type="http://schemas.openxmlformats.org/officeDocument/2006/relationships/hyperlink" Target="https://consilium-eureka.primo.exlibrisgroup.com/discovery/search?sortby=rank&amp;vid=32CEU_INST:32CEU_VU1&amp;lang=de" TargetMode="External"/><Relationship Id="rId15" Type="http://schemas.openxmlformats.org/officeDocument/2006/relationships/hyperlink" Target="https://eca-europa.primo.exlibrisgroup.com/discovery/search?vid=352ECA_INST:VU1&amp;lang=en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hyperlink" Target="https://europarl.primo.exlibrisgroup.com/discovery/search?vid=32EPA_INST:32EPA_V1" TargetMode="External"/><Relationship Id="rId1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29C9A-550B-114F-9B2F-060018805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7042" y="4881492"/>
            <a:ext cx="9144000" cy="1608098"/>
          </a:xfrm>
        </p:spPr>
        <p:txBody>
          <a:bodyPr>
            <a:normAutofit fontScale="90000"/>
          </a:bodyPr>
          <a:lstStyle/>
          <a:p>
            <a:br>
              <a:rPr cap="none"/>
            </a:br>
            <a:br>
              <a:rPr cap="none"/>
            </a:br>
            <a:br>
              <a:rPr cap="none"/>
            </a:br>
            <a:br>
              <a:rPr lang="fr-BE" cap="none"/>
            </a:br>
            <a:br>
              <a:rPr lang="en-GB" cap="none"/>
            </a:br>
            <a:br>
              <a:rPr lang="en-GB" cap="none"/>
            </a:br>
            <a:br>
              <a:rPr lang="en-GB" cap="none"/>
            </a:br>
            <a:br>
              <a:rPr lang="en-GB" cap="none"/>
            </a:br>
            <a:br>
              <a:rPr lang="en-GB" cap="none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IE" b="1">
                <a:latin typeface="Arial"/>
                <a:cs typeface="Arial"/>
              </a:rPr>
              <a:t>EU Lib Cat </a:t>
            </a:r>
            <a:br>
              <a:rPr lang="en-IE" b="1">
                <a:latin typeface="Arial"/>
                <a:cs typeface="Arial"/>
              </a:rPr>
            </a:br>
            <a:r>
              <a:rPr lang="en-IE" b="1">
                <a:latin typeface="Arial"/>
                <a:cs typeface="Arial"/>
              </a:rPr>
              <a:t>The making of a Union Catalogue for the European Union Institutional Libraries</a:t>
            </a:r>
            <a:br>
              <a:rPr lang="en-IE"/>
            </a:br>
            <a:br>
              <a:rPr cap="none"/>
            </a:br>
            <a:br>
              <a:rPr cap="none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BE" sz="3600" cap="none" err="1">
                <a:latin typeface="Arial"/>
                <a:cs typeface="Arial"/>
              </a:rPr>
              <a:t>IGeLU</a:t>
            </a:r>
            <a:r>
              <a:rPr lang="fr-BE" sz="3600" cap="none">
                <a:latin typeface="Arial"/>
                <a:cs typeface="Arial"/>
              </a:rPr>
              <a:t> 2025</a:t>
            </a:r>
            <a:br>
              <a:rPr lang="fr-BE" cap="none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E" sz="2200" cap="none">
                <a:latin typeface="Arial"/>
                <a:cs typeface="Arial"/>
              </a:rPr>
              <a:t>Siena, 17</a:t>
            </a:r>
            <a:r>
              <a:rPr lang="en-IE" sz="2200">
                <a:latin typeface="Arial"/>
                <a:cs typeface="Arial"/>
              </a:rPr>
              <a:t> September</a:t>
            </a:r>
            <a:r>
              <a:rPr lang="en-IE" sz="2200" cap="none">
                <a:latin typeface="Arial"/>
                <a:cs typeface="Arial"/>
              </a:rPr>
              <a:t> 2025</a:t>
            </a:r>
            <a:endParaRPr lang="en-US" sz="2200" cap="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08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C394652-6682-B378-220F-D47BDCAC4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Project Roadmap</a:t>
            </a:r>
            <a:endParaRPr lang="en-IE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7086CEE-27EF-8DC5-DAEF-EB0B0483E3D3}"/>
              </a:ext>
            </a:extLst>
          </p:cNvPr>
          <p:cNvSpPr/>
          <p:nvPr/>
        </p:nvSpPr>
        <p:spPr>
          <a:xfrm>
            <a:off x="707134" y="1883970"/>
            <a:ext cx="8732083" cy="4637898"/>
          </a:xfrm>
          <a:custGeom>
            <a:avLst/>
            <a:gdLst>
              <a:gd name="connsiteX0" fmla="*/ 8415751 w 8732083"/>
              <a:gd name="connsiteY0" fmla="*/ 0 h 4637898"/>
              <a:gd name="connsiteX1" fmla="*/ 8415751 w 8732083"/>
              <a:gd name="connsiteY1" fmla="*/ 16105 h 4637898"/>
              <a:gd name="connsiteX2" fmla="*/ 8415751 w 8732083"/>
              <a:gd name="connsiteY2" fmla="*/ 48363 h 4637898"/>
              <a:gd name="connsiteX3" fmla="*/ 7829078 w 8732083"/>
              <a:gd name="connsiteY3" fmla="*/ 145806 h 4637898"/>
              <a:gd name="connsiteX4" fmla="*/ 7240248 w 8732083"/>
              <a:gd name="connsiteY4" fmla="*/ 247515 h 4637898"/>
              <a:gd name="connsiteX5" fmla="*/ 6283118 w 8732083"/>
              <a:gd name="connsiteY5" fmla="*/ 501788 h 4637898"/>
              <a:gd name="connsiteX6" fmla="*/ 6166743 w 8732083"/>
              <a:gd name="connsiteY6" fmla="*/ 587823 h 4637898"/>
              <a:gd name="connsiteX7" fmla="*/ 6458210 w 8732083"/>
              <a:gd name="connsiteY7" fmla="*/ 806724 h 4637898"/>
              <a:gd name="connsiteX8" fmla="*/ 6804461 w 8732083"/>
              <a:gd name="connsiteY8" fmla="*/ 895635 h 4637898"/>
              <a:gd name="connsiteX9" fmla="*/ 7494473 w 8732083"/>
              <a:gd name="connsiteY9" fmla="*/ 1047048 h 4637898"/>
              <a:gd name="connsiteX10" fmla="*/ 8416182 w 8732083"/>
              <a:gd name="connsiteY10" fmla="*/ 1293413 h 4637898"/>
              <a:gd name="connsiteX11" fmla="*/ 8415751 w 8732083"/>
              <a:gd name="connsiteY11" fmla="*/ 2051726 h 4637898"/>
              <a:gd name="connsiteX12" fmla="*/ 7890382 w 8732083"/>
              <a:gd name="connsiteY12" fmla="*/ 2221880 h 4637898"/>
              <a:gd name="connsiteX13" fmla="*/ 7338314 w 8732083"/>
              <a:gd name="connsiteY13" fmla="*/ 2393568 h 4637898"/>
              <a:gd name="connsiteX14" fmla="*/ 5655272 w 8732083"/>
              <a:gd name="connsiteY14" fmla="*/ 2894780 h 4637898"/>
              <a:gd name="connsiteX15" fmla="*/ 4793957 w 8732083"/>
              <a:gd name="connsiteY15" fmla="*/ 3148814 h 4637898"/>
              <a:gd name="connsiteX16" fmla="*/ 4363298 w 8732083"/>
              <a:gd name="connsiteY16" fmla="*/ 3275830 h 4637898"/>
              <a:gd name="connsiteX17" fmla="*/ 4023278 w 8732083"/>
              <a:gd name="connsiteY17" fmla="*/ 3426286 h 4637898"/>
              <a:gd name="connsiteX18" fmla="*/ 4008275 w 8732083"/>
              <a:gd name="connsiteY18" fmla="*/ 3537293 h 4637898"/>
              <a:gd name="connsiteX19" fmla="*/ 4322462 w 8732083"/>
              <a:gd name="connsiteY19" fmla="*/ 3743731 h 4637898"/>
              <a:gd name="connsiteX20" fmla="*/ 4692008 w 8732083"/>
              <a:gd name="connsiteY20" fmla="*/ 3871083 h 4637898"/>
              <a:gd name="connsiteX21" fmla="*/ 6357603 w 8732083"/>
              <a:gd name="connsiteY21" fmla="*/ 4284966 h 4637898"/>
              <a:gd name="connsiteX22" fmla="*/ 7118408 w 8732083"/>
              <a:gd name="connsiteY22" fmla="*/ 4439638 h 4637898"/>
              <a:gd name="connsiteX23" fmla="*/ 7705174 w 8732083"/>
              <a:gd name="connsiteY23" fmla="*/ 4565113 h 4637898"/>
              <a:gd name="connsiteX24" fmla="*/ 8050861 w 8732083"/>
              <a:gd name="connsiteY24" fmla="*/ 4637898 h 4637898"/>
              <a:gd name="connsiteX25" fmla="*/ 4874860 w 8732083"/>
              <a:gd name="connsiteY25" fmla="*/ 4637898 h 4637898"/>
              <a:gd name="connsiteX26" fmla="*/ 4860925 w 8732083"/>
              <a:gd name="connsiteY26" fmla="*/ 4634079 h 4637898"/>
              <a:gd name="connsiteX27" fmla="*/ 3311553 w 8732083"/>
              <a:gd name="connsiteY27" fmla="*/ 4197155 h 4637898"/>
              <a:gd name="connsiteX28" fmla="*/ 2683228 w 8732083"/>
              <a:gd name="connsiteY28" fmla="*/ 3966799 h 4637898"/>
              <a:gd name="connsiteX29" fmla="*/ 2455318 w 8732083"/>
              <a:gd name="connsiteY29" fmla="*/ 3863173 h 4637898"/>
              <a:gd name="connsiteX30" fmla="*/ 2180722 w 8732083"/>
              <a:gd name="connsiteY30" fmla="*/ 3704378 h 4637898"/>
              <a:gd name="connsiteX31" fmla="*/ 2015073 w 8732083"/>
              <a:gd name="connsiteY31" fmla="*/ 3438649 h 4637898"/>
              <a:gd name="connsiteX32" fmla="*/ 2088455 w 8732083"/>
              <a:gd name="connsiteY32" fmla="*/ 3345808 h 4637898"/>
              <a:gd name="connsiteX33" fmla="*/ 2217006 w 8732083"/>
              <a:gd name="connsiteY33" fmla="*/ 3272426 h 4637898"/>
              <a:gd name="connsiteX34" fmla="*/ 2348097 w 8732083"/>
              <a:gd name="connsiteY34" fmla="*/ 3220947 h 4637898"/>
              <a:gd name="connsiteX35" fmla="*/ 2625088 w 8732083"/>
              <a:gd name="connsiteY35" fmla="*/ 3146128 h 4637898"/>
              <a:gd name="connsiteX36" fmla="*/ 3166802 w 8732083"/>
              <a:gd name="connsiteY36" fmla="*/ 3003246 h 4637898"/>
              <a:gd name="connsiteX37" fmla="*/ 4624234 w 8732083"/>
              <a:gd name="connsiteY37" fmla="*/ 2627852 h 4637898"/>
              <a:gd name="connsiteX38" fmla="*/ 5608492 w 8732083"/>
              <a:gd name="connsiteY38" fmla="*/ 2376839 h 4637898"/>
              <a:gd name="connsiteX39" fmla="*/ 7324319 w 8732083"/>
              <a:gd name="connsiteY39" fmla="*/ 1926433 h 4637898"/>
              <a:gd name="connsiteX40" fmla="*/ 8090780 w 8732083"/>
              <a:gd name="connsiteY40" fmla="*/ 1708971 h 4637898"/>
              <a:gd name="connsiteX41" fmla="*/ 8211661 w 8732083"/>
              <a:gd name="connsiteY41" fmla="*/ 1658835 h 4637898"/>
              <a:gd name="connsiteX42" fmla="*/ 7961271 w 8732083"/>
              <a:gd name="connsiteY42" fmla="*/ 1412758 h 4637898"/>
              <a:gd name="connsiteX43" fmla="*/ 7148221 w 8732083"/>
              <a:gd name="connsiteY43" fmla="*/ 1156185 h 4637898"/>
              <a:gd name="connsiteX44" fmla="*/ 6323620 w 8732083"/>
              <a:gd name="connsiteY44" fmla="*/ 920461 h 4637898"/>
              <a:gd name="connsiteX45" fmla="*/ 6035891 w 8732083"/>
              <a:gd name="connsiteY45" fmla="*/ 824791 h 4637898"/>
              <a:gd name="connsiteX46" fmla="*/ 5846373 w 8732083"/>
              <a:gd name="connsiteY46" fmla="*/ 737557 h 4637898"/>
              <a:gd name="connsiteX47" fmla="*/ 5827440 w 8732083"/>
              <a:gd name="connsiteY47" fmla="*/ 716851 h 4637898"/>
              <a:gd name="connsiteX48" fmla="*/ 5820922 w 8732083"/>
              <a:gd name="connsiteY48" fmla="*/ 669495 h 4637898"/>
              <a:gd name="connsiteX49" fmla="*/ 5877816 w 8732083"/>
              <a:gd name="connsiteY49" fmla="*/ 606274 h 4637898"/>
              <a:gd name="connsiteX50" fmla="*/ 6022327 w 8732083"/>
              <a:gd name="connsiteY50" fmla="*/ 530736 h 4637898"/>
              <a:gd name="connsiteX51" fmla="*/ 6154089 w 8732083"/>
              <a:gd name="connsiteY51" fmla="*/ 480696 h 4637898"/>
              <a:gd name="connsiteX52" fmla="*/ 6294095 w 8732083"/>
              <a:gd name="connsiteY52" fmla="*/ 436600 h 4637898"/>
              <a:gd name="connsiteX53" fmla="*/ 6486537 w 8732083"/>
              <a:gd name="connsiteY53" fmla="*/ 382917 h 4637898"/>
              <a:gd name="connsiteX54" fmla="*/ 6700931 w 8732083"/>
              <a:gd name="connsiteY54" fmla="*/ 333596 h 4637898"/>
              <a:gd name="connsiteX55" fmla="*/ 7131493 w 8732083"/>
              <a:gd name="connsiteY55" fmla="*/ 242816 h 4637898"/>
              <a:gd name="connsiteX56" fmla="*/ 7998562 w 8732083"/>
              <a:gd name="connsiteY56" fmla="*/ 92697 h 4637898"/>
              <a:gd name="connsiteX57" fmla="*/ 8390922 w 8732083"/>
              <a:gd name="connsiteY57" fmla="*/ 38918 h 4637898"/>
              <a:gd name="connsiteX58" fmla="*/ 8415463 w 8732083"/>
              <a:gd name="connsiteY58" fmla="*/ 17972 h 4637898"/>
              <a:gd name="connsiteX59" fmla="*/ 6518075 w 8732083"/>
              <a:gd name="connsiteY59" fmla="*/ 352960 h 4637898"/>
              <a:gd name="connsiteX60" fmla="*/ 6047107 w 8732083"/>
              <a:gd name="connsiteY60" fmla="*/ 493062 h 4637898"/>
              <a:gd name="connsiteX61" fmla="*/ 5832233 w 8732083"/>
              <a:gd name="connsiteY61" fmla="*/ 612458 h 4637898"/>
              <a:gd name="connsiteX62" fmla="*/ 5793362 w 8732083"/>
              <a:gd name="connsiteY62" fmla="*/ 669112 h 4637898"/>
              <a:gd name="connsiteX63" fmla="*/ 5826242 w 8732083"/>
              <a:gd name="connsiteY63" fmla="*/ 755292 h 4637898"/>
              <a:gd name="connsiteX64" fmla="*/ 5957524 w 8732083"/>
              <a:gd name="connsiteY64" fmla="*/ 823593 h 4637898"/>
              <a:gd name="connsiteX65" fmla="*/ 6764871 w 8732083"/>
              <a:gd name="connsiteY65" fmla="*/ 1080981 h 4637898"/>
              <a:gd name="connsiteX66" fmla="*/ 7587219 w 8732083"/>
              <a:gd name="connsiteY66" fmla="*/ 1322936 h 4637898"/>
              <a:gd name="connsiteX67" fmla="*/ 8069834 w 8732083"/>
              <a:gd name="connsiteY67" fmla="*/ 1500471 h 4637898"/>
              <a:gd name="connsiteX68" fmla="*/ 8194406 w 8732083"/>
              <a:gd name="connsiteY68" fmla="*/ 1581763 h 4637898"/>
              <a:gd name="connsiteX69" fmla="*/ 8193400 w 8732083"/>
              <a:gd name="connsiteY69" fmla="*/ 1622360 h 4637898"/>
              <a:gd name="connsiteX70" fmla="*/ 8170824 w 8732083"/>
              <a:gd name="connsiteY70" fmla="*/ 1638656 h 4637898"/>
              <a:gd name="connsiteX71" fmla="*/ 7989262 w 8732083"/>
              <a:gd name="connsiteY71" fmla="*/ 1698138 h 4637898"/>
              <a:gd name="connsiteX72" fmla="*/ 7136814 w 8732083"/>
              <a:gd name="connsiteY72" fmla="*/ 1930363 h 4637898"/>
              <a:gd name="connsiteX73" fmla="*/ 5628432 w 8732083"/>
              <a:gd name="connsiteY73" fmla="*/ 2317548 h 4637898"/>
              <a:gd name="connsiteX74" fmla="*/ 4766828 w 8732083"/>
              <a:gd name="connsiteY74" fmla="*/ 2532614 h 4637898"/>
              <a:gd name="connsiteX75" fmla="*/ 3896500 w 8732083"/>
              <a:gd name="connsiteY75" fmla="*/ 2750986 h 4637898"/>
              <a:gd name="connsiteX76" fmla="*/ 2619385 w 8732083"/>
              <a:gd name="connsiteY76" fmla="*/ 3075286 h 4637898"/>
              <a:gd name="connsiteX77" fmla="*/ 2072351 w 8732083"/>
              <a:gd name="connsiteY77" fmla="*/ 3272474 h 4637898"/>
              <a:gd name="connsiteX78" fmla="*/ 1943560 w 8732083"/>
              <a:gd name="connsiteY78" fmla="*/ 3418039 h 4637898"/>
              <a:gd name="connsiteX79" fmla="*/ 1950798 w 8732083"/>
              <a:gd name="connsiteY79" fmla="*/ 3564228 h 4637898"/>
              <a:gd name="connsiteX80" fmla="*/ 2031801 w 8732083"/>
              <a:gd name="connsiteY80" fmla="*/ 3675140 h 4637898"/>
              <a:gd name="connsiteX81" fmla="*/ 2224339 w 8732083"/>
              <a:gd name="connsiteY81" fmla="*/ 3821952 h 4637898"/>
              <a:gd name="connsiteX82" fmla="*/ 2994874 w 8732083"/>
              <a:gd name="connsiteY82" fmla="*/ 4172854 h 4637898"/>
              <a:gd name="connsiteX83" fmla="*/ 3810992 w 8732083"/>
              <a:gd name="connsiteY83" fmla="*/ 4441410 h 4637898"/>
              <a:gd name="connsiteX84" fmla="*/ 4232214 w 8732083"/>
              <a:gd name="connsiteY84" fmla="*/ 4562597 h 4637898"/>
              <a:gd name="connsiteX85" fmla="*/ 4509698 w 8732083"/>
              <a:gd name="connsiteY85" fmla="*/ 4637898 h 4637898"/>
              <a:gd name="connsiteX86" fmla="*/ 1072353 w 8732083"/>
              <a:gd name="connsiteY86" fmla="*/ 4637898 h 4637898"/>
              <a:gd name="connsiteX87" fmla="*/ 931536 w 8732083"/>
              <a:gd name="connsiteY87" fmla="*/ 4591476 h 4637898"/>
              <a:gd name="connsiteX88" fmla="*/ 851122 w 8732083"/>
              <a:gd name="connsiteY88" fmla="*/ 4564403 h 4637898"/>
              <a:gd name="connsiteX89" fmla="*/ 679386 w 8732083"/>
              <a:gd name="connsiteY89" fmla="*/ 4488719 h 4637898"/>
              <a:gd name="connsiteX90" fmla="*/ 683364 w 8732083"/>
              <a:gd name="connsiteY90" fmla="*/ 2984507 h 4637898"/>
              <a:gd name="connsiteX91" fmla="*/ 1120685 w 8732083"/>
              <a:gd name="connsiteY91" fmla="*/ 2859360 h 4637898"/>
              <a:gd name="connsiteX92" fmla="*/ 2818154 w 8732083"/>
              <a:gd name="connsiteY92" fmla="*/ 2488328 h 4637898"/>
              <a:gd name="connsiteX93" fmla="*/ 3937768 w 8732083"/>
              <a:gd name="connsiteY93" fmla="*/ 2279397 h 4637898"/>
              <a:gd name="connsiteX94" fmla="*/ 5691221 w 8732083"/>
              <a:gd name="connsiteY94" fmla="*/ 1967416 h 4637898"/>
              <a:gd name="connsiteX95" fmla="*/ 6483277 w 8732083"/>
              <a:gd name="connsiteY95" fmla="*/ 1811497 h 4637898"/>
              <a:gd name="connsiteX96" fmla="*/ 6875399 w 8732083"/>
              <a:gd name="connsiteY96" fmla="*/ 1716977 h 4637898"/>
              <a:gd name="connsiteX97" fmla="*/ 7190352 w 8732083"/>
              <a:gd name="connsiteY97" fmla="*/ 1589817 h 4637898"/>
              <a:gd name="connsiteX98" fmla="*/ 7197589 w 8732083"/>
              <a:gd name="connsiteY98" fmla="*/ 1490744 h 4637898"/>
              <a:gd name="connsiteX99" fmla="*/ 6803742 w 8732083"/>
              <a:gd name="connsiteY99" fmla="*/ 1309853 h 4637898"/>
              <a:gd name="connsiteX100" fmla="*/ 6073421 w 8732083"/>
              <a:gd name="connsiteY100" fmla="*/ 1114056 h 4637898"/>
              <a:gd name="connsiteX101" fmla="*/ 5490346 w 8732083"/>
              <a:gd name="connsiteY101" fmla="*/ 780973 h 4637898"/>
              <a:gd name="connsiteX102" fmla="*/ 6111374 w 8732083"/>
              <a:gd name="connsiteY102" fmla="*/ 414854 h 4637898"/>
              <a:gd name="connsiteX103" fmla="*/ 6579666 w 8732083"/>
              <a:gd name="connsiteY103" fmla="*/ 313276 h 4637898"/>
              <a:gd name="connsiteX104" fmla="*/ 8276943 w 8732083"/>
              <a:gd name="connsiteY104" fmla="*/ 18693 h 4637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8732083" h="4637898">
                <a:moveTo>
                  <a:pt x="8415751" y="0"/>
                </a:moveTo>
                <a:lnTo>
                  <a:pt x="8415751" y="16105"/>
                </a:lnTo>
                <a:lnTo>
                  <a:pt x="8415751" y="48363"/>
                </a:lnTo>
                <a:cubicBezTo>
                  <a:pt x="8408417" y="56511"/>
                  <a:pt x="7876290" y="138089"/>
                  <a:pt x="7829078" y="145806"/>
                </a:cubicBezTo>
                <a:lnTo>
                  <a:pt x="7240248" y="247515"/>
                </a:lnTo>
                <a:cubicBezTo>
                  <a:pt x="6914798" y="306901"/>
                  <a:pt x="6587479" y="372135"/>
                  <a:pt x="6283118" y="501788"/>
                </a:cubicBezTo>
                <a:cubicBezTo>
                  <a:pt x="6237824" y="521056"/>
                  <a:pt x="6190134" y="544494"/>
                  <a:pt x="6166743" y="587823"/>
                </a:cubicBezTo>
                <a:cubicBezTo>
                  <a:pt x="6090245" y="729603"/>
                  <a:pt x="6377590" y="784244"/>
                  <a:pt x="6458210" y="806724"/>
                </a:cubicBezTo>
                <a:cubicBezTo>
                  <a:pt x="6573004" y="838741"/>
                  <a:pt x="6688517" y="868027"/>
                  <a:pt x="6804461" y="895635"/>
                </a:cubicBezTo>
                <a:lnTo>
                  <a:pt x="7494473" y="1047048"/>
                </a:lnTo>
                <a:cubicBezTo>
                  <a:pt x="7774772" y="1106674"/>
                  <a:pt x="8266159" y="1247016"/>
                  <a:pt x="8416182" y="1293413"/>
                </a:cubicBezTo>
                <a:cubicBezTo>
                  <a:pt x="8961792" y="1496407"/>
                  <a:pt x="8691976" y="1950334"/>
                  <a:pt x="8415751" y="2051726"/>
                </a:cubicBezTo>
                <a:cubicBezTo>
                  <a:pt x="8245596" y="2119596"/>
                  <a:pt x="8065088" y="2166904"/>
                  <a:pt x="7890382" y="2221880"/>
                </a:cubicBezTo>
                <a:lnTo>
                  <a:pt x="7338314" y="2393568"/>
                </a:lnTo>
                <a:lnTo>
                  <a:pt x="5655272" y="2894780"/>
                </a:lnTo>
                <a:lnTo>
                  <a:pt x="4793957" y="3148814"/>
                </a:lnTo>
                <a:lnTo>
                  <a:pt x="4363298" y="3275830"/>
                </a:lnTo>
                <a:cubicBezTo>
                  <a:pt x="4248744" y="3309622"/>
                  <a:pt x="4109889" y="3337470"/>
                  <a:pt x="4023278" y="3426286"/>
                </a:cubicBezTo>
                <a:cubicBezTo>
                  <a:pt x="3992602" y="3457776"/>
                  <a:pt x="3986755" y="3498374"/>
                  <a:pt x="4008275" y="3537293"/>
                </a:cubicBezTo>
                <a:cubicBezTo>
                  <a:pt x="4068621" y="3646432"/>
                  <a:pt x="4214474" y="3698436"/>
                  <a:pt x="4322462" y="3743731"/>
                </a:cubicBezTo>
                <a:cubicBezTo>
                  <a:pt x="4442720" y="3794154"/>
                  <a:pt x="4567915" y="3831492"/>
                  <a:pt x="4692008" y="3871083"/>
                </a:cubicBezTo>
                <a:cubicBezTo>
                  <a:pt x="5237509" y="4045168"/>
                  <a:pt x="5797531" y="4168254"/>
                  <a:pt x="6357603" y="4284966"/>
                </a:cubicBezTo>
                <a:cubicBezTo>
                  <a:pt x="6611205" y="4336523"/>
                  <a:pt x="6475282" y="4295606"/>
                  <a:pt x="7118408" y="4439638"/>
                </a:cubicBezTo>
                <a:cubicBezTo>
                  <a:pt x="7279190" y="4475646"/>
                  <a:pt x="7478266" y="4517484"/>
                  <a:pt x="7705174" y="4565113"/>
                </a:cubicBezTo>
                <a:lnTo>
                  <a:pt x="8050861" y="4637898"/>
                </a:lnTo>
                <a:lnTo>
                  <a:pt x="4874860" y="4637898"/>
                </a:lnTo>
                <a:lnTo>
                  <a:pt x="4860925" y="4634079"/>
                </a:lnTo>
                <a:cubicBezTo>
                  <a:pt x="4281568" y="4474647"/>
                  <a:pt x="3357998" y="4213511"/>
                  <a:pt x="3311553" y="4197155"/>
                </a:cubicBezTo>
                <a:cubicBezTo>
                  <a:pt x="3241047" y="4172326"/>
                  <a:pt x="2744771" y="3992586"/>
                  <a:pt x="2683228" y="3966799"/>
                </a:cubicBezTo>
                <a:cubicBezTo>
                  <a:pt x="2606300" y="3934590"/>
                  <a:pt x="2530186" y="3900367"/>
                  <a:pt x="2455318" y="3863173"/>
                </a:cubicBezTo>
                <a:cubicBezTo>
                  <a:pt x="2360318" y="3815961"/>
                  <a:pt x="2267045" y="3766064"/>
                  <a:pt x="2180722" y="3704378"/>
                </a:cubicBezTo>
                <a:cubicBezTo>
                  <a:pt x="2100966" y="3647340"/>
                  <a:pt x="1974332" y="3551766"/>
                  <a:pt x="2015073" y="3438649"/>
                </a:cubicBezTo>
                <a:cubicBezTo>
                  <a:pt x="2028638" y="3401024"/>
                  <a:pt x="2056438" y="3369821"/>
                  <a:pt x="2088455" y="3345808"/>
                </a:cubicBezTo>
                <a:cubicBezTo>
                  <a:pt x="2126848" y="3317002"/>
                  <a:pt x="2173533" y="3292029"/>
                  <a:pt x="2217006" y="3272426"/>
                </a:cubicBezTo>
                <a:cubicBezTo>
                  <a:pt x="2259904" y="3253062"/>
                  <a:pt x="2304144" y="3237484"/>
                  <a:pt x="2348097" y="3220947"/>
                </a:cubicBezTo>
                <a:cubicBezTo>
                  <a:pt x="2436433" y="3187684"/>
                  <a:pt x="2534020" y="3170285"/>
                  <a:pt x="2625088" y="3146128"/>
                </a:cubicBezTo>
                <a:cubicBezTo>
                  <a:pt x="2805596" y="3098245"/>
                  <a:pt x="2986199" y="3050698"/>
                  <a:pt x="3166802" y="3003246"/>
                </a:cubicBezTo>
                <a:cubicBezTo>
                  <a:pt x="3362647" y="2951769"/>
                  <a:pt x="4334348" y="2701953"/>
                  <a:pt x="4624234" y="2627852"/>
                </a:cubicBezTo>
                <a:cubicBezTo>
                  <a:pt x="4910908" y="2554566"/>
                  <a:pt x="5575804" y="2385514"/>
                  <a:pt x="5608492" y="2376839"/>
                </a:cubicBezTo>
                <a:cubicBezTo>
                  <a:pt x="5892579" y="2301635"/>
                  <a:pt x="7037404" y="2004369"/>
                  <a:pt x="7324319" y="1926433"/>
                </a:cubicBezTo>
                <a:cubicBezTo>
                  <a:pt x="7532674" y="1869874"/>
                  <a:pt x="8043376" y="1723733"/>
                  <a:pt x="8090780" y="1708971"/>
                </a:cubicBezTo>
                <a:cubicBezTo>
                  <a:pt x="8132623" y="1695982"/>
                  <a:pt x="8174754" y="1683424"/>
                  <a:pt x="8211661" y="1658835"/>
                </a:cubicBezTo>
                <a:cubicBezTo>
                  <a:pt x="8354351" y="1563837"/>
                  <a:pt x="8021280" y="1434998"/>
                  <a:pt x="7961271" y="1412758"/>
                </a:cubicBezTo>
                <a:cubicBezTo>
                  <a:pt x="7694680" y="1313877"/>
                  <a:pt x="7421810" y="1233114"/>
                  <a:pt x="7148221" y="1156185"/>
                </a:cubicBezTo>
                <a:cubicBezTo>
                  <a:pt x="6873003" y="1078777"/>
                  <a:pt x="6596681" y="1005203"/>
                  <a:pt x="6323620" y="920461"/>
                </a:cubicBezTo>
                <a:cubicBezTo>
                  <a:pt x="6227088" y="890504"/>
                  <a:pt x="6130555" y="859925"/>
                  <a:pt x="6035891" y="824791"/>
                </a:cubicBezTo>
                <a:cubicBezTo>
                  <a:pt x="5970274" y="800442"/>
                  <a:pt x="5906143" y="774080"/>
                  <a:pt x="5846373" y="737557"/>
                </a:cubicBezTo>
                <a:cubicBezTo>
                  <a:pt x="5840046" y="730655"/>
                  <a:pt x="5833528" y="723945"/>
                  <a:pt x="5827440" y="716851"/>
                </a:cubicBezTo>
                <a:cubicBezTo>
                  <a:pt x="5815170" y="702519"/>
                  <a:pt x="5813971" y="684402"/>
                  <a:pt x="5820922" y="669495"/>
                </a:cubicBezTo>
                <a:cubicBezTo>
                  <a:pt x="5832904" y="643133"/>
                  <a:pt x="5854042" y="623386"/>
                  <a:pt x="5877816" y="606274"/>
                </a:cubicBezTo>
                <a:cubicBezTo>
                  <a:pt x="5922439" y="574114"/>
                  <a:pt x="5972335" y="552544"/>
                  <a:pt x="6022327" y="530736"/>
                </a:cubicBezTo>
                <a:cubicBezTo>
                  <a:pt x="6065465" y="511947"/>
                  <a:pt x="6109129" y="494165"/>
                  <a:pt x="6154089" y="480696"/>
                </a:cubicBezTo>
                <a:cubicBezTo>
                  <a:pt x="6200965" y="466605"/>
                  <a:pt x="6246979" y="450069"/>
                  <a:pt x="6294095" y="436600"/>
                </a:cubicBezTo>
                <a:cubicBezTo>
                  <a:pt x="6358514" y="418194"/>
                  <a:pt x="6420871" y="398447"/>
                  <a:pt x="6486537" y="382917"/>
                </a:cubicBezTo>
                <a:cubicBezTo>
                  <a:pt x="6557906" y="366045"/>
                  <a:pt x="6629370" y="349605"/>
                  <a:pt x="6700931" y="333596"/>
                </a:cubicBezTo>
                <a:cubicBezTo>
                  <a:pt x="6844052" y="301578"/>
                  <a:pt x="6987605" y="271334"/>
                  <a:pt x="7131493" y="242816"/>
                </a:cubicBezTo>
                <a:cubicBezTo>
                  <a:pt x="7419270" y="185778"/>
                  <a:pt x="7708388" y="135738"/>
                  <a:pt x="7998562" y="92697"/>
                </a:cubicBezTo>
                <a:cubicBezTo>
                  <a:pt x="8129125" y="73332"/>
                  <a:pt x="8259928" y="55406"/>
                  <a:pt x="8390922" y="38918"/>
                </a:cubicBezTo>
                <a:cubicBezTo>
                  <a:pt x="8403288" y="37384"/>
                  <a:pt x="8419776" y="29619"/>
                  <a:pt x="8415463" y="17972"/>
                </a:cubicBezTo>
                <a:cubicBezTo>
                  <a:pt x="7779518" y="109472"/>
                  <a:pt x="7142373" y="201163"/>
                  <a:pt x="6518075" y="352960"/>
                </a:cubicBezTo>
                <a:cubicBezTo>
                  <a:pt x="6358801" y="391689"/>
                  <a:pt x="6200150" y="434443"/>
                  <a:pt x="6047107" y="493062"/>
                </a:cubicBezTo>
                <a:cubicBezTo>
                  <a:pt x="5970131" y="522587"/>
                  <a:pt x="5893201" y="557002"/>
                  <a:pt x="5832233" y="612458"/>
                </a:cubicBezTo>
                <a:cubicBezTo>
                  <a:pt x="5815026" y="628131"/>
                  <a:pt x="5798634" y="646441"/>
                  <a:pt x="5793362" y="669112"/>
                </a:cubicBezTo>
                <a:cubicBezTo>
                  <a:pt x="5786028" y="700554"/>
                  <a:pt x="5802277" y="733723"/>
                  <a:pt x="5826242" y="755292"/>
                </a:cubicBezTo>
                <a:cubicBezTo>
                  <a:pt x="5861279" y="786830"/>
                  <a:pt x="5914291" y="806098"/>
                  <a:pt x="5957524" y="823593"/>
                </a:cubicBezTo>
                <a:cubicBezTo>
                  <a:pt x="6218603" y="929137"/>
                  <a:pt x="6494446" y="1003334"/>
                  <a:pt x="6764871" y="1080981"/>
                </a:cubicBezTo>
                <a:cubicBezTo>
                  <a:pt x="7039514" y="1159827"/>
                  <a:pt x="7315020" y="1235894"/>
                  <a:pt x="7587219" y="1322936"/>
                </a:cubicBezTo>
                <a:cubicBezTo>
                  <a:pt x="7749704" y="1374893"/>
                  <a:pt x="7916840" y="1424981"/>
                  <a:pt x="8069834" y="1500471"/>
                </a:cubicBezTo>
                <a:cubicBezTo>
                  <a:pt x="8114698" y="1522568"/>
                  <a:pt x="8160280" y="1543274"/>
                  <a:pt x="8194406" y="1581763"/>
                </a:cubicBezTo>
                <a:cubicBezTo>
                  <a:pt x="8209552" y="1598874"/>
                  <a:pt x="8209840" y="1606687"/>
                  <a:pt x="8193400" y="1622360"/>
                </a:cubicBezTo>
                <a:cubicBezTo>
                  <a:pt x="8186690" y="1628735"/>
                  <a:pt x="8179212" y="1635301"/>
                  <a:pt x="8170824" y="1638656"/>
                </a:cubicBezTo>
                <a:cubicBezTo>
                  <a:pt x="8111630" y="1662430"/>
                  <a:pt x="8050566" y="1680692"/>
                  <a:pt x="7989262" y="1698138"/>
                </a:cubicBezTo>
                <a:cubicBezTo>
                  <a:pt x="7706184" y="1778806"/>
                  <a:pt x="7421570" y="1855160"/>
                  <a:pt x="7136814" y="1930363"/>
                </a:cubicBezTo>
                <a:cubicBezTo>
                  <a:pt x="6848989" y="2006382"/>
                  <a:pt x="5843162" y="2265016"/>
                  <a:pt x="5628432" y="2317548"/>
                </a:cubicBezTo>
                <a:cubicBezTo>
                  <a:pt x="5340943" y="2387911"/>
                  <a:pt x="5053933" y="2460526"/>
                  <a:pt x="4766828" y="2532614"/>
                </a:cubicBezTo>
                <a:cubicBezTo>
                  <a:pt x="4476703" y="2605421"/>
                  <a:pt x="4186626" y="2678227"/>
                  <a:pt x="3896500" y="2750986"/>
                </a:cubicBezTo>
                <a:cubicBezTo>
                  <a:pt x="3609539" y="2822978"/>
                  <a:pt x="2758240" y="3039769"/>
                  <a:pt x="2619385" y="3075286"/>
                </a:cubicBezTo>
                <a:cubicBezTo>
                  <a:pt x="2434516" y="3122594"/>
                  <a:pt x="2231289" y="3160171"/>
                  <a:pt x="2072351" y="3272474"/>
                </a:cubicBezTo>
                <a:cubicBezTo>
                  <a:pt x="2017997" y="3310866"/>
                  <a:pt x="1965417" y="3350409"/>
                  <a:pt x="1943560" y="3418039"/>
                </a:cubicBezTo>
                <a:cubicBezTo>
                  <a:pt x="1927360" y="3468079"/>
                  <a:pt x="1929804" y="3516873"/>
                  <a:pt x="1950798" y="3564228"/>
                </a:cubicBezTo>
                <a:cubicBezTo>
                  <a:pt x="1969635" y="3606791"/>
                  <a:pt x="1999160" y="3642307"/>
                  <a:pt x="2031801" y="3675140"/>
                </a:cubicBezTo>
                <a:cubicBezTo>
                  <a:pt x="2089270" y="3732848"/>
                  <a:pt x="2155654" y="3778767"/>
                  <a:pt x="2224339" y="3821952"/>
                </a:cubicBezTo>
                <a:cubicBezTo>
                  <a:pt x="2461836" y="3971160"/>
                  <a:pt x="2732693" y="4075266"/>
                  <a:pt x="2994874" y="4172854"/>
                </a:cubicBezTo>
                <a:cubicBezTo>
                  <a:pt x="3089538" y="4208083"/>
                  <a:pt x="3774804" y="4430529"/>
                  <a:pt x="3810992" y="4441410"/>
                </a:cubicBezTo>
                <a:cubicBezTo>
                  <a:pt x="3950854" y="4483373"/>
                  <a:pt x="4091375" y="4523515"/>
                  <a:pt x="4232214" y="4562597"/>
                </a:cubicBezTo>
                <a:lnTo>
                  <a:pt x="4509698" y="4637898"/>
                </a:lnTo>
                <a:lnTo>
                  <a:pt x="1072353" y="4637898"/>
                </a:lnTo>
                <a:lnTo>
                  <a:pt x="931536" y="4591476"/>
                </a:lnTo>
                <a:cubicBezTo>
                  <a:pt x="893453" y="4578833"/>
                  <a:pt x="865519" y="4569441"/>
                  <a:pt x="851122" y="4564403"/>
                </a:cubicBezTo>
                <a:cubicBezTo>
                  <a:pt x="798637" y="4545997"/>
                  <a:pt x="679289" y="4499073"/>
                  <a:pt x="679386" y="4488719"/>
                </a:cubicBezTo>
                <a:cubicBezTo>
                  <a:pt x="-276600" y="4023842"/>
                  <a:pt x="-176152" y="3314797"/>
                  <a:pt x="683364" y="2984507"/>
                </a:cubicBezTo>
                <a:cubicBezTo>
                  <a:pt x="690793" y="2976502"/>
                  <a:pt x="984273" y="2894972"/>
                  <a:pt x="1120685" y="2859360"/>
                </a:cubicBezTo>
                <a:cubicBezTo>
                  <a:pt x="1682050" y="2712931"/>
                  <a:pt x="2248352" y="2595740"/>
                  <a:pt x="2818154" y="2488328"/>
                </a:cubicBezTo>
                <a:cubicBezTo>
                  <a:pt x="3191247" y="2418013"/>
                  <a:pt x="3563812" y="2343816"/>
                  <a:pt x="3937768" y="2279397"/>
                </a:cubicBezTo>
                <a:cubicBezTo>
                  <a:pt x="4522381" y="2178695"/>
                  <a:pt x="5109485" y="2083744"/>
                  <a:pt x="5691221" y="1967416"/>
                </a:cubicBezTo>
                <a:cubicBezTo>
                  <a:pt x="5955895" y="1918814"/>
                  <a:pt x="6220473" y="1869541"/>
                  <a:pt x="6483277" y="1811497"/>
                </a:cubicBezTo>
                <a:cubicBezTo>
                  <a:pt x="6614560" y="1782498"/>
                  <a:pt x="6745411" y="1751296"/>
                  <a:pt x="6875399" y="1716977"/>
                </a:cubicBezTo>
                <a:cubicBezTo>
                  <a:pt x="6987365" y="1687452"/>
                  <a:pt x="7097606" y="1662671"/>
                  <a:pt x="7190352" y="1589817"/>
                </a:cubicBezTo>
                <a:cubicBezTo>
                  <a:pt x="7217098" y="1568775"/>
                  <a:pt x="7224958" y="1518831"/>
                  <a:pt x="7197589" y="1490744"/>
                </a:cubicBezTo>
                <a:cubicBezTo>
                  <a:pt x="7101008" y="1391671"/>
                  <a:pt x="6932485" y="1349060"/>
                  <a:pt x="6803742" y="1309853"/>
                </a:cubicBezTo>
                <a:cubicBezTo>
                  <a:pt x="6562555" y="1236423"/>
                  <a:pt x="6330420" y="1183152"/>
                  <a:pt x="6073421" y="1114056"/>
                </a:cubicBezTo>
                <a:cubicBezTo>
                  <a:pt x="5845534" y="1052786"/>
                  <a:pt x="5507559" y="935525"/>
                  <a:pt x="5490346" y="780973"/>
                </a:cubicBezTo>
                <a:cubicBezTo>
                  <a:pt x="5468967" y="589007"/>
                  <a:pt x="5920719" y="466703"/>
                  <a:pt x="6111374" y="414854"/>
                </a:cubicBezTo>
                <a:cubicBezTo>
                  <a:pt x="6292927" y="365480"/>
                  <a:pt x="6218738" y="379303"/>
                  <a:pt x="6579666" y="313276"/>
                </a:cubicBezTo>
                <a:cubicBezTo>
                  <a:pt x="6940594" y="247249"/>
                  <a:pt x="7708772" y="99265"/>
                  <a:pt x="8276943" y="18693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637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r>
              <a:rPr lang="en-US"/>
              <a:t>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5DE5FA2-3F01-C0D6-D33C-127527D1F388}"/>
              </a:ext>
            </a:extLst>
          </p:cNvPr>
          <p:cNvGrpSpPr/>
          <p:nvPr/>
        </p:nvGrpSpPr>
        <p:grpSpPr>
          <a:xfrm>
            <a:off x="6734291" y="784774"/>
            <a:ext cx="1658619" cy="1443985"/>
            <a:chOff x="1248623" y="1442346"/>
            <a:chExt cx="1606844" cy="1352794"/>
          </a:xfrm>
          <a:solidFill>
            <a:srgbClr val="00B050"/>
          </a:solidFill>
        </p:grpSpPr>
        <p:sp>
          <p:nvSpPr>
            <p:cNvPr id="11" name="Flowchart: Punched Tape 10">
              <a:extLst>
                <a:ext uri="{FF2B5EF4-FFF2-40B4-BE49-F238E27FC236}">
                  <a16:creationId xmlns:a16="http://schemas.microsoft.com/office/drawing/2014/main" id="{AD3CA75E-3FE6-FABD-98B2-61B978E46BDB}"/>
                </a:ext>
              </a:extLst>
            </p:cNvPr>
            <p:cNvSpPr/>
            <p:nvPr/>
          </p:nvSpPr>
          <p:spPr>
            <a:xfrm>
              <a:off x="1331268" y="1442346"/>
              <a:ext cx="1524199" cy="905455"/>
            </a:xfrm>
            <a:prstGeom prst="flowChartPunchedTap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Sept. 2025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31F9C97-15BB-BF50-32FE-6C4482902BFB}"/>
                </a:ext>
              </a:extLst>
            </p:cNvPr>
            <p:cNvSpPr/>
            <p:nvPr/>
          </p:nvSpPr>
          <p:spPr>
            <a:xfrm>
              <a:off x="1248623" y="1524100"/>
              <a:ext cx="91440" cy="12710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00458DDC-8810-47CD-8CF4-D08BD7EE327A}"/>
              </a:ext>
            </a:extLst>
          </p:cNvPr>
          <p:cNvSpPr txBox="1"/>
          <p:nvPr/>
        </p:nvSpPr>
        <p:spPr>
          <a:xfrm>
            <a:off x="9021614" y="6193086"/>
            <a:ext cx="2596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>
                <a:latin typeface="Arial" panose="020B0604020202020204" pitchFamily="34" charset="0"/>
                <a:cs typeface="Arial" panose="020B0604020202020204" pitchFamily="34" charset="0"/>
              </a:rPr>
              <a:t>Feasibility study</a:t>
            </a:r>
            <a:endParaRPr lang="ko-KR" altLang="en-US" sz="240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5D8C357-F7CC-1058-EEDE-DEEFD0C19113}"/>
              </a:ext>
            </a:extLst>
          </p:cNvPr>
          <p:cNvGrpSpPr/>
          <p:nvPr/>
        </p:nvGrpSpPr>
        <p:grpSpPr>
          <a:xfrm>
            <a:off x="476787" y="3749316"/>
            <a:ext cx="2162473" cy="1443985"/>
            <a:chOff x="1248623" y="1442346"/>
            <a:chExt cx="1606844" cy="1352794"/>
          </a:xfrm>
          <a:solidFill>
            <a:srgbClr val="FF0000"/>
          </a:solidFill>
        </p:grpSpPr>
        <p:sp>
          <p:nvSpPr>
            <p:cNvPr id="14" name="Flowchart: Punched Tape 13">
              <a:extLst>
                <a:ext uri="{FF2B5EF4-FFF2-40B4-BE49-F238E27FC236}">
                  <a16:creationId xmlns:a16="http://schemas.microsoft.com/office/drawing/2014/main" id="{FFA9C8D5-D756-9FED-99DB-1DCBF26B1A65}"/>
                </a:ext>
              </a:extLst>
            </p:cNvPr>
            <p:cNvSpPr/>
            <p:nvPr/>
          </p:nvSpPr>
          <p:spPr>
            <a:xfrm>
              <a:off x="1331268" y="1442346"/>
              <a:ext cx="1524199" cy="905455"/>
            </a:xfrm>
            <a:prstGeom prst="flowChartPunchedTap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Dec. 2024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F60D73-E5D2-D38B-329B-4CABA4BCEC50}"/>
                </a:ext>
              </a:extLst>
            </p:cNvPr>
            <p:cNvSpPr/>
            <p:nvPr/>
          </p:nvSpPr>
          <p:spPr>
            <a:xfrm>
              <a:off x="1248623" y="1524100"/>
              <a:ext cx="91440" cy="12710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6DB26A4-5CBD-C9D4-624F-F08E3D52BB69}"/>
              </a:ext>
            </a:extLst>
          </p:cNvPr>
          <p:cNvSpPr txBox="1"/>
          <p:nvPr/>
        </p:nvSpPr>
        <p:spPr>
          <a:xfrm>
            <a:off x="5911561" y="316925"/>
            <a:ext cx="1297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>
                <a:latin typeface="Arial" panose="020B0604020202020204" pitchFamily="34" charset="0"/>
                <a:cs typeface="Arial" panose="020B0604020202020204" pitchFamily="34" charset="0"/>
              </a:rPr>
              <a:t>Go Live</a:t>
            </a:r>
            <a:endParaRPr lang="ko-KR" altLang="en-US" sz="240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CAC38B3-D597-DB99-58E7-D45DE769CA70}"/>
              </a:ext>
            </a:extLst>
          </p:cNvPr>
          <p:cNvGrpSpPr/>
          <p:nvPr/>
        </p:nvGrpSpPr>
        <p:grpSpPr>
          <a:xfrm>
            <a:off x="8846075" y="5016217"/>
            <a:ext cx="1658619" cy="1443985"/>
            <a:chOff x="1248623" y="1442346"/>
            <a:chExt cx="1606844" cy="1352794"/>
          </a:xfrm>
          <a:solidFill>
            <a:schemeClr val="accent4"/>
          </a:solidFill>
        </p:grpSpPr>
        <p:sp>
          <p:nvSpPr>
            <p:cNvPr id="38" name="Flowchart: Punched Tape 37">
              <a:extLst>
                <a:ext uri="{FF2B5EF4-FFF2-40B4-BE49-F238E27FC236}">
                  <a16:creationId xmlns:a16="http://schemas.microsoft.com/office/drawing/2014/main" id="{3A83B60A-5AE0-F65F-E9B8-B5E4939675C8}"/>
                </a:ext>
              </a:extLst>
            </p:cNvPr>
            <p:cNvSpPr/>
            <p:nvPr/>
          </p:nvSpPr>
          <p:spPr>
            <a:xfrm>
              <a:off x="1331268" y="1442346"/>
              <a:ext cx="1524199" cy="905455"/>
            </a:xfrm>
            <a:prstGeom prst="flowChartPunchedTap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2023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392694A-850F-FE4D-795E-F65774B226CA}"/>
                </a:ext>
              </a:extLst>
            </p:cNvPr>
            <p:cNvSpPr/>
            <p:nvPr/>
          </p:nvSpPr>
          <p:spPr>
            <a:xfrm>
              <a:off x="1248623" y="1524100"/>
              <a:ext cx="91440" cy="12710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27F7A440-7340-F1A4-0FC4-CDF06BF37ADB}"/>
              </a:ext>
            </a:extLst>
          </p:cNvPr>
          <p:cNvSpPr txBox="1"/>
          <p:nvPr/>
        </p:nvSpPr>
        <p:spPr>
          <a:xfrm>
            <a:off x="198948" y="3208098"/>
            <a:ext cx="2596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err="1">
                <a:latin typeface="Arial" panose="020B0604020202020204" pitchFamily="34" charset="0"/>
                <a:cs typeface="Arial" panose="020B0604020202020204" pitchFamily="34" charset="0"/>
              </a:rPr>
              <a:t>Kickoff</a:t>
            </a:r>
            <a:r>
              <a:rPr lang="en-IE" sz="2400">
                <a:latin typeface="Arial" panose="020B0604020202020204" pitchFamily="34" charset="0"/>
                <a:cs typeface="Arial" panose="020B0604020202020204" pitchFamily="34" charset="0"/>
              </a:rPr>
              <a:t> meeting</a:t>
            </a:r>
            <a:endParaRPr lang="ko-KR" altLang="en-US" sz="240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6A7C465-08A7-811C-0B1E-540D3AE6E9D9}"/>
              </a:ext>
            </a:extLst>
          </p:cNvPr>
          <p:cNvGrpSpPr/>
          <p:nvPr/>
        </p:nvGrpSpPr>
        <p:grpSpPr>
          <a:xfrm>
            <a:off x="3991385" y="2461069"/>
            <a:ext cx="2568959" cy="1606823"/>
            <a:chOff x="1248623" y="1442346"/>
            <a:chExt cx="1606844" cy="1352794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48" name="Flowchart: Punched Tape 47">
              <a:extLst>
                <a:ext uri="{FF2B5EF4-FFF2-40B4-BE49-F238E27FC236}">
                  <a16:creationId xmlns:a16="http://schemas.microsoft.com/office/drawing/2014/main" id="{FBADDE23-D309-5184-3FFA-459F270907E0}"/>
                </a:ext>
              </a:extLst>
            </p:cNvPr>
            <p:cNvSpPr/>
            <p:nvPr/>
          </p:nvSpPr>
          <p:spPr>
            <a:xfrm>
              <a:off x="1331268" y="1442346"/>
              <a:ext cx="1524199" cy="905455"/>
            </a:xfrm>
            <a:prstGeom prst="flowChartPunchedTap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Jan.-Sept. 2025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289FB28-E539-491E-B2C4-379F75BB4BDB}"/>
                </a:ext>
              </a:extLst>
            </p:cNvPr>
            <p:cNvSpPr/>
            <p:nvPr/>
          </p:nvSpPr>
          <p:spPr>
            <a:xfrm>
              <a:off x="1248623" y="1524100"/>
              <a:ext cx="91440" cy="12710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9E21C2E7-35FD-9E5C-A692-34B6BD2E986B}"/>
              </a:ext>
            </a:extLst>
          </p:cNvPr>
          <p:cNvSpPr txBox="1"/>
          <p:nvPr/>
        </p:nvSpPr>
        <p:spPr>
          <a:xfrm>
            <a:off x="2639260" y="1997927"/>
            <a:ext cx="3586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>
                <a:latin typeface="Arial" panose="020B0604020202020204" pitchFamily="34" charset="0"/>
                <a:cs typeface="Arial" panose="020B0604020202020204" pitchFamily="34" charset="0"/>
              </a:rPr>
              <a:t>Configuration and testing</a:t>
            </a:r>
            <a:endParaRPr lang="ko-KR" altLang="en-US" sz="240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5BA8E65-2012-A50E-4CED-961A3D2E11CC}"/>
              </a:ext>
            </a:extLst>
          </p:cNvPr>
          <p:cNvGrpSpPr/>
          <p:nvPr/>
        </p:nvGrpSpPr>
        <p:grpSpPr>
          <a:xfrm>
            <a:off x="9588459" y="2392596"/>
            <a:ext cx="1658619" cy="1443985"/>
            <a:chOff x="1248623" y="1442346"/>
            <a:chExt cx="1606844" cy="1352794"/>
          </a:xfrm>
          <a:solidFill>
            <a:srgbClr val="2F1E92"/>
          </a:solidFill>
        </p:grpSpPr>
        <p:sp>
          <p:nvSpPr>
            <p:cNvPr id="52" name="Flowchart: Punched Tape 51">
              <a:extLst>
                <a:ext uri="{FF2B5EF4-FFF2-40B4-BE49-F238E27FC236}">
                  <a16:creationId xmlns:a16="http://schemas.microsoft.com/office/drawing/2014/main" id="{894D337A-225D-7DD1-2366-20802CCC30AA}"/>
                </a:ext>
              </a:extLst>
            </p:cNvPr>
            <p:cNvSpPr/>
            <p:nvPr/>
          </p:nvSpPr>
          <p:spPr>
            <a:xfrm>
              <a:off x="1331268" y="1442346"/>
              <a:ext cx="1524199" cy="905455"/>
            </a:xfrm>
            <a:prstGeom prst="flowChartPunchedTap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Aug. 2025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7F5167CF-8E11-C9C0-8D4D-922E754F2211}"/>
                </a:ext>
              </a:extLst>
            </p:cNvPr>
            <p:cNvSpPr/>
            <p:nvPr/>
          </p:nvSpPr>
          <p:spPr>
            <a:xfrm>
              <a:off x="1248623" y="1524100"/>
              <a:ext cx="91440" cy="12710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30C9F1AD-0E0E-1A95-9672-E24EA1BD6EF3}"/>
              </a:ext>
            </a:extLst>
          </p:cNvPr>
          <p:cNvSpPr txBox="1"/>
          <p:nvPr/>
        </p:nvSpPr>
        <p:spPr>
          <a:xfrm>
            <a:off x="9352357" y="3861141"/>
            <a:ext cx="2596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>
                <a:latin typeface="Arial" panose="020B0604020202020204" pitchFamily="34" charset="0"/>
                <a:cs typeface="Arial" panose="020B0604020202020204" pitchFamily="34" charset="0"/>
              </a:rPr>
              <a:t>New release</a:t>
            </a:r>
            <a:endParaRPr lang="ko-KR" altLang="en-US" sz="240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  <p:pic>
        <p:nvPicPr>
          <p:cNvPr id="8" name="Graphic 7" descr="Race Flag with solid fill">
            <a:extLst>
              <a:ext uri="{FF2B5EF4-FFF2-40B4-BE49-F238E27FC236}">
                <a16:creationId xmlns:a16="http://schemas.microsoft.com/office/drawing/2014/main" id="{554BC9EA-3E93-96B4-D8B6-C9CB1D054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17637" y="107741"/>
            <a:ext cx="2057030" cy="205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651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3965130-7FAE-9466-CE1A-2F6C53CBF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fr-BE">
                <a:latin typeface="Arial" panose="020B0604020202020204" pitchFamily="34" charset="0"/>
                <a:cs typeface="Arial" panose="020B0604020202020204" pitchFamily="34" charset="0"/>
              </a:rPr>
              <a:t>The Method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227864C-3E21-CB9D-84B5-7C5493CF79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6801" y="2285087"/>
            <a:ext cx="5065854" cy="378320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>
                <a:latin typeface="Arial"/>
                <a:cs typeface="Arial"/>
              </a:rPr>
              <a:t>Ex Libris project management framework:</a:t>
            </a:r>
          </a:p>
          <a:p>
            <a:pPr lvl="1"/>
            <a:r>
              <a:rPr lang="en-US">
                <a:latin typeface="Arial"/>
                <a:cs typeface="Arial"/>
              </a:rPr>
              <a:t>Project team and Project Manager</a:t>
            </a:r>
          </a:p>
          <a:p>
            <a:pPr lvl="1"/>
            <a:r>
              <a:rPr lang="en-US">
                <a:latin typeface="Arial"/>
                <a:cs typeface="Arial"/>
              </a:rPr>
              <a:t>Regular management and technical calls</a:t>
            </a:r>
          </a:p>
          <a:p>
            <a:pPr lvl="1"/>
            <a:r>
              <a:rPr lang="en-US">
                <a:latin typeface="Arial"/>
                <a:cs typeface="Arial"/>
              </a:rPr>
              <a:t>Used tools: Teams and Basecamp</a:t>
            </a:r>
          </a:p>
          <a:p>
            <a:pPr lvl="1"/>
            <a:r>
              <a:rPr lang="en-US">
                <a:latin typeface="Arial"/>
                <a:cs typeface="Arial"/>
              </a:rPr>
              <a:t>Detailed project plan</a:t>
            </a:r>
          </a:p>
          <a:p>
            <a:pPr lvl="1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/>
                <a:cs typeface="Arial"/>
              </a:rPr>
              <a:t>Internal coordination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endParaRPr lang="en-US"/>
          </a:p>
        </p:txBody>
      </p:sp>
      <p:pic>
        <p:nvPicPr>
          <p:cNvPr id="10" name="Picture Placeholder 9" descr="A person and person working on project management&#10;&#10;AI-generated content may be incorrect.">
            <a:extLst>
              <a:ext uri="{FF2B5EF4-FFF2-40B4-BE49-F238E27FC236}">
                <a16:creationId xmlns:a16="http://schemas.microsoft.com/office/drawing/2014/main" id="{142DF535-21B1-36A4-A1C7-0120417E66A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4650" b="4650"/>
          <a:stretch>
            <a:fillRect/>
          </a:stretch>
        </p:blipFill>
        <p:spPr/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5A6FD0-6DD8-BAF1-025B-BA97C6732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801" y="2285087"/>
            <a:ext cx="8097053" cy="362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1290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3965130-7FAE-9466-CE1A-2F6C53CBF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32" y="622412"/>
            <a:ext cx="5773613" cy="915733"/>
          </a:xfrm>
        </p:spPr>
        <p:txBody>
          <a:bodyPr anchor="b">
            <a:noAutofit/>
          </a:bodyPr>
          <a:lstStyle/>
          <a:p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Our </a:t>
            </a:r>
            <a:r>
              <a:rPr lang="fr-BE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err="1">
                <a:latin typeface="Arial" panose="020B0604020202020204" pitchFamily="34" charset="0"/>
                <a:cs typeface="Arial" panose="020B0604020202020204" pitchFamily="34" charset="0"/>
              </a:rPr>
              <a:t>udience</a:t>
            </a:r>
            <a:r>
              <a:rPr lang="fr-BE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br>
              <a:rPr lang="fr-BE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BE" err="1">
                <a:latin typeface="Arial" panose="020B0604020202020204" pitchFamily="34" charset="0"/>
                <a:cs typeface="Arial" panose="020B0604020202020204" pitchFamily="34" charset="0"/>
              </a:rPr>
              <a:t>Whom</a:t>
            </a:r>
            <a:r>
              <a:rPr lang="fr-BE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fr-BE">
                <a:latin typeface="Arial" panose="020B0604020202020204" pitchFamily="34" charset="0"/>
                <a:cs typeface="Arial" panose="020B0604020202020204" pitchFamily="34" charset="0"/>
              </a:rPr>
              <a:t> Serve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Placeholder 13" descr="A group of people sitting at computers&#10;&#10;AI-generated content may be incorrect.">
            <a:extLst>
              <a:ext uri="{FF2B5EF4-FFF2-40B4-BE49-F238E27FC236}">
                <a16:creationId xmlns:a16="http://schemas.microsoft.com/office/drawing/2014/main" id="{6FE7F0B2-A831-56D4-66E7-8DBDDBD73A8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4650" b="4650"/>
          <a:stretch>
            <a:fillRect/>
          </a:stretch>
        </p:blipFill>
        <p:spPr/>
      </p:pic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1B99A9B0-82F7-4C2A-DBF5-A4DB93437F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6826876"/>
              </p:ext>
            </p:extLst>
          </p:nvPr>
        </p:nvGraphicFramePr>
        <p:xfrm>
          <a:off x="235027" y="1910757"/>
          <a:ext cx="5203247" cy="35084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3914891" imgH="1342893" progId="Excel.Sheet.12">
                  <p:embed/>
                </p:oleObj>
              </mc:Choice>
              <mc:Fallback>
                <p:oleObj name="Worksheet" r:id="rId4" imgW="3914891" imgH="1342893" progId="Excel.Sheet.12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1B99A9B0-82F7-4C2A-DBF5-A4DB93437F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5027" y="1910757"/>
                        <a:ext cx="5203247" cy="3508481"/>
                      </a:xfrm>
                      <a:prstGeom prst="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762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66DA539-0A33-E190-A931-49AD1C4D5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1988747"/>
            <a:ext cx="12191998" cy="2387600"/>
          </a:xfrm>
        </p:spPr>
        <p:txBody>
          <a:bodyPr/>
          <a:lstStyle/>
          <a:p>
            <a:r>
              <a:rPr lang="en-IE">
                <a:latin typeface="Arial"/>
                <a:cs typeface="Arial"/>
              </a:rPr>
              <a:t>Early Days – New Discovery</a:t>
            </a:r>
          </a:p>
        </p:txBody>
      </p:sp>
    </p:spTree>
    <p:extLst>
      <p:ext uri="{BB962C8B-B14F-4D97-AF65-F5344CB8AC3E}">
        <p14:creationId xmlns:p14="http://schemas.microsoft.com/office/powerpoint/2010/main" val="19622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874B4-7CCA-0D02-DBF0-8960D9FFB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EF406FA-BD67-79FA-1858-213645CD1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127583"/>
            <a:ext cx="9732295" cy="1325563"/>
          </a:xfrm>
        </p:spPr>
        <p:txBody>
          <a:bodyPr/>
          <a:lstStyle/>
          <a:p>
            <a:r>
              <a:rPr lang="en-US">
                <a:cs typeface="Arial"/>
              </a:rPr>
              <a:t>Kickoff &amp; Server Migration</a:t>
            </a:r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E93296A-F0FF-6304-943A-F06516B66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0838" y="2484210"/>
            <a:ext cx="7269045" cy="4780766"/>
          </a:xfrm>
          <a:prstGeom prst="rect">
            <a:avLst/>
          </a:prstGeom>
          <a:ln>
            <a:noFill/>
          </a:ln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0A609EC-D4E0-316E-4EBE-828170F900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49844"/>
            <a:ext cx="955526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>
                <a:ea typeface="+mn-lt"/>
                <a:cs typeface="+mn-lt"/>
              </a:rPr>
              <a:t>December 2024</a:t>
            </a:r>
          </a:p>
          <a:p>
            <a:r>
              <a:rPr lang="en-US" sz="2000">
                <a:ea typeface="+mn-lt"/>
                <a:cs typeface="+mn-lt"/>
              </a:rPr>
              <a:t>Necessary for Alma institution environments to exist on same server cluster</a:t>
            </a:r>
            <a:endParaRPr lang="en-US" sz="2000">
              <a:cs typeface="Arial"/>
            </a:endParaRPr>
          </a:p>
          <a:p>
            <a:r>
              <a:rPr lang="en-US" sz="2000">
                <a:ea typeface="+mn-lt"/>
                <a:cs typeface="+mn-lt"/>
              </a:rPr>
              <a:t>Migration of Alma instances to EU06 </a:t>
            </a:r>
            <a:endParaRPr lang="en-US" sz="2000">
              <a:cs typeface="Arial"/>
            </a:endParaRPr>
          </a:p>
          <a:p>
            <a:r>
              <a:rPr lang="en-US" sz="2000">
                <a:ea typeface="+mn-lt"/>
                <a:cs typeface="+mn-lt"/>
              </a:rPr>
              <a:t>Minor configuration changes in Alma (user authentication, custom URLs)</a:t>
            </a:r>
            <a:endParaRPr lang="en-US" sz="2000">
              <a:cs typeface="Arial"/>
            </a:endParaRPr>
          </a:p>
          <a:p>
            <a:endParaRPr lang="en-US" sz="20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0427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B5E86-2A04-605C-B882-E06B2BB11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09A523F-54F7-1D05-316E-2BAC57FED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127583"/>
            <a:ext cx="10376928" cy="1325563"/>
          </a:xfrm>
        </p:spPr>
        <p:txBody>
          <a:bodyPr/>
          <a:lstStyle/>
          <a:p>
            <a:r>
              <a:rPr lang="en-US">
                <a:cs typeface="Arial"/>
              </a:rPr>
              <a:t>Union View &amp; Union Catalogue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47A809-968C-E4C1-C72B-2332970EA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6650" y="3628734"/>
            <a:ext cx="5410070" cy="3640899"/>
          </a:xfrm>
          <a:prstGeom prst="rect">
            <a:avLst/>
          </a:prstGeom>
          <a:ln>
            <a:noFill/>
          </a:ln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57D72E1-2B5A-6068-9187-4B7C7E3765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49844"/>
            <a:ext cx="955526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>
                <a:ea typeface="+mn-lt"/>
                <a:cs typeface="+mn-lt"/>
              </a:rPr>
              <a:t>Available very early in the project (January 2025)</a:t>
            </a:r>
          </a:p>
          <a:p>
            <a:r>
              <a:rPr lang="en-US" sz="2000">
                <a:ea typeface="+mn-lt"/>
                <a:cs typeface="+mn-lt"/>
              </a:rPr>
              <a:t>Shared </a:t>
            </a:r>
            <a:r>
              <a:rPr lang="en-US" sz="2000" err="1">
                <a:ea typeface="+mn-lt"/>
                <a:cs typeface="+mn-lt"/>
              </a:rPr>
              <a:t>PrimoVE</a:t>
            </a:r>
            <a:r>
              <a:rPr lang="en-US" sz="2000">
                <a:ea typeface="+mn-lt"/>
                <a:cs typeface="+mn-lt"/>
              </a:rPr>
              <a:t> environment</a:t>
            </a:r>
          </a:p>
          <a:p>
            <a:r>
              <a:rPr lang="en-US" sz="2000">
                <a:ea typeface="+mn-lt"/>
                <a:cs typeface="+mn-lt"/>
              </a:rPr>
              <a:t>No filters applied; all records included</a:t>
            </a:r>
            <a:endParaRPr lang="en-US"/>
          </a:p>
          <a:p>
            <a:r>
              <a:rPr lang="en-US" sz="2000">
                <a:ea typeface="+mn-lt"/>
                <a:cs typeface="+mn-lt"/>
              </a:rPr>
              <a:t>Records are indexed, then merged and deduplicated where possible</a:t>
            </a:r>
            <a:endParaRPr lang="en-US"/>
          </a:p>
          <a:p>
            <a:r>
              <a:rPr lang="en-US" sz="2000">
                <a:ea typeface="+mn-lt"/>
                <a:cs typeface="+mn-lt"/>
              </a:rPr>
              <a:t>Availability options for end users</a:t>
            </a:r>
            <a:endParaRPr lang="en-US">
              <a:cs typeface="Arial"/>
            </a:endParaRPr>
          </a:p>
          <a:p>
            <a:pPr marL="0" indent="0">
              <a:buNone/>
            </a:pPr>
            <a:endParaRPr lang="en-US" sz="2000">
              <a:ea typeface="+mn-lt"/>
              <a:cs typeface="+mn-lt"/>
            </a:endParaRPr>
          </a:p>
          <a:p>
            <a:r>
              <a:rPr lang="en-US" sz="2000">
                <a:ea typeface="+mn-lt"/>
                <a:cs typeface="+mn-lt"/>
              </a:rPr>
              <a:t>A massive, new, unified Catalogue with unfamiliar content</a:t>
            </a:r>
            <a:endParaRPr lang="en-US">
              <a:ea typeface="+mn-lt"/>
              <a:cs typeface="+mn-lt"/>
            </a:endParaRPr>
          </a:p>
          <a:p>
            <a:pPr lvl="1"/>
            <a:r>
              <a:rPr lang="en-US" sz="1600">
                <a:ea typeface="+mn-lt"/>
                <a:cs typeface="+mn-lt"/>
              </a:rPr>
              <a:t>How to test?</a:t>
            </a:r>
            <a:endParaRPr lang="en-US">
              <a:cs typeface="Arial" panose="020B0604020202020204"/>
            </a:endParaRPr>
          </a:p>
          <a:p>
            <a:pPr lvl="1"/>
            <a:r>
              <a:rPr lang="en-US" sz="1600">
                <a:ea typeface="+mn-lt"/>
                <a:cs typeface="+mn-lt"/>
              </a:rPr>
              <a:t>What to look for?</a:t>
            </a:r>
            <a:endParaRPr lang="en-US">
              <a:cs typeface="Arial"/>
            </a:endParaRPr>
          </a:p>
          <a:p>
            <a:endParaRPr lang="en-US" sz="2000">
              <a:cs typeface="Arial"/>
            </a:endParaRPr>
          </a:p>
          <a:p>
            <a:endParaRPr lang="en-US" sz="20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5100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F19C3F6-F2A8-A21E-FB1B-DF5ACF9F5E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8936809"/>
              </p:ext>
            </p:extLst>
          </p:nvPr>
        </p:nvGraphicFramePr>
        <p:xfrm>
          <a:off x="718571" y="2994050"/>
          <a:ext cx="5495671" cy="2593560"/>
        </p:xfrm>
        <a:graphic>
          <a:graphicData uri="http://schemas.openxmlformats.org/drawingml/2006/table">
            <a:tbl>
              <a:tblPr/>
              <a:tblGrid>
                <a:gridCol w="2367365">
                  <a:extLst>
                    <a:ext uri="{9D8B030D-6E8A-4147-A177-3AD203B41FA5}">
                      <a16:colId xmlns:a16="http://schemas.microsoft.com/office/drawing/2014/main" val="3683380053"/>
                    </a:ext>
                  </a:extLst>
                </a:gridCol>
                <a:gridCol w="3128306">
                  <a:extLst>
                    <a:ext uri="{9D8B030D-6E8A-4147-A177-3AD203B41FA5}">
                      <a16:colId xmlns:a16="http://schemas.microsoft.com/office/drawing/2014/main" val="1597008768"/>
                    </a:ext>
                  </a:extLst>
                </a:gridCol>
              </a:tblGrid>
              <a:tr h="324195">
                <a:tc>
                  <a:txBody>
                    <a:bodyPr/>
                    <a:lstStyle/>
                    <a:p>
                      <a:pPr algn="l" fontAlgn="b"/>
                      <a:r>
                        <a:rPr lang="en-I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Members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Records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947149"/>
                  </a:ext>
                </a:extLst>
              </a:tr>
              <a:tr h="324195">
                <a:tc>
                  <a:txBody>
                    <a:bodyPr/>
                    <a:lstStyle/>
                    <a:p>
                      <a:pPr algn="l" fontAlgn="b"/>
                      <a:r>
                        <a:rPr lang="en-I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ECA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1,727,417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1996692"/>
                  </a:ext>
                </a:extLst>
              </a:tr>
              <a:tr h="324195">
                <a:tc>
                  <a:txBody>
                    <a:bodyPr/>
                    <a:lstStyle/>
                    <a:p>
                      <a:pPr algn="l" fontAlgn="b"/>
                      <a:r>
                        <a:rPr lang="en-I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EC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980,660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2299193"/>
                  </a:ext>
                </a:extLst>
              </a:tr>
              <a:tr h="324195">
                <a:tc>
                  <a:txBody>
                    <a:bodyPr/>
                    <a:lstStyle/>
                    <a:p>
                      <a:pPr algn="l" fontAlgn="b"/>
                      <a:r>
                        <a:rPr lang="en-I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Curia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626,725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839502"/>
                  </a:ext>
                </a:extLst>
              </a:tr>
              <a:tr h="324195">
                <a:tc>
                  <a:txBody>
                    <a:bodyPr/>
                    <a:lstStyle/>
                    <a:p>
                      <a:pPr algn="l" fontAlgn="b"/>
                      <a:r>
                        <a:rPr lang="en-I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EP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390,728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7009877"/>
                  </a:ext>
                </a:extLst>
              </a:tr>
              <a:tr h="324195">
                <a:tc>
                  <a:txBody>
                    <a:bodyPr/>
                    <a:lstStyle/>
                    <a:p>
                      <a:pPr algn="l" fontAlgn="b"/>
                      <a:r>
                        <a:rPr lang="en-I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Council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297,604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698524"/>
                  </a:ext>
                </a:extLst>
              </a:tr>
              <a:tr h="324195">
                <a:tc>
                  <a:txBody>
                    <a:bodyPr/>
                    <a:lstStyle/>
                    <a:p>
                      <a:pPr algn="l" fontAlgn="b"/>
                      <a:r>
                        <a:rPr lang="en-I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EESC-</a:t>
                      </a:r>
                      <a:r>
                        <a:rPr lang="en-IE" sz="16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CoR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167,883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8100389"/>
                  </a:ext>
                </a:extLst>
              </a:tr>
              <a:tr h="324195">
                <a:tc>
                  <a:txBody>
                    <a:bodyPr/>
                    <a:lstStyle/>
                    <a:p>
                      <a:pPr algn="l" fontAlgn="b"/>
                      <a:r>
                        <a:rPr lang="en-I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4,191,017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9456817"/>
                  </a:ext>
                </a:extLst>
              </a:tr>
            </a:tbl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1C6C2-A47B-40E9-76AE-04E1F818EA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721" y="1564666"/>
            <a:ext cx="5181600" cy="11467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Arial"/>
              </a:rPr>
              <a:t>Records available: 4,191,017</a:t>
            </a:r>
          </a:p>
          <a:p>
            <a:r>
              <a:rPr lang="en-US">
                <a:cs typeface="Arial"/>
              </a:rPr>
              <a:t>Records displayed: 3,127,495</a:t>
            </a:r>
            <a:endParaRPr lang="en-US"/>
          </a:p>
          <a:p>
            <a:endParaRPr lang="en-US">
              <a:cs typeface="Arial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6A2C6FA-50FC-BCED-F65C-40A306E95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723" y="242405"/>
            <a:ext cx="5773613" cy="1325563"/>
          </a:xfrm>
        </p:spPr>
        <p:txBody>
          <a:bodyPr/>
          <a:lstStyle/>
          <a:p>
            <a:r>
              <a:rPr lang="en-US">
                <a:cs typeface="Arial"/>
              </a:rPr>
              <a:t>What is in the index?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46375F-74E5-AD6D-6BB9-92BE54614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9417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110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3965130-7FAE-9466-CE1A-2F6C53CBF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Each of the 7 Institutions is Identifiable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227864C-3E21-CB9D-84B5-7C5493CF7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7865"/>
            <a:ext cx="10515600" cy="4351338"/>
          </a:xfrm>
        </p:spPr>
        <p:txBody>
          <a:bodyPr>
            <a:normAutofit/>
          </a:bodyPr>
          <a:lstStyle/>
          <a:p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32EUC_INST (4061) = European Commission</a:t>
            </a:r>
          </a:p>
          <a:p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32EPA_INST (4886) = European Parliament</a:t>
            </a:r>
          </a:p>
          <a:p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32EU_DN (9306) = Discovery Network</a:t>
            </a:r>
          </a:p>
          <a:p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32CEU_INST (4371) = Council</a:t>
            </a:r>
          </a:p>
          <a:p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352ECA_INST (6191) = Court of Auditors</a:t>
            </a:r>
          </a:p>
          <a:p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352CDJ_INST (7646) = Court of Justice</a:t>
            </a:r>
          </a:p>
          <a:p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32EESC_COR (4776) = European Economic and Social Committee and Committee of Regions</a:t>
            </a:r>
          </a:p>
        </p:txBody>
      </p:sp>
    </p:spTree>
    <p:extLst>
      <p:ext uri="{BB962C8B-B14F-4D97-AF65-F5344CB8AC3E}">
        <p14:creationId xmlns:p14="http://schemas.microsoft.com/office/powerpoint/2010/main" val="29791718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34C1F-AFA4-985C-85B6-EEC285752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3278572-CC2A-BB50-0168-4E5B3B05D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>
                <a:latin typeface="Arial"/>
                <a:cs typeface="Arial"/>
              </a:rPr>
              <a:t>The PNX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62317B-AEF9-C862-BE40-7826A4656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068" y="1805679"/>
            <a:ext cx="9655480" cy="3246640"/>
          </a:xfrm>
          <a:prstGeom prst="rect">
            <a:avLst/>
          </a:prstGeom>
          <a:ln>
            <a:noFill/>
          </a:ln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241849-53CE-EBC8-7716-C429CDDE2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2192" y="2404476"/>
            <a:ext cx="3496850" cy="4126282"/>
          </a:xfrm>
          <a:prstGeom prst="rect">
            <a:avLst/>
          </a:prstGeom>
          <a:ln>
            <a:noFill/>
          </a:ln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8935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2A924-5E04-462B-91CA-CEF7F6041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0AB23A6-6753-85B1-A58B-5A9F32F2F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19190" cy="1346439"/>
          </a:xfrm>
        </p:spPr>
        <p:txBody>
          <a:bodyPr anchor="b">
            <a:normAutofit/>
          </a:bodyPr>
          <a:lstStyle/>
          <a:p>
            <a:r>
              <a:rPr lang="en-US">
                <a:latin typeface="Arial"/>
                <a:cs typeface="Arial"/>
              </a:rPr>
              <a:t>Availability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Options 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21CBC2-0EE4-582B-3E4C-80E71C450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982" y="273170"/>
            <a:ext cx="7378717" cy="629728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F93B82A-B24D-3F0E-7571-6908B48A2C14}"/>
              </a:ext>
            </a:extLst>
          </p:cNvPr>
          <p:cNvSpPr txBox="1">
            <a:spLocks/>
          </p:cNvSpPr>
          <p:nvPr/>
        </p:nvSpPr>
        <p:spPr>
          <a:xfrm>
            <a:off x="1335066" y="3461141"/>
            <a:ext cx="3647162" cy="109591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>
                <a:latin typeface="Arial"/>
                <a:cs typeface="Arial"/>
              </a:rPr>
              <a:t>Local Holdings</a:t>
            </a:r>
            <a:r>
              <a:rPr lang="en-US">
                <a:latin typeface="Arial"/>
                <a:cs typeface="Arial"/>
              </a:rPr>
              <a:t>  </a:t>
            </a:r>
            <a:r>
              <a:rPr lang="en-US" sz="9600">
                <a:latin typeface="Arial"/>
                <a:cs typeface="Arial"/>
              </a:rPr>
              <a:t>{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FBC5186-095F-9573-7048-FC45CE32E0E5}"/>
              </a:ext>
            </a:extLst>
          </p:cNvPr>
          <p:cNvSpPr txBox="1">
            <a:spLocks/>
          </p:cNvSpPr>
          <p:nvPr/>
        </p:nvSpPr>
        <p:spPr>
          <a:xfrm>
            <a:off x="959284" y="4390157"/>
            <a:ext cx="4022943" cy="18266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latin typeface="Arial"/>
                <a:cs typeface="Arial"/>
              </a:rPr>
              <a:t>Partner Holdings</a:t>
            </a:r>
            <a:r>
              <a:rPr lang="en-US">
                <a:latin typeface="Arial"/>
                <a:cs typeface="Arial"/>
              </a:rPr>
              <a:t>  </a:t>
            </a:r>
            <a:r>
              <a:rPr lang="en-US" sz="9600">
                <a:latin typeface="Arial"/>
                <a:cs typeface="Arial"/>
              </a:rPr>
              <a:t>{</a:t>
            </a:r>
          </a:p>
        </p:txBody>
      </p:sp>
    </p:spTree>
    <p:extLst>
      <p:ext uri="{BB962C8B-B14F-4D97-AF65-F5344CB8AC3E}">
        <p14:creationId xmlns:p14="http://schemas.microsoft.com/office/powerpoint/2010/main" val="19685711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DD014-6023-ED06-E054-E6F274B7B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6672A7-AA38-0243-392D-9D22E39E81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6378" y="1122363"/>
            <a:ext cx="9891622" cy="2315714"/>
          </a:xfrm>
        </p:spPr>
        <p:txBody>
          <a:bodyPr>
            <a:normAutofit fontScale="90000"/>
          </a:bodyPr>
          <a:lstStyle/>
          <a:p>
            <a:r>
              <a:rPr lang="fr-BE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fr-BE" err="1">
                <a:latin typeface="Arial" panose="020B0604020202020204" pitchFamily="34" charset="0"/>
                <a:cs typeface="Arial" panose="020B0604020202020204" pitchFamily="34" charset="0"/>
              </a:rPr>
              <a:t>European</a:t>
            </a:r>
            <a:r>
              <a:rPr lang="fr-BE">
                <a:latin typeface="Arial" panose="020B0604020202020204" pitchFamily="34" charset="0"/>
                <a:cs typeface="Arial" panose="020B0604020202020204" pitchFamily="34" charset="0"/>
              </a:rPr>
              <a:t> Union Institutions, Bodies and </a:t>
            </a:r>
            <a:r>
              <a:rPr lang="fr-BE" err="1">
                <a:latin typeface="Arial" panose="020B0604020202020204" pitchFamily="34" charset="0"/>
                <a:cs typeface="Arial" panose="020B0604020202020204" pitchFamily="34" charset="0"/>
              </a:rPr>
              <a:t>Agencies</a:t>
            </a:r>
            <a:endParaRPr lang="en-I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868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60838-B5A8-0ED9-78C3-3085278AB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949" y="180975"/>
            <a:ext cx="9447914" cy="1325563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Union Catalogue: Detected Issues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C81B40-771C-53EB-91F9-6DB99A3AF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968" y="1232966"/>
            <a:ext cx="6633706" cy="4392069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44C58F-8EA1-CC3E-0B1B-A3C2ED7B2E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3296" y="1783872"/>
            <a:ext cx="6778667" cy="439309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b="1" u="sng">
                <a:cs typeface="Arial"/>
              </a:rPr>
              <a:t>All</a:t>
            </a:r>
            <a:r>
              <a:rPr lang="en-US" sz="2400">
                <a:cs typeface="Arial"/>
              </a:rPr>
              <a:t> records from </a:t>
            </a:r>
            <a:r>
              <a:rPr lang="en-US" sz="2400" b="1" u="sng">
                <a:cs typeface="Arial"/>
              </a:rPr>
              <a:t>All</a:t>
            </a:r>
            <a:r>
              <a:rPr lang="en-US" sz="2400" b="1">
                <a:cs typeface="Arial"/>
              </a:rPr>
              <a:t> </a:t>
            </a:r>
            <a:r>
              <a:rPr lang="en-US" sz="2400">
                <a:cs typeface="Arial"/>
              </a:rPr>
              <a:t>partner institutions </a:t>
            </a:r>
          </a:p>
          <a:p>
            <a:pPr lvl="1"/>
            <a:r>
              <a:rPr lang="en-US" sz="2000">
                <a:cs typeface="Arial"/>
              </a:rPr>
              <a:t>May include non-core records</a:t>
            </a:r>
          </a:p>
          <a:p>
            <a:pPr lvl="1"/>
            <a:r>
              <a:rPr lang="en-US" sz="2000">
                <a:cs typeface="Arial"/>
              </a:rPr>
              <a:t>Records specifically for local users</a:t>
            </a:r>
          </a:p>
          <a:p>
            <a:pPr marL="0" indent="0">
              <a:buNone/>
            </a:pPr>
            <a:endParaRPr lang="en-US" sz="2600">
              <a:cs typeface="Arial"/>
            </a:endParaRPr>
          </a:p>
          <a:p>
            <a:r>
              <a:rPr lang="en-US" sz="2400">
                <a:cs typeface="Arial"/>
              </a:rPr>
              <a:t>Blended </a:t>
            </a:r>
            <a:r>
              <a:rPr lang="en-US" sz="2400" err="1">
                <a:cs typeface="Arial"/>
              </a:rPr>
              <a:t>PrimoVE</a:t>
            </a:r>
            <a:r>
              <a:rPr lang="en-US" sz="2400">
                <a:cs typeface="Arial"/>
              </a:rPr>
              <a:t> features (Union + Institution)</a:t>
            </a:r>
          </a:p>
          <a:p>
            <a:pPr lvl="1"/>
            <a:r>
              <a:rPr lang="en-US" sz="2000">
                <a:cs typeface="Arial"/>
              </a:rPr>
              <a:t>This is not a Network Zone</a:t>
            </a:r>
          </a:p>
          <a:p>
            <a:pPr lvl="1"/>
            <a:r>
              <a:rPr lang="en-US" sz="2000">
                <a:cs typeface="Arial"/>
              </a:rPr>
              <a:t>Limited view control</a:t>
            </a:r>
          </a:p>
          <a:p>
            <a:pPr lvl="1"/>
            <a:r>
              <a:rPr lang="en-US" sz="2000">
                <a:cs typeface="Arial"/>
              </a:rPr>
              <a:t>Authentication brings user to IZ-like environment</a:t>
            </a:r>
          </a:p>
          <a:p>
            <a:pPr lvl="1"/>
            <a:endParaRPr lang="en-US" sz="2000"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6EA238-93B8-B024-FBA0-FA971B2F4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164" y="5623379"/>
            <a:ext cx="9958192" cy="88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8291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3965130-7FAE-9466-CE1A-2F6C53CBF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805" y="293451"/>
            <a:ext cx="11618828" cy="919995"/>
          </a:xfrm>
        </p:spPr>
        <p:txBody>
          <a:bodyPr anchor="b">
            <a:noAutofit/>
          </a:bodyPr>
          <a:lstStyle/>
          <a:p>
            <a:r>
              <a:rPr lang="en-US">
                <a:latin typeface="Arial"/>
                <a:cs typeface="Arial"/>
              </a:rPr>
              <a:t>Union Catalogue: Issue Resolution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841C46-A9C4-9518-99BB-91738FB8D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323" y="1055516"/>
            <a:ext cx="7155624" cy="4757411"/>
          </a:xfrm>
          <a:prstGeom prst="rect">
            <a:avLst/>
          </a:prstGeom>
          <a:ln>
            <a:noFill/>
          </a:ln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227864C-3E21-CB9D-84B5-7C5493CF79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2689" y="2077409"/>
            <a:ext cx="7718256" cy="45589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b="1" u="sng">
                <a:cs typeface="Arial"/>
              </a:rPr>
              <a:t>All</a:t>
            </a:r>
            <a:r>
              <a:rPr lang="en-US" sz="2400">
                <a:cs typeface="Arial"/>
              </a:rPr>
              <a:t> records from </a:t>
            </a:r>
            <a:r>
              <a:rPr lang="en-US" sz="2400" b="1" u="sng">
                <a:cs typeface="Arial"/>
              </a:rPr>
              <a:t>All</a:t>
            </a:r>
            <a:r>
              <a:rPr lang="en-US" sz="2400" b="1">
                <a:cs typeface="Arial"/>
              </a:rPr>
              <a:t> </a:t>
            </a:r>
            <a:r>
              <a:rPr lang="en-US" sz="2400">
                <a:cs typeface="Arial"/>
              </a:rPr>
              <a:t>partner institutions </a:t>
            </a:r>
            <a:endParaRPr lang="en-IE" sz="2600">
              <a:cs typeface="Arial"/>
            </a:endParaRPr>
          </a:p>
          <a:p>
            <a:pPr lvl="1"/>
            <a:r>
              <a:rPr lang="en-IE" sz="2000">
                <a:cs typeface="Arial"/>
              </a:rPr>
              <a:t>Tested configuration changes (Discovery Config)</a:t>
            </a:r>
          </a:p>
          <a:p>
            <a:pPr lvl="2"/>
            <a:r>
              <a:rPr lang="en-IE" sz="1600">
                <a:cs typeface="Arial"/>
              </a:rPr>
              <a:t>Search Profiles</a:t>
            </a:r>
          </a:p>
          <a:p>
            <a:pPr lvl="2"/>
            <a:r>
              <a:rPr lang="en-IE" sz="1600">
                <a:cs typeface="Arial"/>
              </a:rPr>
              <a:t>Custom Local Data Scopes</a:t>
            </a:r>
          </a:p>
          <a:p>
            <a:pPr lvl="2"/>
            <a:r>
              <a:rPr lang="en-IE" sz="1600">
                <a:cs typeface="Arial"/>
              </a:rPr>
              <a:t>View configuration</a:t>
            </a:r>
          </a:p>
          <a:p>
            <a:pPr lvl="2"/>
            <a:r>
              <a:rPr lang="en-IE" sz="1600">
                <a:cs typeface="Arial"/>
              </a:rPr>
              <a:t>Limited success…</a:t>
            </a:r>
          </a:p>
          <a:p>
            <a:pPr marL="0" indent="0">
              <a:buNone/>
            </a:pPr>
            <a:endParaRPr lang="en-IE" sz="2200">
              <a:cs typeface="Arial"/>
            </a:endParaRPr>
          </a:p>
          <a:p>
            <a:r>
              <a:rPr lang="en-US" sz="2400">
                <a:cs typeface="Arial"/>
              </a:rPr>
              <a:t>Blended </a:t>
            </a:r>
            <a:r>
              <a:rPr lang="en-US" sz="2400" err="1">
                <a:cs typeface="Arial"/>
              </a:rPr>
              <a:t>PrimoVE</a:t>
            </a:r>
            <a:r>
              <a:rPr lang="en-US" sz="2400">
                <a:cs typeface="Arial"/>
              </a:rPr>
              <a:t> features (Union + Institution)</a:t>
            </a:r>
            <a:endParaRPr lang="en-IE"/>
          </a:p>
          <a:p>
            <a:pPr lvl="1"/>
            <a:r>
              <a:rPr lang="en-IE" sz="2000">
                <a:cs typeface="Arial"/>
              </a:rPr>
              <a:t>Access to “Network Zone Lite”</a:t>
            </a:r>
          </a:p>
          <a:p>
            <a:pPr lvl="1"/>
            <a:r>
              <a:rPr lang="en-IE" sz="2000">
                <a:cs typeface="Arial"/>
              </a:rPr>
              <a:t>Still some limits</a:t>
            </a:r>
          </a:p>
          <a:p>
            <a:endParaRPr lang="en-IE" sz="2600">
              <a:cs typeface="Arial"/>
            </a:endParaRP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1247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66DA539-0A33-E190-A931-49AD1C4D5A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/>
              <a:t>Group Decisions - Fulfillment Network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6713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3965130-7FAE-9466-CE1A-2F6C53CBF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387" y="529401"/>
            <a:ext cx="9710613" cy="958577"/>
          </a:xfrm>
        </p:spPr>
        <p:txBody>
          <a:bodyPr anchor="b">
            <a:noAutofit/>
          </a:bodyPr>
          <a:lstStyle/>
          <a:p>
            <a:r>
              <a:rPr lang="en-US" sz="4000">
                <a:latin typeface="Arial"/>
                <a:cs typeface="Arial"/>
              </a:rPr>
              <a:t>Two </a:t>
            </a:r>
            <a:r>
              <a:rPr sz="4000">
                <a:latin typeface="Arial"/>
                <a:cs typeface="Arial"/>
              </a:rPr>
              <a:t>Options: A True Dilemma</a:t>
            </a:r>
            <a:endParaRPr lang="en-US" sz="4000">
              <a:latin typeface="Arial"/>
              <a:cs typeface="Arial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227864C-3E21-CB9D-84B5-7C5493CF79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235" y="2156770"/>
            <a:ext cx="7293183" cy="370008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457200" indent="-457200"/>
            <a:r>
              <a:rPr lang="en-US">
                <a:latin typeface="Arial"/>
                <a:cs typeface="Arial"/>
              </a:rPr>
              <a:t>Direct Request</a:t>
            </a:r>
          </a:p>
          <a:p>
            <a:pPr lvl="1"/>
            <a:r>
              <a:rPr lang="fr-BE" err="1">
                <a:latin typeface="Arial"/>
                <a:cs typeface="Arial"/>
              </a:rPr>
              <a:t>Extends</a:t>
            </a:r>
            <a:r>
              <a:rPr>
                <a:latin typeface="Arial"/>
                <a:cs typeface="Arial"/>
              </a:rPr>
              <a:t> the </a:t>
            </a:r>
            <a:r>
              <a:rPr lang="fr-BE">
                <a:latin typeface="Arial"/>
                <a:cs typeface="Arial"/>
              </a:rPr>
              <a:t>c</a:t>
            </a:r>
            <a:r>
              <a:rPr err="1">
                <a:latin typeface="Arial"/>
                <a:cs typeface="Arial"/>
              </a:rPr>
              <a:t>irculation</a:t>
            </a:r>
            <a:r>
              <a:rPr>
                <a:latin typeface="Arial"/>
                <a:cs typeface="Arial"/>
              </a:rPr>
              <a:t> </a:t>
            </a:r>
            <a:r>
              <a:rPr lang="fr-BE">
                <a:latin typeface="Arial"/>
                <a:cs typeface="Arial"/>
              </a:rPr>
              <a:t>s</a:t>
            </a:r>
            <a:r>
              <a:rPr err="1">
                <a:latin typeface="Arial"/>
                <a:cs typeface="Arial"/>
              </a:rPr>
              <a:t>ervice</a:t>
            </a:r>
            <a:endParaRPr>
              <a:latin typeface="Arial"/>
              <a:cs typeface="Arial"/>
            </a:endParaRPr>
          </a:p>
          <a:p>
            <a:pPr lvl="1"/>
            <a:r>
              <a:rPr lang="en-US">
                <a:latin typeface="Arial"/>
                <a:cs typeface="Arial"/>
              </a:rPr>
              <a:t>Requests at item level</a:t>
            </a:r>
          </a:p>
          <a:p>
            <a:pPr marL="457200" lvl="1" indent="0">
              <a:buNone/>
            </a:pPr>
            <a:endParaRPr lang="en-US">
              <a:latin typeface="Arial"/>
              <a:cs typeface="Arial"/>
            </a:endParaRPr>
          </a:p>
          <a:p>
            <a:r>
              <a:rPr>
                <a:latin typeface="Arial"/>
                <a:cs typeface="Arial"/>
              </a:rPr>
              <a:t>Automated </a:t>
            </a:r>
            <a:r>
              <a:rPr err="1">
                <a:latin typeface="Arial"/>
                <a:cs typeface="Arial"/>
              </a:rPr>
              <a:t>Fulfillment</a:t>
            </a:r>
            <a:r>
              <a:rPr>
                <a:latin typeface="Arial"/>
                <a:cs typeface="Arial"/>
              </a:rPr>
              <a:t> Network (AFN) </a:t>
            </a:r>
            <a:endParaRPr lang="en-GB">
              <a:latin typeface="Arial"/>
              <a:cs typeface="Arial"/>
            </a:endParaRPr>
          </a:p>
          <a:p>
            <a:pPr lvl="1"/>
            <a:r>
              <a:rPr lang="fr-BE" err="1">
                <a:latin typeface="Arial"/>
                <a:cs typeface="Arial"/>
              </a:rPr>
              <a:t>Extends</a:t>
            </a:r>
            <a:r>
              <a:rPr>
                <a:latin typeface="Arial"/>
                <a:cs typeface="Arial"/>
              </a:rPr>
              <a:t> the </a:t>
            </a:r>
            <a:r>
              <a:rPr lang="fr-BE">
                <a:latin typeface="Arial"/>
                <a:cs typeface="Arial"/>
              </a:rPr>
              <a:t>Resource Sharing service </a:t>
            </a:r>
          </a:p>
          <a:p>
            <a:pPr lvl="1"/>
            <a:r>
              <a:rPr lang="fr-BE">
                <a:latin typeface="Arial"/>
                <a:cs typeface="Arial"/>
              </a:rPr>
              <a:t>Uses Rota </a:t>
            </a:r>
            <a:r>
              <a:rPr lang="fr-BE" err="1">
                <a:latin typeface="Arial"/>
                <a:cs typeface="Arial"/>
              </a:rPr>
              <a:t>functionality</a:t>
            </a:r>
            <a:r>
              <a:rPr lang="fr-BE">
                <a:latin typeface="Arial"/>
                <a:cs typeface="Arial"/>
              </a:rPr>
              <a:t> in Alma</a:t>
            </a:r>
            <a:endParaRPr lang="fr-BE">
              <a:cs typeface="Arial"/>
            </a:endParaRPr>
          </a:p>
          <a:p>
            <a:pPr lvl="1"/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>
                <a:latin typeface="Arial"/>
                <a:cs typeface="Arial"/>
              </a:rPr>
              <a:t>The two options can coexist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F3D2887-88B0-0433-575C-201B5E3CF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701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3965130-7FAE-9466-CE1A-2F6C53CBF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224411"/>
            <a:ext cx="5828069" cy="958577"/>
          </a:xfrm>
        </p:spPr>
        <p:txBody>
          <a:bodyPr anchor="b">
            <a:normAutofit/>
          </a:bodyPr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fr-BE" err="1">
                <a:latin typeface="Arial" panose="020B0604020202020204" pitchFamily="34" charset="0"/>
                <a:cs typeface="Arial" panose="020B0604020202020204" pitchFamily="34" charset="0"/>
              </a:rPr>
              <a:t>orking</a:t>
            </a:r>
            <a:r>
              <a:rPr lang="fr-BE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err="1">
                <a:latin typeface="Arial" panose="020B0604020202020204" pitchFamily="34" charset="0"/>
                <a:cs typeface="Arial" panose="020B0604020202020204" pitchFamily="34" charset="0"/>
              </a:rPr>
              <a:t>together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227864C-3E21-CB9D-84B5-7C5493CF79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2" y="1708380"/>
            <a:ext cx="7400190" cy="44550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/>
            <a:r>
              <a:rPr lang="en-GB" sz="2400">
                <a:latin typeface="Arial"/>
                <a:cs typeface="Arial"/>
              </a:rPr>
              <a:t>First collaborative decision</a:t>
            </a:r>
            <a:endParaRPr lang="fr-BE" sz="2400">
              <a:latin typeface="Arial"/>
              <a:cs typeface="Arial"/>
            </a:endParaRPr>
          </a:p>
          <a:p>
            <a:pPr marL="0" indent="0">
              <a:buNone/>
            </a:pPr>
            <a:endParaRPr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sz="2400">
                <a:latin typeface="Arial"/>
                <a:cs typeface="Arial"/>
              </a:rPr>
              <a:t>D</a:t>
            </a:r>
            <a:r>
              <a:rPr lang="en-GB" sz="2400" err="1">
                <a:latin typeface="Arial"/>
                <a:cs typeface="Arial"/>
              </a:rPr>
              <a:t>ifferent</a:t>
            </a:r>
            <a:r>
              <a:rPr lang="en-GB" sz="2400">
                <a:latin typeface="Arial"/>
                <a:cs typeface="Arial"/>
              </a:rPr>
              <a:t> systems currently in place</a:t>
            </a:r>
          </a:p>
          <a:p>
            <a:pPr lvl="1"/>
            <a:r>
              <a:rPr lang="en-GB" sz="2000">
                <a:latin typeface="Arial"/>
                <a:cs typeface="Arial"/>
              </a:rPr>
              <a:t>Direct Request option in use</a:t>
            </a:r>
          </a:p>
          <a:p>
            <a:pPr lvl="1"/>
            <a:r>
              <a:rPr lang="en-GB" sz="2000">
                <a:latin typeface="Arial"/>
                <a:cs typeface="Arial"/>
              </a:rPr>
              <a:t>Others very comfortable with Alma Resource Sharing</a:t>
            </a:r>
            <a:endParaRPr lang="en-GB" sz="2400">
              <a:latin typeface="Arial"/>
              <a:cs typeface="Arial"/>
            </a:endParaRPr>
          </a:p>
          <a:p>
            <a:pPr lvl="1"/>
            <a:endParaRPr lang="en-GB" sz="2000">
              <a:cs typeface="Arial" panose="020B0604020202020204"/>
            </a:endParaRPr>
          </a:p>
          <a:p>
            <a:r>
              <a:rPr lang="en-GB" sz="2400">
                <a:cs typeface="Arial"/>
              </a:rPr>
              <a:t>Shared communication</a:t>
            </a:r>
          </a:p>
          <a:p>
            <a:pPr lvl="1"/>
            <a:r>
              <a:rPr lang="en-GB" sz="2000">
                <a:cs typeface="Arial"/>
              </a:rPr>
              <a:t>Letters sent direct from Lending institution to User</a:t>
            </a:r>
            <a:endParaRPr lang="en-GB"/>
          </a:p>
          <a:p>
            <a:pPr marL="457200" lvl="1" indent="0">
              <a:buNone/>
            </a:pPr>
            <a:endParaRPr lang="en-GB" sz="2000"/>
          </a:p>
          <a:p>
            <a:r>
              <a:rPr lang="en-GB" sz="2400"/>
              <a:t>Data sharing</a:t>
            </a:r>
            <a:endParaRPr lang="en-GB" sz="2400">
              <a:cs typeface="Arial"/>
            </a:endParaRPr>
          </a:p>
          <a:p>
            <a:pPr lvl="1"/>
            <a:r>
              <a:rPr lang="en-GB" sz="2000"/>
              <a:t>User data transferred between institutions</a:t>
            </a:r>
            <a:endParaRPr lang="en-GB" sz="2400"/>
          </a:p>
          <a:p>
            <a:endParaRPr lang="en-GB" sz="2400"/>
          </a:p>
          <a:p>
            <a:endParaRPr lang="en-GB" sz="2400">
              <a:cs typeface="Arial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876DBCD-6864-445C-A103-1D73F0C727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9042" y="1863969"/>
            <a:ext cx="3217902" cy="217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859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25A21-A737-087A-0947-980B1E9B6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62" y="127583"/>
            <a:ext cx="6453553" cy="1325563"/>
          </a:xfrm>
        </p:spPr>
        <p:txBody>
          <a:bodyPr>
            <a:normAutofit/>
          </a:bodyPr>
          <a:lstStyle/>
          <a:p>
            <a:r>
              <a:rPr sz="4000">
                <a:latin typeface="Arial"/>
                <a:cs typeface="Arial"/>
              </a:rPr>
              <a:t>Managing Personal Data</a:t>
            </a:r>
            <a:endParaRPr lang="en-US" sz="4000"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6A8F7-0104-D122-23E2-A45821764F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2241" y="1281340"/>
            <a:ext cx="6458334" cy="489562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sz="2000">
                <a:latin typeface="Arial"/>
                <a:cs typeface="Arial"/>
              </a:rPr>
              <a:t>EU institutions and bodies have </a:t>
            </a:r>
            <a:r>
              <a:rPr lang="en-US" sz="2000">
                <a:latin typeface="Arial"/>
                <a:cs typeface="Arial"/>
              </a:rPr>
              <a:t>their own data</a:t>
            </a:r>
            <a:r>
              <a:rPr sz="2000">
                <a:latin typeface="Arial"/>
                <a:cs typeface="Arial"/>
              </a:rPr>
              <a:t> protection </a:t>
            </a:r>
            <a:r>
              <a:rPr lang="en-US" sz="2000">
                <a:latin typeface="Arial"/>
                <a:cs typeface="Arial"/>
              </a:rPr>
              <a:t>records and privacy</a:t>
            </a:r>
            <a:r>
              <a:rPr sz="2000">
                <a:latin typeface="Arial"/>
                <a:cs typeface="Arial"/>
              </a:rPr>
              <a:t> statements/notices.</a:t>
            </a:r>
            <a:endParaRPr lang="en-US" sz="2000">
              <a:latin typeface="Arial"/>
              <a:cs typeface="Arial"/>
            </a:endParaRPr>
          </a:p>
          <a:p>
            <a:endParaRPr lang="en-US" sz="2000">
              <a:latin typeface="Arial"/>
              <a:cs typeface="Arial"/>
            </a:endParaRPr>
          </a:p>
          <a:p>
            <a:endParaRPr lang="en-US" sz="2000">
              <a:latin typeface="Arial"/>
              <a:cs typeface="Arial"/>
            </a:endParaRPr>
          </a:p>
          <a:p>
            <a:endParaRPr lang="en-US" sz="2000">
              <a:latin typeface="Arial"/>
              <a:cs typeface="Arial"/>
            </a:endParaRPr>
          </a:p>
          <a:p>
            <a:endParaRPr lang="en-US" sz="2000">
              <a:latin typeface="Arial"/>
              <a:cs typeface="Arial"/>
            </a:endParaRPr>
          </a:p>
          <a:p>
            <a:r>
              <a:rPr lang="en-US" sz="2000">
                <a:latin typeface="Arial"/>
                <a:cs typeface="Arial"/>
              </a:rPr>
              <a:t>No</a:t>
            </a:r>
            <a:r>
              <a:rPr sz="2000">
                <a:latin typeface="Arial"/>
                <a:cs typeface="Arial"/>
              </a:rPr>
              <a:t> bulk data transfer </a:t>
            </a:r>
            <a:endParaRPr lang="en-US" sz="2000">
              <a:latin typeface="Arial"/>
              <a:cs typeface="Arial"/>
            </a:endParaRPr>
          </a:p>
          <a:p>
            <a:r>
              <a:rPr lang="en-US" sz="2000">
                <a:latin typeface="Arial"/>
                <a:cs typeface="Arial"/>
              </a:rPr>
              <a:t>Only data from Users requesting</a:t>
            </a:r>
            <a:r>
              <a:rPr sz="2000">
                <a:latin typeface="Arial"/>
                <a:cs typeface="Arial"/>
              </a:rPr>
              <a:t> services </a:t>
            </a:r>
            <a:endParaRPr sz="2000">
              <a:cs typeface="Arial"/>
            </a:endParaRPr>
          </a:p>
          <a:p>
            <a:r>
              <a:rPr lang="en-US" sz="2000">
                <a:latin typeface="Arial"/>
                <a:cs typeface="Arial"/>
              </a:rPr>
              <a:t>Accounts are "linked"</a:t>
            </a:r>
          </a:p>
          <a:p>
            <a:r>
              <a:rPr sz="2000">
                <a:latin typeface="Arial"/>
                <a:cs typeface="Arial"/>
              </a:rPr>
              <a:t>Users must be informed</a:t>
            </a:r>
          </a:p>
        </p:txBody>
      </p:sp>
      <p:pic>
        <p:nvPicPr>
          <p:cNvPr id="6" name="Picture Placeholder 5" descr="A graphic of a shield with a padlock and icons&#10;&#10;AI-generated content may be incorrect.">
            <a:extLst>
              <a:ext uri="{FF2B5EF4-FFF2-40B4-BE49-F238E27FC236}">
                <a16:creationId xmlns:a16="http://schemas.microsoft.com/office/drawing/2014/main" id="{3B0D1EB8-1534-D980-6637-1CAE0DFC1DE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5206" t="88" r="5368" b="2223"/>
          <a:stretch>
            <a:fillRect/>
          </a:stretch>
        </p:blipFill>
        <p:spPr>
          <a:xfrm>
            <a:off x="6613794" y="440910"/>
            <a:ext cx="5106116" cy="55818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3D58A9-7ECB-6FBA-EA1C-73CE08F480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50" t="21612" r="4371" b="7990"/>
          <a:stretch>
            <a:fillRect/>
          </a:stretch>
        </p:blipFill>
        <p:spPr>
          <a:xfrm>
            <a:off x="396037" y="5439635"/>
            <a:ext cx="4812600" cy="449321"/>
          </a:xfrm>
          <a:prstGeom prst="rect">
            <a:avLst/>
          </a:prstGeom>
          <a:effectLst>
            <a:outerShdw blurRad="50800" dist="76200" dir="2700000">
              <a:srgbClr val="000000">
                <a:alpha val="40000"/>
              </a:srgbClr>
            </a:out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98B3C3A-175D-9F8A-F273-8C6C2DA27245}"/>
              </a:ext>
            </a:extLst>
          </p:cNvPr>
          <p:cNvGrpSpPr/>
          <p:nvPr/>
        </p:nvGrpSpPr>
        <p:grpSpPr>
          <a:xfrm>
            <a:off x="692727" y="2284148"/>
            <a:ext cx="3936085" cy="838317"/>
            <a:chOff x="692727" y="2396716"/>
            <a:chExt cx="3936085" cy="83831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03E130B-3AD5-FC89-BBC0-EFE4E586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6859" y="2396716"/>
              <a:ext cx="3781953" cy="838317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0000"/>
                </a:srgbClr>
              </a:outerShdw>
            </a:effectLst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5EBDA7C-50A0-2A3B-94FE-5F87960C27B7}"/>
                </a:ext>
              </a:extLst>
            </p:cNvPr>
            <p:cNvSpPr/>
            <p:nvPr/>
          </p:nvSpPr>
          <p:spPr>
            <a:xfrm>
              <a:off x="692727" y="2476499"/>
              <a:ext cx="1194954" cy="684068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225785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3965130-7FAE-9466-CE1A-2F6C53CBF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952" y="224411"/>
            <a:ext cx="9077152" cy="95857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fr-BE" sz="3600">
                <a:latin typeface="Arial"/>
                <a:cs typeface="Arial"/>
              </a:rPr>
              <a:t>The </a:t>
            </a:r>
            <a:r>
              <a:rPr lang="fr-BE" sz="3600" err="1">
                <a:latin typeface="Arial"/>
                <a:cs typeface="Arial"/>
              </a:rPr>
              <a:t>choice</a:t>
            </a:r>
            <a:r>
              <a:rPr lang="fr-BE" sz="3600">
                <a:latin typeface="Arial"/>
                <a:cs typeface="Arial"/>
              </a:rPr>
              <a:t>: </a:t>
            </a:r>
            <a:br>
              <a:rPr lang="fr-BE" sz="3600">
                <a:latin typeface="Arial"/>
                <a:cs typeface="Arial"/>
              </a:rPr>
            </a:br>
            <a:r>
              <a:rPr lang="fr-BE" sz="3600" err="1">
                <a:latin typeface="Arial"/>
                <a:cs typeface="Arial"/>
              </a:rPr>
              <a:t>Automated</a:t>
            </a:r>
            <a:r>
              <a:rPr lang="fr-BE" sz="3600">
                <a:latin typeface="Arial"/>
                <a:cs typeface="Arial"/>
              </a:rPr>
              <a:t> Fulfillment Network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227864C-3E21-CB9D-84B5-7C5493CF79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193" y="1407401"/>
            <a:ext cx="7131718" cy="467687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fr-BE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sz="2000">
                <a:latin typeface="Arial"/>
                <a:cs typeface="Arial"/>
              </a:rPr>
              <a:t>User Registration</a:t>
            </a:r>
          </a:p>
          <a:p>
            <a:pPr lvl="1"/>
            <a:r>
              <a:rPr sz="2000">
                <a:latin typeface="Arial"/>
                <a:cs typeface="Arial"/>
              </a:rPr>
              <a:t>Users registered </a:t>
            </a:r>
            <a:r>
              <a:rPr lang="en-GB" sz="2000">
                <a:latin typeface="Arial"/>
                <a:cs typeface="Arial"/>
              </a:rPr>
              <a:t>with Lending </a:t>
            </a:r>
            <a:r>
              <a:rPr sz="2000">
                <a:latin typeface="Arial"/>
                <a:cs typeface="Arial"/>
              </a:rPr>
              <a:t>institution</a:t>
            </a:r>
            <a:br>
              <a:rPr sz="2000">
                <a:latin typeface="Arial" panose="020B0604020202020204" pitchFamily="34" charset="0"/>
                <a:cs typeface="Arial" panose="020B0604020202020204" pitchFamily="34" charset="0"/>
              </a:rPr>
            </a:br>
            <a:endParaRPr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sz="2000">
                <a:latin typeface="Arial"/>
                <a:cs typeface="Arial"/>
              </a:rPr>
              <a:t>Data Management</a:t>
            </a:r>
          </a:p>
          <a:p>
            <a:pPr lvl="1"/>
            <a:r>
              <a:rPr lang="en-GB" sz="2000">
                <a:latin typeface="Arial"/>
                <a:cs typeface="Arial"/>
              </a:rPr>
              <a:t>Form customization</a:t>
            </a:r>
            <a:r>
              <a:rPr lang="en-US" sz="2000">
                <a:latin typeface="Arial"/>
                <a:cs typeface="Arial"/>
              </a:rPr>
              <a:t> informs Users</a:t>
            </a:r>
            <a:r>
              <a:rPr sz="2000">
                <a:latin typeface="Arial"/>
                <a:cs typeface="Arial"/>
              </a:rPr>
              <a:t> of </a:t>
            </a:r>
            <a:r>
              <a:rPr lang="en-GB" sz="2000">
                <a:latin typeface="Arial"/>
                <a:cs typeface="Arial"/>
              </a:rPr>
              <a:t>data </a:t>
            </a:r>
            <a:r>
              <a:rPr sz="2000">
                <a:latin typeface="Arial"/>
                <a:cs typeface="Arial"/>
              </a:rPr>
              <a:t>transfer</a:t>
            </a:r>
            <a:r>
              <a:rPr lang="en-US" sz="2000">
                <a:latin typeface="Arial"/>
                <a:cs typeface="Arial"/>
              </a:rPr>
              <a:t> </a:t>
            </a:r>
            <a:endParaRPr lang="en-GB" sz="2000">
              <a:latin typeface="Arial"/>
              <a:cs typeface="Arial"/>
            </a:endParaRPr>
          </a:p>
          <a:p>
            <a:pPr lvl="1"/>
            <a:endParaRPr lang="en-US" sz="2000">
              <a:latin typeface="Arial"/>
              <a:cs typeface="Arial"/>
            </a:endParaRPr>
          </a:p>
          <a:p>
            <a:r>
              <a:rPr lang="en-US" sz="2000">
                <a:latin typeface="Arial"/>
                <a:cs typeface="Arial"/>
              </a:rPr>
              <a:t>UX</a:t>
            </a:r>
            <a:endParaRPr sz="2000">
              <a:latin typeface="Arial"/>
              <a:cs typeface="Arial"/>
            </a:endParaRPr>
          </a:p>
          <a:p>
            <a:pPr lvl="1"/>
            <a:r>
              <a:rPr lang="en-US" sz="2000">
                <a:latin typeface="Arial"/>
                <a:cs typeface="Arial"/>
              </a:rPr>
              <a:t>Submit</a:t>
            </a:r>
            <a:r>
              <a:rPr sz="2000">
                <a:latin typeface="Arial"/>
                <a:cs typeface="Arial"/>
              </a:rPr>
              <a:t> </a:t>
            </a:r>
            <a:r>
              <a:rPr lang="en-US" sz="2000">
                <a:latin typeface="Arial"/>
                <a:cs typeface="Arial"/>
              </a:rPr>
              <a:t>via Resource</a:t>
            </a:r>
            <a:r>
              <a:rPr sz="2000">
                <a:latin typeface="Arial"/>
                <a:cs typeface="Arial"/>
              </a:rPr>
              <a:t> Sharing Form</a:t>
            </a:r>
          </a:p>
          <a:p>
            <a:pPr lvl="1"/>
            <a:r>
              <a:rPr sz="2000">
                <a:latin typeface="Arial"/>
                <a:cs typeface="Arial"/>
              </a:rPr>
              <a:t>Users do not select </a:t>
            </a:r>
            <a:r>
              <a:rPr lang="en-US" sz="2000">
                <a:latin typeface="Arial"/>
                <a:cs typeface="Arial"/>
              </a:rPr>
              <a:t>the Lending institution</a:t>
            </a:r>
            <a:endParaRPr sz="2000">
              <a:latin typeface="Arial"/>
              <a:cs typeface="Arial"/>
            </a:endParaRPr>
          </a:p>
          <a:p>
            <a:pPr lvl="1"/>
            <a:r>
              <a:rPr sz="2000">
                <a:latin typeface="Arial"/>
                <a:cs typeface="Arial"/>
              </a:rPr>
              <a:t>Requests are sent to </a:t>
            </a:r>
            <a:r>
              <a:rPr lang="en-US" sz="2000">
                <a:latin typeface="Arial"/>
                <a:cs typeface="Arial"/>
              </a:rPr>
              <a:t>the Alma Rota</a:t>
            </a:r>
            <a:r>
              <a:rPr sz="2000">
                <a:latin typeface="Arial"/>
                <a:cs typeface="Arial"/>
              </a:rPr>
              <a:t> </a:t>
            </a:r>
            <a:endParaRPr lang="en-GB" sz="2000">
              <a:latin typeface="Arial"/>
              <a:cs typeface="Arial"/>
            </a:endParaRPr>
          </a:p>
          <a:p>
            <a:pPr lvl="1"/>
            <a:r>
              <a:rPr lang="en-US" sz="2000">
                <a:latin typeface="Arial"/>
                <a:cs typeface="Arial"/>
              </a:rPr>
              <a:t>Rejected by</a:t>
            </a:r>
            <a:r>
              <a:rPr sz="2000">
                <a:latin typeface="Arial"/>
                <a:cs typeface="Arial"/>
              </a:rPr>
              <a:t> </a:t>
            </a:r>
            <a:r>
              <a:rPr lang="en-GB" sz="2000">
                <a:latin typeface="Arial"/>
                <a:cs typeface="Arial"/>
              </a:rPr>
              <a:t>one </a:t>
            </a:r>
            <a:r>
              <a:rPr sz="2000">
                <a:latin typeface="Arial"/>
                <a:cs typeface="Arial"/>
              </a:rPr>
              <a:t>institution, </a:t>
            </a:r>
            <a:r>
              <a:rPr lang="en-US" sz="2000">
                <a:latin typeface="Arial"/>
                <a:cs typeface="Arial"/>
              </a:rPr>
              <a:t>on to</a:t>
            </a:r>
            <a:r>
              <a:rPr sz="2000">
                <a:latin typeface="Arial"/>
                <a:cs typeface="Arial"/>
              </a:rPr>
              <a:t> </a:t>
            </a:r>
            <a:r>
              <a:rPr lang="en-US" sz="2000">
                <a:latin typeface="Arial"/>
                <a:cs typeface="Arial"/>
              </a:rPr>
              <a:t>the next</a:t>
            </a:r>
            <a:endParaRPr sz="2000">
              <a:latin typeface="Arial"/>
              <a:cs typeface="Arial"/>
            </a:endParaRPr>
          </a:p>
          <a:p>
            <a:endParaRPr sz="2400">
              <a:cs typeface="Arial"/>
            </a:endParaRP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33BF4DEE-2B4E-2A96-A25D-7CB7E0C2EC6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3605" b="13605"/>
          <a:stretch>
            <a:fillRect/>
          </a:stretch>
        </p:blipFill>
        <p:spPr>
          <a:xfrm>
            <a:off x="6943215" y="-2"/>
            <a:ext cx="5245987" cy="5728433"/>
          </a:xfrm>
        </p:spPr>
      </p:pic>
    </p:spTree>
    <p:extLst>
      <p:ext uri="{BB962C8B-B14F-4D97-AF65-F5344CB8AC3E}">
        <p14:creationId xmlns:p14="http://schemas.microsoft.com/office/powerpoint/2010/main" val="1749670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3965130-7FAE-9466-CE1A-2F6C53CBF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224411"/>
            <a:ext cx="5828069" cy="958577"/>
          </a:xfrm>
        </p:spPr>
        <p:txBody>
          <a:bodyPr anchor="b">
            <a:normAutofit/>
          </a:bodyPr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Why AFN?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227864C-3E21-CB9D-84B5-7C5493CF79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2" y="1486532"/>
            <a:ext cx="11113734" cy="46768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BE" sz="2400">
                <a:latin typeface="Arial"/>
                <a:cs typeface="Arial"/>
              </a:rPr>
              <a:t>Transparent User data </a:t>
            </a:r>
            <a:r>
              <a:rPr lang="fr-BE" sz="2400" err="1">
                <a:latin typeface="Arial"/>
                <a:cs typeface="Arial"/>
              </a:rPr>
              <a:t>processing</a:t>
            </a:r>
            <a:endParaRPr lang="fr-BE" sz="2400" err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>
              <a:cs typeface="Arial"/>
            </a:endParaRPr>
          </a:p>
          <a:p>
            <a:r>
              <a:rPr lang="en-GB" sz="2400">
                <a:cs typeface="Arial"/>
              </a:rPr>
              <a:t>Straightforward communication with the User</a:t>
            </a:r>
            <a:endParaRPr lang="en-GB"/>
          </a:p>
          <a:p>
            <a:pPr marL="0" indent="0">
              <a:buNone/>
            </a:pPr>
            <a:endParaRPr sz="2400">
              <a:cs typeface="Arial" panose="020B0604020202020204" pitchFamily="34" charset="0"/>
            </a:endParaRPr>
          </a:p>
          <a:p>
            <a:r>
              <a:rPr lang="en-GB" sz="2400"/>
              <a:t>Easy to follow workflow in Alma</a:t>
            </a:r>
            <a:endParaRPr lang="en-GB" sz="2400">
              <a:cs typeface="Arial"/>
            </a:endParaRPr>
          </a:p>
          <a:p>
            <a:pPr lvl="1"/>
            <a:r>
              <a:rPr lang="en-GB" sz="2000"/>
              <a:t>Requests visible in Tasks list</a:t>
            </a:r>
            <a:endParaRPr lang="en-GB" sz="2000">
              <a:cs typeface="Arial"/>
            </a:endParaRPr>
          </a:p>
          <a:p>
            <a:pPr lvl="1"/>
            <a:r>
              <a:rPr lang="en-GB" sz="2000"/>
              <a:t>Status updates for affected Items and Users </a:t>
            </a:r>
            <a:endParaRPr lang="en-GB" sz="2000">
              <a:cs typeface="Arial"/>
            </a:endParaRPr>
          </a:p>
          <a:p>
            <a:pPr lvl="1"/>
            <a:r>
              <a:rPr lang="en-GB" sz="2000"/>
              <a:t>In Transit items are clearly defined as such</a:t>
            </a:r>
            <a:endParaRPr lang="en-GB" sz="2000">
              <a:cs typeface="Arial"/>
            </a:endParaRPr>
          </a:p>
          <a:p>
            <a:pPr lvl="1"/>
            <a:endParaRPr lang="en-GB" sz="2000"/>
          </a:p>
          <a:p>
            <a:r>
              <a:rPr lang="en-GB" sz="2400"/>
              <a:t>Benefits of the Rota</a:t>
            </a:r>
            <a:endParaRPr lang="en-GB" sz="2400">
              <a:cs typeface="Arial"/>
            </a:endParaRPr>
          </a:p>
          <a:p>
            <a:pPr lvl="1"/>
            <a:r>
              <a:rPr lang="en-GB" sz="2000"/>
              <a:t>No additional Staff/User involvement (as compared to Direct Request cannot be filled)</a:t>
            </a:r>
            <a:endParaRPr lang="en-GB" sz="2000">
              <a:cs typeface="Arial"/>
            </a:endParaRPr>
          </a:p>
          <a:p>
            <a:pPr lvl="1"/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392034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66DA539-0A33-E190-A931-49AD1C4D5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985" y="900492"/>
            <a:ext cx="9144000" cy="2387600"/>
          </a:xfrm>
        </p:spPr>
        <p:txBody>
          <a:bodyPr/>
          <a:lstStyle/>
          <a:p>
            <a:r>
              <a:rPr lang="en-IE">
                <a:latin typeface="Arial"/>
                <a:cs typeface="Arial"/>
              </a:rPr>
              <a:t>What's next</a:t>
            </a:r>
            <a:endParaRPr lang="en-I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1777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CB20B-5C9D-4E33-644F-F445BC111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358771A-64F2-F0C3-73CB-4263A0529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494569"/>
            <a:ext cx="5486400" cy="958577"/>
          </a:xfrm>
        </p:spPr>
        <p:txBody>
          <a:bodyPr anchor="b">
            <a:normAutofit fontScale="90000"/>
          </a:bodyPr>
          <a:lstStyle/>
          <a:p>
            <a:r>
              <a:rPr lang="fr-BE" err="1">
                <a:latin typeface="Arial" panose="020B0604020202020204" pitchFamily="34" charset="0"/>
                <a:cs typeface="Arial" panose="020B0604020202020204" pitchFamily="34" charset="0"/>
              </a:rPr>
              <a:t>Hide</a:t>
            </a:r>
            <a:r>
              <a:rPr lang="fr-BE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BE">
                <a:latin typeface="Arial" panose="020B0604020202020204" pitchFamily="34" charset="0"/>
                <a:cs typeface="Arial" panose="020B0604020202020204" pitchFamily="34" charset="0"/>
              </a:rPr>
              <a:t> Network </a:t>
            </a:r>
            <a:r>
              <a:rPr lang="fr-BE" err="1">
                <a:latin typeface="Arial" panose="020B0604020202020204" pitchFamily="34" charset="0"/>
                <a:cs typeface="Arial" panose="020B0604020202020204" pitchFamily="34" charset="0"/>
              </a:rPr>
              <a:t>Definitions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181D5B6-988B-DBD5-0639-20A3B39195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985" y="1447505"/>
            <a:ext cx="6059953" cy="491750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fr-BE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/>
              <a:buChar char="•"/>
            </a:pPr>
            <a:r>
              <a:rPr lang="fr-BE" sz="2400">
                <a:ea typeface="+mn-lt"/>
                <a:cs typeface="+mn-lt"/>
              </a:rPr>
              <a:t>Sandbox: </a:t>
            </a:r>
            <a:r>
              <a:rPr lang="fr-BE" sz="2400" err="1">
                <a:ea typeface="+mn-lt"/>
                <a:cs typeface="+mn-lt"/>
              </a:rPr>
              <a:t>Aug</a:t>
            </a:r>
            <a:r>
              <a:rPr lang="fr-BE" sz="2400">
                <a:ea typeface="+mn-lt"/>
                <a:cs typeface="+mn-lt"/>
              </a:rPr>
              <a:t> 2025 | Production: Sept 2025</a:t>
            </a:r>
          </a:p>
          <a:p>
            <a:pPr>
              <a:buFont typeface="Arial"/>
            </a:pPr>
            <a:endParaRPr lang="fr-BE" sz="2400">
              <a:ea typeface="+mn-lt"/>
              <a:cs typeface="+mn-lt"/>
            </a:endParaRPr>
          </a:p>
          <a:p>
            <a:pPr>
              <a:buFont typeface="Arial"/>
            </a:pPr>
            <a:r>
              <a:rPr lang="fr-BE" sz="2400">
                <a:ea typeface="+mn-lt"/>
                <a:cs typeface="+mn-lt"/>
              </a:rPr>
              <a:t>Not </a:t>
            </a:r>
            <a:r>
              <a:rPr lang="fr-BE" sz="2400" err="1">
                <a:ea typeface="+mn-lt"/>
                <a:cs typeface="+mn-lt"/>
              </a:rPr>
              <a:t>yet</a:t>
            </a:r>
            <a:r>
              <a:rPr lang="fr-BE" sz="2400">
                <a:ea typeface="+mn-lt"/>
                <a:cs typeface="+mn-lt"/>
              </a:rPr>
              <a:t> global</a:t>
            </a:r>
          </a:p>
          <a:p>
            <a:pPr>
              <a:buFont typeface="Arial"/>
              <a:buChar char="•"/>
            </a:pPr>
            <a:endParaRPr lang="fr-BE" sz="2400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fr-BE" sz="2400" err="1">
                <a:ea typeface="+mn-lt"/>
                <a:cs typeface="+mn-lt"/>
              </a:rPr>
              <a:t>Hide</a:t>
            </a:r>
            <a:r>
              <a:rPr lang="fr-BE" sz="2400">
                <a:ea typeface="+mn-lt"/>
                <a:cs typeface="+mn-lt"/>
              </a:rPr>
              <a:t> records by </a:t>
            </a:r>
            <a:r>
              <a:rPr lang="fr-BE" sz="2400" err="1">
                <a:ea typeface="+mn-lt"/>
                <a:cs typeface="+mn-lt"/>
              </a:rPr>
              <a:t>inventory</a:t>
            </a:r>
            <a:r>
              <a:rPr lang="fr-BE" sz="2400">
                <a:ea typeface="+mn-lt"/>
                <a:cs typeface="+mn-lt"/>
              </a:rPr>
              <a:t>, local </a:t>
            </a:r>
            <a:r>
              <a:rPr lang="fr-BE" sz="2400" err="1">
                <a:ea typeface="+mn-lt"/>
                <a:cs typeface="+mn-lt"/>
              </a:rPr>
              <a:t>fields</a:t>
            </a:r>
            <a:r>
              <a:rPr lang="fr-BE" sz="2400">
                <a:ea typeface="+mn-lt"/>
                <a:cs typeface="+mn-lt"/>
              </a:rPr>
              <a:t>, or metadata</a:t>
            </a:r>
          </a:p>
          <a:p>
            <a:pPr>
              <a:buFont typeface="Arial"/>
            </a:pPr>
            <a:endParaRPr lang="fr-BE" sz="2400">
              <a:ea typeface="+mn-lt"/>
              <a:cs typeface="+mn-lt"/>
            </a:endParaRPr>
          </a:p>
          <a:p>
            <a:pPr>
              <a:buFont typeface="Arial"/>
            </a:pPr>
            <a:r>
              <a:rPr lang="fr-BE" sz="2400" err="1">
                <a:ea typeface="+mn-lt"/>
                <a:cs typeface="+mn-lt"/>
              </a:rPr>
              <a:t>Still</a:t>
            </a:r>
            <a:r>
              <a:rPr lang="fr-BE" sz="2400">
                <a:ea typeface="+mn-lt"/>
                <a:cs typeface="+mn-lt"/>
              </a:rPr>
              <a:t> visible to </a:t>
            </a:r>
            <a:r>
              <a:rPr lang="fr-BE" sz="2400" err="1">
                <a:ea typeface="+mn-lt"/>
                <a:cs typeface="+mn-lt"/>
              </a:rPr>
              <a:t>owning</a:t>
            </a:r>
            <a:r>
              <a:rPr lang="fr-BE" sz="2400">
                <a:ea typeface="+mn-lt"/>
                <a:cs typeface="+mn-lt"/>
              </a:rPr>
              <a:t> </a:t>
            </a:r>
            <a:r>
              <a:rPr lang="fr-BE" sz="2400" err="1">
                <a:ea typeface="+mn-lt"/>
                <a:cs typeface="+mn-lt"/>
              </a:rPr>
              <a:t>library</a:t>
            </a:r>
            <a:r>
              <a:rPr lang="fr-BE" sz="2400">
                <a:ea typeface="+mn-lt"/>
                <a:cs typeface="+mn-lt"/>
              </a:rPr>
              <a:t> </a:t>
            </a:r>
            <a:r>
              <a:rPr lang="fr-BE" sz="2400" err="1">
                <a:ea typeface="+mn-lt"/>
                <a:cs typeface="+mn-lt"/>
              </a:rPr>
              <a:t>users</a:t>
            </a:r>
            <a:endParaRPr lang="fr-BE" sz="2400">
              <a:cs typeface="Arial"/>
            </a:endParaRPr>
          </a:p>
          <a:p>
            <a:pPr marL="0" indent="0">
              <a:buNone/>
            </a:pPr>
            <a:endParaRPr lang="fr-BE">
              <a:cs typeface="Arial" panose="020B0604020202020204"/>
            </a:endParaRPr>
          </a:p>
          <a:p>
            <a:pPr marL="0" indent="0">
              <a:buNone/>
            </a:pPr>
            <a:endParaRPr lang="fr-BE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Wingdings" panose="020B0604020202020204" pitchFamily="34" charset="0"/>
              <a:buChar char="§"/>
            </a:pPr>
            <a:endParaRPr lang="fr-BE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Wingdings" panose="020B0604020202020204" pitchFamily="34" charset="0"/>
              <a:buChar char="§"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/>
          </a:p>
        </p:txBody>
      </p:sp>
      <p:pic>
        <p:nvPicPr>
          <p:cNvPr id="5" name="Picture Placeholder 4" descr="A drawing of a website&#10;&#10;AI-generated content may be incorrect.">
            <a:extLst>
              <a:ext uri="{FF2B5EF4-FFF2-40B4-BE49-F238E27FC236}">
                <a16:creationId xmlns:a16="http://schemas.microsoft.com/office/drawing/2014/main" id="{D6C8E481-6565-D354-D9D5-723EDB778F4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4650" b="4650"/>
          <a:stretch>
            <a:fillRect/>
          </a:stretch>
        </p:blipFill>
        <p:spPr>
          <a:xfrm>
            <a:off x="5486400" y="-2"/>
            <a:ext cx="6702802" cy="6363433"/>
          </a:xfrm>
        </p:spPr>
      </p:pic>
    </p:spTree>
    <p:extLst>
      <p:ext uri="{BB962C8B-B14F-4D97-AF65-F5344CB8AC3E}">
        <p14:creationId xmlns:p14="http://schemas.microsoft.com/office/powerpoint/2010/main" val="1945780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31A68-1621-F74E-8AA0-8ACB97487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Arial"/>
                <a:cs typeface="Arial"/>
              </a:rPr>
              <a:t>The </a:t>
            </a:r>
            <a:r>
              <a:rPr lang="fr-FR" err="1">
                <a:latin typeface="Arial"/>
                <a:cs typeface="Arial"/>
              </a:rPr>
              <a:t>European</a:t>
            </a:r>
            <a:r>
              <a:rPr lang="fr-FR">
                <a:latin typeface="Arial"/>
                <a:cs typeface="Arial"/>
              </a:rPr>
              <a:t> Union</a:t>
            </a:r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ED735-F1C5-C74E-8551-CB63ADE89A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5428" y="1453146"/>
            <a:ext cx="5181600" cy="50378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>
                <a:latin typeface="Arial"/>
                <a:cs typeface="Arial"/>
              </a:rPr>
              <a:t>7 institutions</a:t>
            </a:r>
            <a:endParaRPr lang="fr-FR" err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>
                <a:latin typeface="Arial"/>
                <a:cs typeface="Arial"/>
              </a:rPr>
              <a:t>9 bodies</a:t>
            </a:r>
          </a:p>
          <a:p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>
                <a:latin typeface="Arial"/>
                <a:cs typeface="Arial"/>
              </a:rPr>
              <a:t>More </a:t>
            </a:r>
            <a:r>
              <a:rPr lang="en-US">
                <a:latin typeface="Arial"/>
                <a:cs typeface="Arial"/>
              </a:rPr>
              <a:t>than</a:t>
            </a:r>
            <a:r>
              <a:rPr lang="fr-FR">
                <a:latin typeface="Arial"/>
                <a:cs typeface="Arial"/>
              </a:rPr>
              <a:t> 40 a</a:t>
            </a:r>
            <a:r>
              <a:rPr lang="en-US">
                <a:latin typeface="Arial"/>
                <a:cs typeface="Arial"/>
              </a:rPr>
              <a:t>gencies</a:t>
            </a:r>
          </a:p>
          <a:p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/>
                <a:cs typeface="Arial"/>
              </a:rPr>
              <a:t>Around 60,000 EU civil servants 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>
                <a:latin typeface="Arial"/>
                <a:cs typeface="Arial"/>
              </a:rPr>
              <a:t>450 million </a:t>
            </a:r>
            <a:r>
              <a:rPr lang="fr-FR" err="1">
                <a:latin typeface="Arial"/>
                <a:cs typeface="Arial"/>
              </a:rPr>
              <a:t>Europeans</a:t>
            </a:r>
            <a:endParaRPr lang="fr-FR">
              <a:latin typeface="Arial"/>
              <a:cs typeface="Arial"/>
            </a:endParaRPr>
          </a:p>
          <a:p>
            <a:endParaRPr lang="fr-FR"/>
          </a:p>
          <a:p>
            <a:endParaRPr lang="en-LU"/>
          </a:p>
          <a:p>
            <a:pPr marL="0" indent="0">
              <a:buNone/>
            </a:pPr>
            <a:endParaRPr lang="en-LU"/>
          </a:p>
        </p:txBody>
      </p:sp>
      <p:pic>
        <p:nvPicPr>
          <p:cNvPr id="6" name="Picture Placeholder 5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88BEF0F9-CFFC-1EBF-563F-4A0367744A9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7749" r="17749"/>
          <a:stretch/>
        </p:blipFill>
        <p:spPr>
          <a:custGeom>
            <a:avLst/>
            <a:gdLst>
              <a:gd name="connsiteX0" fmla="*/ 0 w 6418670"/>
              <a:gd name="connsiteY0" fmla="*/ 6375401 h 6375401"/>
              <a:gd name="connsiteX1" fmla="*/ 1593850 w 6418670"/>
              <a:gd name="connsiteY1" fmla="*/ 0 h 6375401"/>
              <a:gd name="connsiteX2" fmla="*/ 6418670 w 6418670"/>
              <a:gd name="connsiteY2" fmla="*/ 0 h 6375401"/>
              <a:gd name="connsiteX3" fmla="*/ 4824820 w 6418670"/>
              <a:gd name="connsiteY3" fmla="*/ 6375401 h 6375401"/>
              <a:gd name="connsiteX4" fmla="*/ 0 w 6418670"/>
              <a:gd name="connsiteY4" fmla="*/ 6375401 h 6375401"/>
              <a:gd name="connsiteX0" fmla="*/ 0 w 6419158"/>
              <a:gd name="connsiteY0" fmla="*/ 6375401 h 6383217"/>
              <a:gd name="connsiteX1" fmla="*/ 1593850 w 6419158"/>
              <a:gd name="connsiteY1" fmla="*/ 0 h 6383217"/>
              <a:gd name="connsiteX2" fmla="*/ 6418670 w 6419158"/>
              <a:gd name="connsiteY2" fmla="*/ 0 h 6383217"/>
              <a:gd name="connsiteX3" fmla="*/ 6419158 w 6419158"/>
              <a:gd name="connsiteY3" fmla="*/ 6383217 h 6383217"/>
              <a:gd name="connsiteX4" fmla="*/ 0 w 6419158"/>
              <a:gd name="connsiteY4" fmla="*/ 6375401 h 6383217"/>
              <a:gd name="connsiteX0" fmla="*/ 0 w 6825558"/>
              <a:gd name="connsiteY0" fmla="*/ 6383217 h 6383217"/>
              <a:gd name="connsiteX1" fmla="*/ 2000250 w 6825558"/>
              <a:gd name="connsiteY1" fmla="*/ 0 h 6383217"/>
              <a:gd name="connsiteX2" fmla="*/ 6825070 w 6825558"/>
              <a:gd name="connsiteY2" fmla="*/ 0 h 6383217"/>
              <a:gd name="connsiteX3" fmla="*/ 6825558 w 6825558"/>
              <a:gd name="connsiteY3" fmla="*/ 6383217 h 6383217"/>
              <a:gd name="connsiteX4" fmla="*/ 0 w 6825558"/>
              <a:gd name="connsiteY4" fmla="*/ 6383217 h 6383217"/>
              <a:gd name="connsiteX0" fmla="*/ 0 w 6825558"/>
              <a:gd name="connsiteY0" fmla="*/ 6383217 h 6383217"/>
              <a:gd name="connsiteX1" fmla="*/ 1851758 w 6825558"/>
              <a:gd name="connsiteY1" fmla="*/ 15631 h 6383217"/>
              <a:gd name="connsiteX2" fmla="*/ 6825070 w 6825558"/>
              <a:gd name="connsiteY2" fmla="*/ 0 h 6383217"/>
              <a:gd name="connsiteX3" fmla="*/ 6825558 w 6825558"/>
              <a:gd name="connsiteY3" fmla="*/ 6383217 h 6383217"/>
              <a:gd name="connsiteX4" fmla="*/ 0 w 6825558"/>
              <a:gd name="connsiteY4" fmla="*/ 6383217 h 6383217"/>
              <a:gd name="connsiteX0" fmla="*/ 0 w 6825558"/>
              <a:gd name="connsiteY0" fmla="*/ 6383217 h 6383217"/>
              <a:gd name="connsiteX1" fmla="*/ 1843943 w 6825558"/>
              <a:gd name="connsiteY1" fmla="*/ 0 h 6383217"/>
              <a:gd name="connsiteX2" fmla="*/ 6825070 w 6825558"/>
              <a:gd name="connsiteY2" fmla="*/ 0 h 6383217"/>
              <a:gd name="connsiteX3" fmla="*/ 6825558 w 6825558"/>
              <a:gd name="connsiteY3" fmla="*/ 6383217 h 6383217"/>
              <a:gd name="connsiteX4" fmla="*/ 0 w 6825558"/>
              <a:gd name="connsiteY4" fmla="*/ 6383217 h 6383217"/>
              <a:gd name="connsiteX0" fmla="*/ 0 w 6982160"/>
              <a:gd name="connsiteY0" fmla="*/ 6394403 h 6394403"/>
              <a:gd name="connsiteX1" fmla="*/ 2000545 w 6982160"/>
              <a:gd name="connsiteY1" fmla="*/ 0 h 6394403"/>
              <a:gd name="connsiteX2" fmla="*/ 6981672 w 6982160"/>
              <a:gd name="connsiteY2" fmla="*/ 0 h 6394403"/>
              <a:gd name="connsiteX3" fmla="*/ 6982160 w 6982160"/>
              <a:gd name="connsiteY3" fmla="*/ 6383217 h 6394403"/>
              <a:gd name="connsiteX4" fmla="*/ 0 w 6982160"/>
              <a:gd name="connsiteY4" fmla="*/ 6394403 h 6394403"/>
              <a:gd name="connsiteX0" fmla="*/ 0 w 7036758"/>
              <a:gd name="connsiteY0" fmla="*/ 6378023 h 6383217"/>
              <a:gd name="connsiteX1" fmla="*/ 2055143 w 7036758"/>
              <a:gd name="connsiteY1" fmla="*/ 0 h 6383217"/>
              <a:gd name="connsiteX2" fmla="*/ 7036270 w 7036758"/>
              <a:gd name="connsiteY2" fmla="*/ 0 h 6383217"/>
              <a:gd name="connsiteX3" fmla="*/ 7036758 w 7036758"/>
              <a:gd name="connsiteY3" fmla="*/ 6383217 h 6383217"/>
              <a:gd name="connsiteX4" fmla="*/ 0 w 7036758"/>
              <a:gd name="connsiteY4" fmla="*/ 6378023 h 6383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36758" h="6383217">
                <a:moveTo>
                  <a:pt x="0" y="6378023"/>
                </a:moveTo>
                <a:lnTo>
                  <a:pt x="2055143" y="0"/>
                </a:lnTo>
                <a:lnTo>
                  <a:pt x="7036270" y="0"/>
                </a:lnTo>
                <a:cubicBezTo>
                  <a:pt x="7036433" y="2127739"/>
                  <a:pt x="7036595" y="4255478"/>
                  <a:pt x="7036758" y="6383217"/>
                </a:cubicBezTo>
                <a:lnTo>
                  <a:pt x="0" y="6378023"/>
                </a:lnTo>
                <a:close/>
              </a:path>
            </a:pathLst>
          </a:custGeom>
          <a:solidFill>
            <a:srgbClr val="EFF2F7"/>
          </a:solidFill>
        </p:spPr>
      </p:pic>
    </p:spTree>
    <p:extLst>
      <p:ext uri="{BB962C8B-B14F-4D97-AF65-F5344CB8AC3E}">
        <p14:creationId xmlns:p14="http://schemas.microsoft.com/office/powerpoint/2010/main" val="104654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3965130-7FAE-9466-CE1A-2F6C53CBF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798" y="298581"/>
            <a:ext cx="6375398" cy="1154566"/>
          </a:xfrm>
        </p:spPr>
        <p:txBody>
          <a:bodyPr anchor="b">
            <a:noAutofit/>
          </a:bodyPr>
          <a:lstStyle/>
          <a:p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Steps Forward and Upcoming Opportunities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227864C-3E21-CB9D-84B5-7C5493CF79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2736" y="1440919"/>
            <a:ext cx="5963264" cy="468658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endParaRPr/>
          </a:p>
          <a:p>
            <a:r>
              <a:rPr lang="en-US" err="1">
                <a:ea typeface="+mn-lt"/>
                <a:cs typeface="+mn-lt"/>
              </a:rPr>
              <a:t>Harmonise</a:t>
            </a:r>
            <a:r>
              <a:rPr lang="en-US">
                <a:ea typeface="+mn-lt"/>
                <a:cs typeface="+mn-lt"/>
              </a:rPr>
              <a:t> service rules</a:t>
            </a:r>
            <a:endParaRPr lang="en-US">
              <a:cs typeface="Arial"/>
            </a:endParaRPr>
          </a:p>
          <a:p>
            <a:endParaRPr lang="en-US"/>
          </a:p>
          <a:p>
            <a:r>
              <a:rPr lang="en-US">
                <a:ea typeface="+mn-lt"/>
                <a:cs typeface="+mn-lt"/>
              </a:rPr>
              <a:t>Train and support staff</a:t>
            </a:r>
            <a:endParaRPr lang="en-US"/>
          </a:p>
          <a:p>
            <a:endParaRPr lang="en-US"/>
          </a:p>
          <a:p>
            <a:r>
              <a:rPr lang="en-US">
                <a:ea typeface="+mn-lt"/>
                <a:cs typeface="+mn-lt"/>
              </a:rPr>
              <a:t>Alternative solutions for the electronic resources</a:t>
            </a:r>
            <a:endParaRPr lang="en-US"/>
          </a:p>
          <a:p>
            <a:endParaRPr lang="en-US"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</a:rPr>
              <a:t>Promotion, promotion and…  promotion!</a:t>
            </a:r>
            <a:endParaRPr lang="en-US">
              <a:cs typeface="Arial" panose="020B0604020202020204"/>
            </a:endParaRPr>
          </a:p>
          <a:p>
            <a:pPr lvl="1"/>
            <a:endParaRPr lang="fr-BE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/>
          </a:p>
        </p:txBody>
      </p:sp>
      <p:pic>
        <p:nvPicPr>
          <p:cNvPr id="2" name="Picture Placeholder 1" descr="A blue and yellow striped road&#10;&#10;AI-generated content may be incorrect.">
            <a:extLst>
              <a:ext uri="{FF2B5EF4-FFF2-40B4-BE49-F238E27FC236}">
                <a16:creationId xmlns:a16="http://schemas.microsoft.com/office/drawing/2014/main" id="{083B0C72-C5F6-8FE5-4BEE-92FDE6B676A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5277" b="5277"/>
          <a:stretch/>
        </p:blipFill>
        <p:spPr>
          <a:xfrm>
            <a:off x="5174253" y="-2"/>
            <a:ext cx="7014949" cy="6363433"/>
          </a:xfrm>
          <a:custGeom>
            <a:avLst/>
            <a:gdLst>
              <a:gd name="connsiteX0" fmla="*/ 0 w 6418670"/>
              <a:gd name="connsiteY0" fmla="*/ 6375401 h 6375401"/>
              <a:gd name="connsiteX1" fmla="*/ 1593850 w 6418670"/>
              <a:gd name="connsiteY1" fmla="*/ 0 h 6375401"/>
              <a:gd name="connsiteX2" fmla="*/ 6418670 w 6418670"/>
              <a:gd name="connsiteY2" fmla="*/ 0 h 6375401"/>
              <a:gd name="connsiteX3" fmla="*/ 4824820 w 6418670"/>
              <a:gd name="connsiteY3" fmla="*/ 6375401 h 6375401"/>
              <a:gd name="connsiteX4" fmla="*/ 0 w 6418670"/>
              <a:gd name="connsiteY4" fmla="*/ 6375401 h 6375401"/>
              <a:gd name="connsiteX0" fmla="*/ 0 w 6419158"/>
              <a:gd name="connsiteY0" fmla="*/ 6375401 h 6383217"/>
              <a:gd name="connsiteX1" fmla="*/ 1593850 w 6419158"/>
              <a:gd name="connsiteY1" fmla="*/ 0 h 6383217"/>
              <a:gd name="connsiteX2" fmla="*/ 6418670 w 6419158"/>
              <a:gd name="connsiteY2" fmla="*/ 0 h 6383217"/>
              <a:gd name="connsiteX3" fmla="*/ 6419158 w 6419158"/>
              <a:gd name="connsiteY3" fmla="*/ 6383217 h 6383217"/>
              <a:gd name="connsiteX4" fmla="*/ 0 w 6419158"/>
              <a:gd name="connsiteY4" fmla="*/ 6375401 h 6383217"/>
              <a:gd name="connsiteX0" fmla="*/ 0 w 6825558"/>
              <a:gd name="connsiteY0" fmla="*/ 6383217 h 6383217"/>
              <a:gd name="connsiteX1" fmla="*/ 2000250 w 6825558"/>
              <a:gd name="connsiteY1" fmla="*/ 0 h 6383217"/>
              <a:gd name="connsiteX2" fmla="*/ 6825070 w 6825558"/>
              <a:gd name="connsiteY2" fmla="*/ 0 h 6383217"/>
              <a:gd name="connsiteX3" fmla="*/ 6825558 w 6825558"/>
              <a:gd name="connsiteY3" fmla="*/ 6383217 h 6383217"/>
              <a:gd name="connsiteX4" fmla="*/ 0 w 6825558"/>
              <a:gd name="connsiteY4" fmla="*/ 6383217 h 6383217"/>
              <a:gd name="connsiteX0" fmla="*/ 0 w 6825558"/>
              <a:gd name="connsiteY0" fmla="*/ 6383217 h 6383217"/>
              <a:gd name="connsiteX1" fmla="*/ 1851758 w 6825558"/>
              <a:gd name="connsiteY1" fmla="*/ 15631 h 6383217"/>
              <a:gd name="connsiteX2" fmla="*/ 6825070 w 6825558"/>
              <a:gd name="connsiteY2" fmla="*/ 0 h 6383217"/>
              <a:gd name="connsiteX3" fmla="*/ 6825558 w 6825558"/>
              <a:gd name="connsiteY3" fmla="*/ 6383217 h 6383217"/>
              <a:gd name="connsiteX4" fmla="*/ 0 w 6825558"/>
              <a:gd name="connsiteY4" fmla="*/ 6383217 h 6383217"/>
              <a:gd name="connsiteX0" fmla="*/ 0 w 6825558"/>
              <a:gd name="connsiteY0" fmla="*/ 6383217 h 6383217"/>
              <a:gd name="connsiteX1" fmla="*/ 1843943 w 6825558"/>
              <a:gd name="connsiteY1" fmla="*/ 0 h 6383217"/>
              <a:gd name="connsiteX2" fmla="*/ 6825070 w 6825558"/>
              <a:gd name="connsiteY2" fmla="*/ 0 h 6383217"/>
              <a:gd name="connsiteX3" fmla="*/ 6825558 w 6825558"/>
              <a:gd name="connsiteY3" fmla="*/ 6383217 h 6383217"/>
              <a:gd name="connsiteX4" fmla="*/ 0 w 6825558"/>
              <a:gd name="connsiteY4" fmla="*/ 6383217 h 6383217"/>
              <a:gd name="connsiteX0" fmla="*/ 0 w 6982160"/>
              <a:gd name="connsiteY0" fmla="*/ 6394403 h 6394403"/>
              <a:gd name="connsiteX1" fmla="*/ 2000545 w 6982160"/>
              <a:gd name="connsiteY1" fmla="*/ 0 h 6394403"/>
              <a:gd name="connsiteX2" fmla="*/ 6981672 w 6982160"/>
              <a:gd name="connsiteY2" fmla="*/ 0 h 6394403"/>
              <a:gd name="connsiteX3" fmla="*/ 6982160 w 6982160"/>
              <a:gd name="connsiteY3" fmla="*/ 6383217 h 6394403"/>
              <a:gd name="connsiteX4" fmla="*/ 0 w 6982160"/>
              <a:gd name="connsiteY4" fmla="*/ 6394403 h 6394403"/>
              <a:gd name="connsiteX0" fmla="*/ 0 w 7036758"/>
              <a:gd name="connsiteY0" fmla="*/ 6378023 h 6383217"/>
              <a:gd name="connsiteX1" fmla="*/ 2055143 w 7036758"/>
              <a:gd name="connsiteY1" fmla="*/ 0 h 6383217"/>
              <a:gd name="connsiteX2" fmla="*/ 7036270 w 7036758"/>
              <a:gd name="connsiteY2" fmla="*/ 0 h 6383217"/>
              <a:gd name="connsiteX3" fmla="*/ 7036758 w 7036758"/>
              <a:gd name="connsiteY3" fmla="*/ 6383217 h 6383217"/>
              <a:gd name="connsiteX4" fmla="*/ 0 w 7036758"/>
              <a:gd name="connsiteY4" fmla="*/ 6378023 h 6383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36758" h="6383217">
                <a:moveTo>
                  <a:pt x="0" y="6378023"/>
                </a:moveTo>
                <a:lnTo>
                  <a:pt x="2055143" y="0"/>
                </a:lnTo>
                <a:lnTo>
                  <a:pt x="7036270" y="0"/>
                </a:lnTo>
                <a:cubicBezTo>
                  <a:pt x="7036433" y="2127739"/>
                  <a:pt x="7036595" y="4255478"/>
                  <a:pt x="7036758" y="6383217"/>
                </a:cubicBezTo>
                <a:lnTo>
                  <a:pt x="0" y="6378023"/>
                </a:lnTo>
                <a:close/>
              </a:path>
            </a:pathLst>
          </a:custGeom>
          <a:solidFill>
            <a:srgbClr val="EFF2F7"/>
          </a:solidFill>
        </p:spPr>
      </p:pic>
    </p:spTree>
    <p:extLst>
      <p:ext uri="{BB962C8B-B14F-4D97-AF65-F5344CB8AC3E}">
        <p14:creationId xmlns:p14="http://schemas.microsoft.com/office/powerpoint/2010/main" val="443272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A5159-33B7-16A0-DE83-477AB0F8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108" y="127583"/>
            <a:ext cx="6396892" cy="1325563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Branding the</a:t>
            </a:r>
            <a:r>
              <a:rPr>
                <a:latin typeface="Arial"/>
                <a:cs typeface="Arial"/>
              </a:rPr>
              <a:t> Union Catalogue View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E1129A9-7D8B-5BFA-4AB9-680D0F40783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r="2691" b="5814"/>
          <a:stretch>
            <a:fillRect/>
          </a:stretch>
        </p:blipFill>
        <p:spPr>
          <a:xfrm>
            <a:off x="420518" y="3017921"/>
            <a:ext cx="1872545" cy="699854"/>
          </a:xfr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6" name="Picture Placeholder 5" descr="A crowd of people sitting at tables and chairs in a street&#10;&#10;AI-generated content may be incorrect.">
            <a:extLst>
              <a:ext uri="{FF2B5EF4-FFF2-40B4-BE49-F238E27FC236}">
                <a16:creationId xmlns:a16="http://schemas.microsoft.com/office/drawing/2014/main" id="{3F57996F-429A-46E3-7218-87702433DD6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4650" b="4650"/>
          <a:stretch>
            <a:fillRect/>
          </a:stretch>
        </p:blipFill>
        <p:spPr>
          <a:xfrm>
            <a:off x="5916961" y="231492"/>
            <a:ext cx="6272241" cy="5688244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4AD668-3C5A-F392-7AD6-E93857B998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014" y="1711824"/>
            <a:ext cx="5295900" cy="844186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301FCC-D9E2-625F-DF63-F156CF8D84B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645" b="1730"/>
          <a:stretch>
            <a:fillRect/>
          </a:stretch>
        </p:blipFill>
        <p:spPr>
          <a:xfrm>
            <a:off x="3128216" y="3021057"/>
            <a:ext cx="2594367" cy="2461743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27AEE7-08C4-B7A1-B3C8-9986F6B4F5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640" y="4535947"/>
            <a:ext cx="2244954" cy="947411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009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A4364-355F-AE2E-2C82-CA501DC0B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86E4F5C-EBC9-C794-A6A5-C5BE4E26A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798" y="298581"/>
            <a:ext cx="6375398" cy="1154566"/>
          </a:xfrm>
        </p:spPr>
        <p:txBody>
          <a:bodyPr anchor="b">
            <a:noAutofit/>
          </a:bodyPr>
          <a:lstStyle/>
          <a:p>
            <a:r>
              <a:rPr lang="fr-BE"/>
              <a:t>The future</a:t>
            </a:r>
            <a:endParaRPr lang="fr-BE">
              <a:cs typeface="Arial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9914DE6-681B-B4B1-954F-03E6BBA90A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2736" y="1443254"/>
            <a:ext cx="5963264" cy="4437623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sz="2400"/>
          </a:p>
          <a:p>
            <a:r>
              <a:rPr lang="en-US" sz="2400">
                <a:ea typeface="+mn-lt"/>
                <a:cs typeface="+mn-lt"/>
              </a:rPr>
              <a:t>Set a clear shared goal</a:t>
            </a:r>
            <a:endParaRPr lang="en-US" sz="2400">
              <a:cs typeface="Arial" panose="020B0604020202020204"/>
            </a:endParaRPr>
          </a:p>
          <a:p>
            <a:endParaRPr lang="en-US" sz="2400">
              <a:cs typeface="Arial" panose="020B0604020202020204"/>
            </a:endParaRPr>
          </a:p>
          <a:p>
            <a:r>
              <a:rPr lang="en-US" sz="2400">
                <a:ea typeface="+mn-lt"/>
                <a:cs typeface="+mn-lt"/>
              </a:rPr>
              <a:t>Learn to collaborate through action</a:t>
            </a:r>
            <a:endParaRPr lang="en-US" sz="2400">
              <a:cs typeface="Arial"/>
            </a:endParaRPr>
          </a:p>
          <a:p>
            <a:endParaRPr lang="en-US" sz="2400">
              <a:cs typeface="Arial"/>
            </a:endParaRPr>
          </a:p>
          <a:p>
            <a:r>
              <a:rPr lang="en-US" sz="2400">
                <a:ea typeface="+mn-lt"/>
                <a:cs typeface="+mn-lt"/>
              </a:rPr>
              <a:t>Build from one success to the next</a:t>
            </a:r>
            <a:endParaRPr lang="en-US" sz="2400">
              <a:cs typeface="Arial"/>
            </a:endParaRPr>
          </a:p>
          <a:p>
            <a:endParaRPr lang="en-US" sz="2400">
              <a:cs typeface="Arial"/>
            </a:endParaRPr>
          </a:p>
          <a:p>
            <a:r>
              <a:rPr lang="en-US" sz="2400">
                <a:ea typeface="+mn-lt"/>
                <a:cs typeface="+mn-lt"/>
              </a:rPr>
              <a:t>Welcome new members</a:t>
            </a:r>
            <a:endParaRPr lang="en-US" sz="2400">
              <a:cs typeface="Arial"/>
            </a:endParaRPr>
          </a:p>
          <a:p>
            <a:endParaRPr lang="en-US" sz="2400">
              <a:cs typeface="Arial"/>
            </a:endParaRPr>
          </a:p>
          <a:p>
            <a:endParaRPr lang="en-US" sz="2400">
              <a:cs typeface="Arial"/>
            </a:endParaRPr>
          </a:p>
          <a:p>
            <a:endParaRPr lang="en-US" sz="2400">
              <a:cs typeface="Arial"/>
            </a:endParaRPr>
          </a:p>
          <a:p>
            <a:pPr lvl="1"/>
            <a:endParaRPr/>
          </a:p>
        </p:txBody>
      </p:sp>
      <p:pic>
        <p:nvPicPr>
          <p:cNvPr id="2" name="Picture Placeholder 1" descr="A group of paper people holding hands&#10;&#10;AI-generated content may be incorrect.">
            <a:extLst>
              <a:ext uri="{FF2B5EF4-FFF2-40B4-BE49-F238E27FC236}">
                <a16:creationId xmlns:a16="http://schemas.microsoft.com/office/drawing/2014/main" id="{2E7FC6E9-CA71-C1F9-6644-B848A461CFB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3249" r="13249"/>
          <a:stretch/>
        </p:blipFill>
        <p:spPr>
          <a:xfrm>
            <a:off x="4857952" y="-2"/>
            <a:ext cx="7331250" cy="6579093"/>
          </a:xfrm>
          <a:custGeom>
            <a:avLst/>
            <a:gdLst>
              <a:gd name="connsiteX0" fmla="*/ 0 w 6418670"/>
              <a:gd name="connsiteY0" fmla="*/ 6375401 h 6375401"/>
              <a:gd name="connsiteX1" fmla="*/ 1593850 w 6418670"/>
              <a:gd name="connsiteY1" fmla="*/ 0 h 6375401"/>
              <a:gd name="connsiteX2" fmla="*/ 6418670 w 6418670"/>
              <a:gd name="connsiteY2" fmla="*/ 0 h 6375401"/>
              <a:gd name="connsiteX3" fmla="*/ 4824820 w 6418670"/>
              <a:gd name="connsiteY3" fmla="*/ 6375401 h 6375401"/>
              <a:gd name="connsiteX4" fmla="*/ 0 w 6418670"/>
              <a:gd name="connsiteY4" fmla="*/ 6375401 h 6375401"/>
              <a:gd name="connsiteX0" fmla="*/ 0 w 6419158"/>
              <a:gd name="connsiteY0" fmla="*/ 6375401 h 6383217"/>
              <a:gd name="connsiteX1" fmla="*/ 1593850 w 6419158"/>
              <a:gd name="connsiteY1" fmla="*/ 0 h 6383217"/>
              <a:gd name="connsiteX2" fmla="*/ 6418670 w 6419158"/>
              <a:gd name="connsiteY2" fmla="*/ 0 h 6383217"/>
              <a:gd name="connsiteX3" fmla="*/ 6419158 w 6419158"/>
              <a:gd name="connsiteY3" fmla="*/ 6383217 h 6383217"/>
              <a:gd name="connsiteX4" fmla="*/ 0 w 6419158"/>
              <a:gd name="connsiteY4" fmla="*/ 6375401 h 6383217"/>
              <a:gd name="connsiteX0" fmla="*/ 0 w 6825558"/>
              <a:gd name="connsiteY0" fmla="*/ 6383217 h 6383217"/>
              <a:gd name="connsiteX1" fmla="*/ 2000250 w 6825558"/>
              <a:gd name="connsiteY1" fmla="*/ 0 h 6383217"/>
              <a:gd name="connsiteX2" fmla="*/ 6825070 w 6825558"/>
              <a:gd name="connsiteY2" fmla="*/ 0 h 6383217"/>
              <a:gd name="connsiteX3" fmla="*/ 6825558 w 6825558"/>
              <a:gd name="connsiteY3" fmla="*/ 6383217 h 6383217"/>
              <a:gd name="connsiteX4" fmla="*/ 0 w 6825558"/>
              <a:gd name="connsiteY4" fmla="*/ 6383217 h 6383217"/>
              <a:gd name="connsiteX0" fmla="*/ 0 w 6825558"/>
              <a:gd name="connsiteY0" fmla="*/ 6383217 h 6383217"/>
              <a:gd name="connsiteX1" fmla="*/ 1851758 w 6825558"/>
              <a:gd name="connsiteY1" fmla="*/ 15631 h 6383217"/>
              <a:gd name="connsiteX2" fmla="*/ 6825070 w 6825558"/>
              <a:gd name="connsiteY2" fmla="*/ 0 h 6383217"/>
              <a:gd name="connsiteX3" fmla="*/ 6825558 w 6825558"/>
              <a:gd name="connsiteY3" fmla="*/ 6383217 h 6383217"/>
              <a:gd name="connsiteX4" fmla="*/ 0 w 6825558"/>
              <a:gd name="connsiteY4" fmla="*/ 6383217 h 6383217"/>
              <a:gd name="connsiteX0" fmla="*/ 0 w 6825558"/>
              <a:gd name="connsiteY0" fmla="*/ 6383217 h 6383217"/>
              <a:gd name="connsiteX1" fmla="*/ 1843943 w 6825558"/>
              <a:gd name="connsiteY1" fmla="*/ 0 h 6383217"/>
              <a:gd name="connsiteX2" fmla="*/ 6825070 w 6825558"/>
              <a:gd name="connsiteY2" fmla="*/ 0 h 6383217"/>
              <a:gd name="connsiteX3" fmla="*/ 6825558 w 6825558"/>
              <a:gd name="connsiteY3" fmla="*/ 6383217 h 6383217"/>
              <a:gd name="connsiteX4" fmla="*/ 0 w 6825558"/>
              <a:gd name="connsiteY4" fmla="*/ 6383217 h 6383217"/>
              <a:gd name="connsiteX0" fmla="*/ 0 w 6982160"/>
              <a:gd name="connsiteY0" fmla="*/ 6394403 h 6394403"/>
              <a:gd name="connsiteX1" fmla="*/ 2000545 w 6982160"/>
              <a:gd name="connsiteY1" fmla="*/ 0 h 6394403"/>
              <a:gd name="connsiteX2" fmla="*/ 6981672 w 6982160"/>
              <a:gd name="connsiteY2" fmla="*/ 0 h 6394403"/>
              <a:gd name="connsiteX3" fmla="*/ 6982160 w 6982160"/>
              <a:gd name="connsiteY3" fmla="*/ 6383217 h 6394403"/>
              <a:gd name="connsiteX4" fmla="*/ 0 w 6982160"/>
              <a:gd name="connsiteY4" fmla="*/ 6394403 h 6394403"/>
              <a:gd name="connsiteX0" fmla="*/ 0 w 7036758"/>
              <a:gd name="connsiteY0" fmla="*/ 6378023 h 6383217"/>
              <a:gd name="connsiteX1" fmla="*/ 2055143 w 7036758"/>
              <a:gd name="connsiteY1" fmla="*/ 0 h 6383217"/>
              <a:gd name="connsiteX2" fmla="*/ 7036270 w 7036758"/>
              <a:gd name="connsiteY2" fmla="*/ 0 h 6383217"/>
              <a:gd name="connsiteX3" fmla="*/ 7036758 w 7036758"/>
              <a:gd name="connsiteY3" fmla="*/ 6383217 h 6383217"/>
              <a:gd name="connsiteX4" fmla="*/ 0 w 7036758"/>
              <a:gd name="connsiteY4" fmla="*/ 6378023 h 6383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36758" h="6383217">
                <a:moveTo>
                  <a:pt x="0" y="6378023"/>
                </a:moveTo>
                <a:lnTo>
                  <a:pt x="2055143" y="0"/>
                </a:lnTo>
                <a:lnTo>
                  <a:pt x="7036270" y="0"/>
                </a:lnTo>
                <a:cubicBezTo>
                  <a:pt x="7036433" y="2127739"/>
                  <a:pt x="7036595" y="4255478"/>
                  <a:pt x="7036758" y="6383217"/>
                </a:cubicBezTo>
                <a:lnTo>
                  <a:pt x="0" y="6378023"/>
                </a:lnTo>
                <a:close/>
              </a:path>
            </a:pathLst>
          </a:custGeom>
          <a:solidFill>
            <a:srgbClr val="EFF2F7"/>
          </a:solidFill>
        </p:spPr>
      </p:pic>
    </p:spTree>
    <p:extLst>
      <p:ext uri="{BB962C8B-B14F-4D97-AF65-F5344CB8AC3E}">
        <p14:creationId xmlns:p14="http://schemas.microsoft.com/office/powerpoint/2010/main" val="523789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F6D382-F00A-5C1C-488F-EBDB1581B2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t>Thank You!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DDA2B5AF-4AF7-5E9D-CE9C-9C8A7ECB0317}"/>
              </a:ext>
            </a:extLst>
          </p:cNvPr>
          <p:cNvSpPr txBox="1">
            <a:spLocks/>
          </p:cNvSpPr>
          <p:nvPr/>
        </p:nvSpPr>
        <p:spPr>
          <a:xfrm>
            <a:off x="1524000" y="4645743"/>
            <a:ext cx="9144000" cy="9437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400"/>
              <a:t>Cort Eyer – Mick O’Dwyer – Sergio Butelli</a:t>
            </a:r>
          </a:p>
        </p:txBody>
      </p:sp>
    </p:spTree>
    <p:extLst>
      <p:ext uri="{BB962C8B-B14F-4D97-AF65-F5344CB8AC3E}">
        <p14:creationId xmlns:p14="http://schemas.microsoft.com/office/powerpoint/2010/main" val="1557227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8A9A74-692C-A82F-2AD1-B23739333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38C5D-B629-A7BE-C927-A72F6C402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Arial" panose="020B0604020202020204" pitchFamily="34" charset="0"/>
                <a:cs typeface="Arial" panose="020B0604020202020204" pitchFamily="34" charset="0"/>
              </a:rPr>
              <a:t>EUROLIB</a:t>
            </a:r>
            <a:endParaRPr lang="en-L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3C6AE7-1739-3AC3-F411-5BCA41E83C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6249" y="1714529"/>
            <a:ext cx="6101750" cy="465326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>
                <a:latin typeface="Arial"/>
                <a:cs typeface="Arial"/>
              </a:rPr>
              <a:t>Network of library services</a:t>
            </a:r>
            <a:endParaRPr lang="fr-FR">
              <a:latin typeface="Arial"/>
              <a:cs typeface="Arial"/>
            </a:endParaRPr>
          </a:p>
          <a:p>
            <a:pPr>
              <a:lnSpc>
                <a:spcPct val="80000"/>
              </a:lnSpc>
            </a:pPr>
            <a:endParaRPr lang="en-US">
              <a:latin typeface="Arial"/>
              <a:cs typeface="Arial"/>
            </a:endParaRPr>
          </a:p>
          <a:p>
            <a:pPr>
              <a:lnSpc>
                <a:spcPct val="80000"/>
              </a:lnSpc>
            </a:pPr>
            <a:r>
              <a:rPr lang="en-US">
                <a:latin typeface="Arial"/>
                <a:cs typeface="Arial"/>
              </a:rPr>
              <a:t>30 active member libraries</a:t>
            </a:r>
            <a:endParaRPr lang="fr-FR">
              <a:cs typeface="Arial"/>
            </a:endParaRPr>
          </a:p>
          <a:p>
            <a:pPr>
              <a:lnSpc>
                <a:spcPct val="80000"/>
              </a:lnSpc>
            </a:pPr>
            <a:endParaRPr lang="en-US">
              <a:latin typeface="Arial"/>
              <a:cs typeface="Arial"/>
            </a:endParaRPr>
          </a:p>
          <a:p>
            <a:pPr>
              <a:lnSpc>
                <a:spcPct val="80000"/>
              </a:lnSpc>
            </a:pPr>
            <a:r>
              <a:rPr lang="en-US">
                <a:latin typeface="Arial"/>
                <a:cs typeface="Arial"/>
              </a:rPr>
              <a:t>Support EU policies and </a:t>
            </a:r>
            <a:r>
              <a:rPr lang="en-US" err="1">
                <a:latin typeface="Arial"/>
                <a:cs typeface="Arial"/>
              </a:rPr>
              <a:t>programmes</a:t>
            </a:r>
            <a:endParaRPr lang="en-US" err="1">
              <a:cs typeface="Arial"/>
            </a:endParaRPr>
          </a:p>
          <a:p>
            <a:pPr>
              <a:lnSpc>
                <a:spcPct val="80000"/>
              </a:lnSpc>
            </a:pPr>
            <a:endParaRPr lang="en-US">
              <a:latin typeface="Arial"/>
              <a:cs typeface="Arial"/>
            </a:endParaRPr>
          </a:p>
          <a:p>
            <a:pPr>
              <a:lnSpc>
                <a:spcPct val="80000"/>
              </a:lnSpc>
            </a:pPr>
            <a:r>
              <a:rPr lang="en-US">
                <a:latin typeface="Arial"/>
                <a:cs typeface="Arial"/>
              </a:rPr>
              <a:t>Enhance collaboration and sharing</a:t>
            </a:r>
            <a:endParaRPr lang="en-US">
              <a:cs typeface="Arial"/>
            </a:endParaRPr>
          </a:p>
          <a:p>
            <a:pPr>
              <a:lnSpc>
                <a:spcPct val="80000"/>
              </a:lnSpc>
            </a:pPr>
            <a:endParaRPr lang="en-US">
              <a:latin typeface="Arial"/>
              <a:cs typeface="Arial"/>
            </a:endParaRPr>
          </a:p>
          <a:p>
            <a:pPr>
              <a:lnSpc>
                <a:spcPct val="80000"/>
              </a:lnSpc>
            </a:pPr>
            <a:r>
              <a:rPr lang="en-US">
                <a:latin typeface="Arial"/>
                <a:cs typeface="Arial"/>
              </a:rPr>
              <a:t>Promote professional development opportunities</a:t>
            </a:r>
            <a:endParaRPr lang="en-US">
              <a:cs typeface="Arial"/>
            </a:endParaRP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LU"/>
          </a:p>
          <a:p>
            <a:pPr marL="0" indent="0">
              <a:buNone/>
            </a:pPr>
            <a:endParaRPr lang="en-LU"/>
          </a:p>
        </p:txBody>
      </p:sp>
      <p:pic>
        <p:nvPicPr>
          <p:cNvPr id="8" name="Picture Placeholder 7" descr="A collection of logos of different countries/regions&#10;&#10;AI-generated content may be incorrect.">
            <a:extLst>
              <a:ext uri="{FF2B5EF4-FFF2-40B4-BE49-F238E27FC236}">
                <a16:creationId xmlns:a16="http://schemas.microsoft.com/office/drawing/2014/main" id="{35144064-2EB6-A59F-3DC8-673B2269151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5605" r="25605"/>
          <a:stretch>
            <a:fillRect/>
          </a:stretch>
        </p:blipFill>
        <p:spPr>
          <a:xfrm>
            <a:off x="5749347" y="488828"/>
            <a:ext cx="6439855" cy="6363433"/>
          </a:xfrm>
        </p:spPr>
      </p:pic>
    </p:spTree>
    <p:extLst>
      <p:ext uri="{BB962C8B-B14F-4D97-AF65-F5344CB8AC3E}">
        <p14:creationId xmlns:p14="http://schemas.microsoft.com/office/powerpoint/2010/main" val="319379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66DA539-0A33-E190-A931-49AD1C4D5A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fr-BE" err="1"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r>
              <a:rPr lang="fr-BE">
                <a:latin typeface="Arial" panose="020B0604020202020204" pitchFamily="34" charset="0"/>
                <a:cs typeface="Arial" panose="020B0604020202020204" pitchFamily="34" charset="0"/>
              </a:rPr>
              <a:t>, the </a:t>
            </a:r>
            <a:r>
              <a:rPr lang="fr-BE" err="1">
                <a:latin typeface="Arial" panose="020B0604020202020204" pitchFamily="34" charset="0"/>
                <a:cs typeface="Arial" panose="020B0604020202020204" pitchFamily="34" charset="0"/>
              </a:rPr>
              <a:t>actors</a:t>
            </a:r>
            <a:r>
              <a:rPr lang="fr-BE">
                <a:latin typeface="Arial" panose="020B0604020202020204" pitchFamily="34" charset="0"/>
                <a:cs typeface="Arial" panose="020B0604020202020204" pitchFamily="34" charset="0"/>
              </a:rPr>
              <a:t>, the </a:t>
            </a:r>
            <a:r>
              <a:rPr lang="fr-BE" err="1">
                <a:latin typeface="Arial" panose="020B0604020202020204" pitchFamily="34" charset="0"/>
                <a:cs typeface="Arial" panose="020B0604020202020204" pitchFamily="34" charset="0"/>
              </a:rPr>
              <a:t>tools</a:t>
            </a:r>
            <a:endParaRPr lang="en-I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350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3965130-7FAE-9466-CE1A-2F6C53CBF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1616"/>
            <a:ext cx="10515600" cy="1325563"/>
          </a:xfrm>
        </p:spPr>
        <p:txBody>
          <a:bodyPr anchor="b">
            <a:normAutofit/>
          </a:bodyPr>
          <a:lstStyle/>
          <a:p>
            <a:r>
              <a:rPr lang="fr-BE" err="1">
                <a:latin typeface="Arial" panose="020B0604020202020204" pitchFamily="34" charset="0"/>
                <a:cs typeface="Arial" panose="020B0604020202020204" pitchFamily="34" charset="0"/>
              </a:rPr>
              <a:t>Participating</a:t>
            </a:r>
            <a:r>
              <a:rPr lang="fr-BE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err="1">
                <a:latin typeface="Arial" panose="020B0604020202020204" pitchFamily="34" charset="0"/>
                <a:cs typeface="Arial" panose="020B0604020202020204" pitchFamily="34" charset="0"/>
              </a:rPr>
              <a:t>libraries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E16F42AC-BB99-C089-7411-692680788D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2820" y="3153278"/>
            <a:ext cx="2009555" cy="1133417"/>
          </a:xfrm>
          <a:prstGeom prst="rect">
            <a:avLst/>
          </a:prstGeom>
        </p:spPr>
      </p:pic>
      <p:pic>
        <p:nvPicPr>
          <p:cNvPr id="5" name="Picture 4">
            <a:hlinkClick r:id="rId5"/>
            <a:extLst>
              <a:ext uri="{FF2B5EF4-FFF2-40B4-BE49-F238E27FC236}">
                <a16:creationId xmlns:a16="http://schemas.microsoft.com/office/drawing/2014/main" id="{C394A1FD-DAB8-1BB7-C617-437B893104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9181" y="1899473"/>
            <a:ext cx="3136408" cy="853750"/>
          </a:xfrm>
          <a:prstGeom prst="rect">
            <a:avLst/>
          </a:prstGeom>
        </p:spPr>
      </p:pic>
      <p:pic>
        <p:nvPicPr>
          <p:cNvPr id="8" name="Picture 7">
            <a:hlinkClick r:id="rId7"/>
            <a:extLst>
              <a:ext uri="{FF2B5EF4-FFF2-40B4-BE49-F238E27FC236}">
                <a16:creationId xmlns:a16="http://schemas.microsoft.com/office/drawing/2014/main" id="{A8039DFB-985E-807D-5034-CEB01BF076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7831" y="3503661"/>
            <a:ext cx="2009554" cy="1017911"/>
          </a:xfrm>
          <a:prstGeom prst="rect">
            <a:avLst/>
          </a:prstGeom>
        </p:spPr>
      </p:pic>
      <p:pic>
        <p:nvPicPr>
          <p:cNvPr id="9" name="Picture 8">
            <a:hlinkClick r:id="rId9"/>
            <a:extLst>
              <a:ext uri="{FF2B5EF4-FFF2-40B4-BE49-F238E27FC236}">
                <a16:creationId xmlns:a16="http://schemas.microsoft.com/office/drawing/2014/main" id="{043BECB5-E43F-C814-4554-56A2F3EC5C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04459" y="1765287"/>
            <a:ext cx="2562631" cy="911856"/>
          </a:xfrm>
          <a:prstGeom prst="rect">
            <a:avLst/>
          </a:prstGeom>
        </p:spPr>
      </p:pic>
      <p:pic>
        <p:nvPicPr>
          <p:cNvPr id="10" name="Picture 9">
            <a:hlinkClick r:id="rId11"/>
            <a:extLst>
              <a:ext uri="{FF2B5EF4-FFF2-40B4-BE49-F238E27FC236}">
                <a16:creationId xmlns:a16="http://schemas.microsoft.com/office/drawing/2014/main" id="{CC1CB1E5-9657-D5A2-096C-A3E97270E8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63087" y="5456408"/>
            <a:ext cx="2152502" cy="707752"/>
          </a:xfrm>
          <a:prstGeom prst="rect">
            <a:avLst/>
          </a:prstGeom>
        </p:spPr>
      </p:pic>
      <p:pic>
        <p:nvPicPr>
          <p:cNvPr id="11" name="Picture 10">
            <a:hlinkClick r:id="rId13"/>
            <a:extLst>
              <a:ext uri="{FF2B5EF4-FFF2-40B4-BE49-F238E27FC236}">
                <a16:creationId xmlns:a16="http://schemas.microsoft.com/office/drawing/2014/main" id="{056573F6-6F3D-762E-2C31-148E288E8F4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47598" y="5555732"/>
            <a:ext cx="2562632" cy="937143"/>
          </a:xfrm>
          <a:prstGeom prst="rect">
            <a:avLst/>
          </a:prstGeom>
        </p:spPr>
      </p:pic>
      <p:pic>
        <p:nvPicPr>
          <p:cNvPr id="13" name="Picture 12">
            <a:hlinkClick r:id="rId15"/>
            <a:extLst>
              <a:ext uri="{FF2B5EF4-FFF2-40B4-BE49-F238E27FC236}">
                <a16:creationId xmlns:a16="http://schemas.microsoft.com/office/drawing/2014/main" id="{2E8824AF-A142-AFEC-2CF9-D2842CCBAB3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5183" y="4667295"/>
            <a:ext cx="3762900" cy="74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26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BCD949-386B-DE6B-F7A7-C9237BD6B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A2065-7836-F24A-1BC7-234E4D10F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err="1"/>
              <a:t>What</a:t>
            </a:r>
            <a:r>
              <a:rPr lang="fr-FR"/>
              <a:t> </a:t>
            </a:r>
            <a:r>
              <a:rPr lang="fr-FR" err="1"/>
              <a:t>We</a:t>
            </a:r>
            <a:r>
              <a:rPr lang="fr-FR"/>
              <a:t> Share</a:t>
            </a:r>
            <a:endParaRPr lang="en-L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227D3-592F-8E4B-5767-D046C60F30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1718242"/>
            <a:ext cx="5929222" cy="4365715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fr-FR" err="1">
                <a:latin typeface="Arial"/>
                <a:cs typeface="Arial"/>
              </a:rPr>
              <a:t>Similar</a:t>
            </a:r>
            <a:r>
              <a:rPr lang="fr-FR">
                <a:latin typeface="Arial"/>
                <a:cs typeface="Arial"/>
              </a:rPr>
              <a:t> mission</a:t>
            </a:r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err="1">
                <a:latin typeface="Arial"/>
                <a:cs typeface="Arial"/>
              </a:rPr>
              <a:t>Similar</a:t>
            </a:r>
            <a:r>
              <a:rPr lang="fr-FR">
                <a:latin typeface="Arial"/>
                <a:cs typeface="Arial"/>
              </a:rPr>
              <a:t> </a:t>
            </a:r>
            <a:r>
              <a:rPr lang="fr-FR" err="1">
                <a:latin typeface="Arial"/>
                <a:cs typeface="Arial"/>
              </a:rPr>
              <a:t>institutional</a:t>
            </a:r>
            <a:r>
              <a:rPr lang="fr-FR">
                <a:latin typeface="Arial"/>
                <a:cs typeface="Arial"/>
              </a:rPr>
              <a:t> </a:t>
            </a:r>
            <a:r>
              <a:rPr lang="fr-FR" err="1">
                <a:latin typeface="Arial"/>
                <a:cs typeface="Arial"/>
              </a:rPr>
              <a:t>framework</a:t>
            </a:r>
            <a:endParaRPr lang="fr-FR">
              <a:latin typeface="Arial"/>
              <a:cs typeface="Arial"/>
            </a:endParaRPr>
          </a:p>
          <a:p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err="1">
                <a:latin typeface="Arial"/>
                <a:cs typeface="Arial"/>
              </a:rPr>
              <a:t>Similar</a:t>
            </a:r>
            <a:r>
              <a:rPr lang="fr-FR">
                <a:latin typeface="Arial"/>
                <a:cs typeface="Arial"/>
              </a:rPr>
              <a:t> user </a:t>
            </a:r>
            <a:r>
              <a:rPr lang="fr-FR" err="1">
                <a:latin typeface="Arial"/>
                <a:cs typeface="Arial"/>
              </a:rPr>
              <a:t>needs</a:t>
            </a:r>
            <a:endParaRPr lang="fr-FR" err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E">
                <a:latin typeface="Arial"/>
                <a:cs typeface="Arial"/>
              </a:rPr>
              <a:t>Same challenges</a:t>
            </a:r>
            <a:endParaRPr lang="en-IE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E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err="1">
                <a:latin typeface="Arial"/>
                <a:cs typeface="Arial"/>
              </a:rPr>
              <a:t>Same</a:t>
            </a:r>
            <a:r>
              <a:rPr lang="fr-FR">
                <a:latin typeface="Arial"/>
                <a:cs typeface="Arial"/>
              </a:rPr>
              <a:t> </a:t>
            </a:r>
            <a:r>
              <a:rPr lang="fr-FR" err="1">
                <a:latin typeface="Arial"/>
                <a:cs typeface="Arial"/>
              </a:rPr>
              <a:t>systems</a:t>
            </a:r>
            <a:r>
              <a:rPr lang="fr-FR">
                <a:latin typeface="Arial"/>
                <a:cs typeface="Arial"/>
              </a:rPr>
              <a:t>: Alma and Primo VE</a:t>
            </a:r>
          </a:p>
          <a:p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LU"/>
          </a:p>
          <a:p>
            <a:pPr marL="0" indent="0">
              <a:buNone/>
            </a:pPr>
            <a:endParaRPr lang="en-LU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736599CB-E53C-AAA8-BC62-8A11CD1D8D7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8655" r="8655"/>
          <a:stretch/>
        </p:blipFill>
        <p:spPr>
          <a:xfrm>
            <a:off x="5734970" y="129394"/>
            <a:ext cx="7014949" cy="6363433"/>
          </a:xfrm>
        </p:spPr>
      </p:pic>
    </p:spTree>
    <p:extLst>
      <p:ext uri="{BB962C8B-B14F-4D97-AF65-F5344CB8AC3E}">
        <p14:creationId xmlns:p14="http://schemas.microsoft.com/office/powerpoint/2010/main" val="392731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42C86-9E5A-01DD-A23D-EB3256CCC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615" y="291795"/>
            <a:ext cx="5773613" cy="1325563"/>
          </a:xfrm>
        </p:spPr>
        <p:txBody>
          <a:bodyPr/>
          <a:lstStyle/>
          <a:p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Overview of the Union Catalogue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05DB3-9961-1351-56E0-7DF3E98A7F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936" y="1711661"/>
            <a:ext cx="5310996" cy="485454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70000"/>
              </a:lnSpc>
            </a:pPr>
            <a:endParaRPr lang="en-US">
              <a:latin typeface="Arial"/>
              <a:cs typeface="Arial"/>
            </a:endParaRP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>
                <a:latin typeface="Arial"/>
                <a:cs typeface="Arial"/>
              </a:rPr>
              <a:t>Unified</a:t>
            </a:r>
            <a:r>
              <a:rPr>
                <a:latin typeface="Arial"/>
                <a:cs typeface="Arial"/>
              </a:rPr>
              <a:t> Vision</a:t>
            </a:r>
            <a:endParaRPr lang="en-US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Aft>
                <a:spcPts val="300"/>
              </a:spcAft>
            </a:pPr>
            <a:r>
              <a:rPr lang="en-US">
                <a:latin typeface="Arial"/>
                <a:cs typeface="Arial"/>
              </a:rPr>
              <a:t>Create single discovery tool</a:t>
            </a:r>
          </a:p>
          <a:p>
            <a:pPr lvl="1">
              <a:lnSpc>
                <a:spcPct val="100000"/>
              </a:lnSpc>
              <a:spcAft>
                <a:spcPts val="300"/>
              </a:spcAft>
            </a:pPr>
            <a:r>
              <a:rPr lang="en-US">
                <a:latin typeface="Arial"/>
                <a:cs typeface="Arial"/>
              </a:rPr>
              <a:t>Access shared resources easily</a:t>
            </a:r>
            <a:endParaRPr lang="en-US">
              <a:cs typeface="Arial"/>
            </a:endParaRPr>
          </a:p>
          <a:p>
            <a:pPr>
              <a:lnSpc>
                <a:spcPct val="70000"/>
              </a:lnSpc>
            </a:pPr>
            <a:endParaRPr lang="en-US">
              <a:latin typeface="Arial"/>
              <a:cs typeface="Arial"/>
            </a:endParaRPr>
          </a:p>
          <a:p>
            <a:pPr>
              <a:lnSpc>
                <a:spcPct val="70000"/>
              </a:lnSpc>
            </a:pPr>
            <a:endParaRPr lang="en-US">
              <a:latin typeface="Arial"/>
              <a:cs typeface="Arial"/>
            </a:endParaRPr>
          </a:p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US">
                <a:latin typeface="Arial"/>
                <a:cs typeface="Arial"/>
              </a:rPr>
              <a:t>Key Features</a:t>
            </a:r>
          </a:p>
          <a:p>
            <a:pPr lvl="1">
              <a:lnSpc>
                <a:spcPct val="100000"/>
              </a:lnSpc>
              <a:spcAft>
                <a:spcPts val="300"/>
              </a:spcAft>
            </a:pPr>
            <a:r>
              <a:rPr lang="en-US">
                <a:latin typeface="Arial"/>
                <a:cs typeface="Arial"/>
              </a:rPr>
              <a:t>Built on strategic partnerships</a:t>
            </a:r>
          </a:p>
          <a:p>
            <a:pPr lvl="1">
              <a:lnSpc>
                <a:spcPct val="100000"/>
              </a:lnSpc>
              <a:spcAft>
                <a:spcPts val="300"/>
              </a:spcAft>
            </a:pPr>
            <a:r>
              <a:rPr lang="en-US">
                <a:latin typeface="Arial"/>
                <a:cs typeface="Arial"/>
              </a:rPr>
              <a:t>Preserves institutional autonomy</a:t>
            </a:r>
          </a:p>
          <a:p>
            <a:pPr lvl="1">
              <a:lnSpc>
                <a:spcPct val="100000"/>
              </a:lnSpc>
              <a:spcAft>
                <a:spcPts val="300"/>
              </a:spcAft>
            </a:pPr>
            <a:r>
              <a:rPr lang="en-US">
                <a:latin typeface="Arial"/>
                <a:cs typeface="Arial"/>
              </a:rPr>
              <a:t>Inspired by gradual integration approach</a:t>
            </a:r>
          </a:p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Placeholder 5" descr="A group of people sitting at tables in a library&#10;&#10;AI-generated content may be incorrect.">
            <a:extLst>
              <a:ext uri="{FF2B5EF4-FFF2-40B4-BE49-F238E27FC236}">
                <a16:creationId xmlns:a16="http://schemas.microsoft.com/office/drawing/2014/main" id="{5F1624DF-ABCD-DC86-0519-B5184A499DB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4650" b="46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636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3965130-7FAE-9466-CE1A-2F6C53CBF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Surface and Depth: Visible and Invisible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227864C-3E21-CB9D-84B5-7C5493CF79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6801" y="1876926"/>
            <a:ext cx="5065854" cy="365456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endParaRPr lang="en-US">
              <a:solidFill>
                <a:srgbClr val="000000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r>
              <a:rPr lang="en-US">
                <a:solidFill>
                  <a:srgbClr val="000000"/>
                </a:solidFill>
                <a:ea typeface="+mn-lt"/>
                <a:cs typeface="+mn-lt"/>
              </a:rPr>
              <a:t>Feasibility study milestone</a:t>
            </a:r>
          </a:p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/>
                <a:cs typeface="Arial"/>
              </a:rPr>
              <a:t>Ex Libris involvement</a:t>
            </a:r>
          </a:p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>
                <a:latin typeface="Arial"/>
                <a:cs typeface="Arial"/>
              </a:rPr>
              <a:t>Learning from </a:t>
            </a:r>
            <a:r>
              <a:rPr lang="en-US">
                <a:latin typeface="Arial"/>
                <a:cs typeface="Arial"/>
              </a:rPr>
              <a:t>other libraries</a:t>
            </a:r>
          </a:p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>
                <a:latin typeface="Arial"/>
                <a:cs typeface="Arial"/>
              </a:rPr>
              <a:t>Necessary paperwork</a:t>
            </a:r>
          </a:p>
          <a:p>
            <a:endParaRPr/>
          </a:p>
        </p:txBody>
      </p:sp>
      <p:pic>
        <p:nvPicPr>
          <p:cNvPr id="14" name="Picture Placeholder 13" descr="A fish and an iceberg in the ocean&#10;&#10;AI-generated content may be incorrect.">
            <a:extLst>
              <a:ext uri="{FF2B5EF4-FFF2-40B4-BE49-F238E27FC236}">
                <a16:creationId xmlns:a16="http://schemas.microsoft.com/office/drawing/2014/main" id="{356C9256-5AAF-413C-A9E5-F6BBC31C3F3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4650" b="46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008325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475E811137CD4891FB1AB8EC655343" ma:contentTypeVersion="3" ma:contentTypeDescription="Create a new document." ma:contentTypeScope="" ma:versionID="ba6722f9527573a4e617817db0b9c34c">
  <xsd:schema xmlns:xsd="http://www.w3.org/2001/XMLSchema" xmlns:xs="http://www.w3.org/2001/XMLSchema" xmlns:p="http://schemas.microsoft.com/office/2006/metadata/properties" xmlns:ns2="b5bcb945-80b4-45ee-a31a-00df0b3e3681" targetNamespace="http://schemas.microsoft.com/office/2006/metadata/properties" ma:root="true" ma:fieldsID="90526f6fdd0bcd527c1db6af90bb2efb" ns2:_="">
    <xsd:import namespace="b5bcb945-80b4-45ee-a31a-00df0b3e36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cb945-80b4-45ee-a31a-00df0b3e36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C7D1AEF-9BF1-4B90-8A25-07D18911D33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8AD3C3A-AA97-4A07-B831-0A3C701DE19F}">
  <ds:schemaRefs>
    <ds:schemaRef ds:uri="b5bcb945-80b4-45ee-a31a-00df0b3e368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9419C53-AA99-4619-9D55-0D216B1F448F}">
  <ds:schemaRefs>
    <ds:schemaRef ds:uri="b5bcb945-80b4-45ee-a31a-00df0b3e368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</TotalTime>
  <Words>907</Words>
  <Application>Microsoft Office PowerPoint</Application>
  <PresentationFormat>Widescreen</PresentationFormat>
  <Paragraphs>266</Paragraphs>
  <Slides>33</Slides>
  <Notes>23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Wingdings</vt:lpstr>
      <vt:lpstr>Office Theme</vt:lpstr>
      <vt:lpstr>Worksheet</vt:lpstr>
      <vt:lpstr>               EU Lib Cat  The making of a Union Catalogue for the European Union Institutional Libraries   IGeLU 2025 Siena, 17 September 2025</vt:lpstr>
      <vt:lpstr>The European Union Institutions, Bodies and Agencies</vt:lpstr>
      <vt:lpstr>The European Union</vt:lpstr>
      <vt:lpstr>EUROLIB</vt:lpstr>
      <vt:lpstr>The project, the actors, the tools</vt:lpstr>
      <vt:lpstr>Participating libraries</vt:lpstr>
      <vt:lpstr>What We Share</vt:lpstr>
      <vt:lpstr>Overview of the Union Catalogue Project</vt:lpstr>
      <vt:lpstr>Surface and Depth: Visible and Invisible</vt:lpstr>
      <vt:lpstr>Project Roadmap</vt:lpstr>
      <vt:lpstr>The Method</vt:lpstr>
      <vt:lpstr>Our Audience:  Whom We Serve</vt:lpstr>
      <vt:lpstr>Early Days – New Discovery</vt:lpstr>
      <vt:lpstr>Kickoff &amp; Server Migration</vt:lpstr>
      <vt:lpstr>Union View &amp; Union Catalogue</vt:lpstr>
      <vt:lpstr>What is in the index?</vt:lpstr>
      <vt:lpstr>Each of the 7 Institutions is Identifiable</vt:lpstr>
      <vt:lpstr>The PNX</vt:lpstr>
      <vt:lpstr>Availability Options </vt:lpstr>
      <vt:lpstr>Union Catalogue: Detected Issues</vt:lpstr>
      <vt:lpstr>Union Catalogue: Issue Resolution</vt:lpstr>
      <vt:lpstr>Group Decisions - Fulfillment Network </vt:lpstr>
      <vt:lpstr>Two Options: A True Dilemma</vt:lpstr>
      <vt:lpstr>Working together</vt:lpstr>
      <vt:lpstr>Managing Personal Data</vt:lpstr>
      <vt:lpstr>The choice:  Automated Fulfillment Network</vt:lpstr>
      <vt:lpstr>Why AFN?</vt:lpstr>
      <vt:lpstr>What's next</vt:lpstr>
      <vt:lpstr>Hide From Network Definitions</vt:lpstr>
      <vt:lpstr>Steps Forward and Upcoming Opportunities</vt:lpstr>
      <vt:lpstr>Branding the Union Catalogue View</vt:lpstr>
      <vt:lpstr>The future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DAMAN Claudia (OP)</dc:creator>
  <cp:keywords/>
  <cp:lastModifiedBy>BUTELLI Sergio (OP)</cp:lastModifiedBy>
  <cp:revision>2</cp:revision>
  <dcterms:created xsi:type="dcterms:W3CDTF">2021-08-31T15:01:52Z</dcterms:created>
  <dcterms:modified xsi:type="dcterms:W3CDTF">2025-09-17T11:11:07Z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0x01010040475E811137CD4891FB1AB8EC655343</vt:lpwstr>
  </property>
  <property fmtid="{D5CDD505-2E9C-101B-9397-08002B2CF9AE}" pid="3" name="Unit">
    <vt:lpwstr>13;#OP.B.2 - Multimedia and Publications|b60b1445-b671-47b6-b729-f0134ff23533</vt:lpwstr>
  </property>
  <property fmtid="{D5CDD505-2E9C-101B-9397-08002B2CF9AE}" pid="4" name="URL">
    <vt:lpwstr/>
  </property>
  <property fmtid="{D5CDD505-2E9C-101B-9397-08002B2CF9AE}" pid="5" name="MSIP_Label_6bd9ddd1-4d20-43f6-abfa-fc3c07406f94_Enabled">
    <vt:lpwstr>true</vt:lpwstr>
  </property>
  <property fmtid="{D5CDD505-2E9C-101B-9397-08002B2CF9AE}" pid="6" name="MSIP_Label_6bd9ddd1-4d20-43f6-abfa-fc3c07406f94_SetDate">
    <vt:lpwstr>2023-04-11T07:58:35Z</vt:lpwstr>
  </property>
  <property fmtid="{D5CDD505-2E9C-101B-9397-08002B2CF9AE}" pid="7" name="MSIP_Label_6bd9ddd1-4d20-43f6-abfa-fc3c07406f94_Method">
    <vt:lpwstr>Standard</vt:lpwstr>
  </property>
  <property fmtid="{D5CDD505-2E9C-101B-9397-08002B2CF9AE}" pid="8" name="MSIP_Label_6bd9ddd1-4d20-43f6-abfa-fc3c07406f94_Name">
    <vt:lpwstr>Commission Use</vt:lpwstr>
  </property>
  <property fmtid="{D5CDD505-2E9C-101B-9397-08002B2CF9AE}" pid="9" name="MSIP_Label_6bd9ddd1-4d20-43f6-abfa-fc3c07406f94_SiteId">
    <vt:lpwstr>b24c8b06-522c-46fe-9080-70926f8dddb1</vt:lpwstr>
  </property>
  <property fmtid="{D5CDD505-2E9C-101B-9397-08002B2CF9AE}" pid="10" name="MSIP_Label_6bd9ddd1-4d20-43f6-abfa-fc3c07406f94_ActionId">
    <vt:lpwstr>f6792608-fdd1-45c9-aea6-ea7ca28c3217</vt:lpwstr>
  </property>
  <property fmtid="{D5CDD505-2E9C-101B-9397-08002B2CF9AE}" pid="11" name="MSIP_Label_6bd9ddd1-4d20-43f6-abfa-fc3c07406f94_ContentBits">
    <vt:lpwstr>0</vt:lpwstr>
  </property>
  <property fmtid="{D5CDD505-2E9C-101B-9397-08002B2CF9AE}" pid="12" name="MediaServiceImageTags">
    <vt:lpwstr/>
  </property>
  <property fmtid="{D5CDD505-2E9C-101B-9397-08002B2CF9AE}" pid="13" name="_dlc_DocIdItemGuid">
    <vt:lpwstr>e1b8909c-3eed-4070-8727-9e985d811ab4</vt:lpwstr>
  </property>
</Properties>
</file>