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99" r:id="rId4"/>
  </p:sldMasterIdLst>
  <p:notesMasterIdLst>
    <p:notesMasterId r:id="rId19"/>
  </p:notesMasterIdLst>
  <p:handoutMasterIdLst>
    <p:handoutMasterId r:id="rId20"/>
  </p:handoutMasterIdLst>
  <p:sldIdLst>
    <p:sldId id="695" r:id="rId5"/>
    <p:sldId id="718" r:id="rId6"/>
    <p:sldId id="2147480630" r:id="rId7"/>
    <p:sldId id="2147480631" r:id="rId8"/>
    <p:sldId id="2147480632" r:id="rId9"/>
    <p:sldId id="2147480635" r:id="rId10"/>
    <p:sldId id="2147480625" r:id="rId11"/>
    <p:sldId id="723" r:id="rId12"/>
    <p:sldId id="2147480628" r:id="rId13"/>
    <p:sldId id="2147480629" r:id="rId14"/>
    <p:sldId id="2147480633" r:id="rId15"/>
    <p:sldId id="2147480627" r:id="rId16"/>
    <p:sldId id="721" r:id="rId17"/>
    <p:sldId id="21474825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36" userDrawn="1">
          <p15:clr>
            <a:srgbClr val="9FCC3B"/>
          </p15:clr>
        </p15:guide>
        <p15:guide id="26" pos="7333" userDrawn="1">
          <p15:clr>
            <a:srgbClr val="9FCC3B"/>
          </p15:clr>
        </p15:guide>
        <p15:guide id="27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EFF"/>
    <a:srgbClr val="B2A9FF"/>
    <a:srgbClr val="D6C8E0"/>
    <a:srgbClr val="5E33BF"/>
    <a:srgbClr val="798AE2"/>
    <a:srgbClr val="1C4DA5"/>
    <a:srgbClr val="303E9F"/>
    <a:srgbClr val="2448A6"/>
    <a:srgbClr val="778BE2"/>
    <a:srgbClr val="1D5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D3AC6-E88D-B143-AC4D-9EB451BCB2C1}" v="2" dt="2025-09-09T10:47:26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8"/>
  </p:normalViewPr>
  <p:slideViewPr>
    <p:cSldViewPr snapToGrid="0">
      <p:cViewPr varScale="1">
        <p:scale>
          <a:sx n="113" d="100"/>
          <a:sy n="113" d="100"/>
        </p:scale>
        <p:origin x="760" y="176"/>
      </p:cViewPr>
      <p:guideLst>
        <p:guide pos="336"/>
        <p:guide pos="7333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na Marciano" userId="58d16d7f-8586-4f00-8c38-659fc11f5f43" providerId="ADAL" clId="{60BDE678-FEC7-410F-ADCE-59E4B24B5BB0}"/>
    <pc:docChg chg="undo redo custSel addSld delSld modSld">
      <pc:chgData name="Adina Marciano" userId="58d16d7f-8586-4f00-8c38-659fc11f5f43" providerId="ADAL" clId="{60BDE678-FEC7-410F-ADCE-59E4B24B5BB0}" dt="2025-05-08T06:32:48.504" v="459" actId="47"/>
      <pc:docMkLst>
        <pc:docMk/>
      </pc:docMkLst>
      <pc:sldChg chg="add del">
        <pc:chgData name="Adina Marciano" userId="58d16d7f-8586-4f00-8c38-659fc11f5f43" providerId="ADAL" clId="{60BDE678-FEC7-410F-ADCE-59E4B24B5BB0}" dt="2025-05-08T06:32:00.814" v="447" actId="47"/>
        <pc:sldMkLst>
          <pc:docMk/>
          <pc:sldMk cId="118866858" sldId="499"/>
        </pc:sldMkLst>
      </pc:sldChg>
      <pc:sldChg chg="del">
        <pc:chgData name="Adina Marciano" userId="58d16d7f-8586-4f00-8c38-659fc11f5f43" providerId="ADAL" clId="{60BDE678-FEC7-410F-ADCE-59E4B24B5BB0}" dt="2025-05-08T06:32:01.633" v="448" actId="47"/>
        <pc:sldMkLst>
          <pc:docMk/>
          <pc:sldMk cId="1982265647" sldId="500"/>
        </pc:sldMkLst>
      </pc:sldChg>
      <pc:sldChg chg="del">
        <pc:chgData name="Adina Marciano" userId="58d16d7f-8586-4f00-8c38-659fc11f5f43" providerId="ADAL" clId="{60BDE678-FEC7-410F-ADCE-59E4B24B5BB0}" dt="2025-05-08T06:32:02.359" v="449" actId="47"/>
        <pc:sldMkLst>
          <pc:docMk/>
          <pc:sldMk cId="46925408" sldId="501"/>
        </pc:sldMkLst>
      </pc:sldChg>
      <pc:sldChg chg="del">
        <pc:chgData name="Adina Marciano" userId="58d16d7f-8586-4f00-8c38-659fc11f5f43" providerId="ADAL" clId="{60BDE678-FEC7-410F-ADCE-59E4B24B5BB0}" dt="2025-05-08T06:32:03.147" v="450" actId="47"/>
        <pc:sldMkLst>
          <pc:docMk/>
          <pc:sldMk cId="333375444" sldId="502"/>
        </pc:sldMkLst>
      </pc:sldChg>
      <pc:sldChg chg="del">
        <pc:chgData name="Adina Marciano" userId="58d16d7f-8586-4f00-8c38-659fc11f5f43" providerId="ADAL" clId="{60BDE678-FEC7-410F-ADCE-59E4B24B5BB0}" dt="2025-05-08T06:32:03.885" v="451" actId="47"/>
        <pc:sldMkLst>
          <pc:docMk/>
          <pc:sldMk cId="3551890667" sldId="503"/>
        </pc:sldMkLst>
      </pc:sldChg>
      <pc:sldChg chg="del">
        <pc:chgData name="Adina Marciano" userId="58d16d7f-8586-4f00-8c38-659fc11f5f43" providerId="ADAL" clId="{60BDE678-FEC7-410F-ADCE-59E4B24B5BB0}" dt="2025-05-08T06:32:04.972" v="452" actId="47"/>
        <pc:sldMkLst>
          <pc:docMk/>
          <pc:sldMk cId="2228733026" sldId="504"/>
        </pc:sldMkLst>
      </pc:sldChg>
      <pc:sldChg chg="del">
        <pc:chgData name="Adina Marciano" userId="58d16d7f-8586-4f00-8c38-659fc11f5f43" providerId="ADAL" clId="{60BDE678-FEC7-410F-ADCE-59E4B24B5BB0}" dt="2025-05-08T06:32:43.499" v="455" actId="47"/>
        <pc:sldMkLst>
          <pc:docMk/>
          <pc:sldMk cId="3473422156" sldId="535"/>
        </pc:sldMkLst>
      </pc:sldChg>
      <pc:sldChg chg="del">
        <pc:chgData name="Adina Marciano" userId="58d16d7f-8586-4f00-8c38-659fc11f5f43" providerId="ADAL" clId="{60BDE678-FEC7-410F-ADCE-59E4B24B5BB0}" dt="2025-05-08T06:32:44.984" v="456" actId="47"/>
        <pc:sldMkLst>
          <pc:docMk/>
          <pc:sldMk cId="2016499525" sldId="536"/>
        </pc:sldMkLst>
      </pc:sldChg>
      <pc:sldChg chg="add del">
        <pc:chgData name="Adina Marciano" userId="58d16d7f-8586-4f00-8c38-659fc11f5f43" providerId="ADAL" clId="{60BDE678-FEC7-410F-ADCE-59E4B24B5BB0}" dt="2025-05-08T06:32:48.504" v="459" actId="47"/>
        <pc:sldMkLst>
          <pc:docMk/>
          <pc:sldMk cId="2029140750" sldId="721"/>
        </pc:sldMkLst>
      </pc:sldChg>
      <pc:sldChg chg="del">
        <pc:chgData name="Adina Marciano" userId="58d16d7f-8586-4f00-8c38-659fc11f5f43" providerId="ADAL" clId="{60BDE678-FEC7-410F-ADCE-59E4B24B5BB0}" dt="2025-05-08T06:32:46.368" v="457" actId="47"/>
        <pc:sldMkLst>
          <pc:docMk/>
          <pc:sldMk cId="753093695" sldId="811"/>
        </pc:sldMkLst>
      </pc:sldChg>
      <pc:sldChg chg="del">
        <pc:chgData name="Adina Marciano" userId="58d16d7f-8586-4f00-8c38-659fc11f5f43" providerId="ADAL" clId="{60BDE678-FEC7-410F-ADCE-59E4B24B5BB0}" dt="2025-05-08T06:32:40.048" v="454" actId="47"/>
        <pc:sldMkLst>
          <pc:docMk/>
          <pc:sldMk cId="3257801278" sldId="812"/>
        </pc:sldMkLst>
      </pc:sldChg>
      <pc:sldChg chg="del">
        <pc:chgData name="Adina Marciano" userId="58d16d7f-8586-4f00-8c38-659fc11f5f43" providerId="ADAL" clId="{60BDE678-FEC7-410F-ADCE-59E4B24B5BB0}" dt="2025-05-08T06:32:37.993" v="453" actId="47"/>
        <pc:sldMkLst>
          <pc:docMk/>
          <pc:sldMk cId="567381670" sldId="813"/>
        </pc:sldMkLst>
      </pc:sldChg>
      <pc:sldChg chg="addSp delSp modSp mod addAnim delAnim modAnim">
        <pc:chgData name="Adina Marciano" userId="58d16d7f-8586-4f00-8c38-659fc11f5f43" providerId="ADAL" clId="{60BDE678-FEC7-410F-ADCE-59E4B24B5BB0}" dt="2025-05-08T06:26:48.611" v="446"/>
        <pc:sldMkLst>
          <pc:docMk/>
          <pc:sldMk cId="3618698297" sldId="2147480627"/>
        </pc:sldMkLst>
      </pc:sldChg>
      <pc:sldChg chg="addSp delSp modSp mod delAnim">
        <pc:chgData name="Adina Marciano" userId="58d16d7f-8586-4f00-8c38-659fc11f5f43" providerId="ADAL" clId="{60BDE678-FEC7-410F-ADCE-59E4B24B5BB0}" dt="2025-05-07T15:49:14.533" v="3" actId="1076"/>
        <pc:sldMkLst>
          <pc:docMk/>
          <pc:sldMk cId="2103136914" sldId="2147480629"/>
        </pc:sldMkLst>
      </pc:sldChg>
      <pc:sldChg chg="addSp modSp mod">
        <pc:chgData name="Adina Marciano" userId="58d16d7f-8586-4f00-8c38-659fc11f5f43" providerId="ADAL" clId="{60BDE678-FEC7-410F-ADCE-59E4B24B5BB0}" dt="2025-05-08T06:21:31.931" v="411"/>
        <pc:sldMkLst>
          <pc:docMk/>
          <pc:sldMk cId="1248184462" sldId="2147480632"/>
        </pc:sldMkLst>
      </pc:sldChg>
      <pc:sldChg chg="addSp delSp modSp add mod modAnim">
        <pc:chgData name="Adina Marciano" userId="58d16d7f-8586-4f00-8c38-659fc11f5f43" providerId="ADAL" clId="{60BDE678-FEC7-410F-ADCE-59E4B24B5BB0}" dt="2025-05-08T06:19:06.160" v="399"/>
        <pc:sldMkLst>
          <pc:docMk/>
          <pc:sldMk cId="3702765284" sldId="2147480635"/>
        </pc:sldMkLst>
      </pc:sldChg>
      <pc:sldMasterChg chg="delSldLayout">
        <pc:chgData name="Adina Marciano" userId="58d16d7f-8586-4f00-8c38-659fc11f5f43" providerId="ADAL" clId="{60BDE678-FEC7-410F-ADCE-59E4B24B5BB0}" dt="2025-05-08T06:32:46.368" v="457" actId="47"/>
        <pc:sldMasterMkLst>
          <pc:docMk/>
          <pc:sldMasterMk cId="2985313703" sldId="2147483804"/>
        </pc:sldMasterMkLst>
        <pc:sldLayoutChg chg="del">
          <pc:chgData name="Adina Marciano" userId="58d16d7f-8586-4f00-8c38-659fc11f5f43" providerId="ADAL" clId="{60BDE678-FEC7-410F-ADCE-59E4B24B5BB0}" dt="2025-05-08T06:32:46.368" v="457" actId="47"/>
          <pc:sldLayoutMkLst>
            <pc:docMk/>
            <pc:sldMasterMk cId="2985313703" sldId="2147483804"/>
            <pc:sldLayoutMk cId="4088208625" sldId="2147484656"/>
          </pc:sldLayoutMkLst>
        </pc:sldLayoutChg>
      </pc:sldMasterChg>
    </pc:docChg>
  </pc:docChgLst>
  <pc:docChgLst>
    <pc:chgData name="Nathanial Sana [Trainee]" userId="83d18a0f-850e-4c06-a7c5-5efa5ec7b22a" providerId="ADAL" clId="{3C85350E-E12E-4B6D-960D-969C43CDC2EA}"/>
    <pc:docChg chg="undo redo custSel modSld">
      <pc:chgData name="Nathanial Sana [Trainee]" userId="83d18a0f-850e-4c06-a7c5-5efa5ec7b22a" providerId="ADAL" clId="{3C85350E-E12E-4B6D-960D-969C43CDC2EA}" dt="2025-07-16T11:14:59.526" v="4560" actId="167"/>
      <pc:docMkLst>
        <pc:docMk/>
      </pc:docMkLst>
      <pc:sldChg chg="addSp delSp modSp mod chgLayout">
        <pc:chgData name="Nathanial Sana [Trainee]" userId="83d18a0f-850e-4c06-a7c5-5efa5ec7b22a" providerId="ADAL" clId="{3C85350E-E12E-4B6D-960D-969C43CDC2EA}" dt="2025-07-16T11:14:01.414" v="4556" actId="478"/>
        <pc:sldMkLst>
          <pc:docMk/>
          <pc:sldMk cId="1332362307" sldId="718"/>
        </pc:sldMkLst>
      </pc:sldChg>
      <pc:sldChg chg="addSp delSp modSp mod modAnim chgLayout">
        <pc:chgData name="Nathanial Sana [Trainee]" userId="83d18a0f-850e-4c06-a7c5-5efa5ec7b22a" providerId="ADAL" clId="{3C85350E-E12E-4B6D-960D-969C43CDC2EA}" dt="2025-07-16T10:21:00.595" v="4533"/>
        <pc:sldMkLst>
          <pc:docMk/>
          <pc:sldMk cId="2684706957" sldId="723"/>
        </pc:sldMkLst>
      </pc:sldChg>
      <pc:sldChg chg="addSp delSp modSp mod modClrScheme delAnim modAnim chgLayout">
        <pc:chgData name="Nathanial Sana [Trainee]" userId="83d18a0f-850e-4c06-a7c5-5efa5ec7b22a" providerId="ADAL" clId="{3C85350E-E12E-4B6D-960D-969C43CDC2EA}" dt="2025-07-16T10:29:26.865" v="4549" actId="207"/>
        <pc:sldMkLst>
          <pc:docMk/>
          <pc:sldMk cId="3618698297" sldId="2147480627"/>
        </pc:sldMkLst>
      </pc:sldChg>
      <pc:sldChg chg="addSp delSp modSp mod modClrScheme modAnim chgLayout">
        <pc:chgData name="Nathanial Sana [Trainee]" userId="83d18a0f-850e-4c06-a7c5-5efa5ec7b22a" providerId="ADAL" clId="{3C85350E-E12E-4B6D-960D-969C43CDC2EA}" dt="2025-07-16T10:28:40.291" v="4547" actId="207"/>
        <pc:sldMkLst>
          <pc:docMk/>
          <pc:sldMk cId="1665350821" sldId="2147480628"/>
        </pc:sldMkLst>
      </pc:sldChg>
      <pc:sldChg chg="addSp delSp modSp mod modClrScheme chgLayout">
        <pc:chgData name="Nathanial Sana [Trainee]" userId="83d18a0f-850e-4c06-a7c5-5efa5ec7b22a" providerId="ADAL" clId="{3C85350E-E12E-4B6D-960D-969C43CDC2EA}" dt="2025-07-16T10:29:01.454" v="4548" actId="165"/>
        <pc:sldMkLst>
          <pc:docMk/>
          <pc:sldMk cId="2103136914" sldId="2147480629"/>
        </pc:sldMkLst>
      </pc:sldChg>
      <pc:sldChg chg="addSp delSp modSp mod modClrScheme addAnim delAnim modAnim chgLayout">
        <pc:chgData name="Nathanial Sana [Trainee]" userId="83d18a0f-850e-4c06-a7c5-5efa5ec7b22a" providerId="ADAL" clId="{3C85350E-E12E-4B6D-960D-969C43CDC2EA}" dt="2025-07-16T11:14:49.308" v="4558" actId="167"/>
        <pc:sldMkLst>
          <pc:docMk/>
          <pc:sldMk cId="671523274" sldId="2147480630"/>
        </pc:sldMkLst>
      </pc:sldChg>
      <pc:sldChg chg="addSp delSp modSp mod modClrScheme modAnim chgLayout">
        <pc:chgData name="Nathanial Sana [Trainee]" userId="83d18a0f-850e-4c06-a7c5-5efa5ec7b22a" providerId="ADAL" clId="{3C85350E-E12E-4B6D-960D-969C43CDC2EA}" dt="2025-07-16T08:32:01.934" v="3320"/>
        <pc:sldMkLst>
          <pc:docMk/>
          <pc:sldMk cId="3418104631" sldId="2147480631"/>
        </pc:sldMkLst>
      </pc:sldChg>
      <pc:sldChg chg="addSp delSp modSp mod delAnim modAnim chgLayout">
        <pc:chgData name="Nathanial Sana [Trainee]" userId="83d18a0f-850e-4c06-a7c5-5efa5ec7b22a" providerId="ADAL" clId="{3C85350E-E12E-4B6D-960D-969C43CDC2EA}" dt="2025-07-16T10:02:55.153" v="4332" actId="165"/>
        <pc:sldMkLst>
          <pc:docMk/>
          <pc:sldMk cId="1248184462" sldId="2147480632"/>
        </pc:sldMkLst>
      </pc:sldChg>
      <pc:sldChg chg="modSp mod">
        <pc:chgData name="Nathanial Sana [Trainee]" userId="83d18a0f-850e-4c06-a7c5-5efa5ec7b22a" providerId="ADAL" clId="{3C85350E-E12E-4B6D-960D-969C43CDC2EA}" dt="2025-07-16T10:24:13.306" v="4539"/>
        <pc:sldMkLst>
          <pc:docMk/>
          <pc:sldMk cId="636434843" sldId="2147480634"/>
        </pc:sldMkLst>
      </pc:sldChg>
      <pc:sldChg chg="addSp delSp modSp mod modClrScheme addAnim delAnim modAnim chgLayout">
        <pc:chgData name="Nathanial Sana [Trainee]" userId="83d18a0f-850e-4c06-a7c5-5efa5ec7b22a" providerId="ADAL" clId="{3C85350E-E12E-4B6D-960D-969C43CDC2EA}" dt="2025-07-16T11:14:59.526" v="4560" actId="167"/>
        <pc:sldMkLst>
          <pc:docMk/>
          <pc:sldMk cId="3702765284" sldId="2147480635"/>
        </pc:sldMkLst>
      </pc:sldChg>
      <pc:sldChg chg="addSp delSp modSp mod">
        <pc:chgData name="Nathanial Sana [Trainee]" userId="83d18a0f-850e-4c06-a7c5-5efa5ec7b22a" providerId="ADAL" clId="{3C85350E-E12E-4B6D-960D-969C43CDC2EA}" dt="2025-07-16T10:29:47.957" v="4552" actId="207"/>
        <pc:sldMkLst>
          <pc:docMk/>
          <pc:sldMk cId="2267296956" sldId="2147482578"/>
        </pc:sldMkLst>
      </pc:sldChg>
    </pc:docChg>
  </pc:docChgLst>
  <pc:docChgLst>
    <pc:chgData name="Laetitia Maarek" userId="ca54ecd6-6228-45e2-98e8-8a269c052072" providerId="ADAL" clId="{5F86A133-19E9-4FC2-9ADC-878F8A867252}"/>
    <pc:docChg chg="custSel modSld">
      <pc:chgData name="Laetitia Maarek" userId="ca54ecd6-6228-45e2-98e8-8a269c052072" providerId="ADAL" clId="{5F86A133-19E9-4FC2-9ADC-878F8A867252}" dt="2025-05-17T06:23:51.783" v="1" actId="20577"/>
      <pc:docMkLst>
        <pc:docMk/>
      </pc:docMkLst>
      <pc:sldChg chg="addSp delSp modSp mod">
        <pc:chgData name="Laetitia Maarek" userId="ca54ecd6-6228-45e2-98e8-8a269c052072" providerId="ADAL" clId="{5F86A133-19E9-4FC2-9ADC-878F8A867252}" dt="2025-05-17T06:23:51.783" v="1" actId="20577"/>
        <pc:sldMkLst>
          <pc:docMk/>
          <pc:sldMk cId="2029140750" sldId="721"/>
        </pc:sldMkLst>
      </pc:sldChg>
    </pc:docChg>
  </pc:docChgLst>
  <pc:docChgLst>
    <pc:chgData name="Adina Marciano" userId="58d16d7f-8586-4f00-8c38-659fc11f5f43" providerId="ADAL" clId="{EA5215B3-A3D0-45D4-BDF2-30D13A70CD53}"/>
    <pc:docChg chg="modSld">
      <pc:chgData name="Adina Marciano" userId="58d16d7f-8586-4f00-8c38-659fc11f5f43" providerId="ADAL" clId="{EA5215B3-A3D0-45D4-BDF2-30D13A70CD53}" dt="2025-05-08T08:45:08.749" v="17"/>
      <pc:docMkLst>
        <pc:docMk/>
      </pc:docMkLst>
      <pc:sldChg chg="modAnim">
        <pc:chgData name="Adina Marciano" userId="58d16d7f-8586-4f00-8c38-659fc11f5f43" providerId="ADAL" clId="{EA5215B3-A3D0-45D4-BDF2-30D13A70CD53}" dt="2025-05-08T08:45:08.749" v="17"/>
        <pc:sldMkLst>
          <pc:docMk/>
          <pc:sldMk cId="1248184462" sldId="2147480632"/>
        </pc:sldMkLst>
      </pc:sldChg>
    </pc:docChg>
  </pc:docChgLst>
  <pc:docChgLst>
    <pc:chgData name="Adina Marciano" userId="58d16d7f-8586-4f00-8c38-659fc11f5f43" providerId="ADAL" clId="{5CD6FDC8-1BA4-48FC-BBFF-C1036F2A815F}"/>
    <pc:docChg chg="custSel modSld">
      <pc:chgData name="Adina Marciano" userId="58d16d7f-8586-4f00-8c38-659fc11f5f43" providerId="ADAL" clId="{5CD6FDC8-1BA4-48FC-BBFF-C1036F2A815F}" dt="2025-08-27T11:52:05.749" v="0" actId="478"/>
      <pc:docMkLst>
        <pc:docMk/>
      </pc:docMkLst>
      <pc:sldChg chg="delSp mod">
        <pc:chgData name="Adina Marciano" userId="58d16d7f-8586-4f00-8c38-659fc11f5f43" providerId="ADAL" clId="{5CD6FDC8-1BA4-48FC-BBFF-C1036F2A815F}" dt="2025-08-27T11:52:05.749" v="0" actId="478"/>
        <pc:sldMkLst>
          <pc:docMk/>
          <pc:sldMk cId="1248184462" sldId="2147480632"/>
        </pc:sldMkLst>
      </pc:sldChg>
    </pc:docChg>
  </pc:docChgLst>
  <pc:docChgLst>
    <pc:chgData name="Ngaihtea - PC Lalngaihzuala [Chillibreeze]" userId="8ece6560-958e-4a9d-b0c7-fb092878403b" providerId="ADAL" clId="{AAC8EC25-39CF-4CBE-B460-7EE06FCCCA7C}"/>
    <pc:docChg chg="undo redo custSel modSld">
      <pc:chgData name="Ngaihtea - PC Lalngaihzuala [Chillibreeze]" userId="8ece6560-958e-4a9d-b0c7-fb092878403b" providerId="ADAL" clId="{AAC8EC25-39CF-4CBE-B460-7EE06FCCCA7C}" dt="2025-07-21T10:56:27.873" v="60" actId="700"/>
      <pc:docMkLst>
        <pc:docMk/>
      </pc:docMkLst>
      <pc:sldChg chg="addSp delSp modSp mod modClrScheme chgLayout">
        <pc:chgData name="Ngaihtea - PC Lalngaihzuala [Chillibreeze]" userId="8ece6560-958e-4a9d-b0c7-fb092878403b" providerId="ADAL" clId="{AAC8EC25-39CF-4CBE-B460-7EE06FCCCA7C}" dt="2025-07-21T10:50:57.259" v="3" actId="6264"/>
        <pc:sldMkLst>
          <pc:docMk/>
          <pc:sldMk cId="3525967866" sldId="695"/>
        </pc:sldMkLst>
      </pc:sldChg>
      <pc:sldChg chg="addSp delSp modSp mod modClrScheme chgLayout">
        <pc:chgData name="Ngaihtea - PC Lalngaihzuala [Chillibreeze]" userId="8ece6560-958e-4a9d-b0c7-fb092878403b" providerId="ADAL" clId="{AAC8EC25-39CF-4CBE-B460-7EE06FCCCA7C}" dt="2025-07-21T10:51:19.193" v="7" actId="478"/>
        <pc:sldMkLst>
          <pc:docMk/>
          <pc:sldMk cId="1332362307" sldId="718"/>
        </pc:sldMkLst>
      </pc:sldChg>
      <pc:sldChg chg="addSp delSp modSp mod modClrScheme chgLayout">
        <pc:chgData name="Ngaihtea - PC Lalngaihzuala [Chillibreeze]" userId="8ece6560-958e-4a9d-b0c7-fb092878403b" providerId="ADAL" clId="{AAC8EC25-39CF-4CBE-B460-7EE06FCCCA7C}" dt="2025-07-21T10:56:27.873" v="60" actId="700"/>
        <pc:sldMkLst>
          <pc:docMk/>
          <pc:sldMk cId="2029140750" sldId="721"/>
        </pc:sldMkLst>
      </pc:sldChg>
      <pc:sldChg chg="modSp mod">
        <pc:chgData name="Ngaihtea - PC Lalngaihzuala [Chillibreeze]" userId="8ece6560-958e-4a9d-b0c7-fb092878403b" providerId="ADAL" clId="{AAC8EC25-39CF-4CBE-B460-7EE06FCCCA7C}" dt="2025-07-21T10:54:18.363" v="26" actId="948"/>
        <pc:sldMkLst>
          <pc:docMk/>
          <pc:sldMk cId="3618698297" sldId="2147480627"/>
        </pc:sldMkLst>
      </pc:sldChg>
      <pc:sldChg chg="modSp mod">
        <pc:chgData name="Ngaihtea - PC Lalngaihzuala [Chillibreeze]" userId="8ece6560-958e-4a9d-b0c7-fb092878403b" providerId="ADAL" clId="{AAC8EC25-39CF-4CBE-B460-7EE06FCCCA7C}" dt="2025-07-21T10:52:04.092" v="12" actId="14100"/>
        <pc:sldMkLst>
          <pc:docMk/>
          <pc:sldMk cId="671523274" sldId="2147480630"/>
        </pc:sldMkLst>
      </pc:sldChg>
      <pc:sldChg chg="modSp mod">
        <pc:chgData name="Ngaihtea - PC Lalngaihzuala [Chillibreeze]" userId="8ece6560-958e-4a9d-b0c7-fb092878403b" providerId="ADAL" clId="{AAC8EC25-39CF-4CBE-B460-7EE06FCCCA7C}" dt="2025-07-21T10:52:34.339" v="17" actId="207"/>
        <pc:sldMkLst>
          <pc:docMk/>
          <pc:sldMk cId="1248184462" sldId="2147480632"/>
        </pc:sldMkLst>
      </pc:sldChg>
      <pc:sldChg chg="addSp delSp modSp mod chgLayout">
        <pc:chgData name="Ngaihtea - PC Lalngaihzuala [Chillibreeze]" userId="8ece6560-958e-4a9d-b0c7-fb092878403b" providerId="ADAL" clId="{AAC8EC25-39CF-4CBE-B460-7EE06FCCCA7C}" dt="2025-07-21T10:56:15.756" v="59" actId="478"/>
        <pc:sldMkLst>
          <pc:docMk/>
          <pc:sldMk cId="636434843" sldId="2147480634"/>
        </pc:sldMkLst>
      </pc:sldChg>
      <pc:sldChg chg="delSp mod">
        <pc:chgData name="Ngaihtea - PC Lalngaihzuala [Chillibreeze]" userId="8ece6560-958e-4a9d-b0c7-fb092878403b" providerId="ADAL" clId="{AAC8EC25-39CF-4CBE-B460-7EE06FCCCA7C}" dt="2025-07-21T10:52:53.653" v="18" actId="478"/>
        <pc:sldMkLst>
          <pc:docMk/>
          <pc:sldMk cId="3702765284" sldId="2147480635"/>
        </pc:sldMkLst>
      </pc:sldChg>
    </pc:docChg>
  </pc:docChgLst>
  <pc:docChgLst>
    <pc:chgData name="Adina Marciano" userId="58d16d7f-8586-4f00-8c38-659fc11f5f43" providerId="ADAL" clId="{412D8FEB-A43B-4C38-AF7A-B12D72A0F771}"/>
    <pc:docChg chg="undo custSel addSld delSld modSld">
      <pc:chgData name="Adina Marciano" userId="58d16d7f-8586-4f00-8c38-659fc11f5f43" providerId="ADAL" clId="{412D8FEB-A43B-4C38-AF7A-B12D72A0F771}" dt="2025-05-18T05:49:49.954" v="16" actId="20577"/>
      <pc:docMkLst>
        <pc:docMk/>
      </pc:docMkLst>
      <pc:sldChg chg="modNotesTx">
        <pc:chgData name="Adina Marciano" userId="58d16d7f-8586-4f00-8c38-659fc11f5f43" providerId="ADAL" clId="{412D8FEB-A43B-4C38-AF7A-B12D72A0F771}" dt="2025-05-18T05:49:36.705" v="14" actId="20577"/>
        <pc:sldMkLst>
          <pc:docMk/>
          <pc:sldMk cId="2684706957" sldId="723"/>
        </pc:sldMkLst>
      </pc:sldChg>
      <pc:sldChg chg="add del">
        <pc:chgData name="Adina Marciano" userId="58d16d7f-8586-4f00-8c38-659fc11f5f43" providerId="ADAL" clId="{412D8FEB-A43B-4C38-AF7A-B12D72A0F771}" dt="2025-05-18T05:49:31.419" v="11" actId="47"/>
        <pc:sldMkLst>
          <pc:docMk/>
          <pc:sldMk cId="1048770135" sldId="726"/>
        </pc:sldMkLst>
      </pc:sldChg>
      <pc:sldChg chg="add del">
        <pc:chgData name="Adina Marciano" userId="58d16d7f-8586-4f00-8c38-659fc11f5f43" providerId="ADAL" clId="{412D8FEB-A43B-4C38-AF7A-B12D72A0F771}" dt="2025-05-18T05:49:32.138" v="12" actId="47"/>
        <pc:sldMkLst>
          <pc:docMk/>
          <pc:sldMk cId="1427161486" sldId="2147480621"/>
        </pc:sldMkLst>
      </pc:sldChg>
      <pc:sldChg chg="add del">
        <pc:chgData name="Adina Marciano" userId="58d16d7f-8586-4f00-8c38-659fc11f5f43" providerId="ADAL" clId="{412D8FEB-A43B-4C38-AF7A-B12D72A0F771}" dt="2025-05-18T05:49:32.712" v="13" actId="47"/>
        <pc:sldMkLst>
          <pc:docMk/>
          <pc:sldMk cId="662649453" sldId="2147480623"/>
        </pc:sldMkLst>
      </pc:sldChg>
      <pc:sldChg chg="modNotesTx">
        <pc:chgData name="Adina Marciano" userId="58d16d7f-8586-4f00-8c38-659fc11f5f43" providerId="ADAL" clId="{412D8FEB-A43B-4C38-AF7A-B12D72A0F771}" dt="2025-05-18T05:49:49.954" v="16" actId="20577"/>
        <pc:sldMkLst>
          <pc:docMk/>
          <pc:sldMk cId="3618698297" sldId="2147480627"/>
        </pc:sldMkLst>
      </pc:sldChg>
      <pc:sldChg chg="modNotesTx">
        <pc:chgData name="Adina Marciano" userId="58d16d7f-8586-4f00-8c38-659fc11f5f43" providerId="ADAL" clId="{412D8FEB-A43B-4C38-AF7A-B12D72A0F771}" dt="2025-05-18T05:49:44.468" v="15" actId="20577"/>
        <pc:sldMkLst>
          <pc:docMk/>
          <pc:sldMk cId="2103136914" sldId="2147480629"/>
        </pc:sldMkLst>
      </pc:sldChg>
      <pc:sldChg chg="modNotesTx">
        <pc:chgData name="Adina Marciano" userId="58d16d7f-8586-4f00-8c38-659fc11f5f43" providerId="ADAL" clId="{412D8FEB-A43B-4C38-AF7A-B12D72A0F771}" dt="2025-05-18T05:49:25.586" v="10" actId="6549"/>
        <pc:sldMkLst>
          <pc:docMk/>
          <pc:sldMk cId="1248184462" sldId="2147480632"/>
        </pc:sldMkLst>
      </pc:sldChg>
    </pc:docChg>
  </pc:docChgLst>
  <pc:docChgLst>
    <pc:chgData name="Adina Marciano" userId="58d16d7f-8586-4f00-8c38-659fc11f5f43" providerId="ADAL" clId="{C9D374C2-E052-4052-8788-83D6492DD5CD}"/>
    <pc:docChg chg="undo redo custSel addSld delSld modSld">
      <pc:chgData name="Adina Marciano" userId="58d16d7f-8586-4f00-8c38-659fc11f5f43" providerId="ADAL" clId="{C9D374C2-E052-4052-8788-83D6492DD5CD}" dt="2025-07-30T07:02:58.261" v="153" actId="1076"/>
      <pc:docMkLst>
        <pc:docMk/>
      </pc:docMkLst>
      <pc:sldChg chg="delSp modSp mod">
        <pc:chgData name="Adina Marciano" userId="58d16d7f-8586-4f00-8c38-659fc11f5f43" providerId="ADAL" clId="{C9D374C2-E052-4052-8788-83D6492DD5CD}" dt="2025-07-30T06:54:47.401" v="89" actId="1076"/>
        <pc:sldMkLst>
          <pc:docMk/>
          <pc:sldMk cId="3525967866" sldId="695"/>
        </pc:sldMkLst>
      </pc:sldChg>
      <pc:sldChg chg="modSp mod">
        <pc:chgData name="Adina Marciano" userId="58d16d7f-8586-4f00-8c38-659fc11f5f43" providerId="ADAL" clId="{C9D374C2-E052-4052-8788-83D6492DD5CD}" dt="2025-07-30T05:55:00.323" v="13" actId="1076"/>
        <pc:sldMkLst>
          <pc:docMk/>
          <pc:sldMk cId="1332362307" sldId="718"/>
        </pc:sldMkLst>
      </pc:sldChg>
      <pc:sldChg chg="delSp modSp mod delAnim">
        <pc:chgData name="Adina Marciano" userId="58d16d7f-8586-4f00-8c38-659fc11f5f43" providerId="ADAL" clId="{C9D374C2-E052-4052-8788-83D6492DD5CD}" dt="2025-07-30T07:02:58.261" v="153" actId="1076"/>
        <pc:sldMkLst>
          <pc:docMk/>
          <pc:sldMk cId="2684706957" sldId="723"/>
        </pc:sldMkLst>
      </pc:sldChg>
      <pc:sldChg chg="modSp mod">
        <pc:chgData name="Adina Marciano" userId="58d16d7f-8586-4f00-8c38-659fc11f5f43" providerId="ADAL" clId="{C9D374C2-E052-4052-8788-83D6492DD5CD}" dt="2025-07-30T06:08:44.449" v="41" actId="20577"/>
        <pc:sldMkLst>
          <pc:docMk/>
          <pc:sldMk cId="3618698297" sldId="2147480627"/>
        </pc:sldMkLst>
      </pc:sldChg>
      <pc:sldChg chg="modSp mod modAnim">
        <pc:chgData name="Adina Marciano" userId="58d16d7f-8586-4f00-8c38-659fc11f5f43" providerId="ADAL" clId="{C9D374C2-E052-4052-8788-83D6492DD5CD}" dt="2025-07-30T05:59:52.927" v="25"/>
        <pc:sldMkLst>
          <pc:docMk/>
          <pc:sldMk cId="671523274" sldId="2147480630"/>
        </pc:sldMkLst>
      </pc:sldChg>
      <pc:sldChg chg="addSp delSp modSp mod modAnim">
        <pc:chgData name="Adina Marciano" userId="58d16d7f-8586-4f00-8c38-659fc11f5f43" providerId="ADAL" clId="{C9D374C2-E052-4052-8788-83D6492DD5CD}" dt="2025-07-30T06:57:31.932" v="141"/>
        <pc:sldMkLst>
          <pc:docMk/>
          <pc:sldMk cId="3418104631" sldId="2147480631"/>
        </pc:sldMkLst>
      </pc:sldChg>
      <pc:sldChg chg="addSp delSp mod">
        <pc:chgData name="Adina Marciano" userId="58d16d7f-8586-4f00-8c38-659fc11f5f43" providerId="ADAL" clId="{C9D374C2-E052-4052-8788-83D6492DD5CD}" dt="2025-07-30T05:55:04.153" v="16" actId="478"/>
        <pc:sldMkLst>
          <pc:docMk/>
          <pc:sldMk cId="1248184462" sldId="2147480632"/>
        </pc:sldMkLst>
      </pc:sldChg>
      <pc:sldChg chg="del">
        <pc:chgData name="Adina Marciano" userId="58d16d7f-8586-4f00-8c38-659fc11f5f43" providerId="ADAL" clId="{C9D374C2-E052-4052-8788-83D6492DD5CD}" dt="2025-07-30T07:01:58.310" v="142" actId="47"/>
        <pc:sldMkLst>
          <pc:docMk/>
          <pc:sldMk cId="636434843" sldId="2147480634"/>
        </pc:sldMkLst>
      </pc:sldChg>
      <pc:sldChg chg="addSp delSp mod">
        <pc:chgData name="Adina Marciano" userId="58d16d7f-8586-4f00-8c38-659fc11f5f43" providerId="ADAL" clId="{C9D374C2-E052-4052-8788-83D6492DD5CD}" dt="2025-07-30T05:55:31.683" v="19" actId="478"/>
        <pc:sldMkLst>
          <pc:docMk/>
          <pc:sldMk cId="3702765284" sldId="2147480635"/>
        </pc:sldMkLst>
      </pc:sldChg>
      <pc:sldChg chg="addSp delSp modSp add del mod delAnim">
        <pc:chgData name="Adina Marciano" userId="58d16d7f-8586-4f00-8c38-659fc11f5f43" providerId="ADAL" clId="{C9D374C2-E052-4052-8788-83D6492DD5CD}" dt="2025-07-30T06:21:55.922" v="76" actId="47"/>
        <pc:sldMkLst>
          <pc:docMk/>
          <pc:sldMk cId="2434662660" sldId="2147482579"/>
        </pc:sldMkLst>
      </pc:sldChg>
    </pc:docChg>
  </pc:docChgLst>
  <pc:docChgLst>
    <pc:chgData name="Marija Radalj" userId="35578515-99b5-4d52-803a-2bf62be272b5" providerId="ADAL" clId="{1C95CE45-F010-064A-BD33-CB7CA6F74AD5}"/>
    <pc:docChg chg="undo custSel modSld">
      <pc:chgData name="Marija Radalj" userId="35578515-99b5-4d52-803a-2bf62be272b5" providerId="ADAL" clId="{1C95CE45-F010-064A-BD33-CB7CA6F74AD5}" dt="2025-07-28T17:17:58.667" v="20" actId="20577"/>
      <pc:docMkLst>
        <pc:docMk/>
      </pc:docMkLst>
      <pc:sldChg chg="addSp delSp modSp mod">
        <pc:chgData name="Marija Radalj" userId="35578515-99b5-4d52-803a-2bf62be272b5" providerId="ADAL" clId="{1C95CE45-F010-064A-BD33-CB7CA6F74AD5}" dt="2025-07-28T17:17:58.667" v="20" actId="20577"/>
        <pc:sldMkLst>
          <pc:docMk/>
          <pc:sldMk cId="3525967866" sldId="695"/>
        </pc:sldMkLst>
      </pc:sldChg>
    </pc:docChg>
  </pc:docChgLst>
  <pc:docChgLst>
    <pc:chgData name="Alysa Biakthanpari [Chillibreeze]" userId="59940166-ee01-4060-bfb4-b09faf6a3697" providerId="ADAL" clId="{8765F916-2E16-4638-A2A7-BA19FA1AA3B5}"/>
    <pc:docChg chg="undo custSel modSld">
      <pc:chgData name="Alysa Biakthanpari [Chillibreeze]" userId="59940166-ee01-4060-bfb4-b09faf6a3697" providerId="ADAL" clId="{8765F916-2E16-4638-A2A7-BA19FA1AA3B5}" dt="2025-07-16T16:26:43.092" v="63" actId="14100"/>
      <pc:docMkLst>
        <pc:docMk/>
      </pc:docMkLst>
      <pc:sldChg chg="addSp delSp modSp mod modClrScheme chgLayout">
        <pc:chgData name="Alysa Biakthanpari [Chillibreeze]" userId="59940166-ee01-4060-bfb4-b09faf6a3697" providerId="ADAL" clId="{8765F916-2E16-4638-A2A7-BA19FA1AA3B5}" dt="2025-07-16T16:26:43.092" v="63" actId="14100"/>
        <pc:sldMkLst>
          <pc:docMk/>
          <pc:sldMk cId="636434843" sldId="2147480634"/>
        </pc:sldMkLst>
      </pc:sldChg>
    </pc:docChg>
  </pc:docChgLst>
  <pc:docChgLst>
    <pc:chgData name="Laetitia Maarek" userId="S::laetitia.maarek@clarivate.com::ca54ecd6-6228-45e2-98e8-8a269c052072" providerId="AD" clId="Web-{08400F4C-B95E-05FB-DEAD-31BC19A2CBB9}"/>
    <pc:docChg chg="addSld modSld">
      <pc:chgData name="Laetitia Maarek" userId="S::laetitia.maarek@clarivate.com::ca54ecd6-6228-45e2-98e8-8a269c052072" providerId="AD" clId="Web-{08400F4C-B95E-05FB-DEAD-31BC19A2CBB9}" dt="2025-05-18T05:54:05.535" v="10" actId="20577"/>
      <pc:docMkLst>
        <pc:docMk/>
      </pc:docMkLst>
      <pc:sldChg chg="addSp delSp modSp new mod modClrScheme chgLayout">
        <pc:chgData name="Laetitia Maarek" userId="S::laetitia.maarek@clarivate.com::ca54ecd6-6228-45e2-98e8-8a269c052072" providerId="AD" clId="Web-{08400F4C-B95E-05FB-DEAD-31BC19A2CBB9}" dt="2025-05-18T05:54:05.535" v="10" actId="20577"/>
        <pc:sldMkLst>
          <pc:docMk/>
          <pc:sldMk cId="4166269250" sldId="2147480636"/>
        </pc:sldMkLst>
      </pc:sldChg>
    </pc:docChg>
  </pc:docChgLst>
  <pc:docChgLst>
    <pc:chgData name="Frederick Lalremruata [Chillibreeze]" userId="dbdbf542-72d4-42ea-9980-de05f1ad8d3a" providerId="ADAL" clId="{EAC1F713-9DCD-4D4A-8536-AECA6711300C}"/>
    <pc:docChg chg="undo redo custSel modSld">
      <pc:chgData name="Frederick Lalremruata [Chillibreeze]" userId="dbdbf542-72d4-42ea-9980-de05f1ad8d3a" providerId="ADAL" clId="{EAC1F713-9DCD-4D4A-8536-AECA6711300C}" dt="2025-07-17T09:29:25.644" v="1649" actId="478"/>
      <pc:docMkLst>
        <pc:docMk/>
      </pc:docMkLst>
      <pc:sldChg chg="modSp mod modClrScheme chgLayout">
        <pc:chgData name="Frederick Lalremruata [Chillibreeze]" userId="dbdbf542-72d4-42ea-9980-de05f1ad8d3a" providerId="ADAL" clId="{EAC1F713-9DCD-4D4A-8536-AECA6711300C}" dt="2025-07-16T08:37:26.097" v="47" actId="700"/>
        <pc:sldMkLst>
          <pc:docMk/>
          <pc:sldMk cId="3525967866" sldId="695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2:11:38.642" v="1460" actId="165"/>
        <pc:sldMkLst>
          <pc:docMk/>
          <pc:sldMk cId="1332362307" sldId="718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08:38:19.293" v="51" actId="700"/>
        <pc:sldMkLst>
          <pc:docMk/>
          <pc:sldMk cId="2029140750" sldId="721"/>
        </pc:sldMkLst>
      </pc:sldChg>
      <pc:sldChg chg="addSp delSp modSp mod modClrScheme modAnim chgLayout">
        <pc:chgData name="Frederick Lalremruata [Chillibreeze]" userId="dbdbf542-72d4-42ea-9980-de05f1ad8d3a" providerId="ADAL" clId="{EAC1F713-9DCD-4D4A-8536-AECA6711300C}" dt="2025-07-16T12:17:14.053" v="1530"/>
        <pc:sldMkLst>
          <pc:docMk/>
          <pc:sldMk cId="2684706957" sldId="723"/>
        </pc:sldMkLst>
      </pc:sldChg>
      <pc:sldChg chg="modSp mod modClrScheme chgLayout">
        <pc:chgData name="Frederick Lalremruata [Chillibreeze]" userId="dbdbf542-72d4-42ea-9980-de05f1ad8d3a" providerId="ADAL" clId="{EAC1F713-9DCD-4D4A-8536-AECA6711300C}" dt="2025-07-16T08:39:22.238" v="55" actId="700"/>
        <pc:sldMkLst>
          <pc:docMk/>
          <pc:sldMk cId="96623877" sldId="2147480625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0:13:59.440" v="1451" actId="14100"/>
        <pc:sldMkLst>
          <pc:docMk/>
          <pc:sldMk cId="3618698297" sldId="2147480627"/>
        </pc:sldMkLst>
      </pc:sldChg>
      <pc:sldChg chg="addSp delSp modSp mod modClrScheme delAnim modAnim chgLayout">
        <pc:chgData name="Frederick Lalremruata [Chillibreeze]" userId="dbdbf542-72d4-42ea-9980-de05f1ad8d3a" providerId="ADAL" clId="{EAC1F713-9DCD-4D4A-8536-AECA6711300C}" dt="2025-07-16T12:17:49.676" v="1533" actId="1076"/>
        <pc:sldMkLst>
          <pc:docMk/>
          <pc:sldMk cId="1665350821" sldId="2147480628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2:21:31.858" v="1648" actId="2710"/>
        <pc:sldMkLst>
          <pc:docMk/>
          <pc:sldMk cId="2103136914" sldId="2147480629"/>
        </pc:sldMkLst>
      </pc:sldChg>
      <pc:sldChg chg="addSp delSp modSp mod chgLayout">
        <pc:chgData name="Frederick Lalremruata [Chillibreeze]" userId="dbdbf542-72d4-42ea-9980-de05f1ad8d3a" providerId="ADAL" clId="{EAC1F713-9DCD-4D4A-8536-AECA6711300C}" dt="2025-07-16T12:12:16.252" v="1467" actId="165"/>
        <pc:sldMkLst>
          <pc:docMk/>
          <pc:sldMk cId="671523274" sldId="2147480630"/>
        </pc:sldMkLst>
      </pc:sldChg>
      <pc:sldChg chg="addSp delSp modSp mod modClrScheme modAnim chgLayout">
        <pc:chgData name="Frederick Lalremruata [Chillibreeze]" userId="dbdbf542-72d4-42ea-9980-de05f1ad8d3a" providerId="ADAL" clId="{EAC1F713-9DCD-4D4A-8536-AECA6711300C}" dt="2025-07-16T12:12:49.627" v="1474"/>
        <pc:sldMkLst>
          <pc:docMk/>
          <pc:sldMk cId="3418104631" sldId="2147480631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2:13:42.218" v="1480" actId="1076"/>
        <pc:sldMkLst>
          <pc:docMk/>
          <pc:sldMk cId="1248184462" sldId="2147480632"/>
        </pc:sldMkLst>
      </pc:sldChg>
      <pc:sldChg chg="modSp mod modClrScheme chgLayout">
        <pc:chgData name="Frederick Lalremruata [Chillibreeze]" userId="dbdbf542-72d4-42ea-9980-de05f1ad8d3a" providerId="ADAL" clId="{EAC1F713-9DCD-4D4A-8536-AECA6711300C}" dt="2025-07-16T08:38:35.473" v="53" actId="700"/>
        <pc:sldMkLst>
          <pc:docMk/>
          <pc:sldMk cId="3560995803" sldId="2147480633"/>
        </pc:sldMkLst>
      </pc:sldChg>
      <pc:sldChg chg="delSp modSp mod modClrScheme chgLayout">
        <pc:chgData name="Frederick Lalremruata [Chillibreeze]" userId="dbdbf542-72d4-42ea-9980-de05f1ad8d3a" providerId="ADAL" clId="{EAC1F713-9DCD-4D4A-8536-AECA6711300C}" dt="2025-07-17T09:29:25.644" v="1649" actId="478"/>
        <pc:sldMkLst>
          <pc:docMk/>
          <pc:sldMk cId="636434843" sldId="2147480634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2:15:08.796" v="1511" actId="165"/>
        <pc:sldMkLst>
          <pc:docMk/>
          <pc:sldMk cId="3702765284" sldId="2147480635"/>
        </pc:sldMkLst>
      </pc:sldChg>
      <pc:sldChg chg="addSp delSp modSp mod modClrScheme chgLayout">
        <pc:chgData name="Frederick Lalremruata [Chillibreeze]" userId="dbdbf542-72d4-42ea-9980-de05f1ad8d3a" providerId="ADAL" clId="{EAC1F713-9DCD-4D4A-8536-AECA6711300C}" dt="2025-07-16T10:14:55.388" v="1452" actId="478"/>
        <pc:sldMkLst>
          <pc:docMk/>
          <pc:sldMk cId="2267296956" sldId="2147482578"/>
        </pc:sldMkLst>
      </pc:sldChg>
    </pc:docChg>
  </pc:docChgLst>
  <pc:docChgLst>
    <pc:chgData name="Marija Radalj" userId="35578515-99b5-4d52-803a-2bf62be272b5" providerId="ADAL" clId="{A967E509-082F-5412-88AD-709F33BD02AF}"/>
    <pc:docChg chg="modSld">
      <pc:chgData name="Marija Radalj" userId="35578515-99b5-4d52-803a-2bf62be272b5" providerId="ADAL" clId="{A967E509-082F-5412-88AD-709F33BD02AF}" dt="2025-09-09T10:47:26.810" v="0"/>
      <pc:docMkLst>
        <pc:docMk/>
      </pc:docMkLst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1332362307" sldId="718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1332362307" sldId="718"/>
            <ac:spMk id="2" creationId="{84C74B77-48A3-7C13-0258-63126D008583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2029140750" sldId="721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029140750" sldId="721"/>
            <ac:spMk id="3" creationId="{38E1C01C-70D9-D5B1-F912-9E1AAE62B6C4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029140750" sldId="721"/>
            <ac:spMk id="7" creationId="{4C62298C-C6ED-34E6-9EC3-EA5493F1F6DB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029140750" sldId="721"/>
            <ac:spMk id="9" creationId="{4A70CA60-B8C6-7F48-B2E6-2ADC7E80E7FA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029140750" sldId="721"/>
            <ac:spMk id="11" creationId="{EF2EABA7-9270-8197-1520-1D0D3656FA7F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2684706957" sldId="723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684706957" sldId="723"/>
            <ac:spMk id="3" creationId="{BE32ABBC-B0AF-E583-7EC7-27070AA292CD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684706957" sldId="723"/>
            <ac:spMk id="5" creationId="{F54FFD4B-46B7-13B7-D7A2-C30E076743CB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96623877" sldId="2147480625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96623877" sldId="2147480625"/>
            <ac:spMk id="2" creationId="{E662B155-1DF9-2D7C-98DC-4E2F11E09B54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96623877" sldId="2147480625"/>
            <ac:spMk id="7" creationId="{8D9702D0-2B81-9767-C744-4E6786D22FF7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3618698297" sldId="2147480627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3618698297" sldId="2147480627"/>
            <ac:spMk id="69" creationId="{FA1FB68B-DF5E-3908-0565-01181039F14E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3618698297" sldId="2147480627"/>
            <ac:spMk id="70" creationId="{5A5AA330-FDCE-1D57-EBA6-2EDDCFCE13C9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1665350821" sldId="2147480628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1665350821" sldId="2147480628"/>
            <ac:spMk id="3" creationId="{1217EC04-916C-0EF7-8AED-53D17C9FAD86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1665350821" sldId="2147480628"/>
            <ac:spMk id="13" creationId="{7F5C8F5D-B231-8810-77E3-535FB8F8BD0F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1248184462" sldId="2147480632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1248184462" sldId="2147480632"/>
            <ac:spMk id="3" creationId="{CF5D148F-B75E-5C9A-A8B3-38A7973A01EF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3560995803" sldId="2147480633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3560995803" sldId="2147480633"/>
            <ac:spMk id="2" creationId="{2343961E-85A1-DDC3-3331-3CACE2459F6A}"/>
          </ac:spMkLst>
        </pc:spChg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3560995803" sldId="2147480633"/>
            <ac:spMk id="7" creationId="{B1550D90-301D-DDA0-AEDB-7730821B2463}"/>
          </ac:spMkLst>
        </pc:spChg>
      </pc:sldChg>
      <pc:sldChg chg="modSp">
        <pc:chgData name="Marija Radalj" userId="35578515-99b5-4d52-803a-2bf62be272b5" providerId="ADAL" clId="{A967E509-082F-5412-88AD-709F33BD02AF}" dt="2025-09-09T10:47:26.810" v="0"/>
        <pc:sldMkLst>
          <pc:docMk/>
          <pc:sldMk cId="2267296956" sldId="2147482578"/>
        </pc:sldMkLst>
        <pc:spChg chg="mod">
          <ac:chgData name="Marija Radalj" userId="35578515-99b5-4d52-803a-2bf62be272b5" providerId="ADAL" clId="{A967E509-082F-5412-88AD-709F33BD02AF}" dt="2025-09-09T10:47:26.810" v="0"/>
          <ac:spMkLst>
            <pc:docMk/>
            <pc:sldMk cId="2267296956" sldId="2147482578"/>
            <ac:spMk id="31" creationId="{9F1C148F-A2C0-F71E-4F9B-233317051A1C}"/>
          </ac:spMkLst>
        </pc:spChg>
      </pc:sldChg>
    </pc:docChg>
  </pc:docChgLst>
  <pc:docChgLst>
    <pc:chgData name="Alan Oliver" userId="817979ed-d9a0-4cd8-97da-f26d556ac99c" providerId="ADAL" clId="{958727F4-FD19-43B3-8907-BFE85DA43FC0}"/>
    <pc:docChg chg="addSld delSld modSld">
      <pc:chgData name="Alan Oliver" userId="817979ed-d9a0-4cd8-97da-f26d556ac99c" providerId="ADAL" clId="{958727F4-FD19-43B3-8907-BFE85DA43FC0}" dt="2025-06-11T12:01:17.510" v="2" actId="20577"/>
      <pc:docMkLst>
        <pc:docMk/>
      </pc:docMkLst>
      <pc:sldChg chg="del">
        <pc:chgData name="Alan Oliver" userId="817979ed-d9a0-4cd8-97da-f26d556ac99c" providerId="ADAL" clId="{958727F4-FD19-43B3-8907-BFE85DA43FC0}" dt="2025-06-10T10:22:29.760" v="1" actId="47"/>
        <pc:sldMkLst>
          <pc:docMk/>
          <pc:sldMk cId="4166269250" sldId="2147480636"/>
        </pc:sldMkLst>
      </pc:sldChg>
      <pc:sldChg chg="add modNotesTx">
        <pc:chgData name="Alan Oliver" userId="817979ed-d9a0-4cd8-97da-f26d556ac99c" providerId="ADAL" clId="{958727F4-FD19-43B3-8907-BFE85DA43FC0}" dt="2025-06-11T12:01:17.510" v="2" actId="20577"/>
        <pc:sldMkLst>
          <pc:docMk/>
          <pc:sldMk cId="2267296956" sldId="21474825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9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0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8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9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3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9264C-9946-9ECD-1754-151263AD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C344F-BFF3-8957-148B-DC91BF2DE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7511F-1243-0D63-E742-D45211BF4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34BF3-923F-8251-EFAA-F04A587CA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2E25B-25CB-446C-AF9E-DA8559237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43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5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2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23F5E-B773-3123-AAF3-C39AD903E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C0F1F-FAF6-0873-6CAA-6A212D0C6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4A918-299C-BB09-D871-1B20BFF97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75091-B8A2-F623-19AB-692D9AB57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8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3640A-FD5F-73E9-F2A9-47374E7C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BDC51-3176-40C5-A8B6-28F81A06C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070B7-AAD6-0C8A-BC6F-0F4C2CD51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901F-301C-FC99-C7F8-A1B1A7EA5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9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4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3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0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4F0BA-03C9-463A-705E-AB09602AABC3}"/>
              </a:ext>
            </a:extLst>
          </p:cNvPr>
          <p:cNvSpPr txBox="1"/>
          <p:nvPr userDrawn="1"/>
        </p:nvSpPr>
        <p:spPr>
          <a:xfrm>
            <a:off x="-779929" y="1734671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09341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618549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37E0A9-B333-7F7F-B9F7-BFB8C014B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pic>
        <p:nvPicPr>
          <p:cNvPr id="8" name="Picture 7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C206C70-6F5E-2514-7C77-D33F346075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12" name="Picture 11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718442C-304F-4C58-6CE3-8C2CBCD474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8646"/>
          <a:stretch>
            <a:fillRect/>
          </a:stretch>
        </p:blipFill>
        <p:spPr>
          <a:xfrm>
            <a:off x="5733143" y="2438401"/>
            <a:ext cx="6458857" cy="36746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4F6B23-85D1-03C9-AC52-2A5557B8AC75}"/>
              </a:ext>
            </a:extLst>
          </p:cNvPr>
          <p:cNvSpPr/>
          <p:nvPr userDrawn="1"/>
        </p:nvSpPr>
        <p:spPr>
          <a:xfrm>
            <a:off x="10846918" y="4884940"/>
            <a:ext cx="45719" cy="1189629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70D0D-819E-5CF4-82FA-111F8ABCD4AC}"/>
              </a:ext>
            </a:extLst>
          </p:cNvPr>
          <p:cNvSpPr/>
          <p:nvPr userDrawn="1"/>
        </p:nvSpPr>
        <p:spPr>
          <a:xfrm>
            <a:off x="4856953" y="-974584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0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BCF479-60C4-0DF6-96ED-879A861B2A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Text Placeholder 62">
            <a:extLst>
              <a:ext uri="{FF2B5EF4-FFF2-40B4-BE49-F238E27FC236}">
                <a16:creationId xmlns:a16="http://schemas.microsoft.com/office/drawing/2014/main" id="{760A6050-CCD6-25AF-1A86-A7AE41F724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2650" y="69373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1CD83B09-F420-F395-B53B-65467F57B9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2650" y="164042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E27583CB-7501-C0EF-ADD1-B729C5346D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92650" y="258711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3" name="Text Placeholder 62">
            <a:extLst>
              <a:ext uri="{FF2B5EF4-FFF2-40B4-BE49-F238E27FC236}">
                <a16:creationId xmlns:a16="http://schemas.microsoft.com/office/drawing/2014/main" id="{0B27D6AF-712B-B301-DA0B-C3950D6E73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92650" y="353380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AAB9D766-9D93-FFE6-37E6-FBC68E66BB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2650" y="448049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DFE20AD9-B46E-7A2E-A2F3-E33A67EEA0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2650" y="542718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42" name="Rectangle 41"/>
          <p:cNvSpPr/>
          <p:nvPr userDrawn="1"/>
        </p:nvSpPr>
        <p:spPr>
          <a:xfrm>
            <a:off x="27121" y="1440644"/>
            <a:ext cx="3079963" cy="3079961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building with a clock tower and a tower">
            <a:extLst>
              <a:ext uri="{FF2B5EF4-FFF2-40B4-BE49-F238E27FC236}">
                <a16:creationId xmlns:a16="http://schemas.microsoft.com/office/drawing/2014/main" id="{05B75DF1-BCAB-6F2A-9FC1-CB1E04FD9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22"/>
          <a:stretch>
            <a:fillRect/>
          </a:stretch>
        </p:blipFill>
        <p:spPr>
          <a:xfrm>
            <a:off x="-76089" y="1887197"/>
            <a:ext cx="4218714" cy="416279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89F076-845B-9646-A845-668E8A1FF7F7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444F7E-2076-EDAE-700C-D5F17028FBE7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70AF9B-CD0D-FCCA-5197-414DF4B918F0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3C2E96-F6CA-167B-264A-58E774039571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3F6D91-D9E3-6D7A-3639-B659608DA05E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EB187C-522B-79AE-EB64-1672C96A3E97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07F0EC-C5E3-448A-B284-F39DECCDC6FE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6111DB-1C18-08CC-AC03-BCF77240BE93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6AE16D-89BE-C7E8-B2AC-7C087C202D1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B4F86F-7FB0-1E57-346A-4E56F0E7CAC5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BB6C81-DD3E-178A-3E49-B2E0B83399E7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18D3C8-49FA-D02F-61AB-919015654E0E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C53329-3BFB-8780-436B-6BC939FB1610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08349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74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1015505" y="1652565"/>
            <a:ext cx="2111608" cy="2111607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ABA69F1-6C64-5925-DB00-B5D822F900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7" name="Text Placeholder 62">
            <a:extLst>
              <a:ext uri="{FF2B5EF4-FFF2-40B4-BE49-F238E27FC236}">
                <a16:creationId xmlns:a16="http://schemas.microsoft.com/office/drawing/2014/main" id="{D046AFA6-5757-D833-2E45-77ACC1A809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2650" y="69373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CCE5A414-4CED-47AC-D2BB-16D890D40E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2650" y="164042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8589A8F5-4D0F-504E-088F-7E5A84C159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92650" y="258711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B25CC77-3C02-76D8-5A84-5E53514DC6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92650" y="353380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8" name="Text Placeholder 62">
            <a:extLst>
              <a:ext uri="{FF2B5EF4-FFF2-40B4-BE49-F238E27FC236}">
                <a16:creationId xmlns:a16="http://schemas.microsoft.com/office/drawing/2014/main" id="{158C8530-C2E6-4072-CF1A-4248B126C1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2650" y="448049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40" name="Text Placeholder 62">
            <a:extLst>
              <a:ext uri="{FF2B5EF4-FFF2-40B4-BE49-F238E27FC236}">
                <a16:creationId xmlns:a16="http://schemas.microsoft.com/office/drawing/2014/main" id="{623BE3EC-2CA1-F741-37B6-241DF38842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2650" y="542718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FA0EE-320C-535A-709A-56BCFF374162}"/>
              </a:ext>
            </a:extLst>
          </p:cNvPr>
          <p:cNvGrpSpPr/>
          <p:nvPr userDrawn="1"/>
        </p:nvGrpSpPr>
        <p:grpSpPr>
          <a:xfrm>
            <a:off x="858" y="3111690"/>
            <a:ext cx="4141768" cy="2951471"/>
            <a:chOff x="0" y="3111690"/>
            <a:chExt cx="4141768" cy="2951471"/>
          </a:xfrm>
        </p:grpSpPr>
        <p:pic>
          <p:nvPicPr>
            <p:cNvPr id="10" name="Picture 9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297B0A16-0309-DAEE-4F1B-7781735F7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6375" r="10691"/>
            <a:stretch>
              <a:fillRect/>
            </a:stretch>
          </p:blipFill>
          <p:spPr>
            <a:xfrm>
              <a:off x="0" y="3111690"/>
              <a:ext cx="4141768" cy="295147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97E65D-7330-5C38-9A65-BE04DC28443F}"/>
                </a:ext>
              </a:extLst>
            </p:cNvPr>
            <p:cNvSpPr/>
            <p:nvPr userDrawn="1"/>
          </p:nvSpPr>
          <p:spPr>
            <a:xfrm>
              <a:off x="3177540" y="5076761"/>
              <a:ext cx="36722" cy="955515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A6A9FD-3CB3-B8DD-042F-C982E79DA3EE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23549A-0D3D-93C9-1C13-442762BA2830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2530BA-78C1-4D23-281E-4A858ADC0128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3B7ACF-DCF9-A675-2D10-945D04CD0D1E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9851F4-04E9-71D9-F70E-CBA4ECA5D003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550C7C-B10C-56F8-8281-363E6B10E698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35D7C7-F54C-F01D-D3E7-4A4FB8D1AE2A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C4CC78-3592-16AC-8FD4-EC20207E79E2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D7E641-3E69-2486-3C54-1297B701B412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7AFF2B-65D7-BA69-0A79-B08EE8E20357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A3C381-83A8-08C4-946A-FA2EF364017D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AD382E-7D45-D832-930A-364D292543A2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BCAD31-97DB-9073-5D32-1A40E6D799EB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265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6EF74A4-5B61-FC1D-FAB1-AF28845D6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A5FB8B8-786B-F9B0-32CE-427FEEFF6E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522D2C-CDAE-49FA-D7F4-4DBB3ED40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BF60E0AB-474E-88EE-BD64-FDA7BF7B6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2A1983-F578-E404-A75B-AB7E76A55E0F}"/>
              </a:ext>
            </a:extLst>
          </p:cNvPr>
          <p:cNvGrpSpPr/>
          <p:nvPr userDrawn="1"/>
        </p:nvGrpSpPr>
        <p:grpSpPr>
          <a:xfrm>
            <a:off x="5742947" y="-520700"/>
            <a:ext cx="6449053" cy="6363561"/>
            <a:chOff x="6615237" y="610184"/>
            <a:chExt cx="5576763" cy="5502836"/>
          </a:xfrm>
        </p:grpSpPr>
        <p:pic>
          <p:nvPicPr>
            <p:cNvPr id="12" name="Picture 11" descr="A building with a clock tower and a tower">
              <a:extLst>
                <a:ext uri="{FF2B5EF4-FFF2-40B4-BE49-F238E27FC236}">
                  <a16:creationId xmlns:a16="http://schemas.microsoft.com/office/drawing/2014/main" id="{2945A5AE-7580-6D14-AE8C-7A2F819E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5A440-7A30-4938-0F60-AF3E8233EC09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6726264" y="1883"/>
            <a:ext cx="4808283" cy="4808279"/>
          </a:xfrm>
          <a:prstGeom prst="rect">
            <a:avLst/>
          </a:prstGeom>
          <a:blipFill dpi="0" rotWithShape="1">
            <a:blip r:embed="rId7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1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7F0B74-A0A1-DA99-7D2F-26E9D27FCDEA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5E33B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782569" y="-98721"/>
            <a:ext cx="4143804" cy="41438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8593D17-B8F2-859B-23EA-203977C87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DCAD450-A8F3-1763-41AA-EC2ACC686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D4ED3-88E6-1896-3238-F8A368A806BF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12" name="Picture 11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3260C629-0BC9-95BF-7324-900383E84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BC7F65-E701-F529-5D9A-B4EEDBFC1001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197C438F-DE08-2788-ED7E-2057844C6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034B58-B333-B23A-8C73-FD37E167BE5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F67512-7284-F73F-E57E-69DD130E8010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55718D-C65F-5248-E6B6-1160639C8DEF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BF79C0-1C23-D43A-FD44-7F95A55008C4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6A4723-A781-15E1-3278-DC4BF45DC488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3179C6-F4A5-ED0B-2EC8-79AD0E0C9BA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F976E-1AA6-5ADA-8989-0604D047FC59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4F176C-00ED-A421-8DC1-8814F20AB23F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EC99A5-F578-9104-FDF8-AD273922B5E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5CD38F-15C3-4AEB-825B-10126989C148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F2E727-55F4-145A-95EB-248A7F229969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163396-7C08-155C-FAFF-8EDAFBB4DBC1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F1E80F-C611-6587-9438-44AC9F9E5D4E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9249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F1CC2D-C08B-944E-7377-C72A0C71130B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purple circle with black background&#10;&#10;AI-generated content may be incorrect.">
            <a:extLst>
              <a:ext uri="{FF2B5EF4-FFF2-40B4-BE49-F238E27FC236}">
                <a16:creationId xmlns:a16="http://schemas.microsoft.com/office/drawing/2014/main" id="{D6DF8520-DC68-5B0D-C86D-467E6F1F2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12177"/>
          <a:stretch/>
        </p:blipFill>
        <p:spPr>
          <a:xfrm>
            <a:off x="5934018" y="1272839"/>
            <a:ext cx="6257982" cy="55851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6703" y="806884"/>
            <a:ext cx="4006744" cy="4006740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9B7B686-B8CC-7FC9-3071-2099B0DCFC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F1E173B-9917-EC2D-7E46-ABCD7C5EAD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FEC1F-82D5-6795-80A3-43668C61FA79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13" name="Picture 1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0156DBE7-BE24-1818-D2D5-888596B6F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6847CA-C428-55AB-2697-E7DA3835B30D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96C14295-B008-1DC2-A633-77DC9C1FF0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EFDE0F-62CC-7DF7-BE40-CA77AD967A4F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36DB8B-180F-3D87-1CC1-E3E1720601D6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4C3EF0-9424-C2B2-82B2-39F78FF17E6C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B85E59-AA31-AD57-B74B-510921E8731C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A6173-E6D4-01C3-5D1C-98031148805C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37B7BF-BCF4-DF43-2E81-28994D73D518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E8C516-A628-D58C-C479-B82F19AE3FC8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B3FF50-D8A2-3344-BEC6-E5F47C4D8A8F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C8E5A0-D40E-2B01-76A7-106E027E0D7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BD7BCF-7110-F998-E406-57E951E04961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1CCCAFC-2BBF-BAE1-C478-0D20EA7669BC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77EBDE-7207-E5DA-5AD4-B3BFFEC90F69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9D6400-2FDD-4303-19EF-B3CA7984A589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8660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D4382F-CF98-6240-DDB7-BEB31E0B109E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gradFill flip="none" rotWithShape="1">
            <a:gsLst>
              <a:gs pos="0">
                <a:srgbClr val="3EA1E1"/>
              </a:gs>
              <a:gs pos="100000">
                <a:srgbClr val="AE76E1"/>
              </a:gs>
            </a:gsLst>
            <a:lin ang="189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4C2E38F-5C44-2A27-BAA2-9FE7BC5B9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368F448-207C-8261-2D93-DDA1C50D14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2D1D72-7A2D-991D-88F2-344574BA58CD}"/>
              </a:ext>
            </a:extLst>
          </p:cNvPr>
          <p:cNvGrpSpPr/>
          <p:nvPr userDrawn="1"/>
        </p:nvGrpSpPr>
        <p:grpSpPr>
          <a:xfrm>
            <a:off x="5215810" y="-25709"/>
            <a:ext cx="6976190" cy="6883710"/>
            <a:chOff x="6615237" y="610184"/>
            <a:chExt cx="5576763" cy="5502836"/>
          </a:xfrm>
        </p:grpSpPr>
        <p:pic>
          <p:nvPicPr>
            <p:cNvPr id="12" name="Picture 11" descr="A building with a clock tower and a tower">
              <a:extLst>
                <a:ext uri="{FF2B5EF4-FFF2-40B4-BE49-F238E27FC236}">
                  <a16:creationId xmlns:a16="http://schemas.microsoft.com/office/drawing/2014/main" id="{77CC28F7-9068-FA77-D331-7D6D9DB7E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FFD7C4-662B-5100-6059-B58D34243487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9F975706-B3C5-209B-9718-AB3D781F8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010029" y="-207434"/>
            <a:ext cx="4531146" cy="453114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E381F-3F1B-6D8F-D609-6FE6A9F76BB7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FE0255-6692-992E-67C2-58E680A761E8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8A9D27-267A-039C-0338-A727EA588433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003AD0-A480-C7A3-87A0-C73BEB313266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197CD0-4BE5-A0FB-7B8F-2A2F4963C4B7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7EEA4-65DF-CEBF-25C8-4E0ABB8C286D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63F72-7A9B-14EF-71B1-A72083C8DD27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732514-FE8F-EDF4-3675-BBA99FB26A7B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891B92-C9B8-6E3C-F5A4-AC86A70541F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2A4D33-DD3D-AC12-A59B-D8886210E47E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DED1BB-6947-37B5-6DC0-CADD020B1002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0072BF-D53D-428E-D842-9B86EC3A4EC9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60DD14-3947-A672-0B0E-F78C15672FE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4051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56EC0EF-1DB1-78F1-7625-B12288067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9F6848F-AE61-3B9F-6923-94F84CAAEF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BEA6AD7E-8888-ACE7-40A1-D2DC3CFEF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F69525-B78C-FD7B-8AC5-5E8E6B4B8894}"/>
              </a:ext>
            </a:extLst>
          </p:cNvPr>
          <p:cNvGrpSpPr/>
          <p:nvPr userDrawn="1"/>
        </p:nvGrpSpPr>
        <p:grpSpPr>
          <a:xfrm>
            <a:off x="5742947" y="-520700"/>
            <a:ext cx="6449053" cy="6363561"/>
            <a:chOff x="6615237" y="610184"/>
            <a:chExt cx="5576763" cy="5502836"/>
          </a:xfrm>
        </p:grpSpPr>
        <p:pic>
          <p:nvPicPr>
            <p:cNvPr id="9" name="Picture 8" descr="A building with a clock tower and a tower">
              <a:extLst>
                <a:ext uri="{FF2B5EF4-FFF2-40B4-BE49-F238E27FC236}">
                  <a16:creationId xmlns:a16="http://schemas.microsoft.com/office/drawing/2014/main" id="{B4D2B87E-64FD-CF31-6F14-FD1D6900F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82883B-FE1C-BFA9-3F12-F9C276F04CA5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6726264" y="1883"/>
            <a:ext cx="4808283" cy="4808279"/>
          </a:xfrm>
          <a:prstGeom prst="rect">
            <a:avLst/>
          </a:prstGeom>
          <a:blipFill dpi="0" rotWithShape="1">
            <a:blip r:embed="rId5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EB9C83-4D4F-29C6-626F-CC6BF3989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622CEDB-2D89-B295-0102-9F9971EA7F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3E34FB-7890-2745-0D35-5BA0412C0A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9B0C60F-2C9D-B8D5-0B0F-EB34717A3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7531448" y="690156"/>
            <a:ext cx="4550301" cy="4550298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7A05ADD-D44F-9F00-38DB-4AF022DBB4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8652" y="2716530"/>
            <a:ext cx="6015169" cy="31263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5D45E5-EBD4-E0CA-A93E-3F302ABB8E7A}"/>
              </a:ext>
            </a:extLst>
          </p:cNvPr>
          <p:cNvSpPr/>
          <p:nvPr userDrawn="1"/>
        </p:nvSpPr>
        <p:spPr>
          <a:xfrm>
            <a:off x="10242078" y="4826794"/>
            <a:ext cx="45719" cy="1016067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6FACB0-C805-9832-57B5-24343A240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- 3x Col /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0" y="3750589"/>
            <a:ext cx="12192000" cy="310740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" y="5941357"/>
            <a:ext cx="12192000" cy="916644"/>
          </a:xfrm>
          <a:prstGeom prst="rect">
            <a:avLst/>
          </a:prstGeom>
          <a:gradFill flip="none" rotWithShape="1">
            <a:gsLst>
              <a:gs pos="0">
                <a:srgbClr val="8A84E1">
                  <a:shade val="30000"/>
                  <a:satMod val="115000"/>
                </a:srgbClr>
              </a:gs>
              <a:gs pos="50000">
                <a:srgbClr val="8A84E1">
                  <a:shade val="67500"/>
                  <a:satMod val="115000"/>
                </a:srgbClr>
              </a:gs>
              <a:gs pos="100000">
                <a:srgbClr val="8A84E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FC2C0-CC0A-6C80-94BA-87548331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D280ED2-2546-B928-49AE-06D36B770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41E26EB-9911-0A6E-407B-8667159EE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BEBC43-8186-4AEB-F4CF-271F011B0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42CC176-3CD8-0372-5942-EAD056B05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4A6550BC-663F-6F06-38A1-90DCF1FD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3798902-B1D2-97C3-18A7-9F026FDB01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3037" y="3888465"/>
            <a:ext cx="5713489" cy="29695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13B51-4361-19B9-5F38-1E151CBB6F21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4603B0-C130-BCF4-707F-30DBE696041E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05B992-C509-8070-58A7-BAB21BFFDAA5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564545-58E6-01C4-E059-48FD837693A4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ACA2D2-4AD9-E17B-F8F8-BE8D3310D76F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58B9EF-9A25-F036-CF16-A8A664F0FF07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77B0DA-6849-C3BC-D0E0-6792DD2C5ABD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0FBA37-E68F-6A95-C6F9-7CE4647F9272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604F6F-14AC-A2A1-53D5-9AA219CE504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63F004-839E-97B9-30AE-E08496EE7B18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833789-1D35-B227-C706-ADE9006CB583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761A9A-FC27-3AE0-7942-4D8507CA2BC1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8A1461-833A-D4B5-A1E2-BA6BDB319A9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51294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 Split - 3x Col /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0" y="3750589"/>
            <a:ext cx="12192000" cy="310740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41E26EB-9911-0A6E-407B-8667159EE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BEBC43-8186-4AEB-F4CF-271F011B0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42CC176-3CD8-0372-5942-EAD056B05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90F093-5316-450C-C20B-DA094F723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9FABA79-73A7-6F5F-1935-29282A0D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443463A3-5EC7-C9CC-05AD-A41C2295BF62}"/>
              </a:ext>
            </a:extLst>
          </p:cNvPr>
          <p:cNvGrpSpPr/>
          <p:nvPr userDrawn="1"/>
        </p:nvGrpSpPr>
        <p:grpSpPr>
          <a:xfrm>
            <a:off x="7620000" y="3826373"/>
            <a:ext cx="4572000" cy="2114982"/>
            <a:chOff x="-13125405" y="609024"/>
            <a:chExt cx="12192000" cy="56399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436392-DD8A-33BB-F36E-FBABC285FB75}"/>
                </a:ext>
              </a:extLst>
            </p:cNvPr>
            <p:cNvSpPr/>
            <p:nvPr/>
          </p:nvSpPr>
          <p:spPr>
            <a:xfrm>
              <a:off x="-13125405" y="1389308"/>
              <a:ext cx="8448542" cy="4859578"/>
            </a:xfrm>
            <a:custGeom>
              <a:avLst/>
              <a:gdLst>
                <a:gd name="connsiteX0" fmla="*/ 4775747 w 8448542"/>
                <a:gd name="connsiteY0" fmla="*/ 2006509 h 4859578"/>
                <a:gd name="connsiteX1" fmla="*/ 4800246 w 8448542"/>
                <a:gd name="connsiteY1" fmla="*/ 1997560 h 4859578"/>
                <a:gd name="connsiteX2" fmla="*/ 4833118 w 8448542"/>
                <a:gd name="connsiteY2" fmla="*/ 2177294 h 4859578"/>
                <a:gd name="connsiteX3" fmla="*/ 5168752 w 8448542"/>
                <a:gd name="connsiteY3" fmla="*/ 2585629 h 4859578"/>
                <a:gd name="connsiteX4" fmla="*/ 5178853 w 8448542"/>
                <a:gd name="connsiteY4" fmla="*/ 2591299 h 4859578"/>
                <a:gd name="connsiteX5" fmla="*/ 5178676 w 8448542"/>
                <a:gd name="connsiteY5" fmla="*/ 2110442 h 4859578"/>
                <a:gd name="connsiteX6" fmla="*/ 5178676 w 8448542"/>
                <a:gd name="connsiteY6" fmla="*/ 1760409 h 4859578"/>
                <a:gd name="connsiteX7" fmla="*/ 5178056 w 8448542"/>
                <a:gd name="connsiteY7" fmla="*/ 1610800 h 4859578"/>
                <a:gd name="connsiteX8" fmla="*/ 5160734 w 8448542"/>
                <a:gd name="connsiteY8" fmla="*/ 1587763 h 4859578"/>
                <a:gd name="connsiteX9" fmla="*/ 5178100 w 8448542"/>
                <a:gd name="connsiteY9" fmla="*/ 1569289 h 4859578"/>
                <a:gd name="connsiteX10" fmla="*/ 5156392 w 8448542"/>
                <a:gd name="connsiteY10" fmla="*/ 1486001 h 4859578"/>
                <a:gd name="connsiteX11" fmla="*/ 5174601 w 8448542"/>
                <a:gd name="connsiteY11" fmla="*/ 1471735 h 4859578"/>
                <a:gd name="connsiteX12" fmla="*/ 5174290 w 8448542"/>
                <a:gd name="connsiteY12" fmla="*/ 1362043 h 4859578"/>
                <a:gd name="connsiteX13" fmla="*/ 5174423 w 8448542"/>
                <a:gd name="connsiteY13" fmla="*/ 1073856 h 4859578"/>
                <a:gd name="connsiteX14" fmla="*/ 5196530 w 8448542"/>
                <a:gd name="connsiteY14" fmla="*/ 976347 h 4859578"/>
                <a:gd name="connsiteX15" fmla="*/ 5196397 w 8448542"/>
                <a:gd name="connsiteY15" fmla="*/ 869888 h 4859578"/>
                <a:gd name="connsiteX16" fmla="*/ 5201005 w 8448542"/>
                <a:gd name="connsiteY16" fmla="*/ 810257 h 4859578"/>
                <a:gd name="connsiteX17" fmla="*/ 5240877 w 8448542"/>
                <a:gd name="connsiteY17" fmla="*/ 810257 h 4859578"/>
                <a:gd name="connsiteX18" fmla="*/ 5246326 w 8448542"/>
                <a:gd name="connsiteY18" fmla="*/ 687185 h 4859578"/>
                <a:gd name="connsiteX19" fmla="*/ 5289654 w 8448542"/>
                <a:gd name="connsiteY19" fmla="*/ 692900 h 4859578"/>
                <a:gd name="connsiteX20" fmla="*/ 5289654 w 8448542"/>
                <a:gd name="connsiteY20" fmla="*/ 810302 h 4859578"/>
                <a:gd name="connsiteX21" fmla="*/ 5333956 w 8448542"/>
                <a:gd name="connsiteY21" fmla="*/ 812517 h 4859578"/>
                <a:gd name="connsiteX22" fmla="*/ 5333956 w 8448542"/>
                <a:gd name="connsiteY22" fmla="*/ 978650 h 4859578"/>
                <a:gd name="connsiteX23" fmla="*/ 5316235 w 8448542"/>
                <a:gd name="connsiteY23" fmla="*/ 969834 h 4859578"/>
                <a:gd name="connsiteX24" fmla="*/ 5325095 w 8448542"/>
                <a:gd name="connsiteY24" fmla="*/ 969834 h 4859578"/>
                <a:gd name="connsiteX25" fmla="*/ 5325095 w 8448542"/>
                <a:gd name="connsiteY25" fmla="*/ 814732 h 4859578"/>
                <a:gd name="connsiteX26" fmla="*/ 5280793 w 8448542"/>
                <a:gd name="connsiteY26" fmla="*/ 823592 h 4859578"/>
                <a:gd name="connsiteX27" fmla="*/ 5280793 w 8448542"/>
                <a:gd name="connsiteY27" fmla="*/ 697331 h 4859578"/>
                <a:gd name="connsiteX28" fmla="*/ 5254212 w 8448542"/>
                <a:gd name="connsiteY28" fmla="*/ 697331 h 4859578"/>
                <a:gd name="connsiteX29" fmla="*/ 5254212 w 8448542"/>
                <a:gd name="connsiteY29" fmla="*/ 819162 h 4859578"/>
                <a:gd name="connsiteX30" fmla="*/ 5209865 w 8448542"/>
                <a:gd name="connsiteY30" fmla="*/ 819162 h 4859578"/>
                <a:gd name="connsiteX31" fmla="*/ 5205257 w 8448542"/>
                <a:gd name="connsiteY31" fmla="*/ 931912 h 4859578"/>
                <a:gd name="connsiteX32" fmla="*/ 5209422 w 8448542"/>
                <a:gd name="connsiteY32" fmla="*/ 985562 h 4859578"/>
                <a:gd name="connsiteX33" fmla="*/ 5183328 w 8448542"/>
                <a:gd name="connsiteY33" fmla="*/ 1073989 h 4859578"/>
                <a:gd name="connsiteX34" fmla="*/ 5183239 w 8448542"/>
                <a:gd name="connsiteY34" fmla="*/ 1319823 h 4859578"/>
                <a:gd name="connsiteX35" fmla="*/ 5227586 w 8448542"/>
                <a:gd name="connsiteY35" fmla="*/ 1313133 h 4859578"/>
                <a:gd name="connsiteX36" fmla="*/ 5227586 w 8448542"/>
                <a:gd name="connsiteY36" fmla="*/ 1096052 h 4859578"/>
                <a:gd name="connsiteX37" fmla="*/ 5289609 w 8448542"/>
                <a:gd name="connsiteY37" fmla="*/ 1093836 h 4859578"/>
                <a:gd name="connsiteX38" fmla="*/ 5289609 w 8448542"/>
                <a:gd name="connsiteY38" fmla="*/ 1319778 h 4859578"/>
                <a:gd name="connsiteX39" fmla="*/ 5342816 w 8448542"/>
                <a:gd name="connsiteY39" fmla="*/ 1304317 h 4859578"/>
                <a:gd name="connsiteX40" fmla="*/ 5342728 w 8448542"/>
                <a:gd name="connsiteY40" fmla="*/ 1065084 h 4859578"/>
                <a:gd name="connsiteX41" fmla="*/ 5333867 w 8448542"/>
                <a:gd name="connsiteY41" fmla="*/ 980777 h 4859578"/>
                <a:gd name="connsiteX42" fmla="*/ 5342728 w 8448542"/>
                <a:gd name="connsiteY42" fmla="*/ 987422 h 4859578"/>
                <a:gd name="connsiteX43" fmla="*/ 5334089 w 8448542"/>
                <a:gd name="connsiteY43" fmla="*/ 989372 h 4859578"/>
                <a:gd name="connsiteX44" fmla="*/ 5351677 w 8448542"/>
                <a:gd name="connsiteY44" fmla="*/ 1324164 h 4859578"/>
                <a:gd name="connsiteX45" fmla="*/ 5364835 w 8448542"/>
                <a:gd name="connsiteY45" fmla="*/ 1321861 h 4859578"/>
                <a:gd name="connsiteX46" fmla="*/ 5528931 w 8448542"/>
                <a:gd name="connsiteY46" fmla="*/ 1180270 h 4859578"/>
                <a:gd name="connsiteX47" fmla="*/ 5728158 w 8448542"/>
                <a:gd name="connsiteY47" fmla="*/ 976347 h 4859578"/>
                <a:gd name="connsiteX48" fmla="*/ 5876704 w 8448542"/>
                <a:gd name="connsiteY48" fmla="*/ 845788 h 4859578"/>
                <a:gd name="connsiteX49" fmla="*/ 6078279 w 8448542"/>
                <a:gd name="connsiteY49" fmla="*/ 653073 h 4859578"/>
                <a:gd name="connsiteX50" fmla="*/ 6224787 w 8448542"/>
                <a:gd name="connsiteY50" fmla="*/ 506919 h 4859578"/>
                <a:gd name="connsiteX51" fmla="*/ 6220002 w 8448542"/>
                <a:gd name="connsiteY51" fmla="*/ 433732 h 4859578"/>
                <a:gd name="connsiteX52" fmla="*/ 6423749 w 8448542"/>
                <a:gd name="connsiteY52" fmla="*/ 438162 h 4859578"/>
                <a:gd name="connsiteX53" fmla="*/ 6423749 w 8448542"/>
                <a:gd name="connsiteY53" fmla="*/ 416011 h 4859578"/>
                <a:gd name="connsiteX54" fmla="*/ 6399294 w 8448542"/>
                <a:gd name="connsiteY54" fmla="*/ 429169 h 4859578"/>
                <a:gd name="connsiteX55" fmla="*/ 6246584 w 8448542"/>
                <a:gd name="connsiteY55" fmla="*/ 424783 h 4859578"/>
                <a:gd name="connsiteX56" fmla="*/ 6254735 w 8448542"/>
                <a:gd name="connsiteY56" fmla="*/ 419909 h 4859578"/>
                <a:gd name="connsiteX57" fmla="*/ 6251014 w 8448542"/>
                <a:gd name="connsiteY57" fmla="*/ 411536 h 4859578"/>
                <a:gd name="connsiteX58" fmla="*/ 6397212 w 8448542"/>
                <a:gd name="connsiteY58" fmla="*/ 411536 h 4859578"/>
                <a:gd name="connsiteX59" fmla="*/ 6370675 w 8448542"/>
                <a:gd name="connsiteY59" fmla="*/ 342912 h 4859578"/>
                <a:gd name="connsiteX60" fmla="*/ 6379757 w 8448542"/>
                <a:gd name="connsiteY60" fmla="*/ 311989 h 4859578"/>
                <a:gd name="connsiteX61" fmla="*/ 6366156 w 8448542"/>
                <a:gd name="connsiteY61" fmla="*/ 309597 h 4859578"/>
                <a:gd name="connsiteX62" fmla="*/ 6375282 w 8448542"/>
                <a:gd name="connsiteY62" fmla="*/ 289971 h 4859578"/>
                <a:gd name="connsiteX63" fmla="*/ 6375061 w 8448542"/>
                <a:gd name="connsiteY63" fmla="*/ 145722 h 4859578"/>
                <a:gd name="connsiteX64" fmla="*/ 6326328 w 8448542"/>
                <a:gd name="connsiteY64" fmla="*/ 134647 h 4859578"/>
                <a:gd name="connsiteX65" fmla="*/ 6326328 w 8448542"/>
                <a:gd name="connsiteY65" fmla="*/ 23891 h 4859578"/>
                <a:gd name="connsiteX66" fmla="*/ 6295228 w 8448542"/>
                <a:gd name="connsiteY66" fmla="*/ 30536 h 4859578"/>
                <a:gd name="connsiteX67" fmla="*/ 6331068 w 8448542"/>
                <a:gd name="connsiteY67" fmla="*/ 10290 h 4859578"/>
                <a:gd name="connsiteX68" fmla="*/ 6339574 w 8448542"/>
                <a:gd name="connsiteY68" fmla="*/ 136906 h 4859578"/>
                <a:gd name="connsiteX69" fmla="*/ 6386047 w 8448542"/>
                <a:gd name="connsiteY69" fmla="*/ 145501 h 4859578"/>
                <a:gd name="connsiteX70" fmla="*/ 6384364 w 8448542"/>
                <a:gd name="connsiteY70" fmla="*/ 306983 h 4859578"/>
                <a:gd name="connsiteX71" fmla="*/ 6403724 w 8448542"/>
                <a:gd name="connsiteY71" fmla="*/ 402809 h 4859578"/>
                <a:gd name="connsiteX72" fmla="*/ 6428445 w 8448542"/>
                <a:gd name="connsiteY72" fmla="*/ 409100 h 4859578"/>
                <a:gd name="connsiteX73" fmla="*/ 6430705 w 8448542"/>
                <a:gd name="connsiteY73" fmla="*/ 447288 h 4859578"/>
                <a:gd name="connsiteX74" fmla="*/ 6406294 w 8448542"/>
                <a:gd name="connsiteY74" fmla="*/ 451719 h 4859578"/>
                <a:gd name="connsiteX75" fmla="*/ 6402528 w 8448542"/>
                <a:gd name="connsiteY75" fmla="*/ 514761 h 4859578"/>
                <a:gd name="connsiteX76" fmla="*/ 6490202 w 8448542"/>
                <a:gd name="connsiteY76" fmla="*/ 610897 h 4859578"/>
                <a:gd name="connsiteX77" fmla="*/ 6393667 w 8448542"/>
                <a:gd name="connsiteY77" fmla="*/ 530311 h 4859578"/>
                <a:gd name="connsiteX78" fmla="*/ 6396902 w 8448542"/>
                <a:gd name="connsiteY78" fmla="*/ 447244 h 4859578"/>
                <a:gd name="connsiteX79" fmla="*/ 6328676 w 8448542"/>
                <a:gd name="connsiteY79" fmla="*/ 442858 h 4859578"/>
                <a:gd name="connsiteX80" fmla="*/ 6315252 w 8448542"/>
                <a:gd name="connsiteY80" fmla="*/ 449282 h 4859578"/>
                <a:gd name="connsiteX81" fmla="*/ 6228819 w 8448542"/>
                <a:gd name="connsiteY81" fmla="*/ 447022 h 4859578"/>
                <a:gd name="connsiteX82" fmla="*/ 6231344 w 8448542"/>
                <a:gd name="connsiteY82" fmla="*/ 513742 h 4859578"/>
                <a:gd name="connsiteX83" fmla="*/ 6204364 w 8448542"/>
                <a:gd name="connsiteY83" fmla="*/ 535494 h 4859578"/>
                <a:gd name="connsiteX84" fmla="*/ 5925259 w 8448542"/>
                <a:gd name="connsiteY84" fmla="*/ 801308 h 4859578"/>
                <a:gd name="connsiteX85" fmla="*/ 5810295 w 8448542"/>
                <a:gd name="connsiteY85" fmla="*/ 925576 h 4859578"/>
                <a:gd name="connsiteX86" fmla="*/ 5723728 w 8448542"/>
                <a:gd name="connsiteY86" fmla="*/ 989637 h 4859578"/>
                <a:gd name="connsiteX87" fmla="*/ 5504609 w 8448542"/>
                <a:gd name="connsiteY87" fmla="*/ 1213541 h 4859578"/>
                <a:gd name="connsiteX88" fmla="*/ 5353848 w 8448542"/>
                <a:gd name="connsiteY88" fmla="*/ 1346315 h 4859578"/>
                <a:gd name="connsiteX89" fmla="*/ 5351633 w 8448542"/>
                <a:gd name="connsiteY89" fmla="*/ 1328594 h 4859578"/>
                <a:gd name="connsiteX90" fmla="*/ 5198790 w 8448542"/>
                <a:gd name="connsiteY90" fmla="*/ 1333069 h 4859578"/>
                <a:gd name="connsiteX91" fmla="*/ 5187714 w 8448542"/>
                <a:gd name="connsiteY91" fmla="*/ 1339714 h 4859578"/>
                <a:gd name="connsiteX92" fmla="*/ 5187714 w 8448542"/>
                <a:gd name="connsiteY92" fmla="*/ 1403953 h 4859578"/>
                <a:gd name="connsiteX93" fmla="*/ 5334532 w 8448542"/>
                <a:gd name="connsiteY93" fmla="*/ 1401693 h 4859578"/>
                <a:gd name="connsiteX94" fmla="*/ 5632864 w 8448542"/>
                <a:gd name="connsiteY94" fmla="*/ 1115855 h 4859578"/>
                <a:gd name="connsiteX95" fmla="*/ 6282203 w 8448542"/>
                <a:gd name="connsiteY95" fmla="*/ 502578 h 4859578"/>
                <a:gd name="connsiteX96" fmla="*/ 6310600 w 8448542"/>
                <a:gd name="connsiteY96" fmla="*/ 473604 h 4859578"/>
                <a:gd name="connsiteX97" fmla="*/ 6355213 w 8448542"/>
                <a:gd name="connsiteY97" fmla="*/ 522204 h 4859578"/>
                <a:gd name="connsiteX98" fmla="*/ 6905094 w 8448542"/>
                <a:gd name="connsiteY98" fmla="*/ 1046655 h 4859578"/>
                <a:gd name="connsiteX99" fmla="*/ 7201255 w 8448542"/>
                <a:gd name="connsiteY99" fmla="*/ 1333069 h 4859578"/>
                <a:gd name="connsiteX100" fmla="*/ 7223317 w 8448542"/>
                <a:gd name="connsiteY100" fmla="*/ 1346448 h 4859578"/>
                <a:gd name="connsiteX101" fmla="*/ 7234481 w 8448542"/>
                <a:gd name="connsiteY101" fmla="*/ 1390662 h 4859578"/>
                <a:gd name="connsiteX102" fmla="*/ 7407260 w 8448542"/>
                <a:gd name="connsiteY102" fmla="*/ 1390662 h 4859578"/>
                <a:gd name="connsiteX103" fmla="*/ 7407260 w 8448542"/>
                <a:gd name="connsiteY103" fmla="*/ 1324209 h 4859578"/>
                <a:gd name="connsiteX104" fmla="*/ 7263100 w 8448542"/>
                <a:gd name="connsiteY104" fmla="*/ 1328816 h 4859578"/>
                <a:gd name="connsiteX105" fmla="*/ 7145921 w 8448542"/>
                <a:gd name="connsiteY105" fmla="*/ 1237775 h 4859578"/>
                <a:gd name="connsiteX106" fmla="*/ 6656425 w 8448542"/>
                <a:gd name="connsiteY106" fmla="*/ 765911 h 4859578"/>
                <a:gd name="connsiteX107" fmla="*/ 6525644 w 8448542"/>
                <a:gd name="connsiteY107" fmla="*/ 648598 h 4859578"/>
                <a:gd name="connsiteX108" fmla="*/ 6538935 w 8448542"/>
                <a:gd name="connsiteY108" fmla="*/ 653028 h 4859578"/>
                <a:gd name="connsiteX109" fmla="*/ 6711670 w 8448542"/>
                <a:gd name="connsiteY109" fmla="*/ 808131 h 4859578"/>
                <a:gd name="connsiteX110" fmla="*/ 7032817 w 8448542"/>
                <a:gd name="connsiteY110" fmla="*/ 1124937 h 4859578"/>
                <a:gd name="connsiteX111" fmla="*/ 7172458 w 8448542"/>
                <a:gd name="connsiteY111" fmla="*/ 1251110 h 4859578"/>
                <a:gd name="connsiteX112" fmla="*/ 7210159 w 8448542"/>
                <a:gd name="connsiteY112" fmla="*/ 1288767 h 4859578"/>
                <a:gd name="connsiteX113" fmla="*/ 7216716 w 8448542"/>
                <a:gd name="connsiteY113" fmla="*/ 1282254 h 4859578"/>
                <a:gd name="connsiteX114" fmla="*/ 7247728 w 8448542"/>
                <a:gd name="connsiteY114" fmla="*/ 996416 h 4859578"/>
                <a:gd name="connsiteX115" fmla="*/ 7225399 w 8448542"/>
                <a:gd name="connsiteY115" fmla="*/ 1282343 h 4859578"/>
                <a:gd name="connsiteX116" fmla="*/ 7231070 w 8448542"/>
                <a:gd name="connsiteY116" fmla="*/ 1305469 h 4859578"/>
                <a:gd name="connsiteX117" fmla="*/ 7332345 w 8448542"/>
                <a:gd name="connsiteY117" fmla="*/ 1308260 h 4859578"/>
                <a:gd name="connsiteX118" fmla="*/ 7331946 w 8448542"/>
                <a:gd name="connsiteY118" fmla="*/ 1102697 h 4859578"/>
                <a:gd name="connsiteX119" fmla="*/ 7292252 w 8448542"/>
                <a:gd name="connsiteY119" fmla="*/ 1102963 h 4859578"/>
                <a:gd name="connsiteX120" fmla="*/ 7287600 w 8448542"/>
                <a:gd name="connsiteY120" fmla="*/ 1299931 h 4859578"/>
                <a:gd name="connsiteX121" fmla="*/ 7278739 w 8448542"/>
                <a:gd name="connsiteY121" fmla="*/ 1306488 h 4859578"/>
                <a:gd name="connsiteX122" fmla="*/ 7273999 w 8448542"/>
                <a:gd name="connsiteY122" fmla="*/ 1096583 h 4859578"/>
                <a:gd name="connsiteX123" fmla="*/ 7345148 w 8448542"/>
                <a:gd name="connsiteY123" fmla="*/ 1093881 h 4859578"/>
                <a:gd name="connsiteX124" fmla="*/ 7345148 w 8448542"/>
                <a:gd name="connsiteY124" fmla="*/ 1315392 h 4859578"/>
                <a:gd name="connsiteX125" fmla="*/ 7394058 w 8448542"/>
                <a:gd name="connsiteY125" fmla="*/ 1303564 h 4859578"/>
                <a:gd name="connsiteX126" fmla="*/ 7394058 w 8448542"/>
                <a:gd name="connsiteY126" fmla="*/ 1082628 h 4859578"/>
                <a:gd name="connsiteX127" fmla="*/ 7381033 w 8448542"/>
                <a:gd name="connsiteY127" fmla="*/ 1015820 h 4859578"/>
                <a:gd name="connsiteX128" fmla="*/ 7371553 w 8448542"/>
                <a:gd name="connsiteY128" fmla="*/ 984631 h 4859578"/>
                <a:gd name="connsiteX129" fmla="*/ 7376338 w 8448542"/>
                <a:gd name="connsiteY129" fmla="*/ 954506 h 4859578"/>
                <a:gd name="connsiteX130" fmla="*/ 7375452 w 8448542"/>
                <a:gd name="connsiteY130" fmla="*/ 822130 h 4859578"/>
                <a:gd name="connsiteX131" fmla="*/ 7369382 w 8448542"/>
                <a:gd name="connsiteY131" fmla="*/ 814732 h 4859578"/>
                <a:gd name="connsiteX132" fmla="*/ 7327428 w 8448542"/>
                <a:gd name="connsiteY132" fmla="*/ 814732 h 4859578"/>
                <a:gd name="connsiteX133" fmla="*/ 7327428 w 8448542"/>
                <a:gd name="connsiteY133" fmla="*/ 697331 h 4859578"/>
                <a:gd name="connsiteX134" fmla="*/ 7301555 w 8448542"/>
                <a:gd name="connsiteY134" fmla="*/ 698350 h 4859578"/>
                <a:gd name="connsiteX135" fmla="*/ 7305276 w 8448542"/>
                <a:gd name="connsiteY135" fmla="*/ 728342 h 4859578"/>
                <a:gd name="connsiteX136" fmla="*/ 7298675 w 8448542"/>
                <a:gd name="connsiteY136" fmla="*/ 810346 h 4859578"/>
                <a:gd name="connsiteX137" fmla="*/ 7256544 w 8448542"/>
                <a:gd name="connsiteY137" fmla="*/ 814687 h 4859578"/>
                <a:gd name="connsiteX138" fmla="*/ 7251937 w 8448542"/>
                <a:gd name="connsiteY138" fmla="*/ 869888 h 4859578"/>
                <a:gd name="connsiteX139" fmla="*/ 7247683 w 8448542"/>
                <a:gd name="connsiteY139" fmla="*/ 996327 h 4859578"/>
                <a:gd name="connsiteX140" fmla="*/ 7238513 w 8448542"/>
                <a:gd name="connsiteY140" fmla="*/ 967486 h 4859578"/>
                <a:gd name="connsiteX141" fmla="*/ 7243120 w 8448542"/>
                <a:gd name="connsiteY141" fmla="*/ 838921 h 4859578"/>
                <a:gd name="connsiteX142" fmla="*/ 7272626 w 8448542"/>
                <a:gd name="connsiteY142" fmla="*/ 801485 h 4859578"/>
                <a:gd name="connsiteX143" fmla="*/ 7292030 w 8448542"/>
                <a:gd name="connsiteY143" fmla="*/ 810302 h 4859578"/>
                <a:gd name="connsiteX144" fmla="*/ 7292030 w 8448542"/>
                <a:gd name="connsiteY144" fmla="*/ 692900 h 4859578"/>
                <a:gd name="connsiteX145" fmla="*/ 7332168 w 8448542"/>
                <a:gd name="connsiteY145" fmla="*/ 688204 h 4859578"/>
                <a:gd name="connsiteX146" fmla="*/ 7340718 w 8448542"/>
                <a:gd name="connsiteY146" fmla="*/ 754968 h 4859578"/>
                <a:gd name="connsiteX147" fmla="*/ 7340718 w 8448542"/>
                <a:gd name="connsiteY147" fmla="*/ 810302 h 4859578"/>
                <a:gd name="connsiteX148" fmla="*/ 7377799 w 8448542"/>
                <a:gd name="connsiteY148" fmla="*/ 810878 h 4859578"/>
                <a:gd name="connsiteX149" fmla="*/ 7385065 w 8448542"/>
                <a:gd name="connsiteY149" fmla="*/ 821333 h 4859578"/>
                <a:gd name="connsiteX150" fmla="*/ 7382717 w 8448542"/>
                <a:gd name="connsiteY150" fmla="*/ 967708 h 4859578"/>
                <a:gd name="connsiteX151" fmla="*/ 7402786 w 8448542"/>
                <a:gd name="connsiteY151" fmla="*/ 1295456 h 4859578"/>
                <a:gd name="connsiteX152" fmla="*/ 7418425 w 8448542"/>
                <a:gd name="connsiteY152" fmla="*/ 1319734 h 4859578"/>
                <a:gd name="connsiteX153" fmla="*/ 7415899 w 8448542"/>
                <a:gd name="connsiteY153" fmla="*/ 1348353 h 4859578"/>
                <a:gd name="connsiteX154" fmla="*/ 7416121 w 8448542"/>
                <a:gd name="connsiteY154" fmla="*/ 1472666 h 4859578"/>
                <a:gd name="connsiteX155" fmla="*/ 7407260 w 8448542"/>
                <a:gd name="connsiteY155" fmla="*/ 1479222 h 4859578"/>
                <a:gd name="connsiteX156" fmla="*/ 7407260 w 8448542"/>
                <a:gd name="connsiteY156" fmla="*/ 1408339 h 4859578"/>
                <a:gd name="connsiteX157" fmla="*/ 7230051 w 8448542"/>
                <a:gd name="connsiteY157" fmla="*/ 1408339 h 4859578"/>
                <a:gd name="connsiteX158" fmla="*/ 7196691 w 8448542"/>
                <a:gd name="connsiteY158" fmla="*/ 1350879 h 4859578"/>
                <a:gd name="connsiteX159" fmla="*/ 6479038 w 8448542"/>
                <a:gd name="connsiteY159" fmla="*/ 664281 h 4859578"/>
                <a:gd name="connsiteX160" fmla="*/ 6306348 w 8448542"/>
                <a:gd name="connsiteY160" fmla="*/ 495799 h 4859578"/>
                <a:gd name="connsiteX161" fmla="*/ 5878875 w 8448542"/>
                <a:gd name="connsiteY161" fmla="*/ 905596 h 4859578"/>
                <a:gd name="connsiteX162" fmla="*/ 5688242 w 8448542"/>
                <a:gd name="connsiteY162" fmla="*/ 1082672 h 4859578"/>
                <a:gd name="connsiteX163" fmla="*/ 5335108 w 8448542"/>
                <a:gd name="connsiteY163" fmla="*/ 1416269 h 4859578"/>
                <a:gd name="connsiteX164" fmla="*/ 5187670 w 8448542"/>
                <a:gd name="connsiteY164" fmla="*/ 1412769 h 4859578"/>
                <a:gd name="connsiteX165" fmla="*/ 5192144 w 8448542"/>
                <a:gd name="connsiteY165" fmla="*/ 1474792 h 4859578"/>
                <a:gd name="connsiteX166" fmla="*/ 5165563 w 8448542"/>
                <a:gd name="connsiteY166" fmla="*/ 1492513 h 4859578"/>
                <a:gd name="connsiteX167" fmla="*/ 5209821 w 8448542"/>
                <a:gd name="connsiteY167" fmla="*/ 1488083 h 4859578"/>
                <a:gd name="connsiteX168" fmla="*/ 5201005 w 8448542"/>
                <a:gd name="connsiteY168" fmla="*/ 1479311 h 4859578"/>
                <a:gd name="connsiteX169" fmla="*/ 5542133 w 8448542"/>
                <a:gd name="connsiteY169" fmla="*/ 1479311 h 4859578"/>
                <a:gd name="connsiteX170" fmla="*/ 5542133 w 8448542"/>
                <a:gd name="connsiteY170" fmla="*/ 1465976 h 4859578"/>
                <a:gd name="connsiteX171" fmla="*/ 5493356 w 8448542"/>
                <a:gd name="connsiteY171" fmla="*/ 1465976 h 4859578"/>
                <a:gd name="connsiteX172" fmla="*/ 5493444 w 8448542"/>
                <a:gd name="connsiteY172" fmla="*/ 1423933 h 4859578"/>
                <a:gd name="connsiteX173" fmla="*/ 5513735 w 8448542"/>
                <a:gd name="connsiteY173" fmla="*/ 1341575 h 4859578"/>
                <a:gd name="connsiteX174" fmla="*/ 5535620 w 8448542"/>
                <a:gd name="connsiteY174" fmla="*/ 1363903 h 4859578"/>
                <a:gd name="connsiteX175" fmla="*/ 5547050 w 8448542"/>
                <a:gd name="connsiteY175" fmla="*/ 1478735 h 4859578"/>
                <a:gd name="connsiteX176" fmla="*/ 5570973 w 8448542"/>
                <a:gd name="connsiteY176" fmla="*/ 1483608 h 4859578"/>
                <a:gd name="connsiteX177" fmla="*/ 7213615 w 8448542"/>
                <a:gd name="connsiteY177" fmla="*/ 1482501 h 4859578"/>
                <a:gd name="connsiteX178" fmla="*/ 7225577 w 8448542"/>
                <a:gd name="connsiteY178" fmla="*/ 1475900 h 4859578"/>
                <a:gd name="connsiteX179" fmla="*/ 7201388 w 8448542"/>
                <a:gd name="connsiteY179" fmla="*/ 1417111 h 4859578"/>
                <a:gd name="connsiteX180" fmla="*/ 6957592 w 8448542"/>
                <a:gd name="connsiteY180" fmla="*/ 1178011 h 4859578"/>
                <a:gd name="connsiteX181" fmla="*/ 6906689 w 8448542"/>
                <a:gd name="connsiteY181" fmla="*/ 1138094 h 4859578"/>
                <a:gd name="connsiteX182" fmla="*/ 6911119 w 8448542"/>
                <a:gd name="connsiteY182" fmla="*/ 1257711 h 4859578"/>
                <a:gd name="connsiteX183" fmla="*/ 6862386 w 8448542"/>
                <a:gd name="connsiteY183" fmla="*/ 1253281 h 4859578"/>
                <a:gd name="connsiteX184" fmla="*/ 6875766 w 8448542"/>
                <a:gd name="connsiteY184" fmla="*/ 1124804 h 4859578"/>
                <a:gd name="connsiteX185" fmla="*/ 6906733 w 8448542"/>
                <a:gd name="connsiteY185" fmla="*/ 1138094 h 4859578"/>
                <a:gd name="connsiteX186" fmla="*/ 6882411 w 8448542"/>
                <a:gd name="connsiteY186" fmla="*/ 1111469 h 4859578"/>
                <a:gd name="connsiteX187" fmla="*/ 6820476 w 8448542"/>
                <a:gd name="connsiteY187" fmla="*/ 1044927 h 4859578"/>
                <a:gd name="connsiteX188" fmla="*/ 6767136 w 8448542"/>
                <a:gd name="connsiteY188" fmla="*/ 1000802 h 4859578"/>
                <a:gd name="connsiteX189" fmla="*/ 6762352 w 8448542"/>
                <a:gd name="connsiteY189" fmla="*/ 1010016 h 4859578"/>
                <a:gd name="connsiteX190" fmla="*/ 6769396 w 8448542"/>
                <a:gd name="connsiteY190" fmla="*/ 1115943 h 4859578"/>
                <a:gd name="connsiteX191" fmla="*/ 6720530 w 8448542"/>
                <a:gd name="connsiteY191" fmla="*/ 1105001 h 4859578"/>
                <a:gd name="connsiteX192" fmla="*/ 6734707 w 8448542"/>
                <a:gd name="connsiteY192" fmla="*/ 992650 h 4859578"/>
                <a:gd name="connsiteX193" fmla="*/ 6756105 w 8448542"/>
                <a:gd name="connsiteY193" fmla="*/ 989682 h 4859578"/>
                <a:gd name="connsiteX194" fmla="*/ 6700727 w 8448542"/>
                <a:gd name="connsiteY194" fmla="*/ 934304 h 4859578"/>
                <a:gd name="connsiteX195" fmla="*/ 6694126 w 8448542"/>
                <a:gd name="connsiteY195" fmla="*/ 1034117 h 4859578"/>
                <a:gd name="connsiteX196" fmla="*/ 6675785 w 8448542"/>
                <a:gd name="connsiteY196" fmla="*/ 1038857 h 4859578"/>
                <a:gd name="connsiteX197" fmla="*/ 6667589 w 8448542"/>
                <a:gd name="connsiteY197" fmla="*/ 1076027 h 4859578"/>
                <a:gd name="connsiteX198" fmla="*/ 6662450 w 8448542"/>
                <a:gd name="connsiteY198" fmla="*/ 1040984 h 4859578"/>
                <a:gd name="connsiteX199" fmla="*/ 6649513 w 8448542"/>
                <a:gd name="connsiteY199" fmla="*/ 1038193 h 4859578"/>
                <a:gd name="connsiteX200" fmla="*/ 6654963 w 8448542"/>
                <a:gd name="connsiteY200" fmla="*/ 930582 h 4859578"/>
                <a:gd name="connsiteX201" fmla="*/ 6680791 w 8448542"/>
                <a:gd name="connsiteY201" fmla="*/ 918842 h 4859578"/>
                <a:gd name="connsiteX202" fmla="*/ 6623242 w 8448542"/>
                <a:gd name="connsiteY202" fmla="*/ 863420 h 4859578"/>
                <a:gd name="connsiteX203" fmla="*/ 6627451 w 8448542"/>
                <a:gd name="connsiteY203" fmla="*/ 973954 h 4859578"/>
                <a:gd name="connsiteX204" fmla="*/ 6578408 w 8448542"/>
                <a:gd name="connsiteY204" fmla="*/ 963455 h 4859578"/>
                <a:gd name="connsiteX205" fmla="*/ 6585408 w 8448542"/>
                <a:gd name="connsiteY205" fmla="*/ 880964 h 4859578"/>
                <a:gd name="connsiteX206" fmla="*/ 6605211 w 8448542"/>
                <a:gd name="connsiteY206" fmla="*/ 839630 h 4859578"/>
                <a:gd name="connsiteX207" fmla="*/ 6578896 w 8448542"/>
                <a:gd name="connsiteY207" fmla="*/ 812295 h 4859578"/>
                <a:gd name="connsiteX208" fmla="*/ 6556833 w 8448542"/>
                <a:gd name="connsiteY208" fmla="*/ 796922 h 4859578"/>
                <a:gd name="connsiteX209" fmla="*/ 6556656 w 8448542"/>
                <a:gd name="connsiteY209" fmla="*/ 903071 h 4859578"/>
                <a:gd name="connsiteX210" fmla="*/ 6512531 w 8448542"/>
                <a:gd name="connsiteY210" fmla="*/ 903248 h 4859578"/>
                <a:gd name="connsiteX211" fmla="*/ 6517758 w 8448542"/>
                <a:gd name="connsiteY211" fmla="*/ 795505 h 4859578"/>
                <a:gd name="connsiteX212" fmla="*/ 6539068 w 8448542"/>
                <a:gd name="connsiteY212" fmla="*/ 781461 h 4859578"/>
                <a:gd name="connsiteX213" fmla="*/ 6487234 w 8448542"/>
                <a:gd name="connsiteY213" fmla="*/ 727279 h 4859578"/>
                <a:gd name="connsiteX214" fmla="*/ 6477133 w 8448542"/>
                <a:gd name="connsiteY214" fmla="*/ 721653 h 4859578"/>
                <a:gd name="connsiteX215" fmla="*/ 6490468 w 8448542"/>
                <a:gd name="connsiteY215" fmla="*/ 772600 h 4859578"/>
                <a:gd name="connsiteX216" fmla="*/ 6485240 w 8448542"/>
                <a:gd name="connsiteY216" fmla="*/ 829440 h 4859578"/>
                <a:gd name="connsiteX217" fmla="*/ 6439166 w 8448542"/>
                <a:gd name="connsiteY217" fmla="*/ 823725 h 4859578"/>
                <a:gd name="connsiteX218" fmla="*/ 6441116 w 8448542"/>
                <a:gd name="connsiteY218" fmla="*/ 776455 h 4859578"/>
                <a:gd name="connsiteX219" fmla="*/ 6468229 w 8448542"/>
                <a:gd name="connsiteY219" fmla="*/ 703976 h 4859578"/>
                <a:gd name="connsiteX220" fmla="*/ 6421622 w 8448542"/>
                <a:gd name="connsiteY220" fmla="*/ 668534 h 4859578"/>
                <a:gd name="connsiteX221" fmla="*/ 6419496 w 8448542"/>
                <a:gd name="connsiteY221" fmla="*/ 683996 h 4859578"/>
                <a:gd name="connsiteX222" fmla="*/ 6419496 w 8448542"/>
                <a:gd name="connsiteY222" fmla="*/ 759310 h 4859578"/>
                <a:gd name="connsiteX223" fmla="*/ 6372668 w 8448542"/>
                <a:gd name="connsiteY223" fmla="*/ 757405 h 4859578"/>
                <a:gd name="connsiteX224" fmla="*/ 6379624 w 8448542"/>
                <a:gd name="connsiteY224" fmla="*/ 654003 h 4859578"/>
                <a:gd name="connsiteX225" fmla="*/ 6392826 w 8448542"/>
                <a:gd name="connsiteY225" fmla="*/ 644124 h 4859578"/>
                <a:gd name="connsiteX226" fmla="*/ 6311000 w 8448542"/>
                <a:gd name="connsiteY226" fmla="*/ 562962 h 4859578"/>
                <a:gd name="connsiteX227" fmla="*/ 6215705 w 8448542"/>
                <a:gd name="connsiteY227" fmla="*/ 639738 h 4859578"/>
                <a:gd name="connsiteX228" fmla="*/ 6255489 w 8448542"/>
                <a:gd name="connsiteY228" fmla="*/ 706235 h 4859578"/>
                <a:gd name="connsiteX229" fmla="*/ 6258989 w 8448542"/>
                <a:gd name="connsiteY229" fmla="*/ 754436 h 4859578"/>
                <a:gd name="connsiteX230" fmla="*/ 6202370 w 8448542"/>
                <a:gd name="connsiteY230" fmla="*/ 770429 h 4859578"/>
                <a:gd name="connsiteX231" fmla="*/ 6212205 w 8448542"/>
                <a:gd name="connsiteY231" fmla="*/ 667249 h 4859578"/>
                <a:gd name="connsiteX232" fmla="*/ 6213446 w 8448542"/>
                <a:gd name="connsiteY232" fmla="*/ 641953 h 4859578"/>
                <a:gd name="connsiteX233" fmla="*/ 6195636 w 8448542"/>
                <a:gd name="connsiteY233" fmla="*/ 663838 h 4859578"/>
                <a:gd name="connsiteX234" fmla="*/ 6144822 w 8448542"/>
                <a:gd name="connsiteY234" fmla="*/ 717222 h 4859578"/>
                <a:gd name="connsiteX235" fmla="*/ 6177339 w 8448542"/>
                <a:gd name="connsiteY235" fmla="*/ 731532 h 4859578"/>
                <a:gd name="connsiteX236" fmla="*/ 6189124 w 8448542"/>
                <a:gd name="connsiteY236" fmla="*/ 836794 h 4859578"/>
                <a:gd name="connsiteX237" fmla="*/ 6131486 w 8448542"/>
                <a:gd name="connsiteY237" fmla="*/ 841225 h 4859578"/>
                <a:gd name="connsiteX238" fmla="*/ 6153638 w 8448542"/>
                <a:gd name="connsiteY238" fmla="*/ 732684 h 4859578"/>
                <a:gd name="connsiteX239" fmla="*/ 6144777 w 8448542"/>
                <a:gd name="connsiteY239" fmla="*/ 717178 h 4859578"/>
                <a:gd name="connsiteX240" fmla="*/ 6049527 w 8448542"/>
                <a:gd name="connsiteY240" fmla="*/ 801353 h 4859578"/>
                <a:gd name="connsiteX241" fmla="*/ 5974125 w 8448542"/>
                <a:gd name="connsiteY241" fmla="*/ 867762 h 4859578"/>
                <a:gd name="connsiteX242" fmla="*/ 5971954 w 8448542"/>
                <a:gd name="connsiteY242" fmla="*/ 876667 h 4859578"/>
                <a:gd name="connsiteX243" fmla="*/ 5985244 w 8448542"/>
                <a:gd name="connsiteY243" fmla="*/ 881052 h 4859578"/>
                <a:gd name="connsiteX244" fmla="*/ 5927696 w 8448542"/>
                <a:gd name="connsiteY244" fmla="*/ 918798 h 4859578"/>
                <a:gd name="connsiteX245" fmla="*/ 5953214 w 8448542"/>
                <a:gd name="connsiteY245" fmla="*/ 926462 h 4859578"/>
                <a:gd name="connsiteX246" fmla="*/ 5967878 w 8448542"/>
                <a:gd name="connsiteY246" fmla="*/ 1043155 h 4859578"/>
                <a:gd name="connsiteX247" fmla="*/ 5919721 w 8448542"/>
                <a:gd name="connsiteY247" fmla="*/ 1048515 h 4859578"/>
                <a:gd name="connsiteX248" fmla="*/ 5927651 w 8448542"/>
                <a:gd name="connsiteY248" fmla="*/ 936430 h 4859578"/>
                <a:gd name="connsiteX249" fmla="*/ 5921095 w 8448542"/>
                <a:gd name="connsiteY249" fmla="*/ 925488 h 4859578"/>
                <a:gd name="connsiteX250" fmla="*/ 5690545 w 8448542"/>
                <a:gd name="connsiteY250" fmla="*/ 1142392 h 4859578"/>
                <a:gd name="connsiteX251" fmla="*/ 5398194 w 8448542"/>
                <a:gd name="connsiteY251" fmla="*/ 1425971 h 4859578"/>
                <a:gd name="connsiteX252" fmla="*/ 5367050 w 8448542"/>
                <a:gd name="connsiteY252" fmla="*/ 1447989 h 4859578"/>
                <a:gd name="connsiteX253" fmla="*/ 5334045 w 8448542"/>
                <a:gd name="connsiteY253" fmla="*/ 1474748 h 4859578"/>
                <a:gd name="connsiteX254" fmla="*/ 5431554 w 8448542"/>
                <a:gd name="connsiteY254" fmla="*/ 1370726 h 4859578"/>
                <a:gd name="connsiteX255" fmla="*/ 6217211 w 8448542"/>
                <a:gd name="connsiteY255" fmla="*/ 616878 h 4859578"/>
                <a:gd name="connsiteX256" fmla="*/ 6315252 w 8448542"/>
                <a:gd name="connsiteY256" fmla="*/ 535494 h 4859578"/>
                <a:gd name="connsiteX257" fmla="*/ 6326372 w 8448542"/>
                <a:gd name="connsiteY257" fmla="*/ 555563 h 4859578"/>
                <a:gd name="connsiteX258" fmla="*/ 6485949 w 8448542"/>
                <a:gd name="connsiteY258" fmla="*/ 701672 h 4859578"/>
                <a:gd name="connsiteX259" fmla="*/ 6607603 w 8448542"/>
                <a:gd name="connsiteY259" fmla="*/ 823681 h 4859578"/>
                <a:gd name="connsiteX260" fmla="*/ 6696740 w 8448542"/>
                <a:gd name="connsiteY260" fmla="*/ 902893 h 4859578"/>
                <a:gd name="connsiteX261" fmla="*/ 6703961 w 8448542"/>
                <a:gd name="connsiteY261" fmla="*/ 924424 h 4859578"/>
                <a:gd name="connsiteX262" fmla="*/ 6734087 w 8448542"/>
                <a:gd name="connsiteY262" fmla="*/ 940861 h 4859578"/>
                <a:gd name="connsiteX263" fmla="*/ 7194698 w 8448542"/>
                <a:gd name="connsiteY263" fmla="*/ 1388447 h 4859578"/>
                <a:gd name="connsiteX264" fmla="*/ 7234747 w 8448542"/>
                <a:gd name="connsiteY264" fmla="*/ 1437268 h 4859578"/>
                <a:gd name="connsiteX265" fmla="*/ 7230184 w 8448542"/>
                <a:gd name="connsiteY265" fmla="*/ 1483653 h 4859578"/>
                <a:gd name="connsiteX266" fmla="*/ 7422899 w 8448542"/>
                <a:gd name="connsiteY266" fmla="*/ 1483653 h 4859578"/>
                <a:gd name="connsiteX267" fmla="*/ 7427418 w 8448542"/>
                <a:gd name="connsiteY267" fmla="*/ 1492557 h 4859578"/>
                <a:gd name="connsiteX268" fmla="*/ 7414083 w 8448542"/>
                <a:gd name="connsiteY268" fmla="*/ 1501374 h 4859578"/>
                <a:gd name="connsiteX269" fmla="*/ 7416431 w 8448542"/>
                <a:gd name="connsiteY269" fmla="*/ 1569865 h 4859578"/>
                <a:gd name="connsiteX270" fmla="*/ 7417893 w 8448542"/>
                <a:gd name="connsiteY270" fmla="*/ 1607522 h 4859578"/>
                <a:gd name="connsiteX271" fmla="*/ 7378730 w 8448542"/>
                <a:gd name="connsiteY271" fmla="*/ 1603136 h 4859578"/>
                <a:gd name="connsiteX272" fmla="*/ 7240994 w 8448542"/>
                <a:gd name="connsiteY272" fmla="*/ 1603136 h 4859578"/>
                <a:gd name="connsiteX273" fmla="*/ 7225710 w 8448542"/>
                <a:gd name="connsiteY273" fmla="*/ 1610003 h 4859578"/>
                <a:gd name="connsiteX274" fmla="*/ 7225710 w 8448542"/>
                <a:gd name="connsiteY274" fmla="*/ 2628956 h 4859578"/>
                <a:gd name="connsiteX275" fmla="*/ 7232355 w 8448542"/>
                <a:gd name="connsiteY275" fmla="*/ 2635602 h 4859578"/>
                <a:gd name="connsiteX276" fmla="*/ 7398489 w 8448542"/>
                <a:gd name="connsiteY276" fmla="*/ 2635602 h 4859578"/>
                <a:gd name="connsiteX277" fmla="*/ 7402963 w 8448542"/>
                <a:gd name="connsiteY277" fmla="*/ 1616693 h 4859578"/>
                <a:gd name="connsiteX278" fmla="*/ 7407393 w 8448542"/>
                <a:gd name="connsiteY278" fmla="*/ 2604590 h 4859578"/>
                <a:gd name="connsiteX279" fmla="*/ 7507074 w 8448542"/>
                <a:gd name="connsiteY279" fmla="*/ 2493879 h 4859578"/>
                <a:gd name="connsiteX280" fmla="*/ 7620089 w 8448542"/>
                <a:gd name="connsiteY280" fmla="*/ 2354371 h 4859578"/>
                <a:gd name="connsiteX281" fmla="*/ 7791627 w 8448542"/>
                <a:gd name="connsiteY281" fmla="*/ 2144909 h 4859578"/>
                <a:gd name="connsiteX282" fmla="*/ 7815861 w 8448542"/>
                <a:gd name="connsiteY282" fmla="*/ 1996363 h 4859578"/>
                <a:gd name="connsiteX283" fmla="*/ 7834734 w 8448542"/>
                <a:gd name="connsiteY283" fmla="*/ 1984047 h 4859578"/>
                <a:gd name="connsiteX284" fmla="*/ 7866100 w 8448542"/>
                <a:gd name="connsiteY284" fmla="*/ 2054975 h 4859578"/>
                <a:gd name="connsiteX285" fmla="*/ 7873011 w 8448542"/>
                <a:gd name="connsiteY285" fmla="*/ 2149960 h 4859578"/>
                <a:gd name="connsiteX286" fmla="*/ 7996703 w 8448542"/>
                <a:gd name="connsiteY286" fmla="*/ 2323093 h 4859578"/>
                <a:gd name="connsiteX287" fmla="*/ 8080656 w 8448542"/>
                <a:gd name="connsiteY287" fmla="*/ 2416350 h 4859578"/>
                <a:gd name="connsiteX288" fmla="*/ 8220297 w 8448542"/>
                <a:gd name="connsiteY288" fmla="*/ 2595641 h 4859578"/>
                <a:gd name="connsiteX289" fmla="*/ 8227120 w 8448542"/>
                <a:gd name="connsiteY289" fmla="*/ 2580313 h 4859578"/>
                <a:gd name="connsiteX290" fmla="*/ 8226986 w 8448542"/>
                <a:gd name="connsiteY290" fmla="*/ 2380819 h 4859578"/>
                <a:gd name="connsiteX291" fmla="*/ 8241119 w 8448542"/>
                <a:gd name="connsiteY291" fmla="*/ 2159263 h 4859578"/>
                <a:gd name="connsiteX292" fmla="*/ 8240233 w 8448542"/>
                <a:gd name="connsiteY292" fmla="*/ 2117220 h 4859578"/>
                <a:gd name="connsiteX293" fmla="*/ 8280061 w 8448542"/>
                <a:gd name="connsiteY293" fmla="*/ 2103885 h 4859578"/>
                <a:gd name="connsiteX294" fmla="*/ 8284137 w 8448542"/>
                <a:gd name="connsiteY294" fmla="*/ 2119037 h 4859578"/>
                <a:gd name="connsiteX295" fmla="*/ 8297870 w 8448542"/>
                <a:gd name="connsiteY295" fmla="*/ 2121606 h 4859578"/>
                <a:gd name="connsiteX296" fmla="*/ 8297870 w 8448542"/>
                <a:gd name="connsiteY296" fmla="*/ 1986484 h 4859578"/>
                <a:gd name="connsiteX297" fmla="*/ 8340002 w 8448542"/>
                <a:gd name="connsiteY297" fmla="*/ 1984225 h 4859578"/>
                <a:gd name="connsiteX298" fmla="*/ 8346558 w 8448542"/>
                <a:gd name="connsiteY298" fmla="*/ 2035261 h 4859578"/>
                <a:gd name="connsiteX299" fmla="*/ 8347489 w 8448542"/>
                <a:gd name="connsiteY299" fmla="*/ 2109644 h 4859578"/>
                <a:gd name="connsiteX300" fmla="*/ 8373184 w 8448542"/>
                <a:gd name="connsiteY300" fmla="*/ 2130422 h 4859578"/>
                <a:gd name="connsiteX301" fmla="*/ 8338672 w 8448542"/>
                <a:gd name="connsiteY301" fmla="*/ 2118461 h 4859578"/>
                <a:gd name="connsiteX302" fmla="*/ 8333090 w 8448542"/>
                <a:gd name="connsiteY302" fmla="*/ 2004426 h 4859578"/>
                <a:gd name="connsiteX303" fmla="*/ 8317851 w 8448542"/>
                <a:gd name="connsiteY303" fmla="*/ 1984180 h 4859578"/>
                <a:gd name="connsiteX304" fmla="*/ 8311250 w 8448542"/>
                <a:gd name="connsiteY304" fmla="*/ 1995300 h 4859578"/>
                <a:gd name="connsiteX305" fmla="*/ 8306819 w 8448542"/>
                <a:gd name="connsiteY305" fmla="*/ 2035261 h 4859578"/>
                <a:gd name="connsiteX306" fmla="*/ 8290649 w 8448542"/>
                <a:gd name="connsiteY306" fmla="*/ 2130156 h 4859578"/>
                <a:gd name="connsiteX307" fmla="*/ 8255561 w 8448542"/>
                <a:gd name="connsiteY307" fmla="*/ 2130068 h 4859578"/>
                <a:gd name="connsiteX308" fmla="*/ 8257954 w 8448542"/>
                <a:gd name="connsiteY308" fmla="*/ 2269310 h 4859578"/>
                <a:gd name="connsiteX309" fmla="*/ 8266903 w 8448542"/>
                <a:gd name="connsiteY309" fmla="*/ 2274449 h 4859578"/>
                <a:gd name="connsiteX310" fmla="*/ 8253745 w 8448542"/>
                <a:gd name="connsiteY310" fmla="*/ 2284639 h 4859578"/>
                <a:gd name="connsiteX311" fmla="*/ 8244530 w 8448542"/>
                <a:gd name="connsiteY311" fmla="*/ 2362832 h 4859578"/>
                <a:gd name="connsiteX312" fmla="*/ 8235758 w 8448542"/>
                <a:gd name="connsiteY312" fmla="*/ 2389502 h 4859578"/>
                <a:gd name="connsiteX313" fmla="*/ 8235891 w 8448542"/>
                <a:gd name="connsiteY313" fmla="*/ 2626697 h 4859578"/>
                <a:gd name="connsiteX314" fmla="*/ 8211215 w 8448542"/>
                <a:gd name="connsiteY314" fmla="*/ 2595951 h 4859578"/>
                <a:gd name="connsiteX315" fmla="*/ 8003260 w 8448542"/>
                <a:gd name="connsiteY315" fmla="*/ 2343206 h 4859578"/>
                <a:gd name="connsiteX316" fmla="*/ 7864062 w 8448542"/>
                <a:gd name="connsiteY316" fmla="*/ 2158997 h 4859578"/>
                <a:gd name="connsiteX317" fmla="*/ 7855157 w 8448542"/>
                <a:gd name="connsiteY317" fmla="*/ 2040489 h 4859578"/>
                <a:gd name="connsiteX318" fmla="*/ 7842309 w 8448542"/>
                <a:gd name="connsiteY318" fmla="*/ 2030210 h 4859578"/>
                <a:gd name="connsiteX319" fmla="*/ 7830614 w 8448542"/>
                <a:gd name="connsiteY319" fmla="*/ 1993129 h 4859578"/>
                <a:gd name="connsiteX320" fmla="*/ 7823525 w 8448542"/>
                <a:gd name="connsiteY320" fmla="*/ 2026666 h 4859578"/>
                <a:gd name="connsiteX321" fmla="*/ 7832740 w 8448542"/>
                <a:gd name="connsiteY321" fmla="*/ 2037343 h 4859578"/>
                <a:gd name="connsiteX322" fmla="*/ 7817234 w 8448542"/>
                <a:gd name="connsiteY322" fmla="*/ 2059494 h 4859578"/>
                <a:gd name="connsiteX323" fmla="*/ 7801197 w 8448542"/>
                <a:gd name="connsiteY323" fmla="*/ 2158687 h 4859578"/>
                <a:gd name="connsiteX324" fmla="*/ 7403141 w 8448542"/>
                <a:gd name="connsiteY324" fmla="*/ 2628868 h 4859578"/>
                <a:gd name="connsiteX325" fmla="*/ 8439637 w 8448542"/>
                <a:gd name="connsiteY325" fmla="*/ 2635646 h 4859578"/>
                <a:gd name="connsiteX326" fmla="*/ 8430866 w 8448542"/>
                <a:gd name="connsiteY326" fmla="*/ 2656291 h 4859578"/>
                <a:gd name="connsiteX327" fmla="*/ 8426036 w 8448542"/>
                <a:gd name="connsiteY327" fmla="*/ 2730941 h 4859578"/>
                <a:gd name="connsiteX328" fmla="*/ 8439726 w 8448542"/>
                <a:gd name="connsiteY328" fmla="*/ 2759560 h 4859578"/>
                <a:gd name="connsiteX329" fmla="*/ 8417531 w 8448542"/>
                <a:gd name="connsiteY329" fmla="*/ 2759560 h 4859578"/>
                <a:gd name="connsiteX330" fmla="*/ 8417043 w 8448542"/>
                <a:gd name="connsiteY330" fmla="*/ 2898713 h 4859578"/>
                <a:gd name="connsiteX331" fmla="*/ 8439593 w 8448542"/>
                <a:gd name="connsiteY331" fmla="*/ 2907972 h 4859578"/>
                <a:gd name="connsiteX332" fmla="*/ 8417885 w 8448542"/>
                <a:gd name="connsiteY332" fmla="*/ 2914928 h 4859578"/>
                <a:gd name="connsiteX333" fmla="*/ 8412923 w 8448542"/>
                <a:gd name="connsiteY333" fmla="*/ 2952098 h 4859578"/>
                <a:gd name="connsiteX334" fmla="*/ 8420942 w 8448542"/>
                <a:gd name="connsiteY334" fmla="*/ 3210247 h 4859578"/>
                <a:gd name="connsiteX335" fmla="*/ 8412746 w 8448542"/>
                <a:gd name="connsiteY335" fmla="*/ 3284365 h 4859578"/>
                <a:gd name="connsiteX336" fmla="*/ 8412879 w 8448542"/>
                <a:gd name="connsiteY336" fmla="*/ 3758178 h 4859578"/>
                <a:gd name="connsiteX337" fmla="*/ 8448542 w 8448542"/>
                <a:gd name="connsiteY337" fmla="*/ 3765267 h 4859578"/>
                <a:gd name="connsiteX338" fmla="*/ 8444112 w 8448542"/>
                <a:gd name="connsiteY338" fmla="*/ 3831632 h 4859578"/>
                <a:gd name="connsiteX339" fmla="*/ 8417220 w 8448542"/>
                <a:gd name="connsiteY339" fmla="*/ 3833581 h 4859578"/>
                <a:gd name="connsiteX340" fmla="*/ 8412879 w 8448542"/>
                <a:gd name="connsiteY340" fmla="*/ 3846960 h 4859578"/>
                <a:gd name="connsiteX341" fmla="*/ 8412879 w 8448542"/>
                <a:gd name="connsiteY341" fmla="*/ 4560627 h 4859578"/>
                <a:gd name="connsiteX342" fmla="*/ 8417664 w 8448542"/>
                <a:gd name="connsiteY342" fmla="*/ 4835345 h 4859578"/>
                <a:gd name="connsiteX343" fmla="*/ 8413056 w 8448542"/>
                <a:gd name="connsiteY343" fmla="*/ 4859490 h 4859578"/>
                <a:gd name="connsiteX344" fmla="*/ 8408626 w 8448542"/>
                <a:gd name="connsiteY344" fmla="*/ 4859490 h 4859578"/>
                <a:gd name="connsiteX345" fmla="*/ 8322458 w 8448542"/>
                <a:gd name="connsiteY345" fmla="*/ 4850408 h 4859578"/>
                <a:gd name="connsiteX346" fmla="*/ 8169393 w 8448542"/>
                <a:gd name="connsiteY346" fmla="*/ 4855104 h 4859578"/>
                <a:gd name="connsiteX347" fmla="*/ 8169393 w 8448542"/>
                <a:gd name="connsiteY347" fmla="*/ 4837294 h 4859578"/>
                <a:gd name="connsiteX348" fmla="*/ 7651101 w 8448542"/>
                <a:gd name="connsiteY348" fmla="*/ 4841769 h 4859578"/>
                <a:gd name="connsiteX349" fmla="*/ 7679720 w 8448542"/>
                <a:gd name="connsiteY349" fmla="*/ 4832731 h 4859578"/>
                <a:gd name="connsiteX350" fmla="*/ 7936673 w 8448542"/>
                <a:gd name="connsiteY350" fmla="*/ 4828301 h 4859578"/>
                <a:gd name="connsiteX351" fmla="*/ 8125135 w 8448542"/>
                <a:gd name="connsiteY351" fmla="*/ 4824048 h 4859578"/>
                <a:gd name="connsiteX352" fmla="*/ 8125135 w 8448542"/>
                <a:gd name="connsiteY352" fmla="*/ 4141792 h 4859578"/>
                <a:gd name="connsiteX353" fmla="*/ 7491612 w 8448542"/>
                <a:gd name="connsiteY353" fmla="*/ 4141792 h 4859578"/>
                <a:gd name="connsiteX354" fmla="*/ 7487182 w 8448542"/>
                <a:gd name="connsiteY354" fmla="*/ 4152868 h 4859578"/>
                <a:gd name="connsiteX355" fmla="*/ 7487182 w 8448542"/>
                <a:gd name="connsiteY355" fmla="*/ 4817403 h 4859578"/>
                <a:gd name="connsiteX356" fmla="*/ 7494669 w 8448542"/>
                <a:gd name="connsiteY356" fmla="*/ 4828656 h 4859578"/>
                <a:gd name="connsiteX357" fmla="*/ 7611229 w 8448542"/>
                <a:gd name="connsiteY357" fmla="*/ 4824048 h 4859578"/>
                <a:gd name="connsiteX358" fmla="*/ 7611229 w 8448542"/>
                <a:gd name="connsiteY358" fmla="*/ 4186095 h 4859578"/>
                <a:gd name="connsiteX359" fmla="*/ 7983368 w 8448542"/>
                <a:gd name="connsiteY359" fmla="*/ 4186095 h 4859578"/>
                <a:gd name="connsiteX360" fmla="*/ 7983368 w 8448542"/>
                <a:gd name="connsiteY360" fmla="*/ 4824048 h 4859578"/>
                <a:gd name="connsiteX361" fmla="*/ 7974330 w 8448542"/>
                <a:gd name="connsiteY361" fmla="*/ 4773278 h 4859578"/>
                <a:gd name="connsiteX362" fmla="*/ 7978938 w 8448542"/>
                <a:gd name="connsiteY362" fmla="*/ 4194955 h 4859578"/>
                <a:gd name="connsiteX363" fmla="*/ 7620089 w 8448542"/>
                <a:gd name="connsiteY363" fmla="*/ 4194955 h 4859578"/>
                <a:gd name="connsiteX364" fmla="*/ 7621064 w 8448542"/>
                <a:gd name="connsiteY364" fmla="*/ 4827725 h 4859578"/>
                <a:gd name="connsiteX365" fmla="*/ 7633380 w 8448542"/>
                <a:gd name="connsiteY365" fmla="*/ 4832909 h 4859578"/>
                <a:gd name="connsiteX366" fmla="*/ 7438494 w 8448542"/>
                <a:gd name="connsiteY366" fmla="*/ 4837383 h 4859578"/>
                <a:gd name="connsiteX367" fmla="*/ 7445050 w 8448542"/>
                <a:gd name="connsiteY367" fmla="*/ 4846244 h 4859578"/>
                <a:gd name="connsiteX368" fmla="*/ 7578090 w 8448542"/>
                <a:gd name="connsiteY368" fmla="*/ 4850674 h 4859578"/>
                <a:gd name="connsiteX369" fmla="*/ 7584647 w 8448542"/>
                <a:gd name="connsiteY369" fmla="*/ 4859534 h 4859578"/>
                <a:gd name="connsiteX370" fmla="*/ 7429589 w 8448542"/>
                <a:gd name="connsiteY370" fmla="*/ 4859534 h 4859578"/>
                <a:gd name="connsiteX371" fmla="*/ 7405267 w 8448542"/>
                <a:gd name="connsiteY371" fmla="*/ 4855015 h 4859578"/>
                <a:gd name="connsiteX372" fmla="*/ 6935396 w 8448542"/>
                <a:gd name="connsiteY372" fmla="*/ 4855281 h 4859578"/>
                <a:gd name="connsiteX373" fmla="*/ 6876075 w 8448542"/>
                <a:gd name="connsiteY373" fmla="*/ 4852402 h 4859578"/>
                <a:gd name="connsiteX374" fmla="*/ 6866905 w 8448542"/>
                <a:gd name="connsiteY374" fmla="*/ 4859534 h 4859578"/>
                <a:gd name="connsiteX375" fmla="*/ 6782731 w 8448542"/>
                <a:gd name="connsiteY375" fmla="*/ 4859534 h 4859578"/>
                <a:gd name="connsiteX376" fmla="*/ 6758409 w 8448542"/>
                <a:gd name="connsiteY376" fmla="*/ 4855015 h 4859578"/>
                <a:gd name="connsiteX377" fmla="*/ 6567333 w 8448542"/>
                <a:gd name="connsiteY377" fmla="*/ 4846687 h 4859578"/>
                <a:gd name="connsiteX378" fmla="*/ 6556744 w 8448542"/>
                <a:gd name="connsiteY378" fmla="*/ 4859534 h 4859578"/>
                <a:gd name="connsiteX379" fmla="*/ 6543454 w 8448542"/>
                <a:gd name="connsiteY379" fmla="*/ 4859534 h 4859578"/>
                <a:gd name="connsiteX380" fmla="*/ 6552359 w 8448542"/>
                <a:gd name="connsiteY380" fmla="*/ 4793081 h 4859578"/>
                <a:gd name="connsiteX381" fmla="*/ 6563390 w 8448542"/>
                <a:gd name="connsiteY381" fmla="*/ 4806372 h 4859578"/>
                <a:gd name="connsiteX382" fmla="*/ 6782686 w 8448542"/>
                <a:gd name="connsiteY382" fmla="*/ 4806372 h 4859578"/>
                <a:gd name="connsiteX383" fmla="*/ 6782686 w 8448542"/>
                <a:gd name="connsiteY383" fmla="*/ 4762069 h 4859578"/>
                <a:gd name="connsiteX384" fmla="*/ 6552314 w 8448542"/>
                <a:gd name="connsiteY384" fmla="*/ 4762069 h 4859578"/>
                <a:gd name="connsiteX385" fmla="*/ 6547884 w 8448542"/>
                <a:gd name="connsiteY385" fmla="*/ 3920325 h 4859578"/>
                <a:gd name="connsiteX386" fmla="*/ 6045053 w 8448542"/>
                <a:gd name="connsiteY386" fmla="*/ 3920325 h 4859578"/>
                <a:gd name="connsiteX387" fmla="*/ 6042793 w 8448542"/>
                <a:gd name="connsiteY387" fmla="*/ 4766499 h 4859578"/>
                <a:gd name="connsiteX388" fmla="*/ 6027332 w 8448542"/>
                <a:gd name="connsiteY388" fmla="*/ 4762069 h 4859578"/>
                <a:gd name="connsiteX389" fmla="*/ 5830186 w 8448542"/>
                <a:gd name="connsiteY389" fmla="*/ 4762069 h 4859578"/>
                <a:gd name="connsiteX390" fmla="*/ 5830186 w 8448542"/>
                <a:gd name="connsiteY390" fmla="*/ 4801941 h 4859578"/>
                <a:gd name="connsiteX391" fmla="*/ 6042793 w 8448542"/>
                <a:gd name="connsiteY391" fmla="*/ 4801941 h 4859578"/>
                <a:gd name="connsiteX392" fmla="*/ 6040224 w 8448542"/>
                <a:gd name="connsiteY392" fmla="*/ 4851161 h 4859578"/>
                <a:gd name="connsiteX393" fmla="*/ 5861154 w 8448542"/>
                <a:gd name="connsiteY393" fmla="*/ 4859534 h 4859578"/>
                <a:gd name="connsiteX394" fmla="*/ 5139026 w 8448542"/>
                <a:gd name="connsiteY394" fmla="*/ 4859534 h 4859578"/>
                <a:gd name="connsiteX395" fmla="*/ 4954949 w 8448542"/>
                <a:gd name="connsiteY395" fmla="*/ 4846022 h 4859578"/>
                <a:gd name="connsiteX396" fmla="*/ 4939665 w 8448542"/>
                <a:gd name="connsiteY396" fmla="*/ 4859534 h 4859578"/>
                <a:gd name="connsiteX397" fmla="*/ 4935235 w 8448542"/>
                <a:gd name="connsiteY397" fmla="*/ 4859534 h 4859578"/>
                <a:gd name="connsiteX398" fmla="*/ 4919951 w 8448542"/>
                <a:gd name="connsiteY398" fmla="*/ 4850674 h 4859578"/>
                <a:gd name="connsiteX399" fmla="*/ 4738045 w 8448542"/>
                <a:gd name="connsiteY399" fmla="*/ 4855015 h 4859578"/>
                <a:gd name="connsiteX400" fmla="*/ 4713723 w 8448542"/>
                <a:gd name="connsiteY400" fmla="*/ 4859534 h 4859578"/>
                <a:gd name="connsiteX401" fmla="*/ 4602968 w 8448542"/>
                <a:gd name="connsiteY401" fmla="*/ 4859534 h 4859578"/>
                <a:gd name="connsiteX402" fmla="*/ 4590784 w 8448542"/>
                <a:gd name="connsiteY402" fmla="*/ 4849123 h 4859578"/>
                <a:gd name="connsiteX403" fmla="*/ 4197557 w 8448542"/>
                <a:gd name="connsiteY403" fmla="*/ 4855060 h 4859578"/>
                <a:gd name="connsiteX404" fmla="*/ 4173235 w 8448542"/>
                <a:gd name="connsiteY404" fmla="*/ 4859579 h 4859578"/>
                <a:gd name="connsiteX405" fmla="*/ 4164374 w 8448542"/>
                <a:gd name="connsiteY405" fmla="*/ 4859579 h 4859578"/>
                <a:gd name="connsiteX406" fmla="*/ 4159989 w 8448542"/>
                <a:gd name="connsiteY406" fmla="*/ 4801986 h 4859578"/>
                <a:gd name="connsiteX407" fmla="*/ 4175450 w 8448542"/>
                <a:gd name="connsiteY407" fmla="*/ 4806416 h 4859578"/>
                <a:gd name="connsiteX408" fmla="*/ 4392532 w 8448542"/>
                <a:gd name="connsiteY408" fmla="*/ 4806416 h 4859578"/>
                <a:gd name="connsiteX409" fmla="*/ 4392532 w 8448542"/>
                <a:gd name="connsiteY409" fmla="*/ 4762114 h 4859578"/>
                <a:gd name="connsiteX410" fmla="*/ 4171020 w 8448542"/>
                <a:gd name="connsiteY410" fmla="*/ 4762114 h 4859578"/>
                <a:gd name="connsiteX411" fmla="*/ 4164374 w 8448542"/>
                <a:gd name="connsiteY411" fmla="*/ 4764329 h 4859578"/>
                <a:gd name="connsiteX412" fmla="*/ 4164374 w 8448542"/>
                <a:gd name="connsiteY412" fmla="*/ 3847315 h 4859578"/>
                <a:gd name="connsiteX413" fmla="*/ 4173235 w 8448542"/>
                <a:gd name="connsiteY413" fmla="*/ 3869466 h 4859578"/>
                <a:gd name="connsiteX414" fmla="*/ 4173235 w 8448542"/>
                <a:gd name="connsiteY414" fmla="*/ 4584949 h 4859578"/>
                <a:gd name="connsiteX415" fmla="*/ 4346014 w 8448542"/>
                <a:gd name="connsiteY415" fmla="*/ 4584949 h 4859578"/>
                <a:gd name="connsiteX416" fmla="*/ 4346014 w 8448542"/>
                <a:gd name="connsiteY416" fmla="*/ 3831809 h 4859578"/>
                <a:gd name="connsiteX417" fmla="*/ 4146653 w 8448542"/>
                <a:gd name="connsiteY417" fmla="*/ 3834024 h 4859578"/>
                <a:gd name="connsiteX418" fmla="*/ 4146653 w 8448542"/>
                <a:gd name="connsiteY418" fmla="*/ 3796411 h 4859578"/>
                <a:gd name="connsiteX419" fmla="*/ 4155558 w 8448542"/>
                <a:gd name="connsiteY419" fmla="*/ 3818518 h 4859578"/>
                <a:gd name="connsiteX420" fmla="*/ 4179659 w 8448542"/>
                <a:gd name="connsiteY420" fmla="*/ 3813866 h 4859578"/>
                <a:gd name="connsiteX421" fmla="*/ 4401613 w 8448542"/>
                <a:gd name="connsiteY421" fmla="*/ 3813866 h 4859578"/>
                <a:gd name="connsiteX422" fmla="*/ 4414638 w 8448542"/>
                <a:gd name="connsiteY422" fmla="*/ 3831853 h 4859578"/>
                <a:gd name="connsiteX423" fmla="*/ 4350799 w 8448542"/>
                <a:gd name="connsiteY423" fmla="*/ 3839030 h 4859578"/>
                <a:gd name="connsiteX424" fmla="*/ 4354875 w 8448542"/>
                <a:gd name="connsiteY424" fmla="*/ 4584949 h 4859578"/>
                <a:gd name="connsiteX425" fmla="*/ 4399177 w 8448542"/>
                <a:gd name="connsiteY425" fmla="*/ 4580563 h 4859578"/>
                <a:gd name="connsiteX426" fmla="*/ 4399310 w 8448542"/>
                <a:gd name="connsiteY426" fmla="*/ 4130717 h 4859578"/>
                <a:gd name="connsiteX427" fmla="*/ 4403563 w 8448542"/>
                <a:gd name="connsiteY427" fmla="*/ 4020138 h 4859578"/>
                <a:gd name="connsiteX428" fmla="*/ 4403563 w 8448542"/>
                <a:gd name="connsiteY428" fmla="*/ 3858390 h 4859578"/>
                <a:gd name="connsiteX429" fmla="*/ 4416853 w 8448542"/>
                <a:gd name="connsiteY429" fmla="*/ 3858479 h 4859578"/>
                <a:gd name="connsiteX430" fmla="*/ 4408613 w 8448542"/>
                <a:gd name="connsiteY430" fmla="*/ 4041669 h 4859578"/>
                <a:gd name="connsiteX431" fmla="*/ 4439005 w 8448542"/>
                <a:gd name="connsiteY431" fmla="*/ 4048890 h 4859578"/>
                <a:gd name="connsiteX432" fmla="*/ 4434574 w 8448542"/>
                <a:gd name="connsiteY432" fmla="*/ 4033429 h 4859578"/>
                <a:gd name="connsiteX433" fmla="*/ 4434574 w 8448542"/>
                <a:gd name="connsiteY433" fmla="*/ 3878371 h 4859578"/>
                <a:gd name="connsiteX434" fmla="*/ 4443435 w 8448542"/>
                <a:gd name="connsiteY434" fmla="*/ 3862865 h 4859578"/>
                <a:gd name="connsiteX435" fmla="*/ 4443435 w 8448542"/>
                <a:gd name="connsiteY435" fmla="*/ 4048935 h 4859578"/>
                <a:gd name="connsiteX436" fmla="*/ 4523179 w 8448542"/>
                <a:gd name="connsiteY436" fmla="*/ 4048935 h 4859578"/>
                <a:gd name="connsiteX437" fmla="*/ 4527964 w 8448542"/>
                <a:gd name="connsiteY437" fmla="*/ 4020803 h 4859578"/>
                <a:gd name="connsiteX438" fmla="*/ 4516489 w 8448542"/>
                <a:gd name="connsiteY438" fmla="*/ 4013537 h 4859578"/>
                <a:gd name="connsiteX439" fmla="*/ 4549760 w 8448542"/>
                <a:gd name="connsiteY439" fmla="*/ 4009063 h 4859578"/>
                <a:gd name="connsiteX440" fmla="*/ 4540900 w 8448542"/>
                <a:gd name="connsiteY440" fmla="*/ 4048935 h 4859578"/>
                <a:gd name="connsiteX441" fmla="*/ 4590917 w 8448542"/>
                <a:gd name="connsiteY441" fmla="*/ 3990367 h 4859578"/>
                <a:gd name="connsiteX442" fmla="*/ 4793512 w 8448542"/>
                <a:gd name="connsiteY442" fmla="*/ 3820689 h 4859578"/>
                <a:gd name="connsiteX443" fmla="*/ 4811144 w 8448542"/>
                <a:gd name="connsiteY443" fmla="*/ 3831809 h 4859578"/>
                <a:gd name="connsiteX444" fmla="*/ 4585247 w 8448542"/>
                <a:gd name="connsiteY444" fmla="*/ 4048935 h 4859578"/>
                <a:gd name="connsiteX445" fmla="*/ 4992828 w 8448542"/>
                <a:gd name="connsiteY445" fmla="*/ 4048935 h 4859578"/>
                <a:gd name="connsiteX446" fmla="*/ 4979227 w 8448542"/>
                <a:gd name="connsiteY446" fmla="*/ 4042068 h 4859578"/>
                <a:gd name="connsiteX447" fmla="*/ 5001644 w 8448542"/>
                <a:gd name="connsiteY447" fmla="*/ 4000202 h 4859578"/>
                <a:gd name="connsiteX448" fmla="*/ 5018967 w 8448542"/>
                <a:gd name="connsiteY448" fmla="*/ 4051371 h 4859578"/>
                <a:gd name="connsiteX449" fmla="*/ 5029953 w 8448542"/>
                <a:gd name="connsiteY449" fmla="*/ 4048713 h 4859578"/>
                <a:gd name="connsiteX450" fmla="*/ 5032611 w 8448542"/>
                <a:gd name="connsiteY450" fmla="*/ 4006936 h 4859578"/>
                <a:gd name="connsiteX451" fmla="*/ 5054585 w 8448542"/>
                <a:gd name="connsiteY451" fmla="*/ 3993070 h 4859578"/>
                <a:gd name="connsiteX452" fmla="*/ 5056579 w 8448542"/>
                <a:gd name="connsiteY452" fmla="*/ 3969013 h 4859578"/>
                <a:gd name="connsiteX453" fmla="*/ 5081123 w 8448542"/>
                <a:gd name="connsiteY453" fmla="*/ 3957849 h 4859578"/>
                <a:gd name="connsiteX454" fmla="*/ 5085819 w 8448542"/>
                <a:gd name="connsiteY454" fmla="*/ 3858435 h 4859578"/>
                <a:gd name="connsiteX455" fmla="*/ 5094768 w 8448542"/>
                <a:gd name="connsiteY455" fmla="*/ 3881959 h 4859578"/>
                <a:gd name="connsiteX456" fmla="*/ 5103894 w 8448542"/>
                <a:gd name="connsiteY456" fmla="*/ 3911198 h 4859578"/>
                <a:gd name="connsiteX457" fmla="*/ 5171234 w 8448542"/>
                <a:gd name="connsiteY457" fmla="*/ 3952400 h 4859578"/>
                <a:gd name="connsiteX458" fmla="*/ 5174423 w 8448542"/>
                <a:gd name="connsiteY458" fmla="*/ 4066567 h 4859578"/>
                <a:gd name="connsiteX459" fmla="*/ 5185499 w 8448542"/>
                <a:gd name="connsiteY459" fmla="*/ 4062181 h 4859578"/>
                <a:gd name="connsiteX460" fmla="*/ 5192055 w 8448542"/>
                <a:gd name="connsiteY460" fmla="*/ 4031169 h 4859578"/>
                <a:gd name="connsiteX461" fmla="*/ 5201049 w 8448542"/>
                <a:gd name="connsiteY461" fmla="*/ 4090889 h 4859578"/>
                <a:gd name="connsiteX462" fmla="*/ 5192189 w 8448542"/>
                <a:gd name="connsiteY462" fmla="*/ 4090180 h 4859578"/>
                <a:gd name="connsiteX463" fmla="*/ 5183239 w 8448542"/>
                <a:gd name="connsiteY463" fmla="*/ 4073168 h 4859578"/>
                <a:gd name="connsiteX464" fmla="*/ 5165474 w 8448542"/>
                <a:gd name="connsiteY464" fmla="*/ 4124160 h 4859578"/>
                <a:gd name="connsiteX465" fmla="*/ 5165518 w 8448542"/>
                <a:gd name="connsiteY465" fmla="*/ 4090978 h 4859578"/>
                <a:gd name="connsiteX466" fmla="*/ 5164367 w 8448542"/>
                <a:gd name="connsiteY466" fmla="*/ 3972469 h 4859578"/>
                <a:gd name="connsiteX467" fmla="*/ 5127507 w 8448542"/>
                <a:gd name="connsiteY467" fmla="*/ 3920812 h 4859578"/>
                <a:gd name="connsiteX468" fmla="*/ 5094014 w 8448542"/>
                <a:gd name="connsiteY468" fmla="*/ 3948412 h 4859578"/>
                <a:gd name="connsiteX469" fmla="*/ 5049136 w 8448542"/>
                <a:gd name="connsiteY469" fmla="*/ 4056377 h 4859578"/>
                <a:gd name="connsiteX470" fmla="*/ 5039036 w 8448542"/>
                <a:gd name="connsiteY470" fmla="*/ 4057396 h 4859578"/>
                <a:gd name="connsiteX471" fmla="*/ 5021536 w 8448542"/>
                <a:gd name="connsiteY471" fmla="*/ 4062092 h 4859578"/>
                <a:gd name="connsiteX472" fmla="*/ 4407904 w 8448542"/>
                <a:gd name="connsiteY472" fmla="*/ 4062048 h 4859578"/>
                <a:gd name="connsiteX473" fmla="*/ 4407904 w 8448542"/>
                <a:gd name="connsiteY473" fmla="*/ 4081674 h 4859578"/>
                <a:gd name="connsiteX474" fmla="*/ 5022555 w 8448542"/>
                <a:gd name="connsiteY474" fmla="*/ 4089959 h 4859578"/>
                <a:gd name="connsiteX475" fmla="*/ 5033542 w 8448542"/>
                <a:gd name="connsiteY475" fmla="*/ 4134305 h 4859578"/>
                <a:gd name="connsiteX476" fmla="*/ 5041870 w 8448542"/>
                <a:gd name="connsiteY476" fmla="*/ 4152823 h 4859578"/>
                <a:gd name="connsiteX477" fmla="*/ 5022954 w 8448542"/>
                <a:gd name="connsiteY477" fmla="*/ 4267212 h 4859578"/>
                <a:gd name="connsiteX478" fmla="*/ 4979449 w 8448542"/>
                <a:gd name="connsiteY478" fmla="*/ 4325736 h 4859578"/>
                <a:gd name="connsiteX479" fmla="*/ 4988664 w 8448542"/>
                <a:gd name="connsiteY479" fmla="*/ 4330564 h 4859578"/>
                <a:gd name="connsiteX480" fmla="*/ 4989284 w 8448542"/>
                <a:gd name="connsiteY480" fmla="*/ 4391170 h 4859578"/>
                <a:gd name="connsiteX481" fmla="*/ 5003859 w 8448542"/>
                <a:gd name="connsiteY481" fmla="*/ 4442959 h 4859578"/>
                <a:gd name="connsiteX482" fmla="*/ 4997125 w 8448542"/>
                <a:gd name="connsiteY482" fmla="*/ 4447567 h 4859578"/>
                <a:gd name="connsiteX483" fmla="*/ 4980468 w 8448542"/>
                <a:gd name="connsiteY483" fmla="*/ 4395556 h 4859578"/>
                <a:gd name="connsiteX484" fmla="*/ 4979183 w 8448542"/>
                <a:gd name="connsiteY484" fmla="*/ 4348109 h 4859578"/>
                <a:gd name="connsiteX485" fmla="*/ 4971386 w 8448542"/>
                <a:gd name="connsiteY485" fmla="*/ 4326489 h 4859578"/>
                <a:gd name="connsiteX486" fmla="*/ 5014802 w 8448542"/>
                <a:gd name="connsiteY486" fmla="*/ 4261497 h 4859578"/>
                <a:gd name="connsiteX487" fmla="*/ 4999296 w 8448542"/>
                <a:gd name="connsiteY487" fmla="*/ 4270313 h 4859578"/>
                <a:gd name="connsiteX488" fmla="*/ 5012188 w 8448542"/>
                <a:gd name="connsiteY488" fmla="*/ 4243954 h 4859578"/>
                <a:gd name="connsiteX489" fmla="*/ 5015112 w 8448542"/>
                <a:gd name="connsiteY489" fmla="*/ 4197524 h 4859578"/>
                <a:gd name="connsiteX490" fmla="*/ 5036111 w 8448542"/>
                <a:gd name="connsiteY490" fmla="*/ 4156678 h 4859578"/>
                <a:gd name="connsiteX491" fmla="*/ 5019276 w 8448542"/>
                <a:gd name="connsiteY491" fmla="*/ 4102009 h 4859578"/>
                <a:gd name="connsiteX492" fmla="*/ 4407904 w 8448542"/>
                <a:gd name="connsiteY492" fmla="*/ 4102009 h 4859578"/>
                <a:gd name="connsiteX493" fmla="*/ 4408303 w 8448542"/>
                <a:gd name="connsiteY493" fmla="*/ 4141482 h 4859578"/>
                <a:gd name="connsiteX494" fmla="*/ 4840029 w 8448542"/>
                <a:gd name="connsiteY494" fmla="*/ 4141703 h 4859578"/>
                <a:gd name="connsiteX495" fmla="*/ 4870687 w 8448542"/>
                <a:gd name="connsiteY495" fmla="*/ 4146488 h 4859578"/>
                <a:gd name="connsiteX496" fmla="*/ 5008245 w 8448542"/>
                <a:gd name="connsiteY496" fmla="*/ 4146311 h 4859578"/>
                <a:gd name="connsiteX497" fmla="*/ 5023707 w 8448542"/>
                <a:gd name="connsiteY497" fmla="*/ 4150741 h 4859578"/>
                <a:gd name="connsiteX498" fmla="*/ 4447776 w 8448542"/>
                <a:gd name="connsiteY498" fmla="*/ 4150741 h 4859578"/>
                <a:gd name="connsiteX499" fmla="*/ 4447776 w 8448542"/>
                <a:gd name="connsiteY499" fmla="*/ 4832997 h 4859578"/>
                <a:gd name="connsiteX500" fmla="*/ 4574038 w 8448542"/>
                <a:gd name="connsiteY500" fmla="*/ 4832997 h 4859578"/>
                <a:gd name="connsiteX501" fmla="*/ 4580683 w 8448542"/>
                <a:gd name="connsiteY501" fmla="*/ 4835212 h 4859578"/>
                <a:gd name="connsiteX502" fmla="*/ 4576209 w 8448542"/>
                <a:gd name="connsiteY502" fmla="*/ 4199474 h 4859578"/>
                <a:gd name="connsiteX503" fmla="*/ 4939532 w 8448542"/>
                <a:gd name="connsiteY503" fmla="*/ 4195044 h 4859578"/>
                <a:gd name="connsiteX504" fmla="*/ 4939532 w 8448542"/>
                <a:gd name="connsiteY504" fmla="*/ 4821922 h 4859578"/>
                <a:gd name="connsiteX505" fmla="*/ 4930627 w 8448542"/>
                <a:gd name="connsiteY505" fmla="*/ 4821922 h 4859578"/>
                <a:gd name="connsiteX506" fmla="*/ 4930627 w 8448542"/>
                <a:gd name="connsiteY506" fmla="*/ 4199474 h 4859578"/>
                <a:gd name="connsiteX507" fmla="*/ 4585114 w 8448542"/>
                <a:gd name="connsiteY507" fmla="*/ 4203904 h 4859578"/>
                <a:gd name="connsiteX508" fmla="*/ 4585114 w 8448542"/>
                <a:gd name="connsiteY508" fmla="*/ 4799771 h 4859578"/>
                <a:gd name="connsiteX509" fmla="*/ 4591449 w 8448542"/>
                <a:gd name="connsiteY509" fmla="*/ 4837737 h 4859578"/>
                <a:gd name="connsiteX510" fmla="*/ 4604828 w 8448542"/>
                <a:gd name="connsiteY510" fmla="*/ 4842079 h 4859578"/>
                <a:gd name="connsiteX511" fmla="*/ 4910869 w 8448542"/>
                <a:gd name="connsiteY511" fmla="*/ 4841991 h 4859578"/>
                <a:gd name="connsiteX512" fmla="*/ 4945956 w 8448542"/>
                <a:gd name="connsiteY512" fmla="*/ 4832776 h 4859578"/>
                <a:gd name="connsiteX513" fmla="*/ 5094590 w 8448542"/>
                <a:gd name="connsiteY513" fmla="*/ 4837428 h 4859578"/>
                <a:gd name="connsiteX514" fmla="*/ 5095299 w 8448542"/>
                <a:gd name="connsiteY514" fmla="*/ 4807125 h 4859578"/>
                <a:gd name="connsiteX515" fmla="*/ 5110052 w 8448542"/>
                <a:gd name="connsiteY515" fmla="*/ 4801941 h 4859578"/>
                <a:gd name="connsiteX516" fmla="*/ 5110407 w 8448542"/>
                <a:gd name="connsiteY516" fmla="*/ 4824580 h 4859578"/>
                <a:gd name="connsiteX517" fmla="*/ 5099065 w 8448542"/>
                <a:gd name="connsiteY517" fmla="*/ 4837383 h 4859578"/>
                <a:gd name="connsiteX518" fmla="*/ 5353936 w 8448542"/>
                <a:gd name="connsiteY518" fmla="*/ 4846465 h 4859578"/>
                <a:gd name="connsiteX519" fmla="*/ 5384594 w 8448542"/>
                <a:gd name="connsiteY519" fmla="*/ 4841680 h 4859578"/>
                <a:gd name="connsiteX520" fmla="*/ 5745879 w 8448542"/>
                <a:gd name="connsiteY520" fmla="*/ 4841902 h 4859578"/>
                <a:gd name="connsiteX521" fmla="*/ 5745879 w 8448542"/>
                <a:gd name="connsiteY521" fmla="*/ 4815276 h 4859578"/>
                <a:gd name="connsiteX522" fmla="*/ 5708399 w 8448542"/>
                <a:gd name="connsiteY522" fmla="*/ 4819884 h 4859578"/>
                <a:gd name="connsiteX523" fmla="*/ 5229536 w 8448542"/>
                <a:gd name="connsiteY523" fmla="*/ 4819884 h 4859578"/>
                <a:gd name="connsiteX524" fmla="*/ 5130121 w 8448542"/>
                <a:gd name="connsiteY524" fmla="*/ 4824092 h 4859578"/>
                <a:gd name="connsiteX525" fmla="*/ 5129456 w 8448542"/>
                <a:gd name="connsiteY525" fmla="*/ 4798131 h 4859578"/>
                <a:gd name="connsiteX526" fmla="*/ 5035536 w 8448542"/>
                <a:gd name="connsiteY526" fmla="*/ 4765525 h 4859578"/>
                <a:gd name="connsiteX527" fmla="*/ 5023707 w 8448542"/>
                <a:gd name="connsiteY527" fmla="*/ 4688970 h 4859578"/>
                <a:gd name="connsiteX528" fmla="*/ 5027428 w 8448542"/>
                <a:gd name="connsiteY528" fmla="*/ 4658978 h 4859578"/>
                <a:gd name="connsiteX529" fmla="*/ 4986005 w 8448542"/>
                <a:gd name="connsiteY529" fmla="*/ 4620124 h 4859578"/>
                <a:gd name="connsiteX530" fmla="*/ 4986714 w 8448542"/>
                <a:gd name="connsiteY530" fmla="*/ 4605549 h 4859578"/>
                <a:gd name="connsiteX531" fmla="*/ 4971475 w 8448542"/>
                <a:gd name="connsiteY531" fmla="*/ 4552741 h 4859578"/>
                <a:gd name="connsiteX532" fmla="*/ 4987911 w 8448542"/>
                <a:gd name="connsiteY532" fmla="*/ 4507286 h 4859578"/>
                <a:gd name="connsiteX533" fmla="*/ 4976082 w 8448542"/>
                <a:gd name="connsiteY533" fmla="*/ 4468522 h 4859578"/>
                <a:gd name="connsiteX534" fmla="*/ 4997081 w 8448542"/>
                <a:gd name="connsiteY534" fmla="*/ 4447478 h 4859578"/>
                <a:gd name="connsiteX535" fmla="*/ 4997037 w 8448542"/>
                <a:gd name="connsiteY535" fmla="*/ 4511318 h 4859578"/>
                <a:gd name="connsiteX536" fmla="*/ 4984809 w 8448542"/>
                <a:gd name="connsiteY536" fmla="*/ 4539273 h 4859578"/>
                <a:gd name="connsiteX537" fmla="*/ 5001467 w 8448542"/>
                <a:gd name="connsiteY537" fmla="*/ 4613789 h 4859578"/>
                <a:gd name="connsiteX538" fmla="*/ 4992739 w 8448542"/>
                <a:gd name="connsiteY538" fmla="*/ 4620169 h 4859578"/>
                <a:gd name="connsiteX539" fmla="*/ 5045813 w 8448542"/>
                <a:gd name="connsiteY539" fmla="*/ 4759854 h 4859578"/>
                <a:gd name="connsiteX540" fmla="*/ 5136545 w 8448542"/>
                <a:gd name="connsiteY540" fmla="*/ 4793081 h 4859578"/>
                <a:gd name="connsiteX541" fmla="*/ 5183195 w 8448542"/>
                <a:gd name="connsiteY541" fmla="*/ 4753076 h 4859578"/>
                <a:gd name="connsiteX542" fmla="*/ 5183284 w 8448542"/>
                <a:gd name="connsiteY542" fmla="*/ 4672047 h 4859578"/>
                <a:gd name="connsiteX543" fmla="*/ 5170436 w 8448542"/>
                <a:gd name="connsiteY543" fmla="*/ 4662079 h 4859578"/>
                <a:gd name="connsiteX544" fmla="*/ 5174335 w 8448542"/>
                <a:gd name="connsiteY544" fmla="*/ 4636117 h 4859578"/>
                <a:gd name="connsiteX545" fmla="*/ 5165607 w 8448542"/>
                <a:gd name="connsiteY545" fmla="*/ 4615960 h 4859578"/>
                <a:gd name="connsiteX546" fmla="*/ 5174335 w 8448542"/>
                <a:gd name="connsiteY546" fmla="*/ 4612638 h 4859578"/>
                <a:gd name="connsiteX547" fmla="*/ 5187670 w 8448542"/>
                <a:gd name="connsiteY547" fmla="*/ 4531608 h 4859578"/>
                <a:gd name="connsiteX548" fmla="*/ 5196530 w 8448542"/>
                <a:gd name="connsiteY548" fmla="*/ 4538121 h 4859578"/>
                <a:gd name="connsiteX549" fmla="*/ 5192100 w 8448542"/>
                <a:gd name="connsiteY549" fmla="*/ 4584727 h 4859578"/>
                <a:gd name="connsiteX550" fmla="*/ 5322792 w 8448542"/>
                <a:gd name="connsiteY550" fmla="*/ 4584727 h 4859578"/>
                <a:gd name="connsiteX551" fmla="*/ 5333867 w 8448542"/>
                <a:gd name="connsiteY551" fmla="*/ 4580297 h 4859578"/>
                <a:gd name="connsiteX552" fmla="*/ 5333867 w 8448542"/>
                <a:gd name="connsiteY552" fmla="*/ 3831587 h 4859578"/>
                <a:gd name="connsiteX553" fmla="*/ 5192100 w 8448542"/>
                <a:gd name="connsiteY553" fmla="*/ 3831587 h 4859578"/>
                <a:gd name="connsiteX554" fmla="*/ 5192100 w 8448542"/>
                <a:gd name="connsiteY554" fmla="*/ 3937913 h 4859578"/>
                <a:gd name="connsiteX555" fmla="*/ 5187670 w 8448542"/>
                <a:gd name="connsiteY555" fmla="*/ 3937913 h 4859578"/>
                <a:gd name="connsiteX556" fmla="*/ 5187670 w 8448542"/>
                <a:gd name="connsiteY556" fmla="*/ 3831587 h 4859578"/>
                <a:gd name="connsiteX557" fmla="*/ 5125646 w 8448542"/>
                <a:gd name="connsiteY557" fmla="*/ 3831587 h 4859578"/>
                <a:gd name="connsiteX558" fmla="*/ 5125646 w 8448542"/>
                <a:gd name="connsiteY558" fmla="*/ 3853738 h 4859578"/>
                <a:gd name="connsiteX559" fmla="*/ 5121260 w 8448542"/>
                <a:gd name="connsiteY559" fmla="*/ 3853738 h 4859578"/>
                <a:gd name="connsiteX560" fmla="*/ 5116786 w 8448542"/>
                <a:gd name="connsiteY560" fmla="*/ 3833847 h 4859578"/>
                <a:gd name="connsiteX561" fmla="*/ 5116786 w 8448542"/>
                <a:gd name="connsiteY561" fmla="*/ 3743027 h 4859578"/>
                <a:gd name="connsiteX562" fmla="*/ 5132114 w 8448542"/>
                <a:gd name="connsiteY562" fmla="*/ 3764071 h 4859578"/>
                <a:gd name="connsiteX563" fmla="*/ 5187670 w 8448542"/>
                <a:gd name="connsiteY563" fmla="*/ 3760748 h 4859578"/>
                <a:gd name="connsiteX564" fmla="*/ 5187670 w 8448542"/>
                <a:gd name="connsiteY564" fmla="*/ 3293358 h 4859578"/>
                <a:gd name="connsiteX565" fmla="*/ 5192100 w 8448542"/>
                <a:gd name="connsiteY565" fmla="*/ 3277897 h 4859578"/>
                <a:gd name="connsiteX566" fmla="*/ 4892882 w 8448542"/>
                <a:gd name="connsiteY566" fmla="*/ 3273245 h 4859578"/>
                <a:gd name="connsiteX567" fmla="*/ 4782259 w 8448542"/>
                <a:gd name="connsiteY567" fmla="*/ 3277897 h 4859578"/>
                <a:gd name="connsiteX568" fmla="*/ 4764582 w 8448542"/>
                <a:gd name="connsiteY568" fmla="*/ 3260220 h 4859578"/>
                <a:gd name="connsiteX569" fmla="*/ 4757893 w 8448542"/>
                <a:gd name="connsiteY569" fmla="*/ 3282327 h 4859578"/>
                <a:gd name="connsiteX570" fmla="*/ 4658257 w 8448542"/>
                <a:gd name="connsiteY570" fmla="*/ 3273068 h 4859578"/>
                <a:gd name="connsiteX571" fmla="*/ 4354786 w 8448542"/>
                <a:gd name="connsiteY571" fmla="*/ 3277852 h 4859578"/>
                <a:gd name="connsiteX572" fmla="*/ 4354786 w 8448542"/>
                <a:gd name="connsiteY572" fmla="*/ 3760748 h 4859578"/>
                <a:gd name="connsiteX573" fmla="*/ 4399088 w 8448542"/>
                <a:gd name="connsiteY573" fmla="*/ 3765178 h 4859578"/>
                <a:gd name="connsiteX574" fmla="*/ 4395633 w 8448542"/>
                <a:gd name="connsiteY574" fmla="*/ 3708693 h 4859578"/>
                <a:gd name="connsiteX575" fmla="*/ 4401348 w 8448542"/>
                <a:gd name="connsiteY575" fmla="*/ 3698725 h 4859578"/>
                <a:gd name="connsiteX576" fmla="*/ 4452251 w 8448542"/>
                <a:gd name="connsiteY576" fmla="*/ 3707629 h 4859578"/>
                <a:gd name="connsiteX577" fmla="*/ 4443391 w 8448542"/>
                <a:gd name="connsiteY577" fmla="*/ 3760748 h 4859578"/>
                <a:gd name="connsiteX578" fmla="*/ 4514274 w 8448542"/>
                <a:gd name="connsiteY578" fmla="*/ 3760748 h 4859578"/>
                <a:gd name="connsiteX579" fmla="*/ 4500496 w 8448542"/>
                <a:gd name="connsiteY579" fmla="*/ 3786886 h 4859578"/>
                <a:gd name="connsiteX580" fmla="*/ 4438960 w 8448542"/>
                <a:gd name="connsiteY580" fmla="*/ 3782899 h 4859578"/>
                <a:gd name="connsiteX581" fmla="*/ 4438960 w 8448542"/>
                <a:gd name="connsiteY581" fmla="*/ 3716446 h 4859578"/>
                <a:gd name="connsiteX582" fmla="*/ 4412379 w 8448542"/>
                <a:gd name="connsiteY582" fmla="*/ 3716446 h 4859578"/>
                <a:gd name="connsiteX583" fmla="*/ 4412379 w 8448542"/>
                <a:gd name="connsiteY583" fmla="*/ 3796190 h 4859578"/>
                <a:gd name="connsiteX584" fmla="*/ 4405512 w 8448542"/>
                <a:gd name="connsiteY584" fmla="*/ 3782589 h 4859578"/>
                <a:gd name="connsiteX585" fmla="*/ 4166235 w 8448542"/>
                <a:gd name="connsiteY585" fmla="*/ 3782589 h 4859578"/>
                <a:gd name="connsiteX586" fmla="*/ 4146609 w 8448542"/>
                <a:gd name="connsiteY586" fmla="*/ 3791759 h 4859578"/>
                <a:gd name="connsiteX587" fmla="*/ 4146520 w 8448542"/>
                <a:gd name="connsiteY587" fmla="*/ 3760748 h 4859578"/>
                <a:gd name="connsiteX588" fmla="*/ 4168716 w 8448542"/>
                <a:gd name="connsiteY588" fmla="*/ 3760748 h 4859578"/>
                <a:gd name="connsiteX589" fmla="*/ 4168716 w 8448542"/>
                <a:gd name="connsiteY589" fmla="*/ 3568077 h 4859578"/>
                <a:gd name="connsiteX590" fmla="*/ 4161760 w 8448542"/>
                <a:gd name="connsiteY590" fmla="*/ 3552305 h 4859578"/>
                <a:gd name="connsiteX591" fmla="*/ 2440970 w 8448542"/>
                <a:gd name="connsiteY591" fmla="*/ 3557046 h 4859578"/>
                <a:gd name="connsiteX592" fmla="*/ 2436495 w 8448542"/>
                <a:gd name="connsiteY592" fmla="*/ 4859490 h 4859578"/>
                <a:gd name="connsiteX593" fmla="*/ 2432065 w 8448542"/>
                <a:gd name="connsiteY593" fmla="*/ 4859490 h 4859578"/>
                <a:gd name="connsiteX594" fmla="*/ 2420989 w 8448542"/>
                <a:gd name="connsiteY594" fmla="*/ 2653234 h 4859578"/>
                <a:gd name="connsiteX595" fmla="*/ 1094223 w 8448542"/>
                <a:gd name="connsiteY595" fmla="*/ 2653234 h 4859578"/>
                <a:gd name="connsiteX596" fmla="*/ 1098609 w 8448542"/>
                <a:gd name="connsiteY596" fmla="*/ 3503839 h 4859578"/>
                <a:gd name="connsiteX597" fmla="*/ 1078983 w 8448542"/>
                <a:gd name="connsiteY597" fmla="*/ 3494712 h 4859578"/>
                <a:gd name="connsiteX598" fmla="*/ 33005 w 8448542"/>
                <a:gd name="connsiteY598" fmla="*/ 3495200 h 4859578"/>
                <a:gd name="connsiteX599" fmla="*/ 0 w 8448542"/>
                <a:gd name="connsiteY599" fmla="*/ 3490504 h 4859578"/>
                <a:gd name="connsiteX600" fmla="*/ 265903 w 8448542"/>
                <a:gd name="connsiteY600" fmla="*/ 3177906 h 4859578"/>
                <a:gd name="connsiteX601" fmla="*/ 283535 w 8448542"/>
                <a:gd name="connsiteY601" fmla="*/ 3182602 h 4859578"/>
                <a:gd name="connsiteX602" fmla="*/ 17765 w 8448542"/>
                <a:gd name="connsiteY602" fmla="*/ 3472871 h 4859578"/>
                <a:gd name="connsiteX603" fmla="*/ 19980 w 8448542"/>
                <a:gd name="connsiteY603" fmla="*/ 3481688 h 4859578"/>
                <a:gd name="connsiteX604" fmla="*/ 103623 w 8448542"/>
                <a:gd name="connsiteY604" fmla="*/ 3476991 h 4859578"/>
                <a:gd name="connsiteX605" fmla="*/ 126262 w 8448542"/>
                <a:gd name="connsiteY605" fmla="*/ 3482529 h 4859578"/>
                <a:gd name="connsiteX606" fmla="*/ 242555 w 8448542"/>
                <a:gd name="connsiteY606" fmla="*/ 3480669 h 4859578"/>
                <a:gd name="connsiteX607" fmla="*/ 252435 w 8448542"/>
                <a:gd name="connsiteY607" fmla="*/ 3461707 h 4859578"/>
                <a:gd name="connsiteX608" fmla="*/ 509432 w 8448542"/>
                <a:gd name="connsiteY608" fmla="*/ 3171571 h 4859578"/>
                <a:gd name="connsiteX609" fmla="*/ 392031 w 8448542"/>
                <a:gd name="connsiteY609" fmla="*/ 3171571 h 4859578"/>
                <a:gd name="connsiteX610" fmla="*/ 263510 w 8448542"/>
                <a:gd name="connsiteY610" fmla="*/ 3313294 h 4859578"/>
                <a:gd name="connsiteX611" fmla="*/ 141590 w 8448542"/>
                <a:gd name="connsiteY611" fmla="*/ 3457366 h 4859578"/>
                <a:gd name="connsiteX612" fmla="*/ 115142 w 8448542"/>
                <a:gd name="connsiteY612" fmla="*/ 3472783 h 4859578"/>
                <a:gd name="connsiteX613" fmla="*/ 376481 w 8448542"/>
                <a:gd name="connsiteY613" fmla="*/ 3173742 h 4859578"/>
                <a:gd name="connsiteX614" fmla="*/ 283180 w 8448542"/>
                <a:gd name="connsiteY614" fmla="*/ 3174141 h 4859578"/>
                <a:gd name="connsiteX615" fmla="*/ 279016 w 8448542"/>
                <a:gd name="connsiteY615" fmla="*/ 3164926 h 4859578"/>
                <a:gd name="connsiteX616" fmla="*/ 279238 w 8448542"/>
                <a:gd name="connsiteY616" fmla="*/ 2368193 h 4859578"/>
                <a:gd name="connsiteX617" fmla="*/ 239100 w 8448542"/>
                <a:gd name="connsiteY617" fmla="*/ 2336827 h 4859578"/>
                <a:gd name="connsiteX618" fmla="*/ 399385 w 8448542"/>
                <a:gd name="connsiteY618" fmla="*/ 2024850 h 4859578"/>
                <a:gd name="connsiteX619" fmla="*/ 3885314 w 8448542"/>
                <a:gd name="connsiteY619" fmla="*/ 2028571 h 4859578"/>
                <a:gd name="connsiteX620" fmla="*/ 3881726 w 8448542"/>
                <a:gd name="connsiteY620" fmla="*/ 1645356 h 4859578"/>
                <a:gd name="connsiteX621" fmla="*/ 3885358 w 8448542"/>
                <a:gd name="connsiteY621" fmla="*/ 1627680 h 4859578"/>
                <a:gd name="connsiteX622" fmla="*/ 3871846 w 8448542"/>
                <a:gd name="connsiteY622" fmla="*/ 1583909 h 4859578"/>
                <a:gd name="connsiteX623" fmla="*/ 3880840 w 8448542"/>
                <a:gd name="connsiteY623" fmla="*/ 1558967 h 4859578"/>
                <a:gd name="connsiteX624" fmla="*/ 3867638 w 8448542"/>
                <a:gd name="connsiteY624" fmla="*/ 1572213 h 4859578"/>
                <a:gd name="connsiteX625" fmla="*/ 3871802 w 8448542"/>
                <a:gd name="connsiteY625" fmla="*/ 1543151 h 4859578"/>
                <a:gd name="connsiteX626" fmla="*/ 3885093 w 8448542"/>
                <a:gd name="connsiteY626" fmla="*/ 1508152 h 4859578"/>
                <a:gd name="connsiteX627" fmla="*/ 3876188 w 8448542"/>
                <a:gd name="connsiteY627" fmla="*/ 1277824 h 4859578"/>
                <a:gd name="connsiteX628" fmla="*/ 3863119 w 8448542"/>
                <a:gd name="connsiteY628" fmla="*/ 1251021 h 4859578"/>
                <a:gd name="connsiteX629" fmla="*/ 3872245 w 8448542"/>
                <a:gd name="connsiteY629" fmla="*/ 1229091 h 4859578"/>
                <a:gd name="connsiteX630" fmla="*/ 3849784 w 8448542"/>
                <a:gd name="connsiteY630" fmla="*/ 1184922 h 4859578"/>
                <a:gd name="connsiteX631" fmla="*/ 3878624 w 8448542"/>
                <a:gd name="connsiteY631" fmla="*/ 1173492 h 4859578"/>
                <a:gd name="connsiteX632" fmla="*/ 3942863 w 8448542"/>
                <a:gd name="connsiteY632" fmla="*/ 1173492 h 4859578"/>
                <a:gd name="connsiteX633" fmla="*/ 3942863 w 8448542"/>
                <a:gd name="connsiteY633" fmla="*/ 978562 h 4859578"/>
                <a:gd name="connsiteX634" fmla="*/ 4128933 w 8448542"/>
                <a:gd name="connsiteY634" fmla="*/ 978562 h 4859578"/>
                <a:gd name="connsiteX635" fmla="*/ 4124502 w 8448542"/>
                <a:gd name="connsiteY635" fmla="*/ 985207 h 4859578"/>
                <a:gd name="connsiteX636" fmla="*/ 4124502 w 8448542"/>
                <a:gd name="connsiteY636" fmla="*/ 1173492 h 4859578"/>
                <a:gd name="connsiteX637" fmla="*/ 4182095 w 8448542"/>
                <a:gd name="connsiteY637" fmla="*/ 1173492 h 4859578"/>
                <a:gd name="connsiteX638" fmla="*/ 4182095 w 8448542"/>
                <a:gd name="connsiteY638" fmla="*/ 978562 h 4859578"/>
                <a:gd name="connsiteX639" fmla="*/ 4368165 w 8448542"/>
                <a:gd name="connsiteY639" fmla="*/ 978562 h 4859578"/>
                <a:gd name="connsiteX640" fmla="*/ 4368165 w 8448542"/>
                <a:gd name="connsiteY640" fmla="*/ 1173492 h 4859578"/>
                <a:gd name="connsiteX641" fmla="*/ 4430189 w 8448542"/>
                <a:gd name="connsiteY641" fmla="*/ 1173492 h 4859578"/>
                <a:gd name="connsiteX642" fmla="*/ 4425758 w 8448542"/>
                <a:gd name="connsiteY642" fmla="*/ 978562 h 4859578"/>
                <a:gd name="connsiteX643" fmla="*/ 4605183 w 8448542"/>
                <a:gd name="connsiteY643" fmla="*/ 978562 h 4859578"/>
                <a:gd name="connsiteX644" fmla="*/ 4611828 w 8448542"/>
                <a:gd name="connsiteY644" fmla="*/ 985207 h 4859578"/>
                <a:gd name="connsiteX645" fmla="*/ 4611828 w 8448542"/>
                <a:gd name="connsiteY645" fmla="*/ 1173492 h 4859578"/>
                <a:gd name="connsiteX646" fmla="*/ 4680497 w 8448542"/>
                <a:gd name="connsiteY646" fmla="*/ 1173492 h 4859578"/>
                <a:gd name="connsiteX647" fmla="*/ 4682712 w 8448542"/>
                <a:gd name="connsiteY647" fmla="*/ 1217750 h 4859578"/>
                <a:gd name="connsiteX648" fmla="*/ 4687142 w 8448542"/>
                <a:gd name="connsiteY648" fmla="*/ 1182353 h 4859578"/>
                <a:gd name="connsiteX649" fmla="*/ 3996026 w 8448542"/>
                <a:gd name="connsiteY649" fmla="*/ 1182353 h 4859578"/>
                <a:gd name="connsiteX650" fmla="*/ 3996026 w 8448542"/>
                <a:gd name="connsiteY650" fmla="*/ 1051661 h 4859578"/>
                <a:gd name="connsiteX651" fmla="*/ 4013525 w 8448542"/>
                <a:gd name="connsiteY651" fmla="*/ 1051882 h 4859578"/>
                <a:gd name="connsiteX652" fmla="*/ 4004930 w 8448542"/>
                <a:gd name="connsiteY652" fmla="*/ 1173448 h 4859578"/>
                <a:gd name="connsiteX653" fmla="*/ 4022607 w 8448542"/>
                <a:gd name="connsiteY653" fmla="*/ 1173448 h 4859578"/>
                <a:gd name="connsiteX654" fmla="*/ 4022607 w 8448542"/>
                <a:gd name="connsiteY654" fmla="*/ 1056002 h 4859578"/>
                <a:gd name="connsiteX655" fmla="*/ 4031467 w 8448542"/>
                <a:gd name="connsiteY655" fmla="*/ 1049446 h 4859578"/>
                <a:gd name="connsiteX656" fmla="*/ 4028809 w 8448542"/>
                <a:gd name="connsiteY656" fmla="*/ 1171277 h 4859578"/>
                <a:gd name="connsiteX657" fmla="*/ 4040328 w 8448542"/>
                <a:gd name="connsiteY657" fmla="*/ 1177922 h 4859578"/>
                <a:gd name="connsiteX658" fmla="*/ 4040328 w 8448542"/>
                <a:gd name="connsiteY658" fmla="*/ 1049446 h 4859578"/>
                <a:gd name="connsiteX659" fmla="*/ 4049188 w 8448542"/>
                <a:gd name="connsiteY659" fmla="*/ 1049446 h 4859578"/>
                <a:gd name="connsiteX660" fmla="*/ 4049188 w 8448542"/>
                <a:gd name="connsiteY660" fmla="*/ 1173492 h 4859578"/>
                <a:gd name="connsiteX661" fmla="*/ 4058049 w 8448542"/>
                <a:gd name="connsiteY661" fmla="*/ 1166935 h 4859578"/>
                <a:gd name="connsiteX662" fmla="*/ 4058049 w 8448542"/>
                <a:gd name="connsiteY662" fmla="*/ 1045015 h 4859578"/>
                <a:gd name="connsiteX663" fmla="*/ 4071295 w 8448542"/>
                <a:gd name="connsiteY663" fmla="*/ 1045015 h 4859578"/>
                <a:gd name="connsiteX664" fmla="*/ 4071295 w 8448542"/>
                <a:gd name="connsiteY664" fmla="*/ 1177922 h 4859578"/>
                <a:gd name="connsiteX665" fmla="*/ 4115598 w 8448542"/>
                <a:gd name="connsiteY665" fmla="*/ 1171277 h 4859578"/>
                <a:gd name="connsiteX666" fmla="*/ 4115598 w 8448542"/>
                <a:gd name="connsiteY666" fmla="*/ 987422 h 4859578"/>
                <a:gd name="connsiteX667" fmla="*/ 3951679 w 8448542"/>
                <a:gd name="connsiteY667" fmla="*/ 987422 h 4859578"/>
                <a:gd name="connsiteX668" fmla="*/ 3951679 w 8448542"/>
                <a:gd name="connsiteY668" fmla="*/ 1182353 h 4859578"/>
                <a:gd name="connsiteX669" fmla="*/ 3858644 w 8448542"/>
                <a:gd name="connsiteY669" fmla="*/ 1182353 h 4859578"/>
                <a:gd name="connsiteX670" fmla="*/ 3858644 w 8448542"/>
                <a:gd name="connsiteY670" fmla="*/ 1188909 h 4859578"/>
                <a:gd name="connsiteX671" fmla="*/ 3880795 w 8448542"/>
                <a:gd name="connsiteY671" fmla="*/ 1226655 h 4859578"/>
                <a:gd name="connsiteX672" fmla="*/ 4676022 w 8448542"/>
                <a:gd name="connsiteY672" fmla="*/ 1226655 h 4859578"/>
                <a:gd name="connsiteX673" fmla="*/ 4682712 w 8448542"/>
                <a:gd name="connsiteY673" fmla="*/ 1224484 h 4859578"/>
                <a:gd name="connsiteX674" fmla="*/ 4669199 w 8448542"/>
                <a:gd name="connsiteY674" fmla="*/ 1317297 h 4859578"/>
                <a:gd name="connsiteX675" fmla="*/ 4681782 w 8448542"/>
                <a:gd name="connsiteY675" fmla="*/ 1549087 h 4859578"/>
                <a:gd name="connsiteX676" fmla="*/ 4679167 w 8448542"/>
                <a:gd name="connsiteY676" fmla="*/ 1562821 h 4859578"/>
                <a:gd name="connsiteX677" fmla="*/ 4687142 w 8448542"/>
                <a:gd name="connsiteY677" fmla="*/ 1569953 h 4859578"/>
                <a:gd name="connsiteX678" fmla="*/ 4673541 w 8448542"/>
                <a:gd name="connsiteY678" fmla="*/ 1574605 h 4859578"/>
                <a:gd name="connsiteX679" fmla="*/ 4673851 w 8448542"/>
                <a:gd name="connsiteY679" fmla="*/ 1625376 h 4859578"/>
                <a:gd name="connsiteX680" fmla="*/ 3894130 w 8448542"/>
                <a:gd name="connsiteY680" fmla="*/ 1620901 h 4859578"/>
                <a:gd name="connsiteX681" fmla="*/ 3894130 w 8448542"/>
                <a:gd name="connsiteY681" fmla="*/ 1643097 h 4859578"/>
                <a:gd name="connsiteX682" fmla="*/ 4653960 w 8448542"/>
                <a:gd name="connsiteY682" fmla="*/ 1643097 h 4859578"/>
                <a:gd name="connsiteX683" fmla="*/ 4669510 w 8448542"/>
                <a:gd name="connsiteY683" fmla="*/ 1640970 h 4859578"/>
                <a:gd name="connsiteX684" fmla="*/ 4664902 w 8448542"/>
                <a:gd name="connsiteY684" fmla="*/ 1680488 h 4859578"/>
                <a:gd name="connsiteX685" fmla="*/ 4664813 w 8448542"/>
                <a:gd name="connsiteY685" fmla="*/ 2163871 h 4859578"/>
                <a:gd name="connsiteX686" fmla="*/ 4689401 w 8448542"/>
                <a:gd name="connsiteY686" fmla="*/ 2249950 h 4859578"/>
                <a:gd name="connsiteX687" fmla="*/ 4748102 w 8448542"/>
                <a:gd name="connsiteY687" fmla="*/ 2153681 h 4859578"/>
                <a:gd name="connsiteX688" fmla="*/ 4775791 w 8448542"/>
                <a:gd name="connsiteY688" fmla="*/ 2006376 h 4859578"/>
                <a:gd name="connsiteX689" fmla="*/ 4776411 w 8448542"/>
                <a:gd name="connsiteY689" fmla="*/ 2034729 h 4859578"/>
                <a:gd name="connsiteX690" fmla="*/ 4789126 w 8448542"/>
                <a:gd name="connsiteY690" fmla="*/ 2050678 h 4859578"/>
                <a:gd name="connsiteX691" fmla="*/ 4771405 w 8448542"/>
                <a:gd name="connsiteY691" fmla="*/ 2050678 h 4859578"/>
                <a:gd name="connsiteX692" fmla="*/ 4758336 w 8448542"/>
                <a:gd name="connsiteY692" fmla="*/ 2115182 h 4859578"/>
                <a:gd name="connsiteX693" fmla="*/ 4757716 w 8448542"/>
                <a:gd name="connsiteY693" fmla="*/ 2163295 h 4859578"/>
                <a:gd name="connsiteX694" fmla="*/ 4711862 w 8448542"/>
                <a:gd name="connsiteY694" fmla="*/ 2232628 h 4859578"/>
                <a:gd name="connsiteX695" fmla="*/ 4696091 w 8448542"/>
                <a:gd name="connsiteY695" fmla="*/ 2261158 h 4859578"/>
                <a:gd name="connsiteX696" fmla="*/ 4503332 w 8448542"/>
                <a:gd name="connsiteY696" fmla="*/ 2489271 h 4859578"/>
                <a:gd name="connsiteX697" fmla="*/ 4501161 w 8448542"/>
                <a:gd name="connsiteY697" fmla="*/ 2482714 h 4859578"/>
                <a:gd name="connsiteX698" fmla="*/ 4664371 w 8448542"/>
                <a:gd name="connsiteY698" fmla="*/ 2282291 h 4859578"/>
                <a:gd name="connsiteX699" fmla="*/ 4577494 w 8448542"/>
                <a:gd name="connsiteY699" fmla="*/ 2100563 h 4859578"/>
                <a:gd name="connsiteX700" fmla="*/ 4576386 w 8448542"/>
                <a:gd name="connsiteY700" fmla="*/ 2081734 h 4859578"/>
                <a:gd name="connsiteX701" fmla="*/ 4565266 w 8448542"/>
                <a:gd name="connsiteY701" fmla="*/ 2086076 h 4859578"/>
                <a:gd name="connsiteX702" fmla="*/ 4438252 w 8448542"/>
                <a:gd name="connsiteY702" fmla="*/ 2331200 h 4859578"/>
                <a:gd name="connsiteX703" fmla="*/ 4430144 w 8448542"/>
                <a:gd name="connsiteY703" fmla="*/ 2365269 h 4859578"/>
                <a:gd name="connsiteX704" fmla="*/ 4341628 w 8448542"/>
                <a:gd name="connsiteY704" fmla="*/ 2356453 h 4859578"/>
                <a:gd name="connsiteX705" fmla="*/ 4421328 w 8448542"/>
                <a:gd name="connsiteY705" fmla="*/ 2369744 h 4859578"/>
                <a:gd name="connsiteX706" fmla="*/ 4408082 w 8448542"/>
                <a:gd name="connsiteY706" fmla="*/ 2389635 h 4859578"/>
                <a:gd name="connsiteX707" fmla="*/ 4408082 w 8448542"/>
                <a:gd name="connsiteY707" fmla="*/ 2588996 h 4859578"/>
                <a:gd name="connsiteX708" fmla="*/ 4410252 w 8448542"/>
                <a:gd name="connsiteY708" fmla="*/ 2595597 h 4859578"/>
                <a:gd name="connsiteX709" fmla="*/ 4467934 w 8448542"/>
                <a:gd name="connsiteY709" fmla="*/ 2529188 h 4859578"/>
                <a:gd name="connsiteX710" fmla="*/ 4470061 w 8448542"/>
                <a:gd name="connsiteY710" fmla="*/ 2535744 h 4859578"/>
                <a:gd name="connsiteX711" fmla="*/ 4403917 w 8448542"/>
                <a:gd name="connsiteY711" fmla="*/ 2624748 h 4859578"/>
                <a:gd name="connsiteX712" fmla="*/ 4337242 w 8448542"/>
                <a:gd name="connsiteY712" fmla="*/ 2626608 h 4859578"/>
                <a:gd name="connsiteX713" fmla="*/ 4337021 w 8448542"/>
                <a:gd name="connsiteY713" fmla="*/ 2429286 h 4859578"/>
                <a:gd name="connsiteX714" fmla="*/ 4336179 w 8448542"/>
                <a:gd name="connsiteY714" fmla="*/ 2346529 h 4859578"/>
                <a:gd name="connsiteX715" fmla="*/ 4310129 w 8448542"/>
                <a:gd name="connsiteY715" fmla="*/ 2292081 h 4859578"/>
                <a:gd name="connsiteX716" fmla="*/ 4319123 w 8448542"/>
                <a:gd name="connsiteY716" fmla="*/ 2265190 h 4859578"/>
                <a:gd name="connsiteX717" fmla="*/ 4323907 w 8448542"/>
                <a:gd name="connsiteY717" fmla="*/ 2134897 h 4859578"/>
                <a:gd name="connsiteX718" fmla="*/ 4284124 w 8448542"/>
                <a:gd name="connsiteY718" fmla="*/ 2165864 h 4859578"/>
                <a:gd name="connsiteX719" fmla="*/ 4270922 w 8448542"/>
                <a:gd name="connsiteY719" fmla="*/ 2132150 h 4859578"/>
                <a:gd name="connsiteX720" fmla="*/ 4270833 w 8448542"/>
                <a:gd name="connsiteY720" fmla="*/ 1993041 h 4859578"/>
                <a:gd name="connsiteX721" fmla="*/ 4248638 w 8448542"/>
                <a:gd name="connsiteY721" fmla="*/ 1993041 h 4859578"/>
                <a:gd name="connsiteX722" fmla="*/ 4248638 w 8448542"/>
                <a:gd name="connsiteY722" fmla="*/ 2110486 h 4859578"/>
                <a:gd name="connsiteX723" fmla="*/ 4228702 w 8448542"/>
                <a:gd name="connsiteY723" fmla="*/ 2143713 h 4859578"/>
                <a:gd name="connsiteX724" fmla="*/ 4217670 w 8448542"/>
                <a:gd name="connsiteY724" fmla="*/ 2112746 h 4859578"/>
                <a:gd name="connsiteX725" fmla="*/ 4226531 w 8448542"/>
                <a:gd name="connsiteY725" fmla="*/ 2121562 h 4859578"/>
                <a:gd name="connsiteX726" fmla="*/ 4235347 w 8448542"/>
                <a:gd name="connsiteY726" fmla="*/ 2114916 h 4859578"/>
                <a:gd name="connsiteX727" fmla="*/ 4235347 w 8448542"/>
                <a:gd name="connsiteY727" fmla="*/ 2041818 h 4859578"/>
                <a:gd name="connsiteX728" fmla="*/ 4071428 w 8448542"/>
                <a:gd name="connsiteY728" fmla="*/ 2041818 h 4859578"/>
                <a:gd name="connsiteX729" fmla="*/ 3938566 w 8448542"/>
                <a:gd name="connsiteY729" fmla="*/ 2347459 h 4859578"/>
                <a:gd name="connsiteX730" fmla="*/ 4075238 w 8448542"/>
                <a:gd name="connsiteY730" fmla="*/ 2342365 h 4859578"/>
                <a:gd name="connsiteX731" fmla="*/ 4185108 w 8448542"/>
                <a:gd name="connsiteY731" fmla="*/ 2113366 h 4859578"/>
                <a:gd name="connsiteX732" fmla="*/ 4208766 w 8448542"/>
                <a:gd name="connsiteY732" fmla="*/ 2112701 h 4859578"/>
                <a:gd name="connsiteX733" fmla="*/ 4195431 w 8448542"/>
                <a:gd name="connsiteY733" fmla="*/ 2117132 h 4859578"/>
                <a:gd name="connsiteX734" fmla="*/ 4200171 w 8448542"/>
                <a:gd name="connsiteY734" fmla="*/ 2136757 h 4859578"/>
                <a:gd name="connsiteX735" fmla="*/ 4188874 w 8448542"/>
                <a:gd name="connsiteY735" fmla="*/ 2347504 h 4859578"/>
                <a:gd name="connsiteX736" fmla="*/ 4149046 w 8448542"/>
                <a:gd name="connsiteY736" fmla="*/ 2351402 h 4859578"/>
                <a:gd name="connsiteX737" fmla="*/ 3949375 w 8448542"/>
                <a:gd name="connsiteY737" fmla="*/ 2356497 h 4859578"/>
                <a:gd name="connsiteX738" fmla="*/ 2660576 w 8448542"/>
                <a:gd name="connsiteY738" fmla="*/ 2351668 h 4859578"/>
                <a:gd name="connsiteX739" fmla="*/ 2636033 w 8448542"/>
                <a:gd name="connsiteY739" fmla="*/ 2358446 h 4859578"/>
                <a:gd name="connsiteX740" fmla="*/ 2654861 w 8448542"/>
                <a:gd name="connsiteY740" fmla="*/ 2375104 h 4859578"/>
                <a:gd name="connsiteX741" fmla="*/ 3843448 w 8448542"/>
                <a:gd name="connsiteY741" fmla="*/ 2378648 h 4859578"/>
                <a:gd name="connsiteX742" fmla="*/ 3918363 w 8448542"/>
                <a:gd name="connsiteY742" fmla="*/ 2378648 h 4859578"/>
                <a:gd name="connsiteX743" fmla="*/ 4182140 w 8448542"/>
                <a:gd name="connsiteY743" fmla="*/ 2374041 h 4859578"/>
                <a:gd name="connsiteX744" fmla="*/ 4177754 w 8448542"/>
                <a:gd name="connsiteY744" fmla="*/ 2635424 h 4859578"/>
                <a:gd name="connsiteX745" fmla="*/ 5763777 w 8448542"/>
                <a:gd name="connsiteY745" fmla="*/ 2635424 h 4859578"/>
                <a:gd name="connsiteX746" fmla="*/ 5763777 w 8448542"/>
                <a:gd name="connsiteY746" fmla="*/ 1607610 h 4859578"/>
                <a:gd name="connsiteX747" fmla="*/ 5347335 w 8448542"/>
                <a:gd name="connsiteY747" fmla="*/ 1607610 h 4859578"/>
                <a:gd name="connsiteX748" fmla="*/ 5347335 w 8448542"/>
                <a:gd name="connsiteY748" fmla="*/ 2602198 h 4859578"/>
                <a:gd name="connsiteX749" fmla="*/ 5342861 w 8448542"/>
                <a:gd name="connsiteY749" fmla="*/ 2630950 h 4859578"/>
                <a:gd name="connsiteX750" fmla="*/ 5338475 w 8448542"/>
                <a:gd name="connsiteY750" fmla="*/ 2630950 h 4859578"/>
                <a:gd name="connsiteX751" fmla="*/ 5338475 w 8448542"/>
                <a:gd name="connsiteY751" fmla="*/ 1603180 h 4859578"/>
                <a:gd name="connsiteX752" fmla="*/ 5187803 w 8448542"/>
                <a:gd name="connsiteY752" fmla="*/ 1607566 h 4859578"/>
                <a:gd name="connsiteX753" fmla="*/ 5192233 w 8448542"/>
                <a:gd name="connsiteY753" fmla="*/ 2626520 h 4859578"/>
                <a:gd name="connsiteX754" fmla="*/ 5174556 w 8448542"/>
                <a:gd name="connsiteY754" fmla="*/ 2602109 h 4859578"/>
                <a:gd name="connsiteX755" fmla="*/ 4992784 w 8448542"/>
                <a:gd name="connsiteY755" fmla="*/ 2380775 h 4859578"/>
                <a:gd name="connsiteX756" fmla="*/ 4824346 w 8448542"/>
                <a:gd name="connsiteY756" fmla="*/ 2177073 h 4859578"/>
                <a:gd name="connsiteX757" fmla="*/ 4819251 w 8448542"/>
                <a:gd name="connsiteY757" fmla="*/ 2124663 h 4859578"/>
                <a:gd name="connsiteX758" fmla="*/ 4807379 w 8448542"/>
                <a:gd name="connsiteY758" fmla="*/ 2083285 h 4859578"/>
                <a:gd name="connsiteX759" fmla="*/ 4793601 w 8448542"/>
                <a:gd name="connsiteY759" fmla="*/ 2046115 h 4859578"/>
                <a:gd name="connsiteX760" fmla="*/ 4802062 w 8448542"/>
                <a:gd name="connsiteY760" fmla="*/ 2039913 h 4859578"/>
                <a:gd name="connsiteX761" fmla="*/ 4786867 w 8448542"/>
                <a:gd name="connsiteY761" fmla="*/ 2001901 h 4859578"/>
                <a:gd name="connsiteX762" fmla="*/ 4775880 w 8448542"/>
                <a:gd name="connsiteY762" fmla="*/ 2006287 h 4859578"/>
                <a:gd name="connsiteX763" fmla="*/ 4190956 w 8448542"/>
                <a:gd name="connsiteY763" fmla="*/ 987555 h 4859578"/>
                <a:gd name="connsiteX764" fmla="*/ 4190956 w 8448542"/>
                <a:gd name="connsiteY764" fmla="*/ 1171410 h 4859578"/>
                <a:gd name="connsiteX765" fmla="*/ 4242258 w 8448542"/>
                <a:gd name="connsiteY765" fmla="*/ 1173846 h 4859578"/>
                <a:gd name="connsiteX766" fmla="*/ 4239644 w 8448542"/>
                <a:gd name="connsiteY766" fmla="*/ 1045148 h 4859578"/>
                <a:gd name="connsiteX767" fmla="*/ 4270700 w 8448542"/>
                <a:gd name="connsiteY767" fmla="*/ 1045148 h 4859578"/>
                <a:gd name="connsiteX768" fmla="*/ 4270700 w 8448542"/>
                <a:gd name="connsiteY768" fmla="*/ 1173669 h 4859578"/>
                <a:gd name="connsiteX769" fmla="*/ 4279561 w 8448542"/>
                <a:gd name="connsiteY769" fmla="*/ 1173669 h 4859578"/>
                <a:gd name="connsiteX770" fmla="*/ 4279561 w 8448542"/>
                <a:gd name="connsiteY770" fmla="*/ 1045192 h 4859578"/>
                <a:gd name="connsiteX771" fmla="*/ 4315047 w 8448542"/>
                <a:gd name="connsiteY771" fmla="*/ 1045192 h 4859578"/>
                <a:gd name="connsiteX772" fmla="*/ 4315490 w 8448542"/>
                <a:gd name="connsiteY772" fmla="*/ 1177612 h 4859578"/>
                <a:gd name="connsiteX773" fmla="*/ 4363248 w 8448542"/>
                <a:gd name="connsiteY773" fmla="*/ 1170834 h 4859578"/>
                <a:gd name="connsiteX774" fmla="*/ 4361697 w 8448542"/>
                <a:gd name="connsiteY774" fmla="*/ 991808 h 4859578"/>
                <a:gd name="connsiteX775" fmla="*/ 4191000 w 8448542"/>
                <a:gd name="connsiteY775" fmla="*/ 987599 h 4859578"/>
                <a:gd name="connsiteX776" fmla="*/ 4598537 w 8448542"/>
                <a:gd name="connsiteY776" fmla="*/ 987555 h 4859578"/>
                <a:gd name="connsiteX777" fmla="*/ 4441264 w 8448542"/>
                <a:gd name="connsiteY777" fmla="*/ 987555 h 4859578"/>
                <a:gd name="connsiteX778" fmla="*/ 4434619 w 8448542"/>
                <a:gd name="connsiteY778" fmla="*/ 994201 h 4859578"/>
                <a:gd name="connsiteX779" fmla="*/ 4434619 w 8448542"/>
                <a:gd name="connsiteY779" fmla="*/ 1171410 h 4859578"/>
                <a:gd name="connsiteX780" fmla="*/ 4483351 w 8448542"/>
                <a:gd name="connsiteY780" fmla="*/ 1178055 h 4859578"/>
                <a:gd name="connsiteX781" fmla="*/ 4483351 w 8448542"/>
                <a:gd name="connsiteY781" fmla="*/ 1051794 h 4859578"/>
                <a:gd name="connsiteX782" fmla="*/ 4509933 w 8448542"/>
                <a:gd name="connsiteY782" fmla="*/ 1051794 h 4859578"/>
                <a:gd name="connsiteX783" fmla="*/ 4509933 w 8448542"/>
                <a:gd name="connsiteY783" fmla="*/ 1178055 h 4859578"/>
                <a:gd name="connsiteX784" fmla="*/ 4523179 w 8448542"/>
                <a:gd name="connsiteY784" fmla="*/ 1166935 h 4859578"/>
                <a:gd name="connsiteX785" fmla="*/ 4518793 w 8448542"/>
                <a:gd name="connsiteY785" fmla="*/ 1049623 h 4859578"/>
                <a:gd name="connsiteX786" fmla="*/ 4536514 w 8448542"/>
                <a:gd name="connsiteY786" fmla="*/ 1049623 h 4859578"/>
                <a:gd name="connsiteX787" fmla="*/ 4536514 w 8448542"/>
                <a:gd name="connsiteY787" fmla="*/ 1173625 h 4859578"/>
                <a:gd name="connsiteX788" fmla="*/ 4545375 w 8448542"/>
                <a:gd name="connsiteY788" fmla="*/ 1173625 h 4859578"/>
                <a:gd name="connsiteX789" fmla="*/ 4545375 w 8448542"/>
                <a:gd name="connsiteY789" fmla="*/ 1045148 h 4859578"/>
                <a:gd name="connsiteX790" fmla="*/ 4554235 w 8448542"/>
                <a:gd name="connsiteY790" fmla="*/ 1045148 h 4859578"/>
                <a:gd name="connsiteX791" fmla="*/ 4554235 w 8448542"/>
                <a:gd name="connsiteY791" fmla="*/ 1158119 h 4859578"/>
                <a:gd name="connsiteX792" fmla="*/ 4598537 w 8448542"/>
                <a:gd name="connsiteY792" fmla="*/ 1178055 h 4859578"/>
                <a:gd name="connsiteX793" fmla="*/ 4598537 w 8448542"/>
                <a:gd name="connsiteY793" fmla="*/ 987555 h 4859578"/>
                <a:gd name="connsiteX794" fmla="*/ 4261840 w 8448542"/>
                <a:gd name="connsiteY794" fmla="*/ 1049579 h 4859578"/>
                <a:gd name="connsiteX795" fmla="*/ 4252979 w 8448542"/>
                <a:gd name="connsiteY795" fmla="*/ 1049579 h 4859578"/>
                <a:gd name="connsiteX796" fmla="*/ 4252979 w 8448542"/>
                <a:gd name="connsiteY796" fmla="*/ 1166980 h 4859578"/>
                <a:gd name="connsiteX797" fmla="*/ 4248638 w 8448542"/>
                <a:gd name="connsiteY797" fmla="*/ 1171410 h 4859578"/>
                <a:gd name="connsiteX798" fmla="*/ 4255194 w 8448542"/>
                <a:gd name="connsiteY798" fmla="*/ 1177967 h 4859578"/>
                <a:gd name="connsiteX799" fmla="*/ 4261840 w 8448542"/>
                <a:gd name="connsiteY799" fmla="*/ 1171410 h 4859578"/>
                <a:gd name="connsiteX800" fmla="*/ 4261840 w 8448542"/>
                <a:gd name="connsiteY800" fmla="*/ 1049579 h 4859578"/>
                <a:gd name="connsiteX801" fmla="*/ 4288421 w 8448542"/>
                <a:gd name="connsiteY801" fmla="*/ 1049579 h 4859578"/>
                <a:gd name="connsiteX802" fmla="*/ 4288421 w 8448542"/>
                <a:gd name="connsiteY802" fmla="*/ 1173625 h 4859578"/>
                <a:gd name="connsiteX803" fmla="*/ 4298566 w 8448542"/>
                <a:gd name="connsiteY803" fmla="*/ 1164011 h 4859578"/>
                <a:gd name="connsiteX804" fmla="*/ 4300959 w 8448542"/>
                <a:gd name="connsiteY804" fmla="*/ 1056977 h 4859578"/>
                <a:gd name="connsiteX805" fmla="*/ 4288421 w 8448542"/>
                <a:gd name="connsiteY805" fmla="*/ 1049579 h 4859578"/>
                <a:gd name="connsiteX806" fmla="*/ 4501072 w 8448542"/>
                <a:gd name="connsiteY806" fmla="*/ 1173625 h 4859578"/>
                <a:gd name="connsiteX807" fmla="*/ 4501072 w 8448542"/>
                <a:gd name="connsiteY807" fmla="*/ 1056224 h 4859578"/>
                <a:gd name="connsiteX808" fmla="*/ 4492212 w 8448542"/>
                <a:gd name="connsiteY808" fmla="*/ 1049579 h 4859578"/>
                <a:gd name="connsiteX809" fmla="*/ 4492212 w 8448542"/>
                <a:gd name="connsiteY809" fmla="*/ 1173625 h 4859578"/>
                <a:gd name="connsiteX810" fmla="*/ 4501072 w 8448542"/>
                <a:gd name="connsiteY810" fmla="*/ 1173625 h 4859578"/>
                <a:gd name="connsiteX811" fmla="*/ 5240921 w 8448542"/>
                <a:gd name="connsiteY811" fmla="*/ 1102741 h 4859578"/>
                <a:gd name="connsiteX812" fmla="*/ 5240921 w 8448542"/>
                <a:gd name="connsiteY812" fmla="*/ 1313177 h 4859578"/>
                <a:gd name="connsiteX813" fmla="*/ 5276629 w 8448542"/>
                <a:gd name="connsiteY813" fmla="*/ 1312690 h 4859578"/>
                <a:gd name="connsiteX814" fmla="*/ 5280040 w 8448542"/>
                <a:gd name="connsiteY814" fmla="*/ 1112355 h 4859578"/>
                <a:gd name="connsiteX815" fmla="*/ 5240921 w 8448542"/>
                <a:gd name="connsiteY815" fmla="*/ 1102741 h 4859578"/>
                <a:gd name="connsiteX816" fmla="*/ 4669421 w 8448542"/>
                <a:gd name="connsiteY816" fmla="*/ 1235648 h 4859578"/>
                <a:gd name="connsiteX817" fmla="*/ 3876409 w 8448542"/>
                <a:gd name="connsiteY817" fmla="*/ 1235648 h 4859578"/>
                <a:gd name="connsiteX818" fmla="*/ 3876409 w 8448542"/>
                <a:gd name="connsiteY818" fmla="*/ 1253369 h 4859578"/>
                <a:gd name="connsiteX819" fmla="*/ 4499034 w 8448542"/>
                <a:gd name="connsiteY819" fmla="*/ 1253192 h 4859578"/>
                <a:gd name="connsiteX820" fmla="*/ 4534078 w 8448542"/>
                <a:gd name="connsiteY820" fmla="*/ 1258021 h 4859578"/>
                <a:gd name="connsiteX821" fmla="*/ 4669421 w 8448542"/>
                <a:gd name="connsiteY821" fmla="*/ 1253369 h 4859578"/>
                <a:gd name="connsiteX822" fmla="*/ 4669421 w 8448542"/>
                <a:gd name="connsiteY822" fmla="*/ 1235648 h 4859578"/>
                <a:gd name="connsiteX823" fmla="*/ 4660561 w 8448542"/>
                <a:gd name="connsiteY823" fmla="*/ 1262230 h 4859578"/>
                <a:gd name="connsiteX824" fmla="*/ 3885270 w 8448542"/>
                <a:gd name="connsiteY824" fmla="*/ 1262230 h 4859578"/>
                <a:gd name="connsiteX825" fmla="*/ 3898560 w 8448542"/>
                <a:gd name="connsiteY825" fmla="*/ 1519183 h 4859578"/>
                <a:gd name="connsiteX826" fmla="*/ 3933958 w 8448542"/>
                <a:gd name="connsiteY826" fmla="*/ 1514797 h 4859578"/>
                <a:gd name="connsiteX827" fmla="*/ 3894130 w 8448542"/>
                <a:gd name="connsiteY827" fmla="*/ 1523613 h 4859578"/>
                <a:gd name="connsiteX828" fmla="*/ 3896080 w 8448542"/>
                <a:gd name="connsiteY828" fmla="*/ 1537126 h 4859578"/>
                <a:gd name="connsiteX829" fmla="*/ 3901440 w 8448542"/>
                <a:gd name="connsiteY829" fmla="*/ 1540625 h 4859578"/>
                <a:gd name="connsiteX830" fmla="*/ 4202209 w 8448542"/>
                <a:gd name="connsiteY830" fmla="*/ 1536683 h 4859578"/>
                <a:gd name="connsiteX831" fmla="*/ 4547723 w 8448542"/>
                <a:gd name="connsiteY831" fmla="*/ 1536683 h 4859578"/>
                <a:gd name="connsiteX832" fmla="*/ 4669377 w 8448542"/>
                <a:gd name="connsiteY832" fmla="*/ 1545676 h 4859578"/>
                <a:gd name="connsiteX833" fmla="*/ 4660295 w 8448542"/>
                <a:gd name="connsiteY833" fmla="*/ 1519405 h 4859578"/>
                <a:gd name="connsiteX834" fmla="*/ 4592690 w 8448542"/>
                <a:gd name="connsiteY834" fmla="*/ 1514842 h 4859578"/>
                <a:gd name="connsiteX835" fmla="*/ 4583298 w 8448542"/>
                <a:gd name="connsiteY835" fmla="*/ 1523924 h 4859578"/>
                <a:gd name="connsiteX836" fmla="*/ 4430189 w 8448542"/>
                <a:gd name="connsiteY836" fmla="*/ 1523525 h 4859578"/>
                <a:gd name="connsiteX837" fmla="*/ 4478345 w 8448542"/>
                <a:gd name="connsiteY837" fmla="*/ 1507487 h 4859578"/>
                <a:gd name="connsiteX838" fmla="*/ 4485921 w 8448542"/>
                <a:gd name="connsiteY838" fmla="*/ 1324563 h 4859578"/>
                <a:gd name="connsiteX839" fmla="*/ 4592335 w 8448542"/>
                <a:gd name="connsiteY839" fmla="*/ 1341841 h 4859578"/>
                <a:gd name="connsiteX840" fmla="*/ 4589633 w 8448542"/>
                <a:gd name="connsiteY840" fmla="*/ 1510323 h 4859578"/>
                <a:gd name="connsiteX841" fmla="*/ 4660561 w 8448542"/>
                <a:gd name="connsiteY841" fmla="*/ 1505892 h 4859578"/>
                <a:gd name="connsiteX842" fmla="*/ 4660561 w 8448542"/>
                <a:gd name="connsiteY842" fmla="*/ 1262230 h 4859578"/>
                <a:gd name="connsiteX843" fmla="*/ 4576386 w 8448542"/>
                <a:gd name="connsiteY843" fmla="*/ 1510323 h 4859578"/>
                <a:gd name="connsiteX844" fmla="*/ 4576209 w 8448542"/>
                <a:gd name="connsiteY844" fmla="*/ 1379454 h 4859578"/>
                <a:gd name="connsiteX845" fmla="*/ 4577494 w 8448542"/>
                <a:gd name="connsiteY845" fmla="*/ 1338695 h 4859578"/>
                <a:gd name="connsiteX846" fmla="*/ 4534343 w 8448542"/>
                <a:gd name="connsiteY846" fmla="*/ 1306798 h 4859578"/>
                <a:gd name="connsiteX847" fmla="*/ 4492256 w 8448542"/>
                <a:gd name="connsiteY847" fmla="*/ 1344189 h 4859578"/>
                <a:gd name="connsiteX848" fmla="*/ 4492256 w 8448542"/>
                <a:gd name="connsiteY848" fmla="*/ 1510323 h 4859578"/>
                <a:gd name="connsiteX849" fmla="*/ 4576431 w 8448542"/>
                <a:gd name="connsiteY849" fmla="*/ 1510323 h 4859578"/>
                <a:gd name="connsiteX850" fmla="*/ 5342816 w 8448542"/>
                <a:gd name="connsiteY850" fmla="*/ 1497032 h 4859578"/>
                <a:gd name="connsiteX851" fmla="*/ 5183328 w 8448542"/>
                <a:gd name="connsiteY851" fmla="*/ 1501507 h 4859578"/>
                <a:gd name="connsiteX852" fmla="*/ 5187758 w 8448542"/>
                <a:gd name="connsiteY852" fmla="*/ 1508108 h 4859578"/>
                <a:gd name="connsiteX853" fmla="*/ 5187758 w 8448542"/>
                <a:gd name="connsiteY853" fmla="*/ 1581206 h 4859578"/>
                <a:gd name="connsiteX854" fmla="*/ 5174512 w 8448542"/>
                <a:gd name="connsiteY854" fmla="*/ 1581206 h 4859578"/>
                <a:gd name="connsiteX855" fmla="*/ 5174512 w 8448542"/>
                <a:gd name="connsiteY855" fmla="*/ 1594497 h 4859578"/>
                <a:gd name="connsiteX856" fmla="*/ 5181113 w 8448542"/>
                <a:gd name="connsiteY856" fmla="*/ 1590067 h 4859578"/>
                <a:gd name="connsiteX857" fmla="*/ 5342816 w 8448542"/>
                <a:gd name="connsiteY857" fmla="*/ 1590067 h 4859578"/>
                <a:gd name="connsiteX858" fmla="*/ 5342816 w 8448542"/>
                <a:gd name="connsiteY858" fmla="*/ 1497032 h 4859578"/>
                <a:gd name="connsiteX859" fmla="*/ 7221235 w 8448542"/>
                <a:gd name="connsiteY859" fmla="*/ 1497032 h 4859578"/>
                <a:gd name="connsiteX860" fmla="*/ 5347247 w 8448542"/>
                <a:gd name="connsiteY860" fmla="*/ 1503677 h 4859578"/>
                <a:gd name="connsiteX861" fmla="*/ 5347247 w 8448542"/>
                <a:gd name="connsiteY861" fmla="*/ 1590067 h 4859578"/>
                <a:gd name="connsiteX862" fmla="*/ 7221235 w 8448542"/>
                <a:gd name="connsiteY862" fmla="*/ 1590067 h 4859578"/>
                <a:gd name="connsiteX863" fmla="*/ 7221235 w 8448542"/>
                <a:gd name="connsiteY863" fmla="*/ 1497032 h 4859578"/>
                <a:gd name="connsiteX864" fmla="*/ 7402875 w 8448542"/>
                <a:gd name="connsiteY864" fmla="*/ 1501462 h 4859578"/>
                <a:gd name="connsiteX865" fmla="*/ 7232311 w 8448542"/>
                <a:gd name="connsiteY865" fmla="*/ 1501462 h 4859578"/>
                <a:gd name="connsiteX866" fmla="*/ 7225665 w 8448542"/>
                <a:gd name="connsiteY866" fmla="*/ 1508108 h 4859578"/>
                <a:gd name="connsiteX867" fmla="*/ 7225665 w 8448542"/>
                <a:gd name="connsiteY867" fmla="*/ 1590067 h 4859578"/>
                <a:gd name="connsiteX868" fmla="*/ 7411735 w 8448542"/>
                <a:gd name="connsiteY868" fmla="*/ 1590067 h 4859578"/>
                <a:gd name="connsiteX869" fmla="*/ 7402875 w 8448542"/>
                <a:gd name="connsiteY869" fmla="*/ 1501462 h 4859578"/>
                <a:gd name="connsiteX870" fmla="*/ 4669377 w 8448542"/>
                <a:gd name="connsiteY870" fmla="*/ 1550239 h 4859578"/>
                <a:gd name="connsiteX871" fmla="*/ 4201810 w 8448542"/>
                <a:gd name="connsiteY871" fmla="*/ 1550416 h 4859578"/>
                <a:gd name="connsiteX872" fmla="*/ 3958324 w 8448542"/>
                <a:gd name="connsiteY872" fmla="*/ 1550150 h 4859578"/>
                <a:gd name="connsiteX873" fmla="*/ 3894130 w 8448542"/>
                <a:gd name="connsiteY873" fmla="*/ 1559011 h 4859578"/>
                <a:gd name="connsiteX874" fmla="*/ 4669377 w 8448542"/>
                <a:gd name="connsiteY874" fmla="*/ 1550239 h 4859578"/>
                <a:gd name="connsiteX875" fmla="*/ 3889700 w 8448542"/>
                <a:gd name="connsiteY875" fmla="*/ 1612218 h 4859578"/>
                <a:gd name="connsiteX876" fmla="*/ 4660561 w 8448542"/>
                <a:gd name="connsiteY876" fmla="*/ 1612218 h 4859578"/>
                <a:gd name="connsiteX877" fmla="*/ 4656839 w 8448542"/>
                <a:gd name="connsiteY877" fmla="*/ 1565789 h 4859578"/>
                <a:gd name="connsiteX878" fmla="*/ 4423322 w 8448542"/>
                <a:gd name="connsiteY878" fmla="*/ 1563264 h 4859578"/>
                <a:gd name="connsiteX879" fmla="*/ 4117636 w 8448542"/>
                <a:gd name="connsiteY879" fmla="*/ 1568137 h 4859578"/>
                <a:gd name="connsiteX880" fmla="*/ 3900510 w 8448542"/>
                <a:gd name="connsiteY880" fmla="*/ 1563264 h 4859578"/>
                <a:gd name="connsiteX881" fmla="*/ 3887396 w 8448542"/>
                <a:gd name="connsiteY881" fmla="*/ 1567827 h 4859578"/>
                <a:gd name="connsiteX882" fmla="*/ 3889700 w 8448542"/>
                <a:gd name="connsiteY882" fmla="*/ 1612218 h 4859578"/>
                <a:gd name="connsiteX883" fmla="*/ 5768119 w 8448542"/>
                <a:gd name="connsiteY883" fmla="*/ 2635602 h 4859578"/>
                <a:gd name="connsiteX884" fmla="*/ 5896595 w 8448542"/>
                <a:gd name="connsiteY884" fmla="*/ 2635602 h 4859578"/>
                <a:gd name="connsiteX885" fmla="*/ 5901203 w 8448542"/>
                <a:gd name="connsiteY885" fmla="*/ 1610313 h 4859578"/>
                <a:gd name="connsiteX886" fmla="*/ 5772505 w 8448542"/>
                <a:gd name="connsiteY886" fmla="*/ 1607743 h 4859578"/>
                <a:gd name="connsiteX887" fmla="*/ 5768119 w 8448542"/>
                <a:gd name="connsiteY887" fmla="*/ 2635602 h 4859578"/>
                <a:gd name="connsiteX888" fmla="*/ 5905456 w 8448542"/>
                <a:gd name="connsiteY888" fmla="*/ 1607788 h 4859578"/>
                <a:gd name="connsiteX889" fmla="*/ 5905456 w 8448542"/>
                <a:gd name="connsiteY889" fmla="*/ 2387509 h 4859578"/>
                <a:gd name="connsiteX890" fmla="*/ 6702898 w 8448542"/>
                <a:gd name="connsiteY890" fmla="*/ 2387509 h 4859578"/>
                <a:gd name="connsiteX891" fmla="*/ 6696297 w 8448542"/>
                <a:gd name="connsiteY891" fmla="*/ 2396414 h 4859578"/>
                <a:gd name="connsiteX892" fmla="*/ 5905456 w 8448542"/>
                <a:gd name="connsiteY892" fmla="*/ 2391939 h 4859578"/>
                <a:gd name="connsiteX893" fmla="*/ 5905456 w 8448542"/>
                <a:gd name="connsiteY893" fmla="*/ 2628956 h 4859578"/>
                <a:gd name="connsiteX894" fmla="*/ 5901026 w 8448542"/>
                <a:gd name="connsiteY894" fmla="*/ 2635602 h 4859578"/>
                <a:gd name="connsiteX895" fmla="*/ 6277595 w 8448542"/>
                <a:gd name="connsiteY895" fmla="*/ 2635602 h 4859578"/>
                <a:gd name="connsiteX896" fmla="*/ 6273165 w 8448542"/>
                <a:gd name="connsiteY896" fmla="*/ 2795090 h 4859578"/>
                <a:gd name="connsiteX897" fmla="*/ 6352909 w 8448542"/>
                <a:gd name="connsiteY897" fmla="*/ 2795090 h 4859578"/>
                <a:gd name="connsiteX898" fmla="*/ 6348479 w 8448542"/>
                <a:gd name="connsiteY898" fmla="*/ 2635602 h 4859578"/>
                <a:gd name="connsiteX899" fmla="*/ 6707328 w 8448542"/>
                <a:gd name="connsiteY899" fmla="*/ 2635602 h 4859578"/>
                <a:gd name="connsiteX900" fmla="*/ 6711803 w 8448542"/>
                <a:gd name="connsiteY900" fmla="*/ 1607743 h 4859578"/>
                <a:gd name="connsiteX901" fmla="*/ 5905456 w 8448542"/>
                <a:gd name="connsiteY901" fmla="*/ 1607743 h 4859578"/>
                <a:gd name="connsiteX902" fmla="*/ 6851311 w 8448542"/>
                <a:gd name="connsiteY902" fmla="*/ 2635602 h 4859578"/>
                <a:gd name="connsiteX903" fmla="*/ 7221235 w 8448542"/>
                <a:gd name="connsiteY903" fmla="*/ 2635602 h 4859578"/>
                <a:gd name="connsiteX904" fmla="*/ 7216849 w 8448542"/>
                <a:gd name="connsiteY904" fmla="*/ 1607743 h 4859578"/>
                <a:gd name="connsiteX905" fmla="*/ 6842539 w 8448542"/>
                <a:gd name="connsiteY905" fmla="*/ 1603269 h 4859578"/>
                <a:gd name="connsiteX906" fmla="*/ 6851355 w 8448542"/>
                <a:gd name="connsiteY906" fmla="*/ 2635602 h 4859578"/>
                <a:gd name="connsiteX907" fmla="*/ 6840235 w 8448542"/>
                <a:gd name="connsiteY907" fmla="*/ 2635602 h 4859578"/>
                <a:gd name="connsiteX908" fmla="*/ 6829159 w 8448542"/>
                <a:gd name="connsiteY908" fmla="*/ 1607788 h 4859578"/>
                <a:gd name="connsiteX909" fmla="*/ 6716189 w 8448542"/>
                <a:gd name="connsiteY909" fmla="*/ 1607788 h 4859578"/>
                <a:gd name="connsiteX910" fmla="*/ 6716189 w 8448542"/>
                <a:gd name="connsiteY910" fmla="*/ 2635602 h 4859578"/>
                <a:gd name="connsiteX911" fmla="*/ 6840235 w 8448542"/>
                <a:gd name="connsiteY911" fmla="*/ 2635602 h 4859578"/>
                <a:gd name="connsiteX912" fmla="*/ 4155514 w 8448542"/>
                <a:gd name="connsiteY912" fmla="*/ 2033090 h 4859578"/>
                <a:gd name="connsiteX913" fmla="*/ 4155514 w 8448542"/>
                <a:gd name="connsiteY913" fmla="*/ 1716329 h 4859578"/>
                <a:gd name="connsiteX914" fmla="*/ 4193082 w 8448542"/>
                <a:gd name="connsiteY914" fmla="*/ 1674153 h 4859578"/>
                <a:gd name="connsiteX915" fmla="*/ 4235037 w 8448542"/>
                <a:gd name="connsiteY915" fmla="*/ 1658602 h 4859578"/>
                <a:gd name="connsiteX916" fmla="*/ 4289706 w 8448542"/>
                <a:gd name="connsiteY916" fmla="*/ 1675171 h 4859578"/>
                <a:gd name="connsiteX917" fmla="*/ 4332679 w 8448542"/>
                <a:gd name="connsiteY917" fmla="*/ 1742954 h 4859578"/>
                <a:gd name="connsiteX918" fmla="*/ 4328293 w 8448542"/>
                <a:gd name="connsiteY918" fmla="*/ 2033090 h 4859578"/>
                <a:gd name="connsiteX919" fmla="*/ 4499212 w 8448542"/>
                <a:gd name="connsiteY919" fmla="*/ 2033445 h 4859578"/>
                <a:gd name="connsiteX920" fmla="*/ 4507762 w 8448542"/>
                <a:gd name="connsiteY920" fmla="*/ 2024141 h 4859578"/>
                <a:gd name="connsiteX921" fmla="*/ 4517597 w 8448542"/>
                <a:gd name="connsiteY921" fmla="*/ 2032913 h 4859578"/>
                <a:gd name="connsiteX922" fmla="*/ 4573506 w 8448542"/>
                <a:gd name="connsiteY922" fmla="*/ 2033533 h 4859578"/>
                <a:gd name="connsiteX923" fmla="*/ 4649529 w 8448542"/>
                <a:gd name="connsiteY923" fmla="*/ 2183674 h 4859578"/>
                <a:gd name="connsiteX924" fmla="*/ 4652099 w 8448542"/>
                <a:gd name="connsiteY924" fmla="*/ 1902044 h 4859578"/>
                <a:gd name="connsiteX925" fmla="*/ 4642795 w 8448542"/>
                <a:gd name="connsiteY925" fmla="*/ 1893493 h 4859578"/>
                <a:gd name="connsiteX926" fmla="*/ 4656440 w 8448542"/>
                <a:gd name="connsiteY926" fmla="*/ 1888842 h 4859578"/>
                <a:gd name="connsiteX927" fmla="*/ 4653517 w 8448542"/>
                <a:gd name="connsiteY927" fmla="*/ 1651559 h 4859578"/>
                <a:gd name="connsiteX928" fmla="*/ 3894130 w 8448542"/>
                <a:gd name="connsiteY928" fmla="*/ 1652001 h 4859578"/>
                <a:gd name="connsiteX929" fmla="*/ 3898649 w 8448542"/>
                <a:gd name="connsiteY929" fmla="*/ 2028527 h 4859578"/>
                <a:gd name="connsiteX930" fmla="*/ 4047195 w 8448542"/>
                <a:gd name="connsiteY930" fmla="*/ 2028350 h 4859578"/>
                <a:gd name="connsiteX931" fmla="*/ 4073555 w 8448542"/>
                <a:gd name="connsiteY931" fmla="*/ 2024052 h 4859578"/>
                <a:gd name="connsiteX932" fmla="*/ 4091010 w 8448542"/>
                <a:gd name="connsiteY932" fmla="*/ 2033356 h 4859578"/>
                <a:gd name="connsiteX933" fmla="*/ 4155558 w 8448542"/>
                <a:gd name="connsiteY933" fmla="*/ 2033001 h 4859578"/>
                <a:gd name="connsiteX934" fmla="*/ 4307294 w 8448542"/>
                <a:gd name="connsiteY934" fmla="*/ 2033976 h 4859578"/>
                <a:gd name="connsiteX935" fmla="*/ 4317129 w 8448542"/>
                <a:gd name="connsiteY935" fmla="*/ 2028749 h 4859578"/>
                <a:gd name="connsiteX936" fmla="*/ 4318414 w 8448542"/>
                <a:gd name="connsiteY936" fmla="*/ 1730638 h 4859578"/>
                <a:gd name="connsiteX937" fmla="*/ 4169115 w 8448542"/>
                <a:gd name="connsiteY937" fmla="*/ 1725410 h 4859578"/>
                <a:gd name="connsiteX938" fmla="*/ 4169469 w 8448542"/>
                <a:gd name="connsiteY938" fmla="*/ 2025780 h 4859578"/>
                <a:gd name="connsiteX939" fmla="*/ 4176115 w 8448542"/>
                <a:gd name="connsiteY939" fmla="*/ 2032425 h 4859578"/>
                <a:gd name="connsiteX940" fmla="*/ 4235258 w 8448542"/>
                <a:gd name="connsiteY940" fmla="*/ 2037476 h 4859578"/>
                <a:gd name="connsiteX941" fmla="*/ 4237252 w 8448542"/>
                <a:gd name="connsiteY941" fmla="*/ 1988478 h 4859578"/>
                <a:gd name="connsiteX942" fmla="*/ 4279162 w 8448542"/>
                <a:gd name="connsiteY942" fmla="*/ 1984800 h 4859578"/>
                <a:gd name="connsiteX943" fmla="*/ 4287269 w 8448542"/>
                <a:gd name="connsiteY943" fmla="*/ 2036235 h 4859578"/>
                <a:gd name="connsiteX944" fmla="*/ 4279383 w 8448542"/>
                <a:gd name="connsiteY944" fmla="*/ 2057191 h 4859578"/>
                <a:gd name="connsiteX945" fmla="*/ 4284124 w 8448542"/>
                <a:gd name="connsiteY945" fmla="*/ 2152662 h 4859578"/>
                <a:gd name="connsiteX946" fmla="*/ 4306319 w 8448542"/>
                <a:gd name="connsiteY946" fmla="*/ 2132815 h 4859578"/>
                <a:gd name="connsiteX947" fmla="*/ 4284124 w 8448542"/>
                <a:gd name="connsiteY947" fmla="*/ 2112879 h 4859578"/>
                <a:gd name="connsiteX948" fmla="*/ 4315047 w 8448542"/>
                <a:gd name="connsiteY948" fmla="*/ 2126125 h 4859578"/>
                <a:gd name="connsiteX949" fmla="*/ 4354963 w 8448542"/>
                <a:gd name="connsiteY949" fmla="*/ 2048507 h 4859578"/>
                <a:gd name="connsiteX950" fmla="*/ 4348274 w 8448542"/>
                <a:gd name="connsiteY950" fmla="*/ 2041773 h 4859578"/>
                <a:gd name="connsiteX951" fmla="*/ 4306275 w 8448542"/>
                <a:gd name="connsiteY951" fmla="*/ 2046336 h 4859578"/>
                <a:gd name="connsiteX952" fmla="*/ 4307427 w 8448542"/>
                <a:gd name="connsiteY952" fmla="*/ 2033976 h 4859578"/>
                <a:gd name="connsiteX953" fmla="*/ 434074 w 8448542"/>
                <a:gd name="connsiteY953" fmla="*/ 2028660 h 4859578"/>
                <a:gd name="connsiteX954" fmla="*/ 395000 w 8448542"/>
                <a:gd name="connsiteY954" fmla="*/ 2049349 h 4859578"/>
                <a:gd name="connsiteX955" fmla="*/ 248049 w 8448542"/>
                <a:gd name="connsiteY955" fmla="*/ 2343162 h 4859578"/>
                <a:gd name="connsiteX956" fmla="*/ 285972 w 8448542"/>
                <a:gd name="connsiteY956" fmla="*/ 2350605 h 4859578"/>
                <a:gd name="connsiteX957" fmla="*/ 434074 w 8448542"/>
                <a:gd name="connsiteY957" fmla="*/ 2028704 h 4859578"/>
                <a:gd name="connsiteX958" fmla="*/ 580316 w 8448542"/>
                <a:gd name="connsiteY958" fmla="*/ 2033090 h 4859578"/>
                <a:gd name="connsiteX959" fmla="*/ 442979 w 8448542"/>
                <a:gd name="connsiteY959" fmla="*/ 2033090 h 4859578"/>
                <a:gd name="connsiteX960" fmla="*/ 301699 w 8448542"/>
                <a:gd name="connsiteY960" fmla="*/ 2341523 h 4859578"/>
                <a:gd name="connsiteX961" fmla="*/ 307768 w 8448542"/>
                <a:gd name="connsiteY961" fmla="*/ 2347637 h 4859578"/>
                <a:gd name="connsiteX962" fmla="*/ 442492 w 8448542"/>
                <a:gd name="connsiteY962" fmla="*/ 2342675 h 4859578"/>
                <a:gd name="connsiteX963" fmla="*/ 580316 w 8448542"/>
                <a:gd name="connsiteY963" fmla="*/ 2033090 h 4859578"/>
                <a:gd name="connsiteX964" fmla="*/ 722084 w 8448542"/>
                <a:gd name="connsiteY964" fmla="*/ 2033090 h 4859578"/>
                <a:gd name="connsiteX965" fmla="*/ 591392 w 8448542"/>
                <a:gd name="connsiteY965" fmla="*/ 2033090 h 4859578"/>
                <a:gd name="connsiteX966" fmla="*/ 447409 w 8448542"/>
                <a:gd name="connsiteY966" fmla="*/ 2347637 h 4859578"/>
                <a:gd name="connsiteX967" fmla="*/ 578101 w 8448542"/>
                <a:gd name="connsiteY967" fmla="*/ 2347637 h 4859578"/>
                <a:gd name="connsiteX968" fmla="*/ 722084 w 8448542"/>
                <a:gd name="connsiteY968" fmla="*/ 2033090 h 4859578"/>
                <a:gd name="connsiteX969" fmla="*/ 766386 w 8448542"/>
                <a:gd name="connsiteY969" fmla="*/ 2259032 h 4859578"/>
                <a:gd name="connsiteX970" fmla="*/ 863851 w 8448542"/>
                <a:gd name="connsiteY970" fmla="*/ 2033090 h 4859578"/>
                <a:gd name="connsiteX971" fmla="*/ 733159 w 8448542"/>
                <a:gd name="connsiteY971" fmla="*/ 2033090 h 4859578"/>
                <a:gd name="connsiteX972" fmla="*/ 593607 w 8448542"/>
                <a:gd name="connsiteY972" fmla="*/ 2347637 h 4859578"/>
                <a:gd name="connsiteX973" fmla="*/ 719869 w 8448542"/>
                <a:gd name="connsiteY973" fmla="*/ 2347637 h 4859578"/>
                <a:gd name="connsiteX974" fmla="*/ 766386 w 8448542"/>
                <a:gd name="connsiteY974" fmla="*/ 2259032 h 4859578"/>
                <a:gd name="connsiteX975" fmla="*/ 735374 w 8448542"/>
                <a:gd name="connsiteY975" fmla="*/ 2347637 h 4859578"/>
                <a:gd name="connsiteX976" fmla="*/ 861636 w 8448542"/>
                <a:gd name="connsiteY976" fmla="*/ 2347637 h 4859578"/>
                <a:gd name="connsiteX977" fmla="*/ 1005619 w 8448542"/>
                <a:gd name="connsiteY977" fmla="*/ 2033090 h 4859578"/>
                <a:gd name="connsiteX978" fmla="*/ 872712 w 8448542"/>
                <a:gd name="connsiteY978" fmla="*/ 2033090 h 4859578"/>
                <a:gd name="connsiteX979" fmla="*/ 774582 w 8448542"/>
                <a:gd name="connsiteY979" fmla="*/ 2251899 h 4859578"/>
                <a:gd name="connsiteX980" fmla="*/ 766386 w 8448542"/>
                <a:gd name="connsiteY980" fmla="*/ 2259032 h 4859578"/>
                <a:gd name="connsiteX981" fmla="*/ 1147386 w 8448542"/>
                <a:gd name="connsiteY981" fmla="*/ 2033090 h 4859578"/>
                <a:gd name="connsiteX982" fmla="*/ 1016694 w 8448542"/>
                <a:gd name="connsiteY982" fmla="*/ 2033090 h 4859578"/>
                <a:gd name="connsiteX983" fmla="*/ 877718 w 8448542"/>
                <a:gd name="connsiteY983" fmla="*/ 2337270 h 4859578"/>
                <a:gd name="connsiteX984" fmla="*/ 883787 w 8448542"/>
                <a:gd name="connsiteY984" fmla="*/ 2347637 h 4859578"/>
                <a:gd name="connsiteX985" fmla="*/ 985682 w 8448542"/>
                <a:gd name="connsiteY985" fmla="*/ 2347637 h 4859578"/>
                <a:gd name="connsiteX986" fmla="*/ 1014080 w 8448542"/>
                <a:gd name="connsiteY986" fmla="*/ 2336162 h 4859578"/>
                <a:gd name="connsiteX987" fmla="*/ 1147386 w 8448542"/>
                <a:gd name="connsiteY987" fmla="*/ 2033090 h 4859578"/>
                <a:gd name="connsiteX988" fmla="*/ 1289153 w 8448542"/>
                <a:gd name="connsiteY988" fmla="*/ 2033090 h 4859578"/>
                <a:gd name="connsiteX989" fmla="*/ 1158462 w 8448542"/>
                <a:gd name="connsiteY989" fmla="*/ 2033090 h 4859578"/>
                <a:gd name="connsiteX990" fmla="*/ 1018953 w 8448542"/>
                <a:gd name="connsiteY990" fmla="*/ 2341036 h 4859578"/>
                <a:gd name="connsiteX991" fmla="*/ 1065250 w 8448542"/>
                <a:gd name="connsiteY991" fmla="*/ 2342985 h 4859578"/>
                <a:gd name="connsiteX992" fmla="*/ 1182828 w 8448542"/>
                <a:gd name="connsiteY992" fmla="*/ 2343206 h 4859578"/>
                <a:gd name="connsiteX993" fmla="*/ 1162847 w 8448542"/>
                <a:gd name="connsiteY993" fmla="*/ 2414001 h 4859578"/>
                <a:gd name="connsiteX994" fmla="*/ 1072116 w 8448542"/>
                <a:gd name="connsiteY994" fmla="*/ 2608976 h 4859578"/>
                <a:gd name="connsiteX995" fmla="*/ 1131969 w 8448542"/>
                <a:gd name="connsiteY995" fmla="*/ 2569193 h 4859578"/>
                <a:gd name="connsiteX996" fmla="*/ 1238117 w 8448542"/>
                <a:gd name="connsiteY996" fmla="*/ 2325352 h 4859578"/>
                <a:gd name="connsiteX997" fmla="*/ 1240465 w 8448542"/>
                <a:gd name="connsiteY997" fmla="*/ 2289999 h 4859578"/>
                <a:gd name="connsiteX998" fmla="*/ 1311349 w 8448542"/>
                <a:gd name="connsiteY998" fmla="*/ 2289999 h 4859578"/>
                <a:gd name="connsiteX999" fmla="*/ 1304792 w 8448542"/>
                <a:gd name="connsiteY999" fmla="*/ 2298860 h 4859578"/>
                <a:gd name="connsiteX1000" fmla="*/ 1253933 w 8448542"/>
                <a:gd name="connsiteY1000" fmla="*/ 2299037 h 4859578"/>
                <a:gd name="connsiteX1001" fmla="*/ 1248307 w 8448542"/>
                <a:gd name="connsiteY1001" fmla="*/ 2326682 h 4859578"/>
                <a:gd name="connsiteX1002" fmla="*/ 1152614 w 8448542"/>
                <a:gd name="connsiteY1002" fmla="*/ 2545491 h 4859578"/>
                <a:gd name="connsiteX1003" fmla="*/ 1111988 w 8448542"/>
                <a:gd name="connsiteY1003" fmla="*/ 2608976 h 4859578"/>
                <a:gd name="connsiteX1004" fmla="*/ 1258186 w 8448542"/>
                <a:gd name="connsiteY1004" fmla="*/ 2608976 h 4859578"/>
                <a:gd name="connsiteX1005" fmla="*/ 1391093 w 8448542"/>
                <a:gd name="connsiteY1005" fmla="*/ 2298860 h 4859578"/>
                <a:gd name="connsiteX1006" fmla="*/ 1320209 w 8448542"/>
                <a:gd name="connsiteY1006" fmla="*/ 2298860 h 4859578"/>
                <a:gd name="connsiteX1007" fmla="*/ 1430965 w 8448542"/>
                <a:gd name="connsiteY1007" fmla="*/ 2033046 h 4859578"/>
                <a:gd name="connsiteX1008" fmla="*/ 1300273 w 8448542"/>
                <a:gd name="connsiteY1008" fmla="*/ 2033046 h 4859578"/>
                <a:gd name="connsiteX1009" fmla="*/ 1162936 w 8448542"/>
                <a:gd name="connsiteY1009" fmla="*/ 2338776 h 4859578"/>
                <a:gd name="connsiteX1010" fmla="*/ 1166170 w 8448542"/>
                <a:gd name="connsiteY1010" fmla="*/ 2310954 h 4859578"/>
                <a:gd name="connsiteX1011" fmla="*/ 1289198 w 8448542"/>
                <a:gd name="connsiteY1011" fmla="*/ 2033046 h 4859578"/>
                <a:gd name="connsiteX1012" fmla="*/ 1572688 w 8448542"/>
                <a:gd name="connsiteY1012" fmla="*/ 2033090 h 4859578"/>
                <a:gd name="connsiteX1013" fmla="*/ 1441996 w 8448542"/>
                <a:gd name="connsiteY1013" fmla="*/ 2033090 h 4859578"/>
                <a:gd name="connsiteX1014" fmla="*/ 1333456 w 8448542"/>
                <a:gd name="connsiteY1014" fmla="*/ 2294430 h 4859578"/>
                <a:gd name="connsiteX1015" fmla="*/ 1464148 w 8448542"/>
                <a:gd name="connsiteY1015" fmla="*/ 2285613 h 4859578"/>
                <a:gd name="connsiteX1016" fmla="*/ 1572644 w 8448542"/>
                <a:gd name="connsiteY1016" fmla="*/ 2033046 h 4859578"/>
                <a:gd name="connsiteX1017" fmla="*/ 1710026 w 8448542"/>
                <a:gd name="connsiteY1017" fmla="*/ 2033090 h 4859578"/>
                <a:gd name="connsiteX1018" fmla="*/ 1583764 w 8448542"/>
                <a:gd name="connsiteY1018" fmla="*/ 2033090 h 4859578"/>
                <a:gd name="connsiteX1019" fmla="*/ 1470793 w 8448542"/>
                <a:gd name="connsiteY1019" fmla="*/ 2287696 h 4859578"/>
                <a:gd name="connsiteX1020" fmla="*/ 1530601 w 8448542"/>
                <a:gd name="connsiteY1020" fmla="*/ 2287607 h 4859578"/>
                <a:gd name="connsiteX1021" fmla="*/ 1543892 w 8448542"/>
                <a:gd name="connsiteY1021" fmla="*/ 2294341 h 4859578"/>
                <a:gd name="connsiteX1022" fmla="*/ 1557183 w 8448542"/>
                <a:gd name="connsiteY1022" fmla="*/ 2287607 h 4859578"/>
                <a:gd name="connsiteX1023" fmla="*/ 1604187 w 8448542"/>
                <a:gd name="connsiteY1023" fmla="*/ 2291816 h 4859578"/>
                <a:gd name="connsiteX1024" fmla="*/ 1707899 w 8448542"/>
                <a:gd name="connsiteY1024" fmla="*/ 2055330 h 4859578"/>
                <a:gd name="connsiteX1025" fmla="*/ 1709981 w 8448542"/>
                <a:gd name="connsiteY1025" fmla="*/ 2033046 h 4859578"/>
                <a:gd name="connsiteX1026" fmla="*/ 1904956 w 8448542"/>
                <a:gd name="connsiteY1026" fmla="*/ 2033090 h 4859578"/>
                <a:gd name="connsiteX1027" fmla="*/ 1718886 w 8448542"/>
                <a:gd name="connsiteY1027" fmla="*/ 2033090 h 4859578"/>
                <a:gd name="connsiteX1028" fmla="*/ 1612516 w 8448542"/>
                <a:gd name="connsiteY1028" fmla="*/ 2292214 h 4859578"/>
                <a:gd name="connsiteX1029" fmla="*/ 1685792 w 8448542"/>
                <a:gd name="connsiteY1029" fmla="*/ 2287873 h 4859578"/>
                <a:gd name="connsiteX1030" fmla="*/ 1721013 w 8448542"/>
                <a:gd name="connsiteY1030" fmla="*/ 2294784 h 4859578"/>
                <a:gd name="connsiteX1031" fmla="*/ 1811832 w 8448542"/>
                <a:gd name="connsiteY1031" fmla="*/ 2294474 h 4859578"/>
                <a:gd name="connsiteX1032" fmla="*/ 1818699 w 8448542"/>
                <a:gd name="connsiteY1032" fmla="*/ 2232628 h 4859578"/>
                <a:gd name="connsiteX1033" fmla="*/ 1904911 w 8448542"/>
                <a:gd name="connsiteY1033" fmla="*/ 2033090 h 4859578"/>
                <a:gd name="connsiteX1034" fmla="*/ 2046723 w 8448542"/>
                <a:gd name="connsiteY1034" fmla="*/ 2033090 h 4859578"/>
                <a:gd name="connsiteX1035" fmla="*/ 1913816 w 8448542"/>
                <a:gd name="connsiteY1035" fmla="*/ 2033090 h 4859578"/>
                <a:gd name="connsiteX1036" fmla="*/ 1826319 w 8448542"/>
                <a:gd name="connsiteY1036" fmla="*/ 2235818 h 4859578"/>
                <a:gd name="connsiteX1037" fmla="*/ 1816351 w 8448542"/>
                <a:gd name="connsiteY1037" fmla="*/ 2290044 h 4859578"/>
                <a:gd name="connsiteX1038" fmla="*/ 1929322 w 8448542"/>
                <a:gd name="connsiteY1038" fmla="*/ 2290044 h 4859578"/>
                <a:gd name="connsiteX1039" fmla="*/ 1940353 w 8448542"/>
                <a:gd name="connsiteY1039" fmla="*/ 2294518 h 4859578"/>
                <a:gd name="connsiteX1040" fmla="*/ 2046723 w 8448542"/>
                <a:gd name="connsiteY1040" fmla="*/ 2033090 h 4859578"/>
                <a:gd name="connsiteX1041" fmla="*/ 2188491 w 8448542"/>
                <a:gd name="connsiteY1041" fmla="*/ 2033090 h 4859578"/>
                <a:gd name="connsiteX1042" fmla="*/ 2055584 w 8448542"/>
                <a:gd name="connsiteY1042" fmla="*/ 2033090 h 4859578"/>
                <a:gd name="connsiteX1043" fmla="*/ 1949701 w 8448542"/>
                <a:gd name="connsiteY1043" fmla="*/ 2283930 h 4859578"/>
                <a:gd name="connsiteX1044" fmla="*/ 1956036 w 8448542"/>
                <a:gd name="connsiteY1044" fmla="*/ 2290132 h 4859578"/>
                <a:gd name="connsiteX1045" fmla="*/ 2086595 w 8448542"/>
                <a:gd name="connsiteY1045" fmla="*/ 2290044 h 4859578"/>
                <a:gd name="connsiteX1046" fmla="*/ 2100994 w 8448542"/>
                <a:gd name="connsiteY1046" fmla="*/ 2231387 h 4859578"/>
                <a:gd name="connsiteX1047" fmla="*/ 2188491 w 8448542"/>
                <a:gd name="connsiteY1047" fmla="*/ 2033134 h 4859578"/>
                <a:gd name="connsiteX1048" fmla="*/ 2330258 w 8448542"/>
                <a:gd name="connsiteY1048" fmla="*/ 2033090 h 4859578"/>
                <a:gd name="connsiteX1049" fmla="*/ 2197351 w 8448542"/>
                <a:gd name="connsiteY1049" fmla="*/ 2033090 h 4859578"/>
                <a:gd name="connsiteX1050" fmla="*/ 2095456 w 8448542"/>
                <a:gd name="connsiteY1050" fmla="*/ 2290044 h 4859578"/>
                <a:gd name="connsiteX1051" fmla="*/ 2223933 w 8448542"/>
                <a:gd name="connsiteY1051" fmla="*/ 2290044 h 4859578"/>
                <a:gd name="connsiteX1052" fmla="*/ 2243913 w 8448542"/>
                <a:gd name="connsiteY1052" fmla="*/ 2223635 h 4859578"/>
                <a:gd name="connsiteX1053" fmla="*/ 2330258 w 8448542"/>
                <a:gd name="connsiteY1053" fmla="*/ 2033090 h 4859578"/>
                <a:gd name="connsiteX1054" fmla="*/ 2511898 w 8448542"/>
                <a:gd name="connsiteY1054" fmla="*/ 2276753 h 4859578"/>
                <a:gd name="connsiteX1055" fmla="*/ 2519828 w 8448542"/>
                <a:gd name="connsiteY1055" fmla="*/ 2233735 h 4859578"/>
                <a:gd name="connsiteX1056" fmla="*/ 2609363 w 8448542"/>
                <a:gd name="connsiteY1056" fmla="*/ 2033090 h 4859578"/>
                <a:gd name="connsiteX1057" fmla="*/ 2483101 w 8448542"/>
                <a:gd name="connsiteY1057" fmla="*/ 2033090 h 4859578"/>
                <a:gd name="connsiteX1058" fmla="*/ 2403357 w 8448542"/>
                <a:gd name="connsiteY1058" fmla="*/ 2201483 h 4859578"/>
                <a:gd name="connsiteX1059" fmla="*/ 2467595 w 8448542"/>
                <a:gd name="connsiteY1059" fmla="*/ 2033090 h 4859578"/>
                <a:gd name="connsiteX1060" fmla="*/ 2339119 w 8448542"/>
                <a:gd name="connsiteY1060" fmla="*/ 2033090 h 4859578"/>
                <a:gd name="connsiteX1061" fmla="*/ 2233147 w 8448542"/>
                <a:gd name="connsiteY1061" fmla="*/ 2287253 h 4859578"/>
                <a:gd name="connsiteX1062" fmla="*/ 2261412 w 8448542"/>
                <a:gd name="connsiteY1062" fmla="*/ 2289822 h 4859578"/>
                <a:gd name="connsiteX1063" fmla="*/ 2362776 w 8448542"/>
                <a:gd name="connsiteY1063" fmla="*/ 2290221 h 4859578"/>
                <a:gd name="connsiteX1064" fmla="*/ 2372345 w 8448542"/>
                <a:gd name="connsiteY1064" fmla="*/ 2263418 h 4859578"/>
                <a:gd name="connsiteX1065" fmla="*/ 2375136 w 8448542"/>
                <a:gd name="connsiteY1065" fmla="*/ 2285037 h 4859578"/>
                <a:gd name="connsiteX1066" fmla="*/ 2405572 w 8448542"/>
                <a:gd name="connsiteY1066" fmla="*/ 2287829 h 4859578"/>
                <a:gd name="connsiteX1067" fmla="*/ 2361934 w 8448542"/>
                <a:gd name="connsiteY1067" fmla="*/ 2350516 h 4859578"/>
                <a:gd name="connsiteX1068" fmla="*/ 2254989 w 8448542"/>
                <a:gd name="connsiteY1068" fmla="*/ 2609065 h 4859578"/>
                <a:gd name="connsiteX1069" fmla="*/ 2392326 w 8448542"/>
                <a:gd name="connsiteY1069" fmla="*/ 2609065 h 4859578"/>
                <a:gd name="connsiteX1070" fmla="*/ 2525188 w 8448542"/>
                <a:gd name="connsiteY1070" fmla="*/ 2305505 h 4859578"/>
                <a:gd name="connsiteX1071" fmla="*/ 2518499 w 8448542"/>
                <a:gd name="connsiteY1071" fmla="*/ 2298771 h 4859578"/>
                <a:gd name="connsiteX1072" fmla="*/ 2456608 w 8448542"/>
                <a:gd name="connsiteY1072" fmla="*/ 2298860 h 4859578"/>
                <a:gd name="connsiteX1073" fmla="*/ 2423382 w 8448542"/>
                <a:gd name="connsiteY1073" fmla="*/ 2290088 h 4859578"/>
                <a:gd name="connsiteX1074" fmla="*/ 2511942 w 8448542"/>
                <a:gd name="connsiteY1074" fmla="*/ 2276753 h 4859578"/>
                <a:gd name="connsiteX1075" fmla="*/ 2512429 w 8448542"/>
                <a:gd name="connsiteY1075" fmla="*/ 2289423 h 4859578"/>
                <a:gd name="connsiteX1076" fmla="*/ 2547428 w 8448542"/>
                <a:gd name="connsiteY1076" fmla="*/ 2291993 h 4859578"/>
                <a:gd name="connsiteX1077" fmla="*/ 2551770 w 8448542"/>
                <a:gd name="connsiteY1077" fmla="*/ 2307765 h 4859578"/>
                <a:gd name="connsiteX1078" fmla="*/ 2516904 w 8448542"/>
                <a:gd name="connsiteY1078" fmla="*/ 2332707 h 4859578"/>
                <a:gd name="connsiteX1079" fmla="*/ 2424179 w 8448542"/>
                <a:gd name="connsiteY1079" fmla="*/ 2563389 h 4859578"/>
                <a:gd name="connsiteX1080" fmla="*/ 2401186 w 8448542"/>
                <a:gd name="connsiteY1080" fmla="*/ 2609020 h 4859578"/>
                <a:gd name="connsiteX1081" fmla="*/ 2440349 w 8448542"/>
                <a:gd name="connsiteY1081" fmla="*/ 2608311 h 4859578"/>
                <a:gd name="connsiteX1082" fmla="*/ 2545169 w 8448542"/>
                <a:gd name="connsiteY1082" fmla="*/ 2391983 h 4859578"/>
                <a:gd name="connsiteX1083" fmla="*/ 2512739 w 8448542"/>
                <a:gd name="connsiteY1083" fmla="*/ 2479170 h 4859578"/>
                <a:gd name="connsiteX1084" fmla="*/ 2449963 w 8448542"/>
                <a:gd name="connsiteY1084" fmla="*/ 2602508 h 4859578"/>
                <a:gd name="connsiteX1085" fmla="*/ 2458824 w 8448542"/>
                <a:gd name="connsiteY1085" fmla="*/ 2606938 h 4859578"/>
                <a:gd name="connsiteX1086" fmla="*/ 2542156 w 8448542"/>
                <a:gd name="connsiteY1086" fmla="*/ 2424457 h 4859578"/>
                <a:gd name="connsiteX1087" fmla="*/ 2561428 w 8448542"/>
                <a:gd name="connsiteY1087" fmla="*/ 2390566 h 4859578"/>
                <a:gd name="connsiteX1088" fmla="*/ 2589427 w 8448542"/>
                <a:gd name="connsiteY1088" fmla="*/ 2325618 h 4859578"/>
                <a:gd name="connsiteX1089" fmla="*/ 2596072 w 8448542"/>
                <a:gd name="connsiteY1089" fmla="*/ 2334390 h 4859578"/>
                <a:gd name="connsiteX1090" fmla="*/ 2587477 w 8448542"/>
                <a:gd name="connsiteY1090" fmla="*/ 2334567 h 4859578"/>
                <a:gd name="connsiteX1091" fmla="*/ 2574851 w 8448542"/>
                <a:gd name="connsiteY1091" fmla="*/ 2390698 h 4859578"/>
                <a:gd name="connsiteX1092" fmla="*/ 2509727 w 8448542"/>
                <a:gd name="connsiteY1092" fmla="*/ 2516074 h 4859578"/>
                <a:gd name="connsiteX1093" fmla="*/ 2458646 w 8448542"/>
                <a:gd name="connsiteY1093" fmla="*/ 2640032 h 4859578"/>
                <a:gd name="connsiteX1094" fmla="*/ 2454305 w 8448542"/>
                <a:gd name="connsiteY1094" fmla="*/ 2622311 h 4859578"/>
                <a:gd name="connsiteX1095" fmla="*/ 2141707 w 8448542"/>
                <a:gd name="connsiteY1095" fmla="*/ 2617792 h 4859578"/>
                <a:gd name="connsiteX1096" fmla="*/ 1229611 w 8448542"/>
                <a:gd name="connsiteY1096" fmla="*/ 2622488 h 4859578"/>
                <a:gd name="connsiteX1097" fmla="*/ 1065117 w 8448542"/>
                <a:gd name="connsiteY1097" fmla="*/ 2621957 h 4859578"/>
                <a:gd name="connsiteX1098" fmla="*/ 1054395 w 8448542"/>
                <a:gd name="connsiteY1098" fmla="*/ 2631172 h 4859578"/>
                <a:gd name="connsiteX1099" fmla="*/ 1055459 w 8448542"/>
                <a:gd name="connsiteY1099" fmla="*/ 2612343 h 4859578"/>
                <a:gd name="connsiteX1100" fmla="*/ 1111324 w 8448542"/>
                <a:gd name="connsiteY1100" fmla="*/ 2504290 h 4859578"/>
                <a:gd name="connsiteX1101" fmla="*/ 1160677 w 8448542"/>
                <a:gd name="connsiteY1101" fmla="*/ 2387509 h 4859578"/>
                <a:gd name="connsiteX1102" fmla="*/ 287921 w 8448542"/>
                <a:gd name="connsiteY1102" fmla="*/ 2387509 h 4859578"/>
                <a:gd name="connsiteX1103" fmla="*/ 287921 w 8448542"/>
                <a:gd name="connsiteY1103" fmla="*/ 3162844 h 4859578"/>
                <a:gd name="connsiteX1104" fmla="*/ 389993 w 8448542"/>
                <a:gd name="connsiteY1104" fmla="*/ 3160629 h 4859578"/>
                <a:gd name="connsiteX1105" fmla="*/ 396462 w 8448542"/>
                <a:gd name="connsiteY1105" fmla="*/ 3149464 h 4859578"/>
                <a:gd name="connsiteX1106" fmla="*/ 402930 w 8448542"/>
                <a:gd name="connsiteY1106" fmla="*/ 3160629 h 4859578"/>
                <a:gd name="connsiteX1107" fmla="*/ 519755 w 8448542"/>
                <a:gd name="connsiteY1107" fmla="*/ 3158325 h 4859578"/>
                <a:gd name="connsiteX1108" fmla="*/ 524983 w 8448542"/>
                <a:gd name="connsiteY1108" fmla="*/ 3149464 h 4859578"/>
                <a:gd name="connsiteX1109" fmla="*/ 531628 w 8448542"/>
                <a:gd name="connsiteY1109" fmla="*/ 3149597 h 4859578"/>
                <a:gd name="connsiteX1110" fmla="*/ 531229 w 8448542"/>
                <a:gd name="connsiteY1110" fmla="*/ 3160761 h 4859578"/>
                <a:gd name="connsiteX1111" fmla="*/ 646991 w 8448542"/>
                <a:gd name="connsiteY1111" fmla="*/ 3160673 h 4859578"/>
                <a:gd name="connsiteX1112" fmla="*/ 653459 w 8448542"/>
                <a:gd name="connsiteY1112" fmla="*/ 3149509 h 4859578"/>
                <a:gd name="connsiteX1113" fmla="*/ 658864 w 8448542"/>
                <a:gd name="connsiteY1113" fmla="*/ 3158281 h 4859578"/>
                <a:gd name="connsiteX1114" fmla="*/ 767759 w 8448542"/>
                <a:gd name="connsiteY1114" fmla="*/ 3158281 h 4859578"/>
                <a:gd name="connsiteX1115" fmla="*/ 773076 w 8448542"/>
                <a:gd name="connsiteY1115" fmla="*/ 3149464 h 4859578"/>
                <a:gd name="connsiteX1116" fmla="*/ 804619 w 8448542"/>
                <a:gd name="connsiteY1116" fmla="*/ 3162356 h 4859578"/>
                <a:gd name="connsiteX1117" fmla="*/ 897166 w 8448542"/>
                <a:gd name="connsiteY1117" fmla="*/ 3149553 h 4859578"/>
                <a:gd name="connsiteX1118" fmla="*/ 902616 w 8448542"/>
                <a:gd name="connsiteY1118" fmla="*/ 3158148 h 4859578"/>
                <a:gd name="connsiteX1119" fmla="*/ 1016118 w 8448542"/>
                <a:gd name="connsiteY1119" fmla="*/ 3158502 h 4859578"/>
                <a:gd name="connsiteX1120" fmla="*/ 1021169 w 8448542"/>
                <a:gd name="connsiteY1120" fmla="*/ 3149464 h 4859578"/>
                <a:gd name="connsiteX1121" fmla="*/ 1026219 w 8448542"/>
                <a:gd name="connsiteY1121" fmla="*/ 3158502 h 4859578"/>
                <a:gd name="connsiteX1122" fmla="*/ 1089837 w 8448542"/>
                <a:gd name="connsiteY1122" fmla="*/ 3158414 h 4859578"/>
                <a:gd name="connsiteX1123" fmla="*/ 1089837 w 8448542"/>
                <a:gd name="connsiteY1123" fmla="*/ 2644507 h 4859578"/>
                <a:gd name="connsiteX1124" fmla="*/ 1078806 w 8448542"/>
                <a:gd name="connsiteY1124" fmla="*/ 2635513 h 4859578"/>
                <a:gd name="connsiteX1125" fmla="*/ 1113982 w 8448542"/>
                <a:gd name="connsiteY1125" fmla="*/ 2644728 h 4859578"/>
                <a:gd name="connsiteX1126" fmla="*/ 1331063 w 8448542"/>
                <a:gd name="connsiteY1126" fmla="*/ 2639855 h 4859578"/>
                <a:gd name="connsiteX1127" fmla="*/ 1827249 w 8448542"/>
                <a:gd name="connsiteY1127" fmla="*/ 2644684 h 4859578"/>
                <a:gd name="connsiteX1128" fmla="*/ 2449874 w 8448542"/>
                <a:gd name="connsiteY1128" fmla="*/ 2644507 h 4859578"/>
                <a:gd name="connsiteX1129" fmla="*/ 2436407 w 8448542"/>
                <a:gd name="connsiteY1129" fmla="*/ 2656158 h 4859578"/>
                <a:gd name="connsiteX1130" fmla="*/ 2431976 w 8448542"/>
                <a:gd name="connsiteY1130" fmla="*/ 2681942 h 4859578"/>
                <a:gd name="connsiteX1131" fmla="*/ 2431976 w 8448542"/>
                <a:gd name="connsiteY1131" fmla="*/ 3351261 h 4859578"/>
                <a:gd name="connsiteX1132" fmla="*/ 2436672 w 8448542"/>
                <a:gd name="connsiteY1132" fmla="*/ 3481732 h 4859578"/>
                <a:gd name="connsiteX1133" fmla="*/ 2455545 w 8448542"/>
                <a:gd name="connsiteY1133" fmla="*/ 3392108 h 4859578"/>
                <a:gd name="connsiteX1134" fmla="*/ 2512917 w 8448542"/>
                <a:gd name="connsiteY1134" fmla="*/ 3192526 h 4859578"/>
                <a:gd name="connsiteX1135" fmla="*/ 2525277 w 8448542"/>
                <a:gd name="connsiteY1135" fmla="*/ 3158369 h 4859578"/>
                <a:gd name="connsiteX1136" fmla="*/ 2537327 w 8448542"/>
                <a:gd name="connsiteY1136" fmla="*/ 3167052 h 4859578"/>
                <a:gd name="connsiteX1137" fmla="*/ 2677633 w 8448542"/>
                <a:gd name="connsiteY1137" fmla="*/ 3163198 h 4859578"/>
                <a:gd name="connsiteX1138" fmla="*/ 2720119 w 8448542"/>
                <a:gd name="connsiteY1138" fmla="*/ 3171660 h 4859578"/>
                <a:gd name="connsiteX1139" fmla="*/ 2720119 w 8448542"/>
                <a:gd name="connsiteY1139" fmla="*/ 2606805 h 4859578"/>
                <a:gd name="connsiteX1140" fmla="*/ 2596072 w 8448542"/>
                <a:gd name="connsiteY1140" fmla="*/ 2334346 h 4859578"/>
                <a:gd name="connsiteX1141" fmla="*/ 2669215 w 8448542"/>
                <a:gd name="connsiteY1141" fmla="*/ 2197053 h 4859578"/>
                <a:gd name="connsiteX1142" fmla="*/ 2751130 w 8448542"/>
                <a:gd name="connsiteY1142" fmla="*/ 2033090 h 4859578"/>
                <a:gd name="connsiteX1143" fmla="*/ 2618223 w 8448542"/>
                <a:gd name="connsiteY1143" fmla="*/ 2033090 h 4859578"/>
                <a:gd name="connsiteX1144" fmla="*/ 2511898 w 8448542"/>
                <a:gd name="connsiteY1144" fmla="*/ 2276753 h 4859578"/>
                <a:gd name="connsiteX1145" fmla="*/ 2892898 w 8448542"/>
                <a:gd name="connsiteY1145" fmla="*/ 2033090 h 4859578"/>
                <a:gd name="connsiteX1146" fmla="*/ 2762206 w 8448542"/>
                <a:gd name="connsiteY1146" fmla="*/ 2033090 h 4859578"/>
                <a:gd name="connsiteX1147" fmla="*/ 2618268 w 8448542"/>
                <a:gd name="connsiteY1147" fmla="*/ 2332175 h 4859578"/>
                <a:gd name="connsiteX1148" fmla="*/ 2744574 w 8448542"/>
                <a:gd name="connsiteY1148" fmla="*/ 2343295 h 4859578"/>
                <a:gd name="connsiteX1149" fmla="*/ 2753390 w 8448542"/>
                <a:gd name="connsiteY1149" fmla="*/ 2338821 h 4859578"/>
                <a:gd name="connsiteX1150" fmla="*/ 2892898 w 8448542"/>
                <a:gd name="connsiteY1150" fmla="*/ 2033090 h 4859578"/>
                <a:gd name="connsiteX1151" fmla="*/ 3039095 w 8448542"/>
                <a:gd name="connsiteY1151" fmla="*/ 2033090 h 4859578"/>
                <a:gd name="connsiteX1152" fmla="*/ 2901758 w 8448542"/>
                <a:gd name="connsiteY1152" fmla="*/ 2033090 h 4859578"/>
                <a:gd name="connsiteX1153" fmla="*/ 2759991 w 8448542"/>
                <a:gd name="connsiteY1153" fmla="*/ 2343206 h 4859578"/>
                <a:gd name="connsiteX1154" fmla="*/ 3070107 w 8448542"/>
                <a:gd name="connsiteY1154" fmla="*/ 2343206 h 4859578"/>
                <a:gd name="connsiteX1155" fmla="*/ 3211874 w 8448542"/>
                <a:gd name="connsiteY1155" fmla="*/ 2033090 h 4859578"/>
                <a:gd name="connsiteX1156" fmla="*/ 3050171 w 8448542"/>
                <a:gd name="connsiteY1156" fmla="*/ 2033090 h 4859578"/>
                <a:gd name="connsiteX1157" fmla="*/ 2908359 w 8448542"/>
                <a:gd name="connsiteY1157" fmla="*/ 2338821 h 4859578"/>
                <a:gd name="connsiteX1158" fmla="*/ 2903619 w 8448542"/>
                <a:gd name="connsiteY1158" fmla="*/ 2325175 h 4859578"/>
                <a:gd name="connsiteX1159" fmla="*/ 2927542 w 8448542"/>
                <a:gd name="connsiteY1159" fmla="*/ 2264924 h 4859578"/>
                <a:gd name="connsiteX1160" fmla="*/ 3039095 w 8448542"/>
                <a:gd name="connsiteY1160" fmla="*/ 2033134 h 4859578"/>
                <a:gd name="connsiteX1161" fmla="*/ 3353642 w 8448542"/>
                <a:gd name="connsiteY1161" fmla="*/ 2033090 h 4859578"/>
                <a:gd name="connsiteX1162" fmla="*/ 3227380 w 8448542"/>
                <a:gd name="connsiteY1162" fmla="*/ 2033090 h 4859578"/>
                <a:gd name="connsiteX1163" fmla="*/ 3078967 w 8448542"/>
                <a:gd name="connsiteY1163" fmla="*/ 2343206 h 4859578"/>
                <a:gd name="connsiteX1164" fmla="*/ 3209659 w 8448542"/>
                <a:gd name="connsiteY1164" fmla="*/ 2343206 h 4859578"/>
                <a:gd name="connsiteX1165" fmla="*/ 3353642 w 8448542"/>
                <a:gd name="connsiteY1165" fmla="*/ 2033090 h 4859578"/>
                <a:gd name="connsiteX1166" fmla="*/ 3499840 w 8448542"/>
                <a:gd name="connsiteY1166" fmla="*/ 2033090 h 4859578"/>
                <a:gd name="connsiteX1167" fmla="*/ 3362502 w 8448542"/>
                <a:gd name="connsiteY1167" fmla="*/ 2033090 h 4859578"/>
                <a:gd name="connsiteX1168" fmla="*/ 3220779 w 8448542"/>
                <a:gd name="connsiteY1168" fmla="*/ 2341036 h 4859578"/>
                <a:gd name="connsiteX1169" fmla="*/ 3357230 w 8448542"/>
                <a:gd name="connsiteY1169" fmla="*/ 2342365 h 4859578"/>
                <a:gd name="connsiteX1170" fmla="*/ 3499840 w 8448542"/>
                <a:gd name="connsiteY1170" fmla="*/ 2033090 h 4859578"/>
                <a:gd name="connsiteX1171" fmla="*/ 3641607 w 8448542"/>
                <a:gd name="connsiteY1171" fmla="*/ 2033090 h 4859578"/>
                <a:gd name="connsiteX1172" fmla="*/ 3510915 w 8448542"/>
                <a:gd name="connsiteY1172" fmla="*/ 2033090 h 4859578"/>
                <a:gd name="connsiteX1173" fmla="*/ 3367331 w 8448542"/>
                <a:gd name="connsiteY1173" fmla="*/ 2337048 h 4859578"/>
                <a:gd name="connsiteX1174" fmla="*/ 3373002 w 8448542"/>
                <a:gd name="connsiteY1174" fmla="*/ 2343694 h 4859578"/>
                <a:gd name="connsiteX1175" fmla="*/ 3498776 w 8448542"/>
                <a:gd name="connsiteY1175" fmla="*/ 2342143 h 4859578"/>
                <a:gd name="connsiteX1176" fmla="*/ 3641607 w 8448542"/>
                <a:gd name="connsiteY1176" fmla="*/ 2033134 h 4859578"/>
                <a:gd name="connsiteX1177" fmla="*/ 3783374 w 8448542"/>
                <a:gd name="connsiteY1177" fmla="*/ 2033090 h 4859578"/>
                <a:gd name="connsiteX1178" fmla="*/ 3657113 w 8448542"/>
                <a:gd name="connsiteY1178" fmla="*/ 2033090 h 4859578"/>
                <a:gd name="connsiteX1179" fmla="*/ 3508611 w 8448542"/>
                <a:gd name="connsiteY1179" fmla="*/ 2340903 h 4859578"/>
                <a:gd name="connsiteX1180" fmla="*/ 3626323 w 8448542"/>
                <a:gd name="connsiteY1180" fmla="*/ 2347858 h 4859578"/>
                <a:gd name="connsiteX1181" fmla="*/ 3641120 w 8448542"/>
                <a:gd name="connsiteY1181" fmla="*/ 2340504 h 4859578"/>
                <a:gd name="connsiteX1182" fmla="*/ 3783330 w 8448542"/>
                <a:gd name="connsiteY1182" fmla="*/ 2033046 h 4859578"/>
                <a:gd name="connsiteX1183" fmla="*/ 3925142 w 8448542"/>
                <a:gd name="connsiteY1183" fmla="*/ 2037520 h 4859578"/>
                <a:gd name="connsiteX1184" fmla="*/ 3792058 w 8448542"/>
                <a:gd name="connsiteY1184" fmla="*/ 2035084 h 4859578"/>
                <a:gd name="connsiteX1185" fmla="*/ 3650512 w 8448542"/>
                <a:gd name="connsiteY1185" fmla="*/ 2343162 h 4859578"/>
                <a:gd name="connsiteX1186" fmla="*/ 3768090 w 8448542"/>
                <a:gd name="connsiteY1186" fmla="*/ 2347814 h 4859578"/>
                <a:gd name="connsiteX1187" fmla="*/ 3783640 w 8448542"/>
                <a:gd name="connsiteY1187" fmla="*/ 2341213 h 4859578"/>
                <a:gd name="connsiteX1188" fmla="*/ 3925142 w 8448542"/>
                <a:gd name="connsiteY1188" fmla="*/ 2037520 h 4859578"/>
                <a:gd name="connsiteX1189" fmla="*/ 3798880 w 8448542"/>
                <a:gd name="connsiteY1189" fmla="*/ 2347637 h 4859578"/>
                <a:gd name="connsiteX1190" fmla="*/ 3922927 w 8448542"/>
                <a:gd name="connsiteY1190" fmla="*/ 2347637 h 4859578"/>
                <a:gd name="connsiteX1191" fmla="*/ 4062612 w 8448542"/>
                <a:gd name="connsiteY1191" fmla="*/ 2044520 h 4859578"/>
                <a:gd name="connsiteX1192" fmla="*/ 3949242 w 8448542"/>
                <a:gd name="connsiteY1192" fmla="*/ 2037255 h 4859578"/>
                <a:gd name="connsiteX1193" fmla="*/ 3925762 w 8448542"/>
                <a:gd name="connsiteY1193" fmla="*/ 2062507 h 4859578"/>
                <a:gd name="connsiteX1194" fmla="*/ 3794361 w 8448542"/>
                <a:gd name="connsiteY1194" fmla="*/ 2338821 h 4859578"/>
                <a:gd name="connsiteX1195" fmla="*/ 3798836 w 8448542"/>
                <a:gd name="connsiteY1195" fmla="*/ 2347592 h 4859578"/>
                <a:gd name="connsiteX1196" fmla="*/ 4496642 w 8448542"/>
                <a:gd name="connsiteY1196" fmla="*/ 2041951 h 4859578"/>
                <a:gd name="connsiteX1197" fmla="*/ 4370380 w 8448542"/>
                <a:gd name="connsiteY1197" fmla="*/ 2041951 h 4859578"/>
                <a:gd name="connsiteX1198" fmla="*/ 4328072 w 8448542"/>
                <a:gd name="connsiteY1198" fmla="*/ 2119657 h 4859578"/>
                <a:gd name="connsiteX1199" fmla="*/ 4332901 w 8448542"/>
                <a:gd name="connsiteY1199" fmla="*/ 2150314 h 4859578"/>
                <a:gd name="connsiteX1200" fmla="*/ 4332989 w 8448542"/>
                <a:gd name="connsiteY1200" fmla="*/ 2300853 h 4859578"/>
                <a:gd name="connsiteX1201" fmla="*/ 4345970 w 8448542"/>
                <a:gd name="connsiteY1201" fmla="*/ 2335719 h 4859578"/>
                <a:gd name="connsiteX1202" fmla="*/ 4357090 w 8448542"/>
                <a:gd name="connsiteY1202" fmla="*/ 2338865 h 4859578"/>
                <a:gd name="connsiteX1203" fmla="*/ 4496642 w 8448542"/>
                <a:gd name="connsiteY1203" fmla="*/ 2041951 h 4859578"/>
                <a:gd name="connsiteX1204" fmla="*/ 4558621 w 8448542"/>
                <a:gd name="connsiteY1204" fmla="*/ 2046381 h 4859578"/>
                <a:gd name="connsiteX1205" fmla="*/ 4512591 w 8448542"/>
                <a:gd name="connsiteY1205" fmla="*/ 2042881 h 4859578"/>
                <a:gd name="connsiteX1206" fmla="*/ 4505325 w 8448542"/>
                <a:gd name="connsiteY1206" fmla="*/ 2048286 h 4859578"/>
                <a:gd name="connsiteX1207" fmla="*/ 4368121 w 8448542"/>
                <a:gd name="connsiteY1207" fmla="*/ 2347548 h 4859578"/>
                <a:gd name="connsiteX1208" fmla="*/ 4419157 w 8448542"/>
                <a:gd name="connsiteY1208" fmla="*/ 2343206 h 4859578"/>
                <a:gd name="connsiteX1209" fmla="*/ 4549184 w 8448542"/>
                <a:gd name="connsiteY1209" fmla="*/ 2083418 h 4859578"/>
                <a:gd name="connsiteX1210" fmla="*/ 4558621 w 8448542"/>
                <a:gd name="connsiteY1210" fmla="*/ 2046381 h 4859578"/>
                <a:gd name="connsiteX1211" fmla="*/ 4177488 w 8448542"/>
                <a:gd name="connsiteY1211" fmla="*/ 2347415 h 4859578"/>
                <a:gd name="connsiteX1212" fmla="*/ 4190911 w 8448542"/>
                <a:gd name="connsiteY1212" fmla="*/ 2117220 h 4859578"/>
                <a:gd name="connsiteX1213" fmla="*/ 4084675 w 8448542"/>
                <a:gd name="connsiteY1213" fmla="*/ 2336605 h 4859578"/>
                <a:gd name="connsiteX1214" fmla="*/ 4091320 w 8448542"/>
                <a:gd name="connsiteY1214" fmla="*/ 2343073 h 4859578"/>
                <a:gd name="connsiteX1215" fmla="*/ 4177488 w 8448542"/>
                <a:gd name="connsiteY1215" fmla="*/ 2347415 h 4859578"/>
                <a:gd name="connsiteX1216" fmla="*/ 2113177 w 8448542"/>
                <a:gd name="connsiteY1216" fmla="*/ 2609020 h 4859578"/>
                <a:gd name="connsiteX1217" fmla="*/ 2246084 w 8448542"/>
                <a:gd name="connsiteY1217" fmla="*/ 2609020 h 4859578"/>
                <a:gd name="connsiteX1218" fmla="*/ 2378946 w 8448542"/>
                <a:gd name="connsiteY1218" fmla="*/ 2305461 h 4859578"/>
                <a:gd name="connsiteX1219" fmla="*/ 2372434 w 8448542"/>
                <a:gd name="connsiteY1219" fmla="*/ 2298860 h 4859578"/>
                <a:gd name="connsiteX1220" fmla="*/ 2253659 w 8448542"/>
                <a:gd name="connsiteY1220" fmla="*/ 2299790 h 4859578"/>
                <a:gd name="connsiteX1221" fmla="*/ 2237888 w 8448542"/>
                <a:gd name="connsiteY1221" fmla="*/ 2315030 h 4859578"/>
                <a:gd name="connsiteX1222" fmla="*/ 2113177 w 8448542"/>
                <a:gd name="connsiteY1222" fmla="*/ 2608976 h 4859578"/>
                <a:gd name="connsiteX1223" fmla="*/ 1537202 w 8448542"/>
                <a:gd name="connsiteY1223" fmla="*/ 2298904 h 4859578"/>
                <a:gd name="connsiteX1224" fmla="*/ 1400530 w 8448542"/>
                <a:gd name="connsiteY1224" fmla="*/ 2299569 h 4859578"/>
                <a:gd name="connsiteX1225" fmla="*/ 1267002 w 8448542"/>
                <a:gd name="connsiteY1225" fmla="*/ 2608976 h 4859578"/>
                <a:gd name="connsiteX1226" fmla="*/ 1393663 w 8448542"/>
                <a:gd name="connsiteY1226" fmla="*/ 2609419 h 4859578"/>
                <a:gd name="connsiteX1227" fmla="*/ 1537202 w 8448542"/>
                <a:gd name="connsiteY1227" fmla="*/ 2298904 h 4859578"/>
                <a:gd name="connsiteX1228" fmla="*/ 1408770 w 8448542"/>
                <a:gd name="connsiteY1228" fmla="*/ 2609020 h 4859578"/>
                <a:gd name="connsiteX1229" fmla="*/ 1535031 w 8448542"/>
                <a:gd name="connsiteY1229" fmla="*/ 2609020 h 4859578"/>
                <a:gd name="connsiteX1230" fmla="*/ 1674672 w 8448542"/>
                <a:gd name="connsiteY1230" fmla="*/ 2305594 h 4859578"/>
                <a:gd name="connsiteX1231" fmla="*/ 1636927 w 8448542"/>
                <a:gd name="connsiteY1231" fmla="*/ 2303733 h 4859578"/>
                <a:gd name="connsiteX1232" fmla="*/ 1527633 w 8448542"/>
                <a:gd name="connsiteY1232" fmla="*/ 2331333 h 4859578"/>
                <a:gd name="connsiteX1233" fmla="*/ 1456749 w 8448542"/>
                <a:gd name="connsiteY1233" fmla="*/ 2486392 h 4859578"/>
                <a:gd name="connsiteX1234" fmla="*/ 1408814 w 8448542"/>
                <a:gd name="connsiteY1234" fmla="*/ 2609020 h 4859578"/>
                <a:gd name="connsiteX1235" fmla="*/ 1811921 w 8448542"/>
                <a:gd name="connsiteY1235" fmla="*/ 2298904 h 4859578"/>
                <a:gd name="connsiteX1236" fmla="*/ 1683444 w 8448542"/>
                <a:gd name="connsiteY1236" fmla="*/ 2298904 h 4859578"/>
                <a:gd name="connsiteX1237" fmla="*/ 1550537 w 8448542"/>
                <a:gd name="connsiteY1237" fmla="*/ 2609020 h 4859578"/>
                <a:gd name="connsiteX1238" fmla="*/ 1676799 w 8448542"/>
                <a:gd name="connsiteY1238" fmla="*/ 2609020 h 4859578"/>
                <a:gd name="connsiteX1239" fmla="*/ 1811921 w 8448542"/>
                <a:gd name="connsiteY1239" fmla="*/ 2298904 h 4859578"/>
                <a:gd name="connsiteX1240" fmla="*/ 1958119 w 8448542"/>
                <a:gd name="connsiteY1240" fmla="*/ 2298904 h 4859578"/>
                <a:gd name="connsiteX1241" fmla="*/ 1827427 w 8448542"/>
                <a:gd name="connsiteY1241" fmla="*/ 2298904 h 4859578"/>
                <a:gd name="connsiteX1242" fmla="*/ 1687874 w 8448542"/>
                <a:gd name="connsiteY1242" fmla="*/ 2609020 h 4859578"/>
                <a:gd name="connsiteX1243" fmla="*/ 1825212 w 8448542"/>
                <a:gd name="connsiteY1243" fmla="*/ 2609020 h 4859578"/>
                <a:gd name="connsiteX1244" fmla="*/ 1958119 w 8448542"/>
                <a:gd name="connsiteY1244" fmla="*/ 2298904 h 4859578"/>
                <a:gd name="connsiteX1245" fmla="*/ 2095456 w 8448542"/>
                <a:gd name="connsiteY1245" fmla="*/ 2298904 h 4859578"/>
                <a:gd name="connsiteX1246" fmla="*/ 1966979 w 8448542"/>
                <a:gd name="connsiteY1246" fmla="*/ 2298904 h 4859578"/>
                <a:gd name="connsiteX1247" fmla="*/ 1834072 w 8448542"/>
                <a:gd name="connsiteY1247" fmla="*/ 2609020 h 4859578"/>
                <a:gd name="connsiteX1248" fmla="*/ 1960334 w 8448542"/>
                <a:gd name="connsiteY1248" fmla="*/ 2609020 h 4859578"/>
                <a:gd name="connsiteX1249" fmla="*/ 2095456 w 8448542"/>
                <a:gd name="connsiteY1249" fmla="*/ 2298904 h 4859578"/>
                <a:gd name="connsiteX1250" fmla="*/ 2237223 w 8448542"/>
                <a:gd name="connsiteY1250" fmla="*/ 2298904 h 4859578"/>
                <a:gd name="connsiteX1251" fmla="*/ 2110962 w 8448542"/>
                <a:gd name="connsiteY1251" fmla="*/ 2298904 h 4859578"/>
                <a:gd name="connsiteX1252" fmla="*/ 1971409 w 8448542"/>
                <a:gd name="connsiteY1252" fmla="*/ 2609020 h 4859578"/>
                <a:gd name="connsiteX1253" fmla="*/ 2104316 w 8448542"/>
                <a:gd name="connsiteY1253" fmla="*/ 2609020 h 4859578"/>
                <a:gd name="connsiteX1254" fmla="*/ 2237223 w 8448542"/>
                <a:gd name="connsiteY1254" fmla="*/ 2298904 h 4859578"/>
                <a:gd name="connsiteX1255" fmla="*/ 1169537 w 8448542"/>
                <a:gd name="connsiteY1255" fmla="*/ 2356497 h 4859578"/>
                <a:gd name="connsiteX1256" fmla="*/ 292351 w 8448542"/>
                <a:gd name="connsiteY1256" fmla="*/ 2356497 h 4859578"/>
                <a:gd name="connsiteX1257" fmla="*/ 292351 w 8448542"/>
                <a:gd name="connsiteY1257" fmla="*/ 2378648 h 4859578"/>
                <a:gd name="connsiteX1258" fmla="*/ 1169537 w 8448542"/>
                <a:gd name="connsiteY1258" fmla="*/ 2378648 h 4859578"/>
                <a:gd name="connsiteX1259" fmla="*/ 1169537 w 8448542"/>
                <a:gd name="connsiteY1259" fmla="*/ 2356497 h 4859578"/>
                <a:gd name="connsiteX1260" fmla="*/ 4173235 w 8448542"/>
                <a:gd name="connsiteY1260" fmla="*/ 2387509 h 4859578"/>
                <a:gd name="connsiteX1261" fmla="*/ 2653665 w 8448542"/>
                <a:gd name="connsiteY1261" fmla="*/ 2387509 h 4859578"/>
                <a:gd name="connsiteX1262" fmla="*/ 2655703 w 8448542"/>
                <a:gd name="connsiteY1262" fmla="*/ 2400977 h 4859578"/>
                <a:gd name="connsiteX1263" fmla="*/ 2741384 w 8448542"/>
                <a:gd name="connsiteY1263" fmla="*/ 2581110 h 4859578"/>
                <a:gd name="connsiteX1264" fmla="*/ 2759946 w 8448542"/>
                <a:gd name="connsiteY1264" fmla="*/ 2602419 h 4859578"/>
                <a:gd name="connsiteX1265" fmla="*/ 2729334 w 8448542"/>
                <a:gd name="connsiteY1265" fmla="*/ 2609331 h 4859578"/>
                <a:gd name="connsiteX1266" fmla="*/ 2724327 w 8448542"/>
                <a:gd name="connsiteY1266" fmla="*/ 3054436 h 4859578"/>
                <a:gd name="connsiteX1267" fmla="*/ 2728935 w 8448542"/>
                <a:gd name="connsiteY1267" fmla="*/ 3167230 h 4859578"/>
                <a:gd name="connsiteX1268" fmla="*/ 2819134 w 8448542"/>
                <a:gd name="connsiteY1268" fmla="*/ 3167274 h 4859578"/>
                <a:gd name="connsiteX1269" fmla="*/ 2824273 w 8448542"/>
                <a:gd name="connsiteY1269" fmla="*/ 3158281 h 4859578"/>
                <a:gd name="connsiteX1270" fmla="*/ 2831805 w 8448542"/>
                <a:gd name="connsiteY1270" fmla="*/ 3165989 h 4859578"/>
                <a:gd name="connsiteX1271" fmla="*/ 2971711 w 8448542"/>
                <a:gd name="connsiteY1271" fmla="*/ 3165989 h 4859578"/>
                <a:gd name="connsiteX1272" fmla="*/ 2974901 w 8448542"/>
                <a:gd name="connsiteY1272" fmla="*/ 3158281 h 4859578"/>
                <a:gd name="connsiteX1273" fmla="*/ 2987838 w 8448542"/>
                <a:gd name="connsiteY1273" fmla="*/ 3167584 h 4859578"/>
                <a:gd name="connsiteX1274" fmla="*/ 3121409 w 8448542"/>
                <a:gd name="connsiteY1274" fmla="*/ 3167584 h 4859578"/>
                <a:gd name="connsiteX1275" fmla="*/ 3132086 w 8448542"/>
                <a:gd name="connsiteY1275" fmla="*/ 3158369 h 4859578"/>
                <a:gd name="connsiteX1276" fmla="*/ 3138598 w 8448542"/>
                <a:gd name="connsiteY1276" fmla="*/ 3170242 h 4859578"/>
                <a:gd name="connsiteX1277" fmla="*/ 3275537 w 8448542"/>
                <a:gd name="connsiteY1277" fmla="*/ 3167318 h 4859578"/>
                <a:gd name="connsiteX1278" fmla="*/ 3280587 w 8448542"/>
                <a:gd name="connsiteY1278" fmla="*/ 3158281 h 4859578"/>
                <a:gd name="connsiteX1279" fmla="*/ 3283600 w 8448542"/>
                <a:gd name="connsiteY1279" fmla="*/ 3166078 h 4859578"/>
                <a:gd name="connsiteX1280" fmla="*/ 3413760 w 8448542"/>
                <a:gd name="connsiteY1280" fmla="*/ 3167451 h 4859578"/>
                <a:gd name="connsiteX1281" fmla="*/ 3433297 w 8448542"/>
                <a:gd name="connsiteY1281" fmla="*/ 3158458 h 4859578"/>
                <a:gd name="connsiteX1282" fmla="*/ 3470910 w 8448542"/>
                <a:gd name="connsiteY1282" fmla="*/ 3171837 h 4859578"/>
                <a:gd name="connsiteX1283" fmla="*/ 3573337 w 8448542"/>
                <a:gd name="connsiteY1283" fmla="*/ 3170552 h 4859578"/>
                <a:gd name="connsiteX1284" fmla="*/ 3581843 w 8448542"/>
                <a:gd name="connsiteY1284" fmla="*/ 3158281 h 4859578"/>
                <a:gd name="connsiteX1285" fmla="*/ 3589375 w 8448542"/>
                <a:gd name="connsiteY1285" fmla="*/ 3168692 h 4859578"/>
                <a:gd name="connsiteX1286" fmla="*/ 3726003 w 8448542"/>
                <a:gd name="connsiteY1286" fmla="*/ 3169445 h 4859578"/>
                <a:gd name="connsiteX1287" fmla="*/ 3732471 w 8448542"/>
                <a:gd name="connsiteY1287" fmla="*/ 3158281 h 4859578"/>
                <a:gd name="connsiteX1288" fmla="*/ 3738939 w 8448542"/>
                <a:gd name="connsiteY1288" fmla="*/ 3169445 h 4859578"/>
                <a:gd name="connsiteX1289" fmla="*/ 3881017 w 8448542"/>
                <a:gd name="connsiteY1289" fmla="*/ 3169489 h 4859578"/>
                <a:gd name="connsiteX1290" fmla="*/ 3887529 w 8448542"/>
                <a:gd name="connsiteY1290" fmla="*/ 3158281 h 4859578"/>
                <a:gd name="connsiteX1291" fmla="*/ 3892181 w 8448542"/>
                <a:gd name="connsiteY1291" fmla="*/ 3171926 h 4859578"/>
                <a:gd name="connsiteX1292" fmla="*/ 4029119 w 8448542"/>
                <a:gd name="connsiteY1292" fmla="*/ 3171926 h 4859578"/>
                <a:gd name="connsiteX1293" fmla="*/ 4031556 w 8448542"/>
                <a:gd name="connsiteY1293" fmla="*/ 3158325 h 4859578"/>
                <a:gd name="connsiteX1294" fmla="*/ 4043252 w 8448542"/>
                <a:gd name="connsiteY1294" fmla="*/ 3167274 h 4859578"/>
                <a:gd name="connsiteX1295" fmla="*/ 4108863 w 8448542"/>
                <a:gd name="connsiteY1295" fmla="*/ 3171793 h 4859578"/>
                <a:gd name="connsiteX1296" fmla="*/ 4168849 w 8448542"/>
                <a:gd name="connsiteY1296" fmla="*/ 3164970 h 4859578"/>
                <a:gd name="connsiteX1297" fmla="*/ 4168849 w 8448542"/>
                <a:gd name="connsiteY1297" fmla="*/ 2919092 h 4859578"/>
                <a:gd name="connsiteX1298" fmla="*/ 4146653 w 8448542"/>
                <a:gd name="connsiteY1298" fmla="*/ 2919092 h 4859578"/>
                <a:gd name="connsiteX1299" fmla="*/ 4148957 w 8448542"/>
                <a:gd name="connsiteY1299" fmla="*/ 2892467 h 4859578"/>
                <a:gd name="connsiteX1300" fmla="*/ 5763733 w 8448542"/>
                <a:gd name="connsiteY1300" fmla="*/ 2901371 h 4859578"/>
                <a:gd name="connsiteX1301" fmla="*/ 5763733 w 8448542"/>
                <a:gd name="connsiteY1301" fmla="*/ 2755174 h 4859578"/>
                <a:gd name="connsiteX1302" fmla="*/ 5342861 w 8448542"/>
                <a:gd name="connsiteY1302" fmla="*/ 2755174 h 4859578"/>
                <a:gd name="connsiteX1303" fmla="*/ 5342861 w 8448542"/>
                <a:gd name="connsiteY1303" fmla="*/ 2879220 h 4859578"/>
                <a:gd name="connsiteX1304" fmla="*/ 5333823 w 8448542"/>
                <a:gd name="connsiteY1304" fmla="*/ 2824019 h 4859578"/>
                <a:gd name="connsiteX1305" fmla="*/ 5338431 w 8448542"/>
                <a:gd name="connsiteY1305" fmla="*/ 2755174 h 4859578"/>
                <a:gd name="connsiteX1306" fmla="*/ 4350489 w 8448542"/>
                <a:gd name="connsiteY1306" fmla="*/ 2755174 h 4859578"/>
                <a:gd name="connsiteX1307" fmla="*/ 4350489 w 8448542"/>
                <a:gd name="connsiteY1307" fmla="*/ 2892511 h 4859578"/>
                <a:gd name="connsiteX1308" fmla="*/ 4346058 w 8448542"/>
                <a:gd name="connsiteY1308" fmla="*/ 2892511 h 4859578"/>
                <a:gd name="connsiteX1309" fmla="*/ 4346058 w 8448542"/>
                <a:gd name="connsiteY1309" fmla="*/ 2755174 h 4859578"/>
                <a:gd name="connsiteX1310" fmla="*/ 4173279 w 8448542"/>
                <a:gd name="connsiteY1310" fmla="*/ 2755174 h 4859578"/>
                <a:gd name="connsiteX1311" fmla="*/ 4173279 w 8448542"/>
                <a:gd name="connsiteY1311" fmla="*/ 2892511 h 4859578"/>
                <a:gd name="connsiteX1312" fmla="*/ 4168893 w 8448542"/>
                <a:gd name="connsiteY1312" fmla="*/ 2892511 h 4859578"/>
                <a:gd name="connsiteX1313" fmla="*/ 4164419 w 8448542"/>
                <a:gd name="connsiteY1313" fmla="*/ 2863714 h 4859578"/>
                <a:gd name="connsiteX1314" fmla="*/ 4164419 w 8448542"/>
                <a:gd name="connsiteY1314" fmla="*/ 2759604 h 4859578"/>
                <a:gd name="connsiteX1315" fmla="*/ 4146653 w 8448542"/>
                <a:gd name="connsiteY1315" fmla="*/ 2759604 h 4859578"/>
                <a:gd name="connsiteX1316" fmla="*/ 4155913 w 8448542"/>
                <a:gd name="connsiteY1316" fmla="*/ 2731118 h 4859578"/>
                <a:gd name="connsiteX1317" fmla="*/ 4146653 w 8448542"/>
                <a:gd name="connsiteY1317" fmla="*/ 2637817 h 4859578"/>
                <a:gd name="connsiteX1318" fmla="*/ 4168893 w 8448542"/>
                <a:gd name="connsiteY1318" fmla="*/ 2635557 h 4859578"/>
                <a:gd name="connsiteX1319" fmla="*/ 4173279 w 8448542"/>
                <a:gd name="connsiteY1319" fmla="*/ 2387464 h 4859578"/>
                <a:gd name="connsiteX1320" fmla="*/ 4346014 w 8448542"/>
                <a:gd name="connsiteY1320" fmla="*/ 2387509 h 4859578"/>
                <a:gd name="connsiteX1321" fmla="*/ 4346014 w 8448542"/>
                <a:gd name="connsiteY1321" fmla="*/ 2617881 h 4859578"/>
                <a:gd name="connsiteX1322" fmla="*/ 4399310 w 8448542"/>
                <a:gd name="connsiteY1322" fmla="*/ 2544915 h 4859578"/>
                <a:gd name="connsiteX1323" fmla="*/ 4399177 w 8448542"/>
                <a:gd name="connsiteY1323" fmla="*/ 2387464 h 4859578"/>
                <a:gd name="connsiteX1324" fmla="*/ 4345970 w 8448542"/>
                <a:gd name="connsiteY1324" fmla="*/ 2387464 h 4859578"/>
                <a:gd name="connsiteX1325" fmla="*/ 8412967 w 8448542"/>
                <a:gd name="connsiteY1325" fmla="*/ 2741927 h 4859578"/>
                <a:gd name="connsiteX1326" fmla="*/ 8412967 w 8448542"/>
                <a:gd name="connsiteY1326" fmla="*/ 2659968 h 4859578"/>
                <a:gd name="connsiteX1327" fmla="*/ 8415182 w 8448542"/>
                <a:gd name="connsiteY1327" fmla="*/ 2653323 h 4859578"/>
                <a:gd name="connsiteX1328" fmla="*/ 6359422 w 8448542"/>
                <a:gd name="connsiteY1328" fmla="*/ 2652968 h 4859578"/>
                <a:gd name="connsiteX1329" fmla="*/ 6357340 w 8448542"/>
                <a:gd name="connsiteY1329" fmla="*/ 2737453 h 4859578"/>
                <a:gd name="connsiteX1330" fmla="*/ 8412967 w 8448542"/>
                <a:gd name="connsiteY1330" fmla="*/ 2741927 h 4859578"/>
                <a:gd name="connsiteX1331" fmla="*/ 6259875 w 8448542"/>
                <a:gd name="connsiteY1331" fmla="*/ 2653323 h 4859578"/>
                <a:gd name="connsiteX1332" fmla="*/ 4164374 w 8448542"/>
                <a:gd name="connsiteY1332" fmla="*/ 2653323 h 4859578"/>
                <a:gd name="connsiteX1333" fmla="*/ 4164374 w 8448542"/>
                <a:gd name="connsiteY1333" fmla="*/ 2737497 h 4859578"/>
                <a:gd name="connsiteX1334" fmla="*/ 6244369 w 8448542"/>
                <a:gd name="connsiteY1334" fmla="*/ 2737497 h 4859578"/>
                <a:gd name="connsiteX1335" fmla="*/ 6255400 w 8448542"/>
                <a:gd name="connsiteY1335" fmla="*/ 2741927 h 4859578"/>
                <a:gd name="connsiteX1336" fmla="*/ 6259875 w 8448542"/>
                <a:gd name="connsiteY1336" fmla="*/ 2653323 h 4859578"/>
                <a:gd name="connsiteX1337" fmla="*/ 7221235 w 8448542"/>
                <a:gd name="connsiteY1337" fmla="*/ 2755218 h 4859578"/>
                <a:gd name="connsiteX1338" fmla="*/ 6851266 w 8448542"/>
                <a:gd name="connsiteY1338" fmla="*/ 2752516 h 4859578"/>
                <a:gd name="connsiteX1339" fmla="*/ 6844665 w 8448542"/>
                <a:gd name="connsiteY1339" fmla="*/ 2757433 h 4859578"/>
                <a:gd name="connsiteX1340" fmla="*/ 6844665 w 8448542"/>
                <a:gd name="connsiteY1340" fmla="*/ 2892555 h 4859578"/>
                <a:gd name="connsiteX1341" fmla="*/ 6840235 w 8448542"/>
                <a:gd name="connsiteY1341" fmla="*/ 2892555 h 4859578"/>
                <a:gd name="connsiteX1342" fmla="*/ 6840235 w 8448542"/>
                <a:gd name="connsiteY1342" fmla="*/ 2755218 h 4859578"/>
                <a:gd name="connsiteX1343" fmla="*/ 6711758 w 8448542"/>
                <a:gd name="connsiteY1343" fmla="*/ 2755218 h 4859578"/>
                <a:gd name="connsiteX1344" fmla="*/ 6711758 w 8448542"/>
                <a:gd name="connsiteY1344" fmla="*/ 2901416 h 4859578"/>
                <a:gd name="connsiteX1345" fmla="*/ 7221235 w 8448542"/>
                <a:gd name="connsiteY1345" fmla="*/ 2894770 h 4859578"/>
                <a:gd name="connsiteX1346" fmla="*/ 7221235 w 8448542"/>
                <a:gd name="connsiteY1346" fmla="*/ 2755218 h 4859578"/>
                <a:gd name="connsiteX1347" fmla="*/ 8235758 w 8448542"/>
                <a:gd name="connsiteY1347" fmla="*/ 2755218 h 4859578"/>
                <a:gd name="connsiteX1348" fmla="*/ 7402875 w 8448542"/>
                <a:gd name="connsiteY1348" fmla="*/ 2755218 h 4859578"/>
                <a:gd name="connsiteX1349" fmla="*/ 7402875 w 8448542"/>
                <a:gd name="connsiteY1349" fmla="*/ 2901416 h 4859578"/>
                <a:gd name="connsiteX1350" fmla="*/ 8235758 w 8448542"/>
                <a:gd name="connsiteY1350" fmla="*/ 2901416 h 4859578"/>
                <a:gd name="connsiteX1351" fmla="*/ 8235758 w 8448542"/>
                <a:gd name="connsiteY1351" fmla="*/ 2755218 h 4859578"/>
                <a:gd name="connsiteX1352" fmla="*/ 5954189 w 8448542"/>
                <a:gd name="connsiteY1352" fmla="*/ 3255834 h 4859578"/>
                <a:gd name="connsiteX1353" fmla="*/ 5934341 w 8448542"/>
                <a:gd name="connsiteY1353" fmla="*/ 3286004 h 4859578"/>
                <a:gd name="connsiteX1354" fmla="*/ 5825978 w 8448542"/>
                <a:gd name="connsiteY1354" fmla="*/ 3282637 h 4859578"/>
                <a:gd name="connsiteX1355" fmla="*/ 5841262 w 8448542"/>
                <a:gd name="connsiteY1355" fmla="*/ 3406374 h 4859578"/>
                <a:gd name="connsiteX1356" fmla="*/ 5901114 w 8448542"/>
                <a:gd name="connsiteY1356" fmla="*/ 3295706 h 4859578"/>
                <a:gd name="connsiteX1357" fmla="*/ 5908380 w 8448542"/>
                <a:gd name="connsiteY1357" fmla="*/ 3302174 h 4859578"/>
                <a:gd name="connsiteX1358" fmla="*/ 5839047 w 8448542"/>
                <a:gd name="connsiteY1358" fmla="*/ 3426398 h 4859578"/>
                <a:gd name="connsiteX1359" fmla="*/ 5839047 w 8448542"/>
                <a:gd name="connsiteY1359" fmla="*/ 3716579 h 4859578"/>
                <a:gd name="connsiteX1360" fmla="*/ 5914361 w 8448542"/>
                <a:gd name="connsiteY1360" fmla="*/ 3716579 h 4859578"/>
                <a:gd name="connsiteX1361" fmla="*/ 5914494 w 8448542"/>
                <a:gd name="connsiteY1361" fmla="*/ 3699035 h 4859578"/>
                <a:gd name="connsiteX1362" fmla="*/ 5936468 w 8448542"/>
                <a:gd name="connsiteY1362" fmla="*/ 3692212 h 4859578"/>
                <a:gd name="connsiteX1363" fmla="*/ 5933854 w 8448542"/>
                <a:gd name="connsiteY1363" fmla="*/ 3681092 h 4859578"/>
                <a:gd name="connsiteX1364" fmla="*/ 5918747 w 8448542"/>
                <a:gd name="connsiteY1364" fmla="*/ 3681092 h 4859578"/>
                <a:gd name="connsiteX1365" fmla="*/ 5923575 w 8448542"/>
                <a:gd name="connsiteY1365" fmla="*/ 3654998 h 4859578"/>
                <a:gd name="connsiteX1366" fmla="*/ 5958619 w 8448542"/>
                <a:gd name="connsiteY1366" fmla="*/ 3659030 h 4859578"/>
                <a:gd name="connsiteX1367" fmla="*/ 5941651 w 8448542"/>
                <a:gd name="connsiteY1367" fmla="*/ 3679630 h 4859578"/>
                <a:gd name="connsiteX1368" fmla="*/ 5940942 w 8448542"/>
                <a:gd name="connsiteY1368" fmla="*/ 3716579 h 4859578"/>
                <a:gd name="connsiteX1369" fmla="*/ 6033977 w 8448542"/>
                <a:gd name="connsiteY1369" fmla="*/ 3716579 h 4859578"/>
                <a:gd name="connsiteX1370" fmla="*/ 6033977 w 8448542"/>
                <a:gd name="connsiteY1370" fmla="*/ 3689997 h 4859578"/>
                <a:gd name="connsiteX1371" fmla="*/ 6038363 w 8448542"/>
                <a:gd name="connsiteY1371" fmla="*/ 3712148 h 4859578"/>
                <a:gd name="connsiteX1372" fmla="*/ 6104816 w 8448542"/>
                <a:gd name="connsiteY1372" fmla="*/ 3712148 h 4859578"/>
                <a:gd name="connsiteX1373" fmla="*/ 6116867 w 8448542"/>
                <a:gd name="connsiteY1373" fmla="*/ 3624474 h 4859578"/>
                <a:gd name="connsiteX1374" fmla="*/ 6283487 w 8448542"/>
                <a:gd name="connsiteY1374" fmla="*/ 3445537 h 4859578"/>
                <a:gd name="connsiteX1375" fmla="*/ 6369257 w 8448542"/>
                <a:gd name="connsiteY1375" fmla="*/ 3458783 h 4859578"/>
                <a:gd name="connsiteX1376" fmla="*/ 6494854 w 8448542"/>
                <a:gd name="connsiteY1376" fmla="*/ 3612291 h 4859578"/>
                <a:gd name="connsiteX1377" fmla="*/ 6516784 w 8448542"/>
                <a:gd name="connsiteY1377" fmla="*/ 3707718 h 4859578"/>
                <a:gd name="connsiteX1378" fmla="*/ 6493436 w 8448542"/>
                <a:gd name="connsiteY1378" fmla="*/ 3635904 h 4859578"/>
                <a:gd name="connsiteX1379" fmla="*/ 6373599 w 8448542"/>
                <a:gd name="connsiteY1379" fmla="*/ 3472207 h 4859578"/>
                <a:gd name="connsiteX1380" fmla="*/ 6251368 w 8448542"/>
                <a:gd name="connsiteY1380" fmla="*/ 3471099 h 4859578"/>
                <a:gd name="connsiteX1381" fmla="*/ 6109247 w 8448542"/>
                <a:gd name="connsiteY1381" fmla="*/ 3703288 h 4859578"/>
                <a:gd name="connsiteX1382" fmla="*/ 6452723 w 8448542"/>
                <a:gd name="connsiteY1382" fmla="*/ 3703155 h 4859578"/>
                <a:gd name="connsiteX1383" fmla="*/ 6505797 w 8448542"/>
                <a:gd name="connsiteY1383" fmla="*/ 3712104 h 4859578"/>
                <a:gd name="connsiteX1384" fmla="*/ 6673791 w 8448542"/>
                <a:gd name="connsiteY1384" fmla="*/ 3716844 h 4859578"/>
                <a:gd name="connsiteX1385" fmla="*/ 6706974 w 8448542"/>
                <a:gd name="connsiteY1385" fmla="*/ 3700585 h 4859578"/>
                <a:gd name="connsiteX1386" fmla="*/ 6753890 w 8448542"/>
                <a:gd name="connsiteY1386" fmla="*/ 3712237 h 4859578"/>
                <a:gd name="connsiteX1387" fmla="*/ 6778212 w 8448542"/>
                <a:gd name="connsiteY1387" fmla="*/ 3712237 h 4859578"/>
                <a:gd name="connsiteX1388" fmla="*/ 6777902 w 8448542"/>
                <a:gd name="connsiteY1388" fmla="*/ 3440044 h 4859578"/>
                <a:gd name="connsiteX1389" fmla="*/ 6698379 w 8448542"/>
                <a:gd name="connsiteY1389" fmla="*/ 3298054 h 4859578"/>
                <a:gd name="connsiteX1390" fmla="*/ 6708081 w 8448542"/>
                <a:gd name="connsiteY1390" fmla="*/ 3306073 h 4859578"/>
                <a:gd name="connsiteX1391" fmla="*/ 6736346 w 8448542"/>
                <a:gd name="connsiteY1391" fmla="*/ 3361983 h 4859578"/>
                <a:gd name="connsiteX1392" fmla="*/ 6772231 w 8448542"/>
                <a:gd name="connsiteY1392" fmla="*/ 3399152 h 4859578"/>
                <a:gd name="connsiteX1393" fmla="*/ 6804704 w 8448542"/>
                <a:gd name="connsiteY1393" fmla="*/ 3428791 h 4859578"/>
                <a:gd name="connsiteX1394" fmla="*/ 6786984 w 8448542"/>
                <a:gd name="connsiteY1394" fmla="*/ 3442037 h 4859578"/>
                <a:gd name="connsiteX1395" fmla="*/ 6786984 w 8448542"/>
                <a:gd name="connsiteY1395" fmla="*/ 3721142 h 4859578"/>
                <a:gd name="connsiteX1396" fmla="*/ 6607382 w 8448542"/>
                <a:gd name="connsiteY1396" fmla="*/ 3725749 h 4859578"/>
                <a:gd name="connsiteX1397" fmla="*/ 6027376 w 8448542"/>
                <a:gd name="connsiteY1397" fmla="*/ 3725749 h 4859578"/>
                <a:gd name="connsiteX1398" fmla="*/ 5825623 w 8448542"/>
                <a:gd name="connsiteY1398" fmla="*/ 3725572 h 4859578"/>
                <a:gd name="connsiteX1399" fmla="*/ 5825623 w 8448542"/>
                <a:gd name="connsiteY1399" fmla="*/ 3437607 h 4859578"/>
                <a:gd name="connsiteX1400" fmla="*/ 5799042 w 8448542"/>
                <a:gd name="connsiteY1400" fmla="*/ 3433221 h 4859578"/>
                <a:gd name="connsiteX1401" fmla="*/ 5825889 w 8448542"/>
                <a:gd name="connsiteY1401" fmla="*/ 3431227 h 4859578"/>
                <a:gd name="connsiteX1402" fmla="*/ 5834484 w 8448542"/>
                <a:gd name="connsiteY1402" fmla="*/ 3402209 h 4859578"/>
                <a:gd name="connsiteX1403" fmla="*/ 5728114 w 8448542"/>
                <a:gd name="connsiteY1403" fmla="*/ 3406639 h 4859578"/>
                <a:gd name="connsiteX1404" fmla="*/ 5732588 w 8448542"/>
                <a:gd name="connsiteY1404" fmla="*/ 3650258 h 4859578"/>
                <a:gd name="connsiteX1405" fmla="*/ 5586391 w 8448542"/>
                <a:gd name="connsiteY1405" fmla="*/ 3650258 h 4859578"/>
                <a:gd name="connsiteX1406" fmla="*/ 5586391 w 8448542"/>
                <a:gd name="connsiteY1406" fmla="*/ 3311345 h 4859578"/>
                <a:gd name="connsiteX1407" fmla="*/ 5590821 w 8448542"/>
                <a:gd name="connsiteY1407" fmla="*/ 3300269 h 4859578"/>
                <a:gd name="connsiteX1408" fmla="*/ 5728158 w 8448542"/>
                <a:gd name="connsiteY1408" fmla="*/ 3300269 h 4859578"/>
                <a:gd name="connsiteX1409" fmla="*/ 5728158 w 8448542"/>
                <a:gd name="connsiteY1409" fmla="*/ 3397735 h 4859578"/>
                <a:gd name="connsiteX1410" fmla="*/ 5754739 w 8448542"/>
                <a:gd name="connsiteY1410" fmla="*/ 3386659 h 4859578"/>
                <a:gd name="connsiteX1411" fmla="*/ 5754739 w 8448542"/>
                <a:gd name="connsiteY1411" fmla="*/ 3278118 h 4859578"/>
                <a:gd name="connsiteX1412" fmla="*/ 5342728 w 8448542"/>
                <a:gd name="connsiteY1412" fmla="*/ 3278118 h 4859578"/>
                <a:gd name="connsiteX1413" fmla="*/ 5342728 w 8448542"/>
                <a:gd name="connsiteY1413" fmla="*/ 3761014 h 4859578"/>
                <a:gd name="connsiteX1414" fmla="*/ 5750309 w 8448542"/>
                <a:gd name="connsiteY1414" fmla="*/ 3761014 h 4859578"/>
                <a:gd name="connsiteX1415" fmla="*/ 5750309 w 8448542"/>
                <a:gd name="connsiteY1415" fmla="*/ 3437607 h 4859578"/>
                <a:gd name="connsiteX1416" fmla="*/ 5743752 w 8448542"/>
                <a:gd name="connsiteY1416" fmla="*/ 3433088 h 4859578"/>
                <a:gd name="connsiteX1417" fmla="*/ 5763644 w 8448542"/>
                <a:gd name="connsiteY1417" fmla="*/ 3437651 h 4859578"/>
                <a:gd name="connsiteX1418" fmla="*/ 5759170 w 8448542"/>
                <a:gd name="connsiteY1418" fmla="*/ 4850851 h 4859578"/>
                <a:gd name="connsiteX1419" fmla="*/ 5821193 w 8448542"/>
                <a:gd name="connsiteY1419" fmla="*/ 4850851 h 4859578"/>
                <a:gd name="connsiteX1420" fmla="*/ 5816541 w 8448542"/>
                <a:gd name="connsiteY1420" fmla="*/ 3949077 h 4859578"/>
                <a:gd name="connsiteX1421" fmla="*/ 5821370 w 8448542"/>
                <a:gd name="connsiteY1421" fmla="*/ 3914034 h 4859578"/>
                <a:gd name="connsiteX1422" fmla="*/ 5821237 w 8448542"/>
                <a:gd name="connsiteY1422" fmla="*/ 3756584 h 4859578"/>
                <a:gd name="connsiteX1423" fmla="*/ 5827838 w 8448542"/>
                <a:gd name="connsiteY1423" fmla="*/ 3761014 h 4859578"/>
                <a:gd name="connsiteX1424" fmla="*/ 6795844 w 8448542"/>
                <a:gd name="connsiteY1424" fmla="*/ 3761014 h 4859578"/>
                <a:gd name="connsiteX1425" fmla="*/ 6788711 w 8448542"/>
                <a:gd name="connsiteY1425" fmla="*/ 3779045 h 4859578"/>
                <a:gd name="connsiteX1426" fmla="*/ 6314986 w 8448542"/>
                <a:gd name="connsiteY1426" fmla="*/ 3778557 h 4859578"/>
                <a:gd name="connsiteX1427" fmla="*/ 6284330 w 8448542"/>
                <a:gd name="connsiteY1427" fmla="*/ 3783342 h 4859578"/>
                <a:gd name="connsiteX1428" fmla="*/ 5825579 w 8448542"/>
                <a:gd name="connsiteY1428" fmla="*/ 3783121 h 4859578"/>
                <a:gd name="connsiteX1429" fmla="*/ 5825579 w 8448542"/>
                <a:gd name="connsiteY1429" fmla="*/ 3814177 h 4859578"/>
                <a:gd name="connsiteX1430" fmla="*/ 6791414 w 8448542"/>
                <a:gd name="connsiteY1430" fmla="*/ 3814177 h 4859578"/>
                <a:gd name="connsiteX1431" fmla="*/ 6791414 w 8448542"/>
                <a:gd name="connsiteY1431" fmla="*/ 4846421 h 4859578"/>
                <a:gd name="connsiteX1432" fmla="*/ 6853437 w 8448542"/>
                <a:gd name="connsiteY1432" fmla="*/ 4850851 h 4859578"/>
                <a:gd name="connsiteX1433" fmla="*/ 6853437 w 8448542"/>
                <a:gd name="connsiteY1433" fmla="*/ 3437607 h 4859578"/>
                <a:gd name="connsiteX1434" fmla="*/ 6818040 w 8448542"/>
                <a:gd name="connsiteY1434" fmla="*/ 3433221 h 4859578"/>
                <a:gd name="connsiteX1435" fmla="*/ 6860393 w 8448542"/>
                <a:gd name="connsiteY1435" fmla="*/ 3401855 h 4859578"/>
                <a:gd name="connsiteX1436" fmla="*/ 6778167 w 8448542"/>
                <a:gd name="connsiteY1436" fmla="*/ 3393304 h 4859578"/>
                <a:gd name="connsiteX1437" fmla="*/ 6782553 w 8448542"/>
                <a:gd name="connsiteY1437" fmla="*/ 3377799 h 4859578"/>
                <a:gd name="connsiteX1438" fmla="*/ 6782553 w 8448542"/>
                <a:gd name="connsiteY1438" fmla="*/ 3286979 h 4859578"/>
                <a:gd name="connsiteX1439" fmla="*/ 6793363 w 8448542"/>
                <a:gd name="connsiteY1439" fmla="*/ 3380279 h 4859578"/>
                <a:gd name="connsiteX1440" fmla="*/ 6857867 w 8448542"/>
                <a:gd name="connsiteY1440" fmla="*/ 3388830 h 4859578"/>
                <a:gd name="connsiteX1441" fmla="*/ 6853437 w 8448542"/>
                <a:gd name="connsiteY1441" fmla="*/ 3382229 h 4859578"/>
                <a:gd name="connsiteX1442" fmla="*/ 6853437 w 8448542"/>
                <a:gd name="connsiteY1442" fmla="*/ 3304700 h 4859578"/>
                <a:gd name="connsiteX1443" fmla="*/ 6860082 w 8448542"/>
                <a:gd name="connsiteY1443" fmla="*/ 3309130 h 4859578"/>
                <a:gd name="connsiteX1444" fmla="*/ 6990774 w 8448542"/>
                <a:gd name="connsiteY1444" fmla="*/ 3309130 h 4859578"/>
                <a:gd name="connsiteX1445" fmla="*/ 6985679 w 8448542"/>
                <a:gd name="connsiteY1445" fmla="*/ 3656239 h 4859578"/>
                <a:gd name="connsiteX1446" fmla="*/ 6948864 w 8448542"/>
                <a:gd name="connsiteY1446" fmla="*/ 3658941 h 4859578"/>
                <a:gd name="connsiteX1447" fmla="*/ 6862297 w 8448542"/>
                <a:gd name="connsiteY1447" fmla="*/ 3659163 h 4859578"/>
                <a:gd name="connsiteX1448" fmla="*/ 6862297 w 8448542"/>
                <a:gd name="connsiteY1448" fmla="*/ 3761058 h 4859578"/>
                <a:gd name="connsiteX1449" fmla="*/ 7221146 w 8448542"/>
                <a:gd name="connsiteY1449" fmla="*/ 3761058 h 4859578"/>
                <a:gd name="connsiteX1450" fmla="*/ 7221146 w 8448542"/>
                <a:gd name="connsiteY1450" fmla="*/ 3278163 h 4859578"/>
                <a:gd name="connsiteX1451" fmla="*/ 6849007 w 8448542"/>
                <a:gd name="connsiteY1451" fmla="*/ 3278163 h 4859578"/>
                <a:gd name="connsiteX1452" fmla="*/ 6849007 w 8448542"/>
                <a:gd name="connsiteY1452" fmla="*/ 3256011 h 4859578"/>
                <a:gd name="connsiteX1453" fmla="*/ 6886443 w 8448542"/>
                <a:gd name="connsiteY1453" fmla="*/ 3260663 h 4859578"/>
                <a:gd name="connsiteX1454" fmla="*/ 7789900 w 8448542"/>
                <a:gd name="connsiteY1454" fmla="*/ 3260752 h 4859578"/>
                <a:gd name="connsiteX1455" fmla="*/ 7803678 w 8448542"/>
                <a:gd name="connsiteY1455" fmla="*/ 3242721 h 4859578"/>
                <a:gd name="connsiteX1456" fmla="*/ 7799336 w 8448542"/>
                <a:gd name="connsiteY1456" fmla="*/ 3264961 h 4859578"/>
                <a:gd name="connsiteX1457" fmla="*/ 8412879 w 8448542"/>
                <a:gd name="connsiteY1457" fmla="*/ 3260486 h 4859578"/>
                <a:gd name="connsiteX1458" fmla="*/ 8412879 w 8448542"/>
                <a:gd name="connsiteY1458" fmla="*/ 3229474 h 4859578"/>
                <a:gd name="connsiteX1459" fmla="*/ 8375355 w 8448542"/>
                <a:gd name="connsiteY1459" fmla="*/ 3224823 h 4859578"/>
                <a:gd name="connsiteX1460" fmla="*/ 7892105 w 8448542"/>
                <a:gd name="connsiteY1460" fmla="*/ 3224823 h 4859578"/>
                <a:gd name="connsiteX1461" fmla="*/ 6917454 w 8448542"/>
                <a:gd name="connsiteY1461" fmla="*/ 3229607 h 4859578"/>
                <a:gd name="connsiteX1462" fmla="*/ 6853393 w 8448542"/>
                <a:gd name="connsiteY1462" fmla="*/ 3225000 h 4859578"/>
                <a:gd name="connsiteX1463" fmla="*/ 6853393 w 8448542"/>
                <a:gd name="connsiteY1463" fmla="*/ 3207279 h 4859578"/>
                <a:gd name="connsiteX1464" fmla="*/ 7221102 w 8448542"/>
                <a:gd name="connsiteY1464" fmla="*/ 3207279 h 4859578"/>
                <a:gd name="connsiteX1465" fmla="*/ 7221102 w 8448542"/>
                <a:gd name="connsiteY1465" fmla="*/ 2919314 h 4859578"/>
                <a:gd name="connsiteX1466" fmla="*/ 6999546 w 8448542"/>
                <a:gd name="connsiteY1466" fmla="*/ 2914839 h 4859578"/>
                <a:gd name="connsiteX1467" fmla="*/ 6999546 w 8448542"/>
                <a:gd name="connsiteY1467" fmla="*/ 3198374 h 4859578"/>
                <a:gd name="connsiteX1468" fmla="*/ 6992945 w 8448542"/>
                <a:gd name="connsiteY1468" fmla="*/ 3193944 h 4859578"/>
                <a:gd name="connsiteX1469" fmla="*/ 6873329 w 8448542"/>
                <a:gd name="connsiteY1469" fmla="*/ 3193944 h 4859578"/>
                <a:gd name="connsiteX1470" fmla="*/ 6866728 w 8448542"/>
                <a:gd name="connsiteY1470" fmla="*/ 3198374 h 4859578"/>
                <a:gd name="connsiteX1471" fmla="*/ 6862253 w 8448542"/>
                <a:gd name="connsiteY1471" fmla="*/ 2928086 h 4859578"/>
                <a:gd name="connsiteX1472" fmla="*/ 6875544 w 8448542"/>
                <a:gd name="connsiteY1472" fmla="*/ 2928174 h 4859578"/>
                <a:gd name="connsiteX1473" fmla="*/ 6871114 w 8448542"/>
                <a:gd name="connsiteY1473" fmla="*/ 2934775 h 4859578"/>
                <a:gd name="connsiteX1474" fmla="*/ 6871114 w 8448542"/>
                <a:gd name="connsiteY1474" fmla="*/ 3182868 h 4859578"/>
                <a:gd name="connsiteX1475" fmla="*/ 6995160 w 8448542"/>
                <a:gd name="connsiteY1475" fmla="*/ 3185083 h 4859578"/>
                <a:gd name="connsiteX1476" fmla="*/ 6995160 w 8448542"/>
                <a:gd name="connsiteY1476" fmla="*/ 2932560 h 4859578"/>
                <a:gd name="connsiteX1477" fmla="*/ 6933137 w 8448542"/>
                <a:gd name="connsiteY1477" fmla="*/ 2932560 h 4859578"/>
                <a:gd name="connsiteX1478" fmla="*/ 6933137 w 8448542"/>
                <a:gd name="connsiteY1478" fmla="*/ 2928130 h 4859578"/>
                <a:gd name="connsiteX1479" fmla="*/ 6995160 w 8448542"/>
                <a:gd name="connsiteY1479" fmla="*/ 2928130 h 4859578"/>
                <a:gd name="connsiteX1480" fmla="*/ 6995160 w 8448542"/>
                <a:gd name="connsiteY1480" fmla="*/ 2919269 h 4859578"/>
                <a:gd name="connsiteX1481" fmla="*/ 6844532 w 8448542"/>
                <a:gd name="connsiteY1481" fmla="*/ 2919269 h 4859578"/>
                <a:gd name="connsiteX1482" fmla="*/ 6844355 w 8448542"/>
                <a:gd name="connsiteY1482" fmla="*/ 3152034 h 4859578"/>
                <a:gd name="connsiteX1483" fmla="*/ 6842406 w 8448542"/>
                <a:gd name="connsiteY1483" fmla="*/ 3185039 h 4859578"/>
                <a:gd name="connsiteX1484" fmla="*/ 6831596 w 8448542"/>
                <a:gd name="connsiteY1484" fmla="*/ 3107909 h 4859578"/>
                <a:gd name="connsiteX1485" fmla="*/ 6840279 w 8448542"/>
                <a:gd name="connsiteY1485" fmla="*/ 3072290 h 4859578"/>
                <a:gd name="connsiteX1486" fmla="*/ 6840279 w 8448542"/>
                <a:gd name="connsiteY1486" fmla="*/ 2930124 h 4859578"/>
                <a:gd name="connsiteX1487" fmla="*/ 6833412 w 8448542"/>
                <a:gd name="connsiteY1487" fmla="*/ 2914839 h 4859578"/>
                <a:gd name="connsiteX1488" fmla="*/ 6716011 w 8448542"/>
                <a:gd name="connsiteY1488" fmla="*/ 2914839 h 4859578"/>
                <a:gd name="connsiteX1489" fmla="*/ 6716011 w 8448542"/>
                <a:gd name="connsiteY1489" fmla="*/ 3207235 h 4859578"/>
                <a:gd name="connsiteX1490" fmla="*/ 6789110 w 8448542"/>
                <a:gd name="connsiteY1490" fmla="*/ 3207235 h 4859578"/>
                <a:gd name="connsiteX1491" fmla="*/ 6795800 w 8448542"/>
                <a:gd name="connsiteY1491" fmla="*/ 3209494 h 4859578"/>
                <a:gd name="connsiteX1492" fmla="*/ 6788357 w 8448542"/>
                <a:gd name="connsiteY1492" fmla="*/ 3225133 h 4859578"/>
                <a:gd name="connsiteX1493" fmla="*/ 6642602 w 8448542"/>
                <a:gd name="connsiteY1493" fmla="*/ 3232354 h 4859578"/>
                <a:gd name="connsiteX1494" fmla="*/ 6631837 w 8448542"/>
                <a:gd name="connsiteY1494" fmla="*/ 3211665 h 4859578"/>
                <a:gd name="connsiteX1495" fmla="*/ 6707151 w 8448542"/>
                <a:gd name="connsiteY1495" fmla="*/ 3211665 h 4859578"/>
                <a:gd name="connsiteX1496" fmla="*/ 6707151 w 8448542"/>
                <a:gd name="connsiteY1496" fmla="*/ 2914839 h 4859578"/>
                <a:gd name="connsiteX1497" fmla="*/ 6454627 w 8448542"/>
                <a:gd name="connsiteY1497" fmla="*/ 2914839 h 4859578"/>
                <a:gd name="connsiteX1498" fmla="*/ 6465703 w 8448542"/>
                <a:gd name="connsiteY1498" fmla="*/ 2950281 h 4859578"/>
                <a:gd name="connsiteX1499" fmla="*/ 6432344 w 8448542"/>
                <a:gd name="connsiteY1499" fmla="*/ 2894549 h 4859578"/>
                <a:gd name="connsiteX1500" fmla="*/ 6465659 w 8448542"/>
                <a:gd name="connsiteY1500" fmla="*/ 2803906 h 4859578"/>
                <a:gd name="connsiteX1501" fmla="*/ 6485019 w 8448542"/>
                <a:gd name="connsiteY1501" fmla="*/ 2880948 h 4859578"/>
                <a:gd name="connsiteX1502" fmla="*/ 6443951 w 8448542"/>
                <a:gd name="connsiteY1502" fmla="*/ 2887948 h 4859578"/>
                <a:gd name="connsiteX1503" fmla="*/ 6441292 w 8448542"/>
                <a:gd name="connsiteY1503" fmla="*/ 2901593 h 4859578"/>
                <a:gd name="connsiteX1504" fmla="*/ 6700461 w 8448542"/>
                <a:gd name="connsiteY1504" fmla="*/ 2901593 h 4859578"/>
                <a:gd name="connsiteX1505" fmla="*/ 6707106 w 8448542"/>
                <a:gd name="connsiteY1505" fmla="*/ 2894948 h 4859578"/>
                <a:gd name="connsiteX1506" fmla="*/ 6707106 w 8448542"/>
                <a:gd name="connsiteY1506" fmla="*/ 2755395 h 4859578"/>
                <a:gd name="connsiteX1507" fmla="*/ 6361548 w 8448542"/>
                <a:gd name="connsiteY1507" fmla="*/ 2755395 h 4859578"/>
                <a:gd name="connsiteX1508" fmla="*/ 6359289 w 8448542"/>
                <a:gd name="connsiteY1508" fmla="*/ 2804216 h 4859578"/>
                <a:gd name="connsiteX1509" fmla="*/ 6260849 w 8448542"/>
                <a:gd name="connsiteY1509" fmla="*/ 2796331 h 4859578"/>
                <a:gd name="connsiteX1510" fmla="*/ 6246451 w 8448542"/>
                <a:gd name="connsiteY1510" fmla="*/ 2804128 h 4859578"/>
                <a:gd name="connsiteX1511" fmla="*/ 6255267 w 8448542"/>
                <a:gd name="connsiteY1511" fmla="*/ 2755395 h 4859578"/>
                <a:gd name="connsiteX1512" fmla="*/ 5896418 w 8448542"/>
                <a:gd name="connsiteY1512" fmla="*/ 2755395 h 4859578"/>
                <a:gd name="connsiteX1513" fmla="*/ 5896418 w 8448542"/>
                <a:gd name="connsiteY1513" fmla="*/ 2821849 h 4859578"/>
                <a:gd name="connsiteX1514" fmla="*/ 5891988 w 8448542"/>
                <a:gd name="connsiteY1514" fmla="*/ 2821849 h 4859578"/>
                <a:gd name="connsiteX1515" fmla="*/ 5891988 w 8448542"/>
                <a:gd name="connsiteY1515" fmla="*/ 2755395 h 4859578"/>
                <a:gd name="connsiteX1516" fmla="*/ 5772372 w 8448542"/>
                <a:gd name="connsiteY1516" fmla="*/ 2755395 h 4859578"/>
                <a:gd name="connsiteX1517" fmla="*/ 5772372 w 8448542"/>
                <a:gd name="connsiteY1517" fmla="*/ 2897163 h 4859578"/>
                <a:gd name="connsiteX1518" fmla="*/ 5884900 w 8448542"/>
                <a:gd name="connsiteY1518" fmla="*/ 2901947 h 4859578"/>
                <a:gd name="connsiteX1519" fmla="*/ 5889728 w 8448542"/>
                <a:gd name="connsiteY1519" fmla="*/ 2892732 h 4859578"/>
                <a:gd name="connsiteX1520" fmla="*/ 5907228 w 8448542"/>
                <a:gd name="connsiteY1520" fmla="*/ 2901859 h 4859578"/>
                <a:gd name="connsiteX1521" fmla="*/ 6151334 w 8448542"/>
                <a:gd name="connsiteY1521" fmla="*/ 2901770 h 4859578"/>
                <a:gd name="connsiteX1522" fmla="*/ 6184339 w 8448542"/>
                <a:gd name="connsiteY1522" fmla="*/ 2892732 h 4859578"/>
                <a:gd name="connsiteX1523" fmla="*/ 6013819 w 8448542"/>
                <a:gd name="connsiteY1523" fmla="*/ 3158546 h 4859578"/>
                <a:gd name="connsiteX1524" fmla="*/ 6017009 w 8448542"/>
                <a:gd name="connsiteY1524" fmla="*/ 3143971 h 4859578"/>
                <a:gd name="connsiteX1525" fmla="*/ 6162232 w 8448542"/>
                <a:gd name="connsiteY1525" fmla="*/ 2914884 h 4859578"/>
                <a:gd name="connsiteX1526" fmla="*/ 5901469 w 8448542"/>
                <a:gd name="connsiteY1526" fmla="*/ 2919845 h 4859578"/>
                <a:gd name="connsiteX1527" fmla="*/ 5896462 w 8448542"/>
                <a:gd name="connsiteY1527" fmla="*/ 3207190 h 4859578"/>
                <a:gd name="connsiteX1528" fmla="*/ 5993883 w 8448542"/>
                <a:gd name="connsiteY1528" fmla="*/ 3189514 h 4859578"/>
                <a:gd name="connsiteX1529" fmla="*/ 5954055 w 8448542"/>
                <a:gd name="connsiteY1529" fmla="*/ 3255967 h 4859578"/>
                <a:gd name="connsiteX1530" fmla="*/ 5962916 w 8448542"/>
                <a:gd name="connsiteY1530" fmla="*/ 3225000 h 4859578"/>
                <a:gd name="connsiteX1531" fmla="*/ 5903285 w 8448542"/>
                <a:gd name="connsiteY1531" fmla="*/ 3224778 h 4859578"/>
                <a:gd name="connsiteX1532" fmla="*/ 5826199 w 8448542"/>
                <a:gd name="connsiteY1532" fmla="*/ 3232221 h 4859578"/>
                <a:gd name="connsiteX1533" fmla="*/ 5825579 w 8448542"/>
                <a:gd name="connsiteY1533" fmla="*/ 3260442 h 4859578"/>
                <a:gd name="connsiteX1534" fmla="*/ 5954055 w 8448542"/>
                <a:gd name="connsiteY1534" fmla="*/ 3256011 h 4859578"/>
                <a:gd name="connsiteX1535" fmla="*/ 7398444 w 8448542"/>
                <a:gd name="connsiteY1535" fmla="*/ 2755218 h 4859578"/>
                <a:gd name="connsiteX1536" fmla="*/ 7225665 w 8448542"/>
                <a:gd name="connsiteY1536" fmla="*/ 2755218 h 4859578"/>
                <a:gd name="connsiteX1537" fmla="*/ 7225665 w 8448542"/>
                <a:gd name="connsiteY1537" fmla="*/ 2896986 h 4859578"/>
                <a:gd name="connsiteX1538" fmla="*/ 7398489 w 8448542"/>
                <a:gd name="connsiteY1538" fmla="*/ 2896986 h 4859578"/>
                <a:gd name="connsiteX1539" fmla="*/ 7398489 w 8448542"/>
                <a:gd name="connsiteY1539" fmla="*/ 2872619 h 4859578"/>
                <a:gd name="connsiteX1540" fmla="*/ 7398489 w 8448542"/>
                <a:gd name="connsiteY1540" fmla="*/ 2755218 h 4859578"/>
                <a:gd name="connsiteX1541" fmla="*/ 8408537 w 8448542"/>
                <a:gd name="connsiteY1541" fmla="*/ 2755218 h 4859578"/>
                <a:gd name="connsiteX1542" fmla="*/ 8244619 w 8448542"/>
                <a:gd name="connsiteY1542" fmla="*/ 2755218 h 4859578"/>
                <a:gd name="connsiteX1543" fmla="*/ 8241030 w 8448542"/>
                <a:gd name="connsiteY1543" fmla="*/ 2891403 h 4859578"/>
                <a:gd name="connsiteX1544" fmla="*/ 8246834 w 8448542"/>
                <a:gd name="connsiteY1544" fmla="*/ 2901416 h 4859578"/>
                <a:gd name="connsiteX1545" fmla="*/ 8408537 w 8448542"/>
                <a:gd name="connsiteY1545" fmla="*/ 2901416 h 4859578"/>
                <a:gd name="connsiteX1546" fmla="*/ 8408537 w 8448542"/>
                <a:gd name="connsiteY1546" fmla="*/ 2755218 h 4859578"/>
                <a:gd name="connsiteX1547" fmla="*/ 4350444 w 8448542"/>
                <a:gd name="connsiteY1547" fmla="*/ 3207102 h 4859578"/>
                <a:gd name="connsiteX1548" fmla="*/ 4346014 w 8448542"/>
                <a:gd name="connsiteY1548" fmla="*/ 3191596 h 4859578"/>
                <a:gd name="connsiteX1549" fmla="*/ 4346014 w 8448542"/>
                <a:gd name="connsiteY1549" fmla="*/ 2921352 h 4859578"/>
                <a:gd name="connsiteX1550" fmla="*/ 4336002 w 8448542"/>
                <a:gd name="connsiteY1550" fmla="*/ 2915548 h 4859578"/>
                <a:gd name="connsiteX1551" fmla="*/ 4173191 w 8448542"/>
                <a:gd name="connsiteY1551" fmla="*/ 2919092 h 4859578"/>
                <a:gd name="connsiteX1552" fmla="*/ 4173191 w 8448542"/>
                <a:gd name="connsiteY1552" fmla="*/ 3207102 h 4859578"/>
                <a:gd name="connsiteX1553" fmla="*/ 4350444 w 8448542"/>
                <a:gd name="connsiteY1553" fmla="*/ 3207102 h 4859578"/>
                <a:gd name="connsiteX1554" fmla="*/ 4979537 w 8448542"/>
                <a:gd name="connsiteY1554" fmla="*/ 2927997 h 4859578"/>
                <a:gd name="connsiteX1555" fmla="*/ 4964253 w 8448542"/>
                <a:gd name="connsiteY1555" fmla="*/ 2914485 h 4859578"/>
                <a:gd name="connsiteX1556" fmla="*/ 4809195 w 8448542"/>
                <a:gd name="connsiteY1556" fmla="*/ 2919358 h 4859578"/>
                <a:gd name="connsiteX1557" fmla="*/ 4614221 w 8448542"/>
                <a:gd name="connsiteY1557" fmla="*/ 2914529 h 4859578"/>
                <a:gd name="connsiteX1558" fmla="*/ 4354875 w 8448542"/>
                <a:gd name="connsiteY1558" fmla="*/ 2914706 h 4859578"/>
                <a:gd name="connsiteX1559" fmla="*/ 4354875 w 8448542"/>
                <a:gd name="connsiteY1559" fmla="*/ 3207102 h 4859578"/>
                <a:gd name="connsiteX1560" fmla="*/ 5338386 w 8448542"/>
                <a:gd name="connsiteY1560" fmla="*/ 3207102 h 4859578"/>
                <a:gd name="connsiteX1561" fmla="*/ 5338386 w 8448542"/>
                <a:gd name="connsiteY1561" fmla="*/ 2921352 h 4859578"/>
                <a:gd name="connsiteX1562" fmla="*/ 5283186 w 8448542"/>
                <a:gd name="connsiteY1562" fmla="*/ 2919314 h 4859578"/>
                <a:gd name="connsiteX1563" fmla="*/ 5192189 w 8448542"/>
                <a:gd name="connsiteY1563" fmla="*/ 2919181 h 4859578"/>
                <a:gd name="connsiteX1564" fmla="*/ 5196619 w 8448542"/>
                <a:gd name="connsiteY1564" fmla="*/ 2930212 h 4859578"/>
                <a:gd name="connsiteX1565" fmla="*/ 5196619 w 8448542"/>
                <a:gd name="connsiteY1565" fmla="*/ 3202672 h 4859578"/>
                <a:gd name="connsiteX1566" fmla="*/ 5187758 w 8448542"/>
                <a:gd name="connsiteY1566" fmla="*/ 3202672 h 4859578"/>
                <a:gd name="connsiteX1567" fmla="*/ 5187758 w 8448542"/>
                <a:gd name="connsiteY1567" fmla="*/ 2919137 h 4859578"/>
                <a:gd name="connsiteX1568" fmla="*/ 4983968 w 8448542"/>
                <a:gd name="connsiteY1568" fmla="*/ 2914706 h 4859578"/>
                <a:gd name="connsiteX1569" fmla="*/ 4983968 w 8448542"/>
                <a:gd name="connsiteY1569" fmla="*/ 3189381 h 4859578"/>
                <a:gd name="connsiteX1570" fmla="*/ 4855491 w 8448542"/>
                <a:gd name="connsiteY1570" fmla="*/ 3189381 h 4859578"/>
                <a:gd name="connsiteX1571" fmla="*/ 4859655 w 8448542"/>
                <a:gd name="connsiteY1571" fmla="*/ 2935174 h 4859578"/>
                <a:gd name="connsiteX1572" fmla="*/ 4875427 w 8448542"/>
                <a:gd name="connsiteY1572" fmla="*/ 2927997 h 4859578"/>
                <a:gd name="connsiteX1573" fmla="*/ 4979537 w 8448542"/>
                <a:gd name="connsiteY1573" fmla="*/ 2927997 h 4859578"/>
                <a:gd name="connsiteX1574" fmla="*/ 5537747 w 8448542"/>
                <a:gd name="connsiteY1574" fmla="*/ 2919137 h 4859578"/>
                <a:gd name="connsiteX1575" fmla="*/ 5495837 w 8448542"/>
                <a:gd name="connsiteY1575" fmla="*/ 2919358 h 4859578"/>
                <a:gd name="connsiteX1576" fmla="*/ 5424554 w 8448542"/>
                <a:gd name="connsiteY1576" fmla="*/ 2919358 h 4859578"/>
                <a:gd name="connsiteX1577" fmla="*/ 5342816 w 8448542"/>
                <a:gd name="connsiteY1577" fmla="*/ 2921352 h 4859578"/>
                <a:gd name="connsiteX1578" fmla="*/ 5342816 w 8448542"/>
                <a:gd name="connsiteY1578" fmla="*/ 3207102 h 4859578"/>
                <a:gd name="connsiteX1579" fmla="*/ 5752613 w 8448542"/>
                <a:gd name="connsiteY1579" fmla="*/ 3207102 h 4859578"/>
                <a:gd name="connsiteX1580" fmla="*/ 5757442 w 8448542"/>
                <a:gd name="connsiteY1580" fmla="*/ 3216139 h 4859578"/>
                <a:gd name="connsiteX1581" fmla="*/ 5752613 w 8448542"/>
                <a:gd name="connsiteY1581" fmla="*/ 3247018 h 4859578"/>
                <a:gd name="connsiteX1582" fmla="*/ 5739367 w 8448542"/>
                <a:gd name="connsiteY1582" fmla="*/ 3229209 h 4859578"/>
                <a:gd name="connsiteX1583" fmla="*/ 4906261 w 8448542"/>
                <a:gd name="connsiteY1583" fmla="*/ 3224645 h 4859578"/>
                <a:gd name="connsiteX1584" fmla="*/ 4397228 w 8448542"/>
                <a:gd name="connsiteY1584" fmla="*/ 3224690 h 4859578"/>
                <a:gd name="connsiteX1585" fmla="*/ 4167387 w 8448542"/>
                <a:gd name="connsiteY1585" fmla="*/ 3224690 h 4859578"/>
                <a:gd name="connsiteX1586" fmla="*/ 4155514 w 8448542"/>
                <a:gd name="connsiteY1586" fmla="*/ 3255834 h 4859578"/>
                <a:gd name="connsiteX1587" fmla="*/ 4184399 w 8448542"/>
                <a:gd name="connsiteY1587" fmla="*/ 3260265 h 4859578"/>
                <a:gd name="connsiteX1588" fmla="*/ 4738311 w 8448542"/>
                <a:gd name="connsiteY1588" fmla="*/ 3260486 h 4859578"/>
                <a:gd name="connsiteX1589" fmla="*/ 4766931 w 8448542"/>
                <a:gd name="connsiteY1589" fmla="*/ 3255834 h 4859578"/>
                <a:gd name="connsiteX1590" fmla="*/ 4762500 w 8448542"/>
                <a:gd name="connsiteY1590" fmla="*/ 3238202 h 4859578"/>
                <a:gd name="connsiteX1591" fmla="*/ 4775747 w 8448542"/>
                <a:gd name="connsiteY1591" fmla="*/ 3238202 h 4859578"/>
                <a:gd name="connsiteX1592" fmla="*/ 4775747 w 8448542"/>
                <a:gd name="connsiteY1592" fmla="*/ 3260309 h 4859578"/>
                <a:gd name="connsiteX1593" fmla="*/ 5752613 w 8448542"/>
                <a:gd name="connsiteY1593" fmla="*/ 3260309 h 4859578"/>
                <a:gd name="connsiteX1594" fmla="*/ 5763644 w 8448542"/>
                <a:gd name="connsiteY1594" fmla="*/ 3262657 h 4859578"/>
                <a:gd name="connsiteX1595" fmla="*/ 5759258 w 8448542"/>
                <a:gd name="connsiteY1595" fmla="*/ 3393216 h 4859578"/>
                <a:gd name="connsiteX1596" fmla="*/ 5821282 w 8448542"/>
                <a:gd name="connsiteY1596" fmla="*/ 3393216 h 4859578"/>
                <a:gd name="connsiteX1597" fmla="*/ 5821282 w 8448542"/>
                <a:gd name="connsiteY1597" fmla="*/ 3207146 h 4859578"/>
                <a:gd name="connsiteX1598" fmla="*/ 5892165 w 8448542"/>
                <a:gd name="connsiteY1598" fmla="*/ 3207146 h 4859578"/>
                <a:gd name="connsiteX1599" fmla="*/ 5892165 w 8448542"/>
                <a:gd name="connsiteY1599" fmla="*/ 2919181 h 4859578"/>
                <a:gd name="connsiteX1600" fmla="*/ 5768119 w 8448542"/>
                <a:gd name="connsiteY1600" fmla="*/ 2919181 h 4859578"/>
                <a:gd name="connsiteX1601" fmla="*/ 5768163 w 8448542"/>
                <a:gd name="connsiteY1601" fmla="*/ 3005526 h 4859578"/>
                <a:gd name="connsiteX1602" fmla="*/ 5772593 w 8448542"/>
                <a:gd name="connsiteY1602" fmla="*/ 3071271 h 4859578"/>
                <a:gd name="connsiteX1603" fmla="*/ 5777466 w 8448542"/>
                <a:gd name="connsiteY1603" fmla="*/ 3089390 h 4859578"/>
                <a:gd name="connsiteX1604" fmla="*/ 5799130 w 8448542"/>
                <a:gd name="connsiteY1604" fmla="*/ 3096346 h 4859578"/>
                <a:gd name="connsiteX1605" fmla="*/ 5794744 w 8448542"/>
                <a:gd name="connsiteY1605" fmla="*/ 3078714 h 4859578"/>
                <a:gd name="connsiteX1606" fmla="*/ 5812421 w 8448542"/>
                <a:gd name="connsiteY1606" fmla="*/ 3078714 h 4859578"/>
                <a:gd name="connsiteX1607" fmla="*/ 5816851 w 8448542"/>
                <a:gd name="connsiteY1607" fmla="*/ 3193855 h 4859578"/>
                <a:gd name="connsiteX1608" fmla="*/ 5799130 w 8448542"/>
                <a:gd name="connsiteY1608" fmla="*/ 3187254 h 4859578"/>
                <a:gd name="connsiteX1609" fmla="*/ 5799130 w 8448542"/>
                <a:gd name="connsiteY1609" fmla="*/ 3105295 h 4859578"/>
                <a:gd name="connsiteX1610" fmla="*/ 5777024 w 8448542"/>
                <a:gd name="connsiteY1610" fmla="*/ 3096435 h 4859578"/>
                <a:gd name="connsiteX1611" fmla="*/ 5772549 w 8448542"/>
                <a:gd name="connsiteY1611" fmla="*/ 3107510 h 4859578"/>
                <a:gd name="connsiteX1612" fmla="*/ 5772549 w 8448542"/>
                <a:gd name="connsiteY1612" fmla="*/ 3202760 h 4859578"/>
                <a:gd name="connsiteX1613" fmla="*/ 5754828 w 8448542"/>
                <a:gd name="connsiteY1613" fmla="*/ 3202760 h 4859578"/>
                <a:gd name="connsiteX1614" fmla="*/ 5763689 w 8448542"/>
                <a:gd name="connsiteY1614" fmla="*/ 2919181 h 4859578"/>
                <a:gd name="connsiteX1615" fmla="*/ 5546563 w 8448542"/>
                <a:gd name="connsiteY1615" fmla="*/ 2914795 h 4859578"/>
                <a:gd name="connsiteX1616" fmla="*/ 5546563 w 8448542"/>
                <a:gd name="connsiteY1616" fmla="*/ 3180609 h 4859578"/>
                <a:gd name="connsiteX1617" fmla="*/ 5537702 w 8448542"/>
                <a:gd name="connsiteY1617" fmla="*/ 3180609 h 4859578"/>
                <a:gd name="connsiteX1618" fmla="*/ 5537702 w 8448542"/>
                <a:gd name="connsiteY1618" fmla="*/ 2919225 h 4859578"/>
                <a:gd name="connsiteX1619" fmla="*/ 7398444 w 8448542"/>
                <a:gd name="connsiteY1619" fmla="*/ 3207102 h 4859578"/>
                <a:gd name="connsiteX1620" fmla="*/ 7398622 w 8448542"/>
                <a:gd name="connsiteY1620" fmla="*/ 3111674 h 4859578"/>
                <a:gd name="connsiteX1621" fmla="*/ 7393660 w 8448542"/>
                <a:gd name="connsiteY1621" fmla="*/ 3071935 h 4859578"/>
                <a:gd name="connsiteX1622" fmla="*/ 7398666 w 8448542"/>
                <a:gd name="connsiteY1622" fmla="*/ 2930035 h 4859578"/>
                <a:gd name="connsiteX1623" fmla="*/ 7391799 w 8448542"/>
                <a:gd name="connsiteY1623" fmla="*/ 2914751 h 4859578"/>
                <a:gd name="connsiteX1624" fmla="*/ 7232311 w 8448542"/>
                <a:gd name="connsiteY1624" fmla="*/ 2914751 h 4859578"/>
                <a:gd name="connsiteX1625" fmla="*/ 7225665 w 8448542"/>
                <a:gd name="connsiteY1625" fmla="*/ 2921396 h 4859578"/>
                <a:gd name="connsiteX1626" fmla="*/ 7225665 w 8448542"/>
                <a:gd name="connsiteY1626" fmla="*/ 3207146 h 4859578"/>
                <a:gd name="connsiteX1627" fmla="*/ 7398444 w 8448542"/>
                <a:gd name="connsiteY1627" fmla="*/ 3207146 h 4859578"/>
                <a:gd name="connsiteX1628" fmla="*/ 8240189 w 8448542"/>
                <a:gd name="connsiteY1628" fmla="*/ 3207102 h 4859578"/>
                <a:gd name="connsiteX1629" fmla="*/ 8233809 w 8448542"/>
                <a:gd name="connsiteY1629" fmla="*/ 2918827 h 4859578"/>
                <a:gd name="connsiteX1630" fmla="*/ 8228493 w 8448542"/>
                <a:gd name="connsiteY1630" fmla="*/ 2915327 h 4859578"/>
                <a:gd name="connsiteX1631" fmla="*/ 7402875 w 8448542"/>
                <a:gd name="connsiteY1631" fmla="*/ 2919137 h 4859578"/>
                <a:gd name="connsiteX1632" fmla="*/ 7404780 w 8448542"/>
                <a:gd name="connsiteY1632" fmla="*/ 3202937 h 4859578"/>
                <a:gd name="connsiteX1633" fmla="*/ 7410096 w 8448542"/>
                <a:gd name="connsiteY1633" fmla="*/ 3206482 h 4859578"/>
                <a:gd name="connsiteX1634" fmla="*/ 8240189 w 8448542"/>
                <a:gd name="connsiteY1634" fmla="*/ 3207102 h 4859578"/>
                <a:gd name="connsiteX1635" fmla="*/ 8244619 w 8448542"/>
                <a:gd name="connsiteY1635" fmla="*/ 2919137 h 4859578"/>
                <a:gd name="connsiteX1636" fmla="*/ 8244619 w 8448542"/>
                <a:gd name="connsiteY1636" fmla="*/ 3207102 h 4859578"/>
                <a:gd name="connsiteX1637" fmla="*/ 8408537 w 8448542"/>
                <a:gd name="connsiteY1637" fmla="*/ 3211532 h 4859578"/>
                <a:gd name="connsiteX1638" fmla="*/ 8406588 w 8448542"/>
                <a:gd name="connsiteY1638" fmla="*/ 2918871 h 4859578"/>
                <a:gd name="connsiteX1639" fmla="*/ 8244619 w 8448542"/>
                <a:gd name="connsiteY1639" fmla="*/ 2919137 h 4859578"/>
                <a:gd name="connsiteX1640" fmla="*/ 4975107 w 8448542"/>
                <a:gd name="connsiteY1640" fmla="*/ 2936858 h 4859578"/>
                <a:gd name="connsiteX1641" fmla="*/ 4864351 w 8448542"/>
                <a:gd name="connsiteY1641" fmla="*/ 2936858 h 4859578"/>
                <a:gd name="connsiteX1642" fmla="*/ 4864351 w 8448542"/>
                <a:gd name="connsiteY1642" fmla="*/ 3184951 h 4859578"/>
                <a:gd name="connsiteX1643" fmla="*/ 4975107 w 8448542"/>
                <a:gd name="connsiteY1643" fmla="*/ 3184951 h 4859578"/>
                <a:gd name="connsiteX1644" fmla="*/ 4975107 w 8448542"/>
                <a:gd name="connsiteY1644" fmla="*/ 2936858 h 4859578"/>
                <a:gd name="connsiteX1645" fmla="*/ 757525 w 8448542"/>
                <a:gd name="connsiteY1645" fmla="*/ 3171660 h 4859578"/>
                <a:gd name="connsiteX1646" fmla="*/ 662275 w 8448542"/>
                <a:gd name="connsiteY1646" fmla="*/ 3171660 h 4859578"/>
                <a:gd name="connsiteX1647" fmla="*/ 651421 w 8448542"/>
                <a:gd name="connsiteY1647" fmla="*/ 3169135 h 4859578"/>
                <a:gd name="connsiteX1648" fmla="*/ 376525 w 8448542"/>
                <a:gd name="connsiteY1648" fmla="*/ 3481776 h 4859578"/>
                <a:gd name="connsiteX1649" fmla="*/ 493927 w 8448542"/>
                <a:gd name="connsiteY1649" fmla="*/ 3481776 h 4859578"/>
                <a:gd name="connsiteX1650" fmla="*/ 757525 w 8448542"/>
                <a:gd name="connsiteY1650" fmla="*/ 3171660 h 4859578"/>
                <a:gd name="connsiteX1651" fmla="*/ 505002 w 8448542"/>
                <a:gd name="connsiteY1651" fmla="*/ 3486206 h 4859578"/>
                <a:gd name="connsiteX1652" fmla="*/ 613543 w 8448542"/>
                <a:gd name="connsiteY1652" fmla="*/ 3486206 h 4859578"/>
                <a:gd name="connsiteX1653" fmla="*/ 688813 w 8448542"/>
                <a:gd name="connsiteY1653" fmla="*/ 3397557 h 4859578"/>
                <a:gd name="connsiteX1654" fmla="*/ 801739 w 8448542"/>
                <a:gd name="connsiteY1654" fmla="*/ 3271251 h 4859578"/>
                <a:gd name="connsiteX1655" fmla="*/ 874838 w 8448542"/>
                <a:gd name="connsiteY1655" fmla="*/ 3180432 h 4859578"/>
                <a:gd name="connsiteX1656" fmla="*/ 874882 w 8448542"/>
                <a:gd name="connsiteY1656" fmla="*/ 3167185 h 4859578"/>
                <a:gd name="connsiteX1657" fmla="*/ 766430 w 8448542"/>
                <a:gd name="connsiteY1657" fmla="*/ 3173919 h 4859578"/>
                <a:gd name="connsiteX1658" fmla="*/ 505047 w 8448542"/>
                <a:gd name="connsiteY1658" fmla="*/ 3486251 h 4859578"/>
                <a:gd name="connsiteX1659" fmla="*/ 633479 w 8448542"/>
                <a:gd name="connsiteY1659" fmla="*/ 3481776 h 4859578"/>
                <a:gd name="connsiteX1660" fmla="*/ 753095 w 8448542"/>
                <a:gd name="connsiteY1660" fmla="*/ 3481776 h 4859578"/>
                <a:gd name="connsiteX1661" fmla="*/ 1010049 w 8448542"/>
                <a:gd name="connsiteY1661" fmla="*/ 3169445 h 4859578"/>
                <a:gd name="connsiteX1662" fmla="*/ 892515 w 8448542"/>
                <a:gd name="connsiteY1662" fmla="*/ 3171217 h 4859578"/>
                <a:gd name="connsiteX1663" fmla="*/ 633479 w 8448542"/>
                <a:gd name="connsiteY1663" fmla="*/ 3481821 h 4859578"/>
                <a:gd name="connsiteX1664" fmla="*/ 1089793 w 8448542"/>
                <a:gd name="connsiteY1664" fmla="*/ 3167230 h 4859578"/>
                <a:gd name="connsiteX1665" fmla="*/ 1021124 w 8448542"/>
                <a:gd name="connsiteY1665" fmla="*/ 3167230 h 4859578"/>
                <a:gd name="connsiteX1666" fmla="*/ 757525 w 8448542"/>
                <a:gd name="connsiteY1666" fmla="*/ 3481776 h 4859578"/>
                <a:gd name="connsiteX1667" fmla="*/ 870496 w 8448542"/>
                <a:gd name="connsiteY1667" fmla="*/ 3481776 h 4859578"/>
                <a:gd name="connsiteX1668" fmla="*/ 1080888 w 8448542"/>
                <a:gd name="connsiteY1668" fmla="*/ 3229253 h 4859578"/>
                <a:gd name="connsiteX1669" fmla="*/ 881572 w 8448542"/>
                <a:gd name="connsiteY1669" fmla="*/ 3481776 h 4859578"/>
                <a:gd name="connsiteX1670" fmla="*/ 992328 w 8448542"/>
                <a:gd name="connsiteY1670" fmla="*/ 3481776 h 4859578"/>
                <a:gd name="connsiteX1671" fmla="*/ 1089793 w 8448542"/>
                <a:gd name="connsiteY1671" fmla="*/ 3346654 h 4859578"/>
                <a:gd name="connsiteX1672" fmla="*/ 1089793 w 8448542"/>
                <a:gd name="connsiteY1672" fmla="*/ 3167230 h 4859578"/>
                <a:gd name="connsiteX1673" fmla="*/ 633479 w 8448542"/>
                <a:gd name="connsiteY1673" fmla="*/ 3171660 h 4859578"/>
                <a:gd name="connsiteX1674" fmla="*/ 524938 w 8448542"/>
                <a:gd name="connsiteY1674" fmla="*/ 3171660 h 4859578"/>
                <a:gd name="connsiteX1675" fmla="*/ 248049 w 8448542"/>
                <a:gd name="connsiteY1675" fmla="*/ 3479561 h 4859578"/>
                <a:gd name="connsiteX1676" fmla="*/ 367621 w 8448542"/>
                <a:gd name="connsiteY1676" fmla="*/ 3479517 h 4859578"/>
                <a:gd name="connsiteX1677" fmla="*/ 507262 w 8448542"/>
                <a:gd name="connsiteY1677" fmla="*/ 3317902 h 4859578"/>
                <a:gd name="connsiteX1678" fmla="*/ 538140 w 8448542"/>
                <a:gd name="connsiteY1678" fmla="*/ 3277897 h 4859578"/>
                <a:gd name="connsiteX1679" fmla="*/ 633435 w 8448542"/>
                <a:gd name="connsiteY1679" fmla="*/ 3171616 h 4859578"/>
                <a:gd name="connsiteX1680" fmla="*/ 2666911 w 8448542"/>
                <a:gd name="connsiteY1680" fmla="*/ 3176090 h 4859578"/>
                <a:gd name="connsiteX1681" fmla="*/ 2539808 w 8448542"/>
                <a:gd name="connsiteY1681" fmla="*/ 3176888 h 4859578"/>
                <a:gd name="connsiteX1682" fmla="*/ 2531612 w 8448542"/>
                <a:gd name="connsiteY1682" fmla="*/ 3180210 h 4859578"/>
                <a:gd name="connsiteX1683" fmla="*/ 2436584 w 8448542"/>
                <a:gd name="connsiteY1683" fmla="*/ 3517218 h 4859578"/>
                <a:gd name="connsiteX1684" fmla="*/ 2569048 w 8448542"/>
                <a:gd name="connsiteY1684" fmla="*/ 3512389 h 4859578"/>
                <a:gd name="connsiteX1685" fmla="*/ 2666911 w 8448542"/>
                <a:gd name="connsiteY1685" fmla="*/ 3176135 h 4859578"/>
                <a:gd name="connsiteX1686" fmla="*/ 2817584 w 8448542"/>
                <a:gd name="connsiteY1686" fmla="*/ 3176090 h 4859578"/>
                <a:gd name="connsiteX1687" fmla="*/ 2675816 w 8448542"/>
                <a:gd name="connsiteY1687" fmla="*/ 3176090 h 4859578"/>
                <a:gd name="connsiteX1688" fmla="*/ 2573921 w 8448542"/>
                <a:gd name="connsiteY1688" fmla="*/ 3512788 h 4859578"/>
                <a:gd name="connsiteX1689" fmla="*/ 2724549 w 8448542"/>
                <a:gd name="connsiteY1689" fmla="*/ 3512788 h 4859578"/>
                <a:gd name="connsiteX1690" fmla="*/ 2817584 w 8448542"/>
                <a:gd name="connsiteY1690" fmla="*/ 3176090 h 4859578"/>
                <a:gd name="connsiteX1691" fmla="*/ 2968212 w 8448542"/>
                <a:gd name="connsiteY1691" fmla="*/ 3176090 h 4859578"/>
                <a:gd name="connsiteX1692" fmla="*/ 2833090 w 8448542"/>
                <a:gd name="connsiteY1692" fmla="*/ 3176090 h 4859578"/>
                <a:gd name="connsiteX1693" fmla="*/ 2728979 w 8448542"/>
                <a:gd name="connsiteY1693" fmla="*/ 3512788 h 4859578"/>
                <a:gd name="connsiteX1694" fmla="*/ 2875177 w 8448542"/>
                <a:gd name="connsiteY1694" fmla="*/ 3512788 h 4859578"/>
                <a:gd name="connsiteX1695" fmla="*/ 2968212 w 8448542"/>
                <a:gd name="connsiteY1695" fmla="*/ 3176090 h 4859578"/>
                <a:gd name="connsiteX1696" fmla="*/ 3118840 w 8448542"/>
                <a:gd name="connsiteY1696" fmla="*/ 3176090 h 4859578"/>
                <a:gd name="connsiteX1697" fmla="*/ 2983717 w 8448542"/>
                <a:gd name="connsiteY1697" fmla="*/ 3176090 h 4859578"/>
                <a:gd name="connsiteX1698" fmla="*/ 2879607 w 8448542"/>
                <a:gd name="connsiteY1698" fmla="*/ 3512788 h 4859578"/>
                <a:gd name="connsiteX1699" fmla="*/ 3030235 w 8448542"/>
                <a:gd name="connsiteY1699" fmla="*/ 3512788 h 4859578"/>
                <a:gd name="connsiteX1700" fmla="*/ 3118840 w 8448542"/>
                <a:gd name="connsiteY1700" fmla="*/ 3176090 h 4859578"/>
                <a:gd name="connsiteX1701" fmla="*/ 3420095 w 8448542"/>
                <a:gd name="connsiteY1701" fmla="*/ 3176090 h 4859578"/>
                <a:gd name="connsiteX1702" fmla="*/ 3289403 w 8448542"/>
                <a:gd name="connsiteY1702" fmla="*/ 3176090 h 4859578"/>
                <a:gd name="connsiteX1703" fmla="*/ 3275936 w 8448542"/>
                <a:gd name="connsiteY1703" fmla="*/ 3189115 h 4859578"/>
                <a:gd name="connsiteX1704" fmla="*/ 3194907 w 8448542"/>
                <a:gd name="connsiteY1704" fmla="*/ 3488864 h 4859578"/>
                <a:gd name="connsiteX1705" fmla="*/ 3183034 w 8448542"/>
                <a:gd name="connsiteY1705" fmla="*/ 3499453 h 4859578"/>
                <a:gd name="connsiteX1706" fmla="*/ 3269467 w 8448542"/>
                <a:gd name="connsiteY1706" fmla="*/ 3176090 h 4859578"/>
                <a:gd name="connsiteX1707" fmla="*/ 3127213 w 8448542"/>
                <a:gd name="connsiteY1707" fmla="*/ 3183134 h 4859578"/>
                <a:gd name="connsiteX1708" fmla="*/ 3034709 w 8448542"/>
                <a:gd name="connsiteY1708" fmla="*/ 3512744 h 4859578"/>
                <a:gd name="connsiteX1709" fmla="*/ 3331491 w 8448542"/>
                <a:gd name="connsiteY1709" fmla="*/ 3512744 h 4859578"/>
                <a:gd name="connsiteX1710" fmla="*/ 3420140 w 8448542"/>
                <a:gd name="connsiteY1710" fmla="*/ 3176046 h 4859578"/>
                <a:gd name="connsiteX1711" fmla="*/ 3570723 w 8448542"/>
                <a:gd name="connsiteY1711" fmla="*/ 3176090 h 4859578"/>
                <a:gd name="connsiteX1712" fmla="*/ 3428956 w 8448542"/>
                <a:gd name="connsiteY1712" fmla="*/ 3176090 h 4859578"/>
                <a:gd name="connsiteX1713" fmla="*/ 3335921 w 8448542"/>
                <a:gd name="connsiteY1713" fmla="*/ 3512788 h 4859578"/>
                <a:gd name="connsiteX1714" fmla="*/ 3479903 w 8448542"/>
                <a:gd name="connsiteY1714" fmla="*/ 3512788 h 4859578"/>
                <a:gd name="connsiteX1715" fmla="*/ 3570723 w 8448542"/>
                <a:gd name="connsiteY1715" fmla="*/ 3176090 h 4859578"/>
                <a:gd name="connsiteX1716" fmla="*/ 4027037 w 8448542"/>
                <a:gd name="connsiteY1716" fmla="*/ 3180520 h 4859578"/>
                <a:gd name="connsiteX1717" fmla="*/ 3880840 w 8448542"/>
                <a:gd name="connsiteY1717" fmla="*/ 3180520 h 4859578"/>
                <a:gd name="connsiteX1718" fmla="*/ 3879776 w 8448542"/>
                <a:gd name="connsiteY1718" fmla="*/ 3199260 h 4859578"/>
                <a:gd name="connsiteX1719" fmla="*/ 3809734 w 8448542"/>
                <a:gd name="connsiteY1719" fmla="*/ 3483726 h 4859578"/>
                <a:gd name="connsiteX1720" fmla="*/ 3796754 w 8448542"/>
                <a:gd name="connsiteY1720" fmla="*/ 3503927 h 4859578"/>
                <a:gd name="connsiteX1721" fmla="*/ 3876454 w 8448542"/>
                <a:gd name="connsiteY1721" fmla="*/ 3180520 h 4859578"/>
                <a:gd name="connsiteX1722" fmla="*/ 3730256 w 8448542"/>
                <a:gd name="connsiteY1722" fmla="*/ 3180520 h 4859578"/>
                <a:gd name="connsiteX1723" fmla="*/ 3641696 w 8448542"/>
                <a:gd name="connsiteY1723" fmla="*/ 3508358 h 4859578"/>
                <a:gd name="connsiteX1724" fmla="*/ 3721396 w 8448542"/>
                <a:gd name="connsiteY1724" fmla="*/ 3180565 h 4859578"/>
                <a:gd name="connsiteX1725" fmla="*/ 3579672 w 8448542"/>
                <a:gd name="connsiteY1725" fmla="*/ 3176090 h 4859578"/>
                <a:gd name="connsiteX1726" fmla="*/ 3491068 w 8448542"/>
                <a:gd name="connsiteY1726" fmla="*/ 3512744 h 4859578"/>
                <a:gd name="connsiteX1727" fmla="*/ 3781425 w 8448542"/>
                <a:gd name="connsiteY1727" fmla="*/ 3512610 h 4859578"/>
                <a:gd name="connsiteX1728" fmla="*/ 3816468 w 8448542"/>
                <a:gd name="connsiteY1728" fmla="*/ 3517440 h 4859578"/>
                <a:gd name="connsiteX1729" fmla="*/ 3951059 w 8448542"/>
                <a:gd name="connsiteY1729" fmla="*/ 3512035 h 4859578"/>
                <a:gd name="connsiteX1730" fmla="*/ 4027126 w 8448542"/>
                <a:gd name="connsiteY1730" fmla="*/ 3180520 h 4859578"/>
                <a:gd name="connsiteX1731" fmla="*/ 4164374 w 8448542"/>
                <a:gd name="connsiteY1731" fmla="*/ 3180520 h 4859578"/>
                <a:gd name="connsiteX1732" fmla="*/ 4038024 w 8448542"/>
                <a:gd name="connsiteY1732" fmla="*/ 3180432 h 4859578"/>
                <a:gd name="connsiteX1733" fmla="*/ 3960362 w 8448542"/>
                <a:gd name="connsiteY1733" fmla="*/ 3515180 h 4859578"/>
                <a:gd name="connsiteX1734" fmla="*/ 4095174 w 8448542"/>
                <a:gd name="connsiteY1734" fmla="*/ 3516199 h 4859578"/>
                <a:gd name="connsiteX1735" fmla="*/ 4104389 w 8448542"/>
                <a:gd name="connsiteY1735" fmla="*/ 3508180 h 4859578"/>
                <a:gd name="connsiteX1736" fmla="*/ 4150641 w 8448542"/>
                <a:gd name="connsiteY1736" fmla="*/ 3292827 h 4859578"/>
                <a:gd name="connsiteX1737" fmla="*/ 4151837 w 8448542"/>
                <a:gd name="connsiteY1737" fmla="*/ 3205507 h 4859578"/>
                <a:gd name="connsiteX1738" fmla="*/ 4164374 w 8448542"/>
                <a:gd name="connsiteY1738" fmla="*/ 3180520 h 4859578"/>
                <a:gd name="connsiteX1739" fmla="*/ 7451607 w 8448542"/>
                <a:gd name="connsiteY1739" fmla="*/ 3721009 h 4859578"/>
                <a:gd name="connsiteX1740" fmla="*/ 7451607 w 8448542"/>
                <a:gd name="connsiteY1740" fmla="*/ 3805183 h 4859578"/>
                <a:gd name="connsiteX1741" fmla="*/ 7446690 w 8448542"/>
                <a:gd name="connsiteY1741" fmla="*/ 3783475 h 4859578"/>
                <a:gd name="connsiteX1742" fmla="*/ 7329997 w 8448542"/>
                <a:gd name="connsiteY1742" fmla="*/ 3783209 h 4859578"/>
                <a:gd name="connsiteX1743" fmla="*/ 7002116 w 8448542"/>
                <a:gd name="connsiteY1743" fmla="*/ 3778380 h 4859578"/>
                <a:gd name="connsiteX1744" fmla="*/ 6857867 w 8448542"/>
                <a:gd name="connsiteY1744" fmla="*/ 3781127 h 4859578"/>
                <a:gd name="connsiteX1745" fmla="*/ 6857867 w 8448542"/>
                <a:gd name="connsiteY1745" fmla="*/ 3809613 h 4859578"/>
                <a:gd name="connsiteX1746" fmla="*/ 7458208 w 8448542"/>
                <a:gd name="connsiteY1746" fmla="*/ 3809569 h 4859578"/>
                <a:gd name="connsiteX1747" fmla="*/ 7455949 w 8448542"/>
                <a:gd name="connsiteY1747" fmla="*/ 3825164 h 4859578"/>
                <a:gd name="connsiteX1748" fmla="*/ 7488555 w 8448542"/>
                <a:gd name="connsiteY1748" fmla="*/ 3827512 h 4859578"/>
                <a:gd name="connsiteX1749" fmla="*/ 7483593 w 8448542"/>
                <a:gd name="connsiteY1749" fmla="*/ 3802436 h 4859578"/>
                <a:gd name="connsiteX1750" fmla="*/ 7482619 w 8448542"/>
                <a:gd name="connsiteY1750" fmla="*/ 3756451 h 4859578"/>
                <a:gd name="connsiteX1751" fmla="*/ 7553502 w 8448542"/>
                <a:gd name="connsiteY1751" fmla="*/ 3756451 h 4859578"/>
                <a:gd name="connsiteX1752" fmla="*/ 7531351 w 8448542"/>
                <a:gd name="connsiteY1752" fmla="*/ 3789943 h 4859578"/>
                <a:gd name="connsiteX1753" fmla="*/ 7496574 w 8448542"/>
                <a:gd name="connsiteY1753" fmla="*/ 3788083 h 4859578"/>
                <a:gd name="connsiteX1754" fmla="*/ 7496441 w 8448542"/>
                <a:gd name="connsiteY1754" fmla="*/ 3804652 h 4859578"/>
                <a:gd name="connsiteX1755" fmla="*/ 7518061 w 8448542"/>
                <a:gd name="connsiteY1755" fmla="*/ 3809658 h 4859578"/>
                <a:gd name="connsiteX1756" fmla="*/ 7447177 w 8448542"/>
                <a:gd name="connsiteY1756" fmla="*/ 3836195 h 4859578"/>
                <a:gd name="connsiteX1757" fmla="*/ 7447177 w 8448542"/>
                <a:gd name="connsiteY1757" fmla="*/ 4070997 h 4859578"/>
                <a:gd name="connsiteX1758" fmla="*/ 8118534 w 8448542"/>
                <a:gd name="connsiteY1758" fmla="*/ 4074320 h 4859578"/>
                <a:gd name="connsiteX1759" fmla="*/ 8125002 w 8448542"/>
                <a:gd name="connsiteY1759" fmla="*/ 4064352 h 4859578"/>
                <a:gd name="connsiteX1760" fmla="*/ 8129433 w 8448542"/>
                <a:gd name="connsiteY1760" fmla="*/ 3853916 h 4859578"/>
                <a:gd name="connsiteX1761" fmla="*/ 8142723 w 8448542"/>
                <a:gd name="connsiteY1761" fmla="*/ 3862732 h 4859578"/>
                <a:gd name="connsiteX1762" fmla="*/ 8133863 w 8448542"/>
                <a:gd name="connsiteY1762" fmla="*/ 3862732 h 4859578"/>
                <a:gd name="connsiteX1763" fmla="*/ 8133863 w 8448542"/>
                <a:gd name="connsiteY1763" fmla="*/ 4070997 h 4859578"/>
                <a:gd name="connsiteX1764" fmla="*/ 8164875 w 8448542"/>
                <a:gd name="connsiteY1764" fmla="*/ 4070997 h 4859578"/>
                <a:gd name="connsiteX1765" fmla="*/ 8160444 w 8448542"/>
                <a:gd name="connsiteY1765" fmla="*/ 4064352 h 4859578"/>
                <a:gd name="connsiteX1766" fmla="*/ 8160444 w 8448542"/>
                <a:gd name="connsiteY1766" fmla="*/ 3869422 h 4859578"/>
                <a:gd name="connsiteX1767" fmla="*/ 8169260 w 8448542"/>
                <a:gd name="connsiteY1767" fmla="*/ 3849530 h 4859578"/>
                <a:gd name="connsiteX1768" fmla="*/ 8168951 w 8448542"/>
                <a:gd name="connsiteY1768" fmla="*/ 4064662 h 4859578"/>
                <a:gd name="connsiteX1769" fmla="*/ 8173558 w 8448542"/>
                <a:gd name="connsiteY1769" fmla="*/ 4157209 h 4859578"/>
                <a:gd name="connsiteX1770" fmla="*/ 8173912 w 8448542"/>
                <a:gd name="connsiteY1770" fmla="*/ 4516413 h 4859578"/>
                <a:gd name="connsiteX1771" fmla="*/ 8173425 w 8448542"/>
                <a:gd name="connsiteY1771" fmla="*/ 4582955 h 4859578"/>
                <a:gd name="connsiteX1772" fmla="*/ 8235980 w 8448542"/>
                <a:gd name="connsiteY1772" fmla="*/ 4582822 h 4859578"/>
                <a:gd name="connsiteX1773" fmla="*/ 8240189 w 8448542"/>
                <a:gd name="connsiteY1773" fmla="*/ 3831765 h 4859578"/>
                <a:gd name="connsiteX1774" fmla="*/ 8178165 w 8448542"/>
                <a:gd name="connsiteY1774" fmla="*/ 3831765 h 4859578"/>
                <a:gd name="connsiteX1775" fmla="*/ 8175330 w 8448542"/>
                <a:gd name="connsiteY1775" fmla="*/ 3840891 h 4859578"/>
                <a:gd name="connsiteX1776" fmla="*/ 8110382 w 8448542"/>
                <a:gd name="connsiteY1776" fmla="*/ 3840891 h 4859578"/>
                <a:gd name="connsiteX1777" fmla="*/ 8098421 w 8448542"/>
                <a:gd name="connsiteY1777" fmla="*/ 3805228 h 4859578"/>
                <a:gd name="connsiteX1778" fmla="*/ 8125002 w 8448542"/>
                <a:gd name="connsiteY1778" fmla="*/ 3805228 h 4859578"/>
                <a:gd name="connsiteX1779" fmla="*/ 8124471 w 8448542"/>
                <a:gd name="connsiteY1779" fmla="*/ 3787994 h 4859578"/>
                <a:gd name="connsiteX1780" fmla="*/ 8071662 w 8448542"/>
                <a:gd name="connsiteY1780" fmla="*/ 3781082 h 4859578"/>
                <a:gd name="connsiteX1781" fmla="*/ 8062979 w 8448542"/>
                <a:gd name="connsiteY1781" fmla="*/ 3756451 h 4859578"/>
                <a:gd name="connsiteX1782" fmla="*/ 8125002 w 8448542"/>
                <a:gd name="connsiteY1782" fmla="*/ 3756451 h 4859578"/>
                <a:gd name="connsiteX1783" fmla="*/ 8125002 w 8448542"/>
                <a:gd name="connsiteY1783" fmla="*/ 3703244 h 4859578"/>
                <a:gd name="connsiteX1784" fmla="*/ 8178165 w 8448542"/>
                <a:gd name="connsiteY1784" fmla="*/ 3703332 h 4859578"/>
                <a:gd name="connsiteX1785" fmla="*/ 8171254 w 8448542"/>
                <a:gd name="connsiteY1785" fmla="*/ 3761146 h 4859578"/>
                <a:gd name="connsiteX1786" fmla="*/ 8235803 w 8448542"/>
                <a:gd name="connsiteY1786" fmla="*/ 3765311 h 4859578"/>
                <a:gd name="connsiteX1787" fmla="*/ 8240233 w 8448542"/>
                <a:gd name="connsiteY1787" fmla="*/ 3277941 h 4859578"/>
                <a:gd name="connsiteX1788" fmla="*/ 7812760 w 8448542"/>
                <a:gd name="connsiteY1788" fmla="*/ 3282460 h 4859578"/>
                <a:gd name="connsiteX1789" fmla="*/ 7808241 w 8448542"/>
                <a:gd name="connsiteY1789" fmla="*/ 3269036 h 4859578"/>
                <a:gd name="connsiteX1790" fmla="*/ 7786400 w 8448542"/>
                <a:gd name="connsiteY1790" fmla="*/ 3278207 h 4859578"/>
                <a:gd name="connsiteX1791" fmla="*/ 7402919 w 8448542"/>
                <a:gd name="connsiteY1791" fmla="*/ 3277941 h 4859578"/>
                <a:gd name="connsiteX1792" fmla="*/ 7402919 w 8448542"/>
                <a:gd name="connsiteY1792" fmla="*/ 3754191 h 4859578"/>
                <a:gd name="connsiteX1793" fmla="*/ 7409918 w 8448542"/>
                <a:gd name="connsiteY1793" fmla="*/ 3764779 h 4859578"/>
                <a:gd name="connsiteX1794" fmla="*/ 7447266 w 8448542"/>
                <a:gd name="connsiteY1794" fmla="*/ 3760881 h 4859578"/>
                <a:gd name="connsiteX1795" fmla="*/ 7447266 w 8448542"/>
                <a:gd name="connsiteY1795" fmla="*/ 3712104 h 4859578"/>
                <a:gd name="connsiteX1796" fmla="*/ 7433975 w 8448542"/>
                <a:gd name="connsiteY1796" fmla="*/ 3698813 h 4859578"/>
                <a:gd name="connsiteX1797" fmla="*/ 7488555 w 8448542"/>
                <a:gd name="connsiteY1797" fmla="*/ 3707585 h 4859578"/>
                <a:gd name="connsiteX1798" fmla="*/ 7491524 w 8448542"/>
                <a:gd name="connsiteY1798" fmla="*/ 3720920 h 4859578"/>
                <a:gd name="connsiteX1799" fmla="*/ 7451651 w 8448542"/>
                <a:gd name="connsiteY1799" fmla="*/ 3720920 h 4859578"/>
                <a:gd name="connsiteX1800" fmla="*/ 4346014 w 8448542"/>
                <a:gd name="connsiteY1800" fmla="*/ 3277986 h 4859578"/>
                <a:gd name="connsiteX1801" fmla="*/ 4171020 w 8448542"/>
                <a:gd name="connsiteY1801" fmla="*/ 3277986 h 4859578"/>
                <a:gd name="connsiteX1802" fmla="*/ 4152812 w 8448542"/>
                <a:gd name="connsiteY1802" fmla="*/ 3344794 h 4859578"/>
                <a:gd name="connsiteX1803" fmla="*/ 4117591 w 8448542"/>
                <a:gd name="connsiteY1803" fmla="*/ 3513098 h 4859578"/>
                <a:gd name="connsiteX1804" fmla="*/ 4164374 w 8448542"/>
                <a:gd name="connsiteY1804" fmla="*/ 3517262 h 4859578"/>
                <a:gd name="connsiteX1805" fmla="*/ 4164552 w 8448542"/>
                <a:gd name="connsiteY1805" fmla="*/ 3350951 h 4859578"/>
                <a:gd name="connsiteX1806" fmla="*/ 4168760 w 8448542"/>
                <a:gd name="connsiteY1806" fmla="*/ 3309042 h 4859578"/>
                <a:gd name="connsiteX1807" fmla="*/ 4173235 w 8448542"/>
                <a:gd name="connsiteY1807" fmla="*/ 3760925 h 4859578"/>
                <a:gd name="connsiteX1808" fmla="*/ 4346014 w 8448542"/>
                <a:gd name="connsiteY1808" fmla="*/ 3760925 h 4859578"/>
                <a:gd name="connsiteX1809" fmla="*/ 4346014 w 8448542"/>
                <a:gd name="connsiteY1809" fmla="*/ 3278030 h 4859578"/>
                <a:gd name="connsiteX1810" fmla="*/ 5338386 w 8448542"/>
                <a:gd name="connsiteY1810" fmla="*/ 3277986 h 4859578"/>
                <a:gd name="connsiteX1811" fmla="*/ 5196619 w 8448542"/>
                <a:gd name="connsiteY1811" fmla="*/ 3277986 h 4859578"/>
                <a:gd name="connsiteX1812" fmla="*/ 5196619 w 8448542"/>
                <a:gd name="connsiteY1812" fmla="*/ 3760881 h 4859578"/>
                <a:gd name="connsiteX1813" fmla="*/ 5333956 w 8448542"/>
                <a:gd name="connsiteY1813" fmla="*/ 3760881 h 4859578"/>
                <a:gd name="connsiteX1814" fmla="*/ 5338386 w 8448542"/>
                <a:gd name="connsiteY1814" fmla="*/ 3277986 h 4859578"/>
                <a:gd name="connsiteX1815" fmla="*/ 7398444 w 8448542"/>
                <a:gd name="connsiteY1815" fmla="*/ 3277986 h 4859578"/>
                <a:gd name="connsiteX1816" fmla="*/ 7232311 w 8448542"/>
                <a:gd name="connsiteY1816" fmla="*/ 3277986 h 4859578"/>
                <a:gd name="connsiteX1817" fmla="*/ 7225665 w 8448542"/>
                <a:gd name="connsiteY1817" fmla="*/ 3293491 h 4859578"/>
                <a:gd name="connsiteX1818" fmla="*/ 7225665 w 8448542"/>
                <a:gd name="connsiteY1818" fmla="*/ 3760881 h 4859578"/>
                <a:gd name="connsiteX1819" fmla="*/ 7398444 w 8448542"/>
                <a:gd name="connsiteY1819" fmla="*/ 3760881 h 4859578"/>
                <a:gd name="connsiteX1820" fmla="*/ 7398444 w 8448542"/>
                <a:gd name="connsiteY1820" fmla="*/ 3277986 h 4859578"/>
                <a:gd name="connsiteX1821" fmla="*/ 8404107 w 8448542"/>
                <a:gd name="connsiteY1821" fmla="*/ 3277986 h 4859578"/>
                <a:gd name="connsiteX1822" fmla="*/ 8244619 w 8448542"/>
                <a:gd name="connsiteY1822" fmla="*/ 3277986 h 4859578"/>
                <a:gd name="connsiteX1823" fmla="*/ 8244619 w 8448542"/>
                <a:gd name="connsiteY1823" fmla="*/ 3760881 h 4859578"/>
                <a:gd name="connsiteX1824" fmla="*/ 8408537 w 8448542"/>
                <a:gd name="connsiteY1824" fmla="*/ 3760881 h 4859578"/>
                <a:gd name="connsiteX1825" fmla="*/ 8404107 w 8448542"/>
                <a:gd name="connsiteY1825" fmla="*/ 3277986 h 4859578"/>
                <a:gd name="connsiteX1826" fmla="*/ 5719386 w 8448542"/>
                <a:gd name="connsiteY1826" fmla="*/ 3308997 h 4859578"/>
                <a:gd name="connsiteX1827" fmla="*/ 5595340 w 8448542"/>
                <a:gd name="connsiteY1827" fmla="*/ 3308997 h 4859578"/>
                <a:gd name="connsiteX1828" fmla="*/ 5595340 w 8448542"/>
                <a:gd name="connsiteY1828" fmla="*/ 3641265 h 4859578"/>
                <a:gd name="connsiteX1829" fmla="*/ 5723816 w 8448542"/>
                <a:gd name="connsiteY1829" fmla="*/ 3641265 h 4859578"/>
                <a:gd name="connsiteX1830" fmla="*/ 5719386 w 8448542"/>
                <a:gd name="connsiteY1830" fmla="*/ 3308997 h 4859578"/>
                <a:gd name="connsiteX1831" fmla="*/ 6982002 w 8448542"/>
                <a:gd name="connsiteY1831" fmla="*/ 3317858 h 4859578"/>
                <a:gd name="connsiteX1832" fmla="*/ 6862386 w 8448542"/>
                <a:gd name="connsiteY1832" fmla="*/ 3317858 h 4859578"/>
                <a:gd name="connsiteX1833" fmla="*/ 6862475 w 8448542"/>
                <a:gd name="connsiteY1833" fmla="*/ 3394501 h 4859578"/>
                <a:gd name="connsiteX1834" fmla="*/ 6871335 w 8448542"/>
                <a:gd name="connsiteY1834" fmla="*/ 3400791 h 4859578"/>
                <a:gd name="connsiteX1835" fmla="*/ 6862253 w 8448542"/>
                <a:gd name="connsiteY1835" fmla="*/ 3457233 h 4859578"/>
                <a:gd name="connsiteX1836" fmla="*/ 6862431 w 8448542"/>
                <a:gd name="connsiteY1836" fmla="*/ 3654555 h 4859578"/>
                <a:gd name="connsiteX1837" fmla="*/ 6977617 w 8448542"/>
                <a:gd name="connsiteY1837" fmla="*/ 3654555 h 4859578"/>
                <a:gd name="connsiteX1838" fmla="*/ 6982047 w 8448542"/>
                <a:gd name="connsiteY1838" fmla="*/ 3317858 h 4859578"/>
                <a:gd name="connsiteX1839" fmla="*/ 1089793 w 8448542"/>
                <a:gd name="connsiteY1839" fmla="*/ 3481776 h 4859578"/>
                <a:gd name="connsiteX1840" fmla="*/ 1089793 w 8448542"/>
                <a:gd name="connsiteY1840" fmla="*/ 3366590 h 4859578"/>
                <a:gd name="connsiteX1841" fmla="*/ 1001144 w 8448542"/>
                <a:gd name="connsiteY1841" fmla="*/ 3479517 h 4859578"/>
                <a:gd name="connsiteX1842" fmla="*/ 1089793 w 8448542"/>
                <a:gd name="connsiteY1842" fmla="*/ 3481776 h 4859578"/>
                <a:gd name="connsiteX1843" fmla="*/ 4164374 w 8448542"/>
                <a:gd name="connsiteY1843" fmla="*/ 3521648 h 4859578"/>
                <a:gd name="connsiteX1844" fmla="*/ 2460773 w 8448542"/>
                <a:gd name="connsiteY1844" fmla="*/ 3521471 h 4859578"/>
                <a:gd name="connsiteX1845" fmla="*/ 2451868 w 8448542"/>
                <a:gd name="connsiteY1845" fmla="*/ 3548407 h 4859578"/>
                <a:gd name="connsiteX1846" fmla="*/ 2593636 w 8448542"/>
                <a:gd name="connsiteY1846" fmla="*/ 3548407 h 4859578"/>
                <a:gd name="connsiteX1847" fmla="*/ 4135844 w 8448542"/>
                <a:gd name="connsiteY1847" fmla="*/ 3544065 h 4859578"/>
                <a:gd name="connsiteX1848" fmla="*/ 4164374 w 8448542"/>
                <a:gd name="connsiteY1848" fmla="*/ 3521648 h 4859578"/>
                <a:gd name="connsiteX1849" fmla="*/ 8160444 w 8448542"/>
                <a:gd name="connsiteY1849" fmla="*/ 3712148 h 4859578"/>
                <a:gd name="connsiteX1850" fmla="*/ 8133907 w 8448542"/>
                <a:gd name="connsiteY1850" fmla="*/ 3707718 h 4859578"/>
                <a:gd name="connsiteX1851" fmla="*/ 8125047 w 8448542"/>
                <a:gd name="connsiteY1851" fmla="*/ 3836195 h 4859578"/>
                <a:gd name="connsiteX1852" fmla="*/ 8159603 w 8448542"/>
                <a:gd name="connsiteY1852" fmla="*/ 3826449 h 4859578"/>
                <a:gd name="connsiteX1853" fmla="*/ 8164963 w 8448542"/>
                <a:gd name="connsiteY1853" fmla="*/ 3796367 h 4859578"/>
                <a:gd name="connsiteX1854" fmla="*/ 8171918 w 8448542"/>
                <a:gd name="connsiteY1854" fmla="*/ 3810145 h 4859578"/>
                <a:gd name="connsiteX1855" fmla="*/ 8419657 w 8448542"/>
                <a:gd name="connsiteY1855" fmla="*/ 3814044 h 4859578"/>
                <a:gd name="connsiteX1856" fmla="*/ 8428783 w 8448542"/>
                <a:gd name="connsiteY1856" fmla="*/ 3809879 h 4859578"/>
                <a:gd name="connsiteX1857" fmla="*/ 8430733 w 8448542"/>
                <a:gd name="connsiteY1857" fmla="*/ 3778557 h 4859578"/>
                <a:gd name="connsiteX1858" fmla="*/ 8160489 w 8448542"/>
                <a:gd name="connsiteY1858" fmla="*/ 3787418 h 4859578"/>
                <a:gd name="connsiteX1859" fmla="*/ 8160489 w 8448542"/>
                <a:gd name="connsiteY1859" fmla="*/ 3712104 h 4859578"/>
                <a:gd name="connsiteX1860" fmla="*/ 5136811 w 8448542"/>
                <a:gd name="connsiteY1860" fmla="*/ 3814044 h 4859578"/>
                <a:gd name="connsiteX1861" fmla="*/ 5750398 w 8448542"/>
                <a:gd name="connsiteY1861" fmla="*/ 3814044 h 4859578"/>
                <a:gd name="connsiteX1862" fmla="*/ 5750398 w 8448542"/>
                <a:gd name="connsiteY1862" fmla="*/ 3778557 h 4859578"/>
                <a:gd name="connsiteX1863" fmla="*/ 5251775 w 8448542"/>
                <a:gd name="connsiteY1863" fmla="*/ 3783209 h 4859578"/>
                <a:gd name="connsiteX1864" fmla="*/ 5123254 w 8448542"/>
                <a:gd name="connsiteY1864" fmla="*/ 3782722 h 4859578"/>
                <a:gd name="connsiteX1865" fmla="*/ 5136811 w 8448542"/>
                <a:gd name="connsiteY1865" fmla="*/ 3814044 h 4859578"/>
                <a:gd name="connsiteX1866" fmla="*/ 5750398 w 8448542"/>
                <a:gd name="connsiteY1866" fmla="*/ 3827334 h 4859578"/>
                <a:gd name="connsiteX1867" fmla="*/ 5734892 w 8448542"/>
                <a:gd name="connsiteY1867" fmla="*/ 3831765 h 4859578"/>
                <a:gd name="connsiteX1868" fmla="*/ 5342816 w 8448542"/>
                <a:gd name="connsiteY1868" fmla="*/ 3831765 h 4859578"/>
                <a:gd name="connsiteX1869" fmla="*/ 5342816 w 8448542"/>
                <a:gd name="connsiteY1869" fmla="*/ 4580474 h 4859578"/>
                <a:gd name="connsiteX1870" fmla="*/ 5750398 w 8448542"/>
                <a:gd name="connsiteY1870" fmla="*/ 4584904 h 4859578"/>
                <a:gd name="connsiteX1871" fmla="*/ 5750398 w 8448542"/>
                <a:gd name="connsiteY1871" fmla="*/ 3827334 h 4859578"/>
                <a:gd name="connsiteX1872" fmla="*/ 6862386 w 8448542"/>
                <a:gd name="connsiteY1872" fmla="*/ 3845055 h 4859578"/>
                <a:gd name="connsiteX1873" fmla="*/ 7004154 w 8448542"/>
                <a:gd name="connsiteY1873" fmla="*/ 3845055 h 4859578"/>
                <a:gd name="connsiteX1874" fmla="*/ 6999723 w 8448542"/>
                <a:gd name="connsiteY1874" fmla="*/ 4164032 h 4859578"/>
                <a:gd name="connsiteX1875" fmla="*/ 6862386 w 8448542"/>
                <a:gd name="connsiteY1875" fmla="*/ 4164032 h 4859578"/>
                <a:gd name="connsiteX1876" fmla="*/ 6862386 w 8448542"/>
                <a:gd name="connsiteY1876" fmla="*/ 4195044 h 4859578"/>
                <a:gd name="connsiteX1877" fmla="*/ 6990863 w 8448542"/>
                <a:gd name="connsiteY1877" fmla="*/ 4195044 h 4859578"/>
                <a:gd name="connsiteX1878" fmla="*/ 6990863 w 8448542"/>
                <a:gd name="connsiteY1878" fmla="*/ 4505160 h 4859578"/>
                <a:gd name="connsiteX1879" fmla="*/ 6862386 w 8448542"/>
                <a:gd name="connsiteY1879" fmla="*/ 4505160 h 4859578"/>
                <a:gd name="connsiteX1880" fmla="*/ 6862386 w 8448542"/>
                <a:gd name="connsiteY1880" fmla="*/ 4580474 h 4859578"/>
                <a:gd name="connsiteX1881" fmla="*/ 7221279 w 8448542"/>
                <a:gd name="connsiteY1881" fmla="*/ 4584949 h 4859578"/>
                <a:gd name="connsiteX1882" fmla="*/ 7221457 w 8448542"/>
                <a:gd name="connsiteY1882" fmla="*/ 4511628 h 4859578"/>
                <a:gd name="connsiteX1883" fmla="*/ 7216627 w 8448542"/>
                <a:gd name="connsiteY1883" fmla="*/ 3882579 h 4859578"/>
                <a:gd name="connsiteX1884" fmla="*/ 7221279 w 8448542"/>
                <a:gd name="connsiteY1884" fmla="*/ 3831809 h 4859578"/>
                <a:gd name="connsiteX1885" fmla="*/ 6913156 w 8448542"/>
                <a:gd name="connsiteY1885" fmla="*/ 3832030 h 4859578"/>
                <a:gd name="connsiteX1886" fmla="*/ 6864335 w 8448542"/>
                <a:gd name="connsiteY1886" fmla="*/ 3831587 h 4859578"/>
                <a:gd name="connsiteX1887" fmla="*/ 6862386 w 8448542"/>
                <a:gd name="connsiteY1887" fmla="*/ 3845144 h 4859578"/>
                <a:gd name="connsiteX1888" fmla="*/ 6787072 w 8448542"/>
                <a:gd name="connsiteY1888" fmla="*/ 3831765 h 4859578"/>
                <a:gd name="connsiteX1889" fmla="*/ 5825712 w 8448542"/>
                <a:gd name="connsiteY1889" fmla="*/ 3831765 h 4859578"/>
                <a:gd name="connsiteX1890" fmla="*/ 5828325 w 8448542"/>
                <a:gd name="connsiteY1890" fmla="*/ 3845144 h 4859578"/>
                <a:gd name="connsiteX1891" fmla="*/ 6319860 w 8448542"/>
                <a:gd name="connsiteY1891" fmla="*/ 3844878 h 4859578"/>
                <a:gd name="connsiteX1892" fmla="*/ 6443552 w 8448542"/>
                <a:gd name="connsiteY1892" fmla="*/ 3844878 h 4859578"/>
                <a:gd name="connsiteX1893" fmla="*/ 6787117 w 8448542"/>
                <a:gd name="connsiteY1893" fmla="*/ 3845055 h 4859578"/>
                <a:gd name="connsiteX1894" fmla="*/ 6787117 w 8448542"/>
                <a:gd name="connsiteY1894" fmla="*/ 3831765 h 4859578"/>
                <a:gd name="connsiteX1895" fmla="*/ 7398444 w 8448542"/>
                <a:gd name="connsiteY1895" fmla="*/ 3831765 h 4859578"/>
                <a:gd name="connsiteX1896" fmla="*/ 7225665 w 8448542"/>
                <a:gd name="connsiteY1896" fmla="*/ 3831765 h 4859578"/>
                <a:gd name="connsiteX1897" fmla="*/ 7225665 w 8448542"/>
                <a:gd name="connsiteY1897" fmla="*/ 4578259 h 4859578"/>
                <a:gd name="connsiteX1898" fmla="*/ 7232311 w 8448542"/>
                <a:gd name="connsiteY1898" fmla="*/ 4584904 h 4859578"/>
                <a:gd name="connsiteX1899" fmla="*/ 7398444 w 8448542"/>
                <a:gd name="connsiteY1899" fmla="*/ 4584904 h 4859578"/>
                <a:gd name="connsiteX1900" fmla="*/ 7398444 w 8448542"/>
                <a:gd name="connsiteY1900" fmla="*/ 3831765 h 4859578"/>
                <a:gd name="connsiteX1901" fmla="*/ 7402875 w 8448542"/>
                <a:gd name="connsiteY1901" fmla="*/ 3831765 h 4859578"/>
                <a:gd name="connsiteX1902" fmla="*/ 7402875 w 8448542"/>
                <a:gd name="connsiteY1902" fmla="*/ 4584904 h 4859578"/>
                <a:gd name="connsiteX1903" fmla="*/ 7438361 w 8448542"/>
                <a:gd name="connsiteY1903" fmla="*/ 4584904 h 4859578"/>
                <a:gd name="connsiteX1904" fmla="*/ 7441772 w 8448542"/>
                <a:gd name="connsiteY1904" fmla="*/ 3841555 h 4859578"/>
                <a:gd name="connsiteX1905" fmla="*/ 7402875 w 8448542"/>
                <a:gd name="connsiteY1905" fmla="*/ 3831765 h 4859578"/>
                <a:gd name="connsiteX1906" fmla="*/ 8408537 w 8448542"/>
                <a:gd name="connsiteY1906" fmla="*/ 3831765 h 4859578"/>
                <a:gd name="connsiteX1907" fmla="*/ 8249049 w 8448542"/>
                <a:gd name="connsiteY1907" fmla="*/ 3831765 h 4859578"/>
                <a:gd name="connsiteX1908" fmla="*/ 8244619 w 8448542"/>
                <a:gd name="connsiteY1908" fmla="*/ 3842840 h 4859578"/>
                <a:gd name="connsiteX1909" fmla="*/ 8244619 w 8448542"/>
                <a:gd name="connsiteY1909" fmla="*/ 4578259 h 4859578"/>
                <a:gd name="connsiteX1910" fmla="*/ 8251264 w 8448542"/>
                <a:gd name="connsiteY1910" fmla="*/ 4584904 h 4859578"/>
                <a:gd name="connsiteX1911" fmla="*/ 8408537 w 8448542"/>
                <a:gd name="connsiteY1911" fmla="*/ 4584904 h 4859578"/>
                <a:gd name="connsiteX1912" fmla="*/ 8408537 w 8448542"/>
                <a:gd name="connsiteY1912" fmla="*/ 3831765 h 4859578"/>
                <a:gd name="connsiteX1913" fmla="*/ 6995293 w 8448542"/>
                <a:gd name="connsiteY1913" fmla="*/ 3853916 h 4859578"/>
                <a:gd name="connsiteX1914" fmla="*/ 6862386 w 8448542"/>
                <a:gd name="connsiteY1914" fmla="*/ 3849486 h 4859578"/>
                <a:gd name="connsiteX1915" fmla="*/ 6862386 w 8448542"/>
                <a:gd name="connsiteY1915" fmla="*/ 4159602 h 4859578"/>
                <a:gd name="connsiteX1916" fmla="*/ 6995293 w 8448542"/>
                <a:gd name="connsiteY1916" fmla="*/ 4159602 h 4859578"/>
                <a:gd name="connsiteX1917" fmla="*/ 6995293 w 8448542"/>
                <a:gd name="connsiteY1917" fmla="*/ 3853916 h 4859578"/>
                <a:gd name="connsiteX1918" fmla="*/ 6782642 w 8448542"/>
                <a:gd name="connsiteY1918" fmla="*/ 3853916 h 4859578"/>
                <a:gd name="connsiteX1919" fmla="*/ 5825712 w 8448542"/>
                <a:gd name="connsiteY1919" fmla="*/ 3853916 h 4859578"/>
                <a:gd name="connsiteX1920" fmla="*/ 5830142 w 8448542"/>
                <a:gd name="connsiteY1920" fmla="*/ 4580474 h 4859578"/>
                <a:gd name="connsiteX1921" fmla="*/ 5892165 w 8448542"/>
                <a:gd name="connsiteY1921" fmla="*/ 4580474 h 4859578"/>
                <a:gd name="connsiteX1922" fmla="*/ 5887513 w 8448542"/>
                <a:gd name="connsiteY1922" fmla="*/ 4099572 h 4859578"/>
                <a:gd name="connsiteX1923" fmla="*/ 5892165 w 8448542"/>
                <a:gd name="connsiteY1923" fmla="*/ 3876067 h 4859578"/>
                <a:gd name="connsiteX1924" fmla="*/ 5896551 w 8448542"/>
                <a:gd name="connsiteY1924" fmla="*/ 3887098 h 4859578"/>
                <a:gd name="connsiteX1925" fmla="*/ 5896551 w 8448542"/>
                <a:gd name="connsiteY1925" fmla="*/ 4580430 h 4859578"/>
                <a:gd name="connsiteX1926" fmla="*/ 5954144 w 8448542"/>
                <a:gd name="connsiteY1926" fmla="*/ 4580430 h 4859578"/>
                <a:gd name="connsiteX1927" fmla="*/ 5954144 w 8448542"/>
                <a:gd name="connsiteY1927" fmla="*/ 3880453 h 4859578"/>
                <a:gd name="connsiteX1928" fmla="*/ 5931949 w 8448542"/>
                <a:gd name="connsiteY1928" fmla="*/ 3878238 h 4859578"/>
                <a:gd name="connsiteX1929" fmla="*/ 5963005 w 8448542"/>
                <a:gd name="connsiteY1929" fmla="*/ 3876023 h 4859578"/>
                <a:gd name="connsiteX1930" fmla="*/ 5958574 w 8448542"/>
                <a:gd name="connsiteY1930" fmla="*/ 4580430 h 4859578"/>
                <a:gd name="connsiteX1931" fmla="*/ 6033888 w 8448542"/>
                <a:gd name="connsiteY1931" fmla="*/ 4580430 h 4859578"/>
                <a:gd name="connsiteX1932" fmla="*/ 6029458 w 8448542"/>
                <a:gd name="connsiteY1932" fmla="*/ 4573784 h 4859578"/>
                <a:gd name="connsiteX1933" fmla="*/ 6029458 w 8448542"/>
                <a:gd name="connsiteY1933" fmla="*/ 3915895 h 4859578"/>
                <a:gd name="connsiteX1934" fmla="*/ 6556656 w 8448542"/>
                <a:gd name="connsiteY1934" fmla="*/ 3911464 h 4859578"/>
                <a:gd name="connsiteX1935" fmla="*/ 6556656 w 8448542"/>
                <a:gd name="connsiteY1935" fmla="*/ 4580430 h 4859578"/>
                <a:gd name="connsiteX1936" fmla="*/ 6640830 w 8448542"/>
                <a:gd name="connsiteY1936" fmla="*/ 4580430 h 4859578"/>
                <a:gd name="connsiteX1937" fmla="*/ 6640830 w 8448542"/>
                <a:gd name="connsiteY1937" fmla="*/ 3871592 h 4859578"/>
                <a:gd name="connsiteX1938" fmla="*/ 6711714 w 8448542"/>
                <a:gd name="connsiteY1938" fmla="*/ 3871592 h 4859578"/>
                <a:gd name="connsiteX1939" fmla="*/ 6711714 w 8448542"/>
                <a:gd name="connsiteY1939" fmla="*/ 4575999 h 4859578"/>
                <a:gd name="connsiteX1940" fmla="*/ 6702853 w 8448542"/>
                <a:gd name="connsiteY1940" fmla="*/ 4569443 h 4859578"/>
                <a:gd name="connsiteX1941" fmla="*/ 6707284 w 8448542"/>
                <a:gd name="connsiteY1941" fmla="*/ 3887098 h 4859578"/>
                <a:gd name="connsiteX1942" fmla="*/ 6700018 w 8448542"/>
                <a:gd name="connsiteY1942" fmla="*/ 3876643 h 4859578"/>
                <a:gd name="connsiteX1943" fmla="*/ 6645260 w 8448542"/>
                <a:gd name="connsiteY1943" fmla="*/ 3876023 h 4859578"/>
                <a:gd name="connsiteX1944" fmla="*/ 6645260 w 8448542"/>
                <a:gd name="connsiteY1944" fmla="*/ 4580430 h 4859578"/>
                <a:gd name="connsiteX1945" fmla="*/ 6772585 w 8448542"/>
                <a:gd name="connsiteY1945" fmla="*/ 4584018 h 4859578"/>
                <a:gd name="connsiteX1946" fmla="*/ 6782598 w 8448542"/>
                <a:gd name="connsiteY1946" fmla="*/ 4578215 h 4859578"/>
                <a:gd name="connsiteX1947" fmla="*/ 6782598 w 8448542"/>
                <a:gd name="connsiteY1947" fmla="*/ 3853871 h 4859578"/>
                <a:gd name="connsiteX1948" fmla="*/ 8169305 w 8448542"/>
                <a:gd name="connsiteY1948" fmla="*/ 4079813 h 4859578"/>
                <a:gd name="connsiteX1949" fmla="*/ 7447133 w 8448542"/>
                <a:gd name="connsiteY1949" fmla="*/ 4079813 h 4859578"/>
                <a:gd name="connsiteX1950" fmla="*/ 7447133 w 8448542"/>
                <a:gd name="connsiteY1950" fmla="*/ 4133020 h 4859578"/>
                <a:gd name="connsiteX1951" fmla="*/ 8169305 w 8448542"/>
                <a:gd name="connsiteY1951" fmla="*/ 4133020 h 4859578"/>
                <a:gd name="connsiteX1952" fmla="*/ 8169305 w 8448542"/>
                <a:gd name="connsiteY1952" fmla="*/ 4079813 h 4859578"/>
                <a:gd name="connsiteX1953" fmla="*/ 7447177 w 8448542"/>
                <a:gd name="connsiteY1953" fmla="*/ 4148526 h 4859578"/>
                <a:gd name="connsiteX1954" fmla="*/ 7447177 w 8448542"/>
                <a:gd name="connsiteY1954" fmla="*/ 4828567 h 4859578"/>
                <a:gd name="connsiteX1955" fmla="*/ 7478233 w 8448542"/>
                <a:gd name="connsiteY1955" fmla="*/ 4828567 h 4859578"/>
                <a:gd name="connsiteX1956" fmla="*/ 7480714 w 8448542"/>
                <a:gd name="connsiteY1956" fmla="*/ 4146045 h 4859578"/>
                <a:gd name="connsiteX1957" fmla="*/ 7454531 w 8448542"/>
                <a:gd name="connsiteY1957" fmla="*/ 4142590 h 4859578"/>
                <a:gd name="connsiteX1958" fmla="*/ 7447177 w 8448542"/>
                <a:gd name="connsiteY1958" fmla="*/ 4148571 h 4859578"/>
                <a:gd name="connsiteX1959" fmla="*/ 8169305 w 8448542"/>
                <a:gd name="connsiteY1959" fmla="*/ 4141881 h 4859578"/>
                <a:gd name="connsiteX1960" fmla="*/ 8129388 w 8448542"/>
                <a:gd name="connsiteY1960" fmla="*/ 4157298 h 4859578"/>
                <a:gd name="connsiteX1961" fmla="*/ 8133863 w 8448542"/>
                <a:gd name="connsiteY1961" fmla="*/ 4824137 h 4859578"/>
                <a:gd name="connsiteX1962" fmla="*/ 8160267 w 8448542"/>
                <a:gd name="connsiteY1962" fmla="*/ 4823871 h 4859578"/>
                <a:gd name="connsiteX1963" fmla="*/ 8165096 w 8448542"/>
                <a:gd name="connsiteY1963" fmla="*/ 4791043 h 4859578"/>
                <a:gd name="connsiteX1964" fmla="*/ 8164697 w 8448542"/>
                <a:gd name="connsiteY1964" fmla="*/ 4165981 h 4859578"/>
                <a:gd name="connsiteX1965" fmla="*/ 8169349 w 8448542"/>
                <a:gd name="connsiteY1965" fmla="*/ 4141881 h 4859578"/>
                <a:gd name="connsiteX1966" fmla="*/ 4438429 w 8448542"/>
                <a:gd name="connsiteY1966" fmla="*/ 4151317 h 4859578"/>
                <a:gd name="connsiteX1967" fmla="*/ 4408037 w 8448542"/>
                <a:gd name="connsiteY1967" fmla="*/ 4150697 h 4859578"/>
                <a:gd name="connsiteX1968" fmla="*/ 4408037 w 8448542"/>
                <a:gd name="connsiteY1968" fmla="*/ 4832997 h 4859578"/>
                <a:gd name="connsiteX1969" fmla="*/ 4443479 w 8448542"/>
                <a:gd name="connsiteY1969" fmla="*/ 4832953 h 4859578"/>
                <a:gd name="connsiteX1970" fmla="*/ 4438429 w 8448542"/>
                <a:gd name="connsiteY1970" fmla="*/ 4151362 h 4859578"/>
                <a:gd name="connsiteX1971" fmla="*/ 6977572 w 8448542"/>
                <a:gd name="connsiteY1971" fmla="*/ 4203904 h 4859578"/>
                <a:gd name="connsiteX1972" fmla="*/ 6873462 w 8448542"/>
                <a:gd name="connsiteY1972" fmla="*/ 4203904 h 4859578"/>
                <a:gd name="connsiteX1973" fmla="*/ 6869032 w 8448542"/>
                <a:gd name="connsiteY1973" fmla="*/ 4200449 h 4859578"/>
                <a:gd name="connsiteX1974" fmla="*/ 6862386 w 8448542"/>
                <a:gd name="connsiteY1974" fmla="*/ 4206119 h 4859578"/>
                <a:gd name="connsiteX1975" fmla="*/ 6862386 w 8448542"/>
                <a:gd name="connsiteY1975" fmla="*/ 4496300 h 4859578"/>
                <a:gd name="connsiteX1976" fmla="*/ 6982002 w 8448542"/>
                <a:gd name="connsiteY1976" fmla="*/ 4496300 h 4859578"/>
                <a:gd name="connsiteX1977" fmla="*/ 6977572 w 8448542"/>
                <a:gd name="connsiteY1977" fmla="*/ 4203904 h 4859578"/>
                <a:gd name="connsiteX1978" fmla="*/ 4394747 w 8448542"/>
                <a:gd name="connsiteY1978" fmla="*/ 4598195 h 4859578"/>
                <a:gd name="connsiteX1979" fmla="*/ 4173235 w 8448542"/>
                <a:gd name="connsiteY1979" fmla="*/ 4598195 h 4859578"/>
                <a:gd name="connsiteX1980" fmla="*/ 4173235 w 8448542"/>
                <a:gd name="connsiteY1980" fmla="*/ 4624776 h 4859578"/>
                <a:gd name="connsiteX1981" fmla="*/ 4394747 w 8448542"/>
                <a:gd name="connsiteY1981" fmla="*/ 4624776 h 4859578"/>
                <a:gd name="connsiteX1982" fmla="*/ 4394747 w 8448542"/>
                <a:gd name="connsiteY1982" fmla="*/ 4598195 h 4859578"/>
                <a:gd name="connsiteX1983" fmla="*/ 5185543 w 8448542"/>
                <a:gd name="connsiteY1983" fmla="*/ 4624776 h 4859578"/>
                <a:gd name="connsiteX1984" fmla="*/ 5750398 w 8448542"/>
                <a:gd name="connsiteY1984" fmla="*/ 4624776 h 4859578"/>
                <a:gd name="connsiteX1985" fmla="*/ 5721779 w 8448542"/>
                <a:gd name="connsiteY1985" fmla="*/ 4597973 h 4859578"/>
                <a:gd name="connsiteX1986" fmla="*/ 5216377 w 8448542"/>
                <a:gd name="connsiteY1986" fmla="*/ 4597973 h 4859578"/>
                <a:gd name="connsiteX1987" fmla="*/ 5184391 w 8448542"/>
                <a:gd name="connsiteY1987" fmla="*/ 4603555 h 4859578"/>
                <a:gd name="connsiteX1988" fmla="*/ 5185543 w 8448542"/>
                <a:gd name="connsiteY1988" fmla="*/ 4624732 h 4859578"/>
                <a:gd name="connsiteX1989" fmla="*/ 6033933 w 8448542"/>
                <a:gd name="connsiteY1989" fmla="*/ 4598195 h 4859578"/>
                <a:gd name="connsiteX1990" fmla="*/ 5825712 w 8448542"/>
                <a:gd name="connsiteY1990" fmla="*/ 4598195 h 4859578"/>
                <a:gd name="connsiteX1991" fmla="*/ 5832357 w 8448542"/>
                <a:gd name="connsiteY1991" fmla="*/ 4624776 h 4859578"/>
                <a:gd name="connsiteX1992" fmla="*/ 6033933 w 8448542"/>
                <a:gd name="connsiteY1992" fmla="*/ 4624776 h 4859578"/>
                <a:gd name="connsiteX1993" fmla="*/ 6033933 w 8448542"/>
                <a:gd name="connsiteY1993" fmla="*/ 4598195 h 4859578"/>
                <a:gd name="connsiteX1994" fmla="*/ 6782642 w 8448542"/>
                <a:gd name="connsiteY1994" fmla="*/ 4598195 h 4859578"/>
                <a:gd name="connsiteX1995" fmla="*/ 6561130 w 8448542"/>
                <a:gd name="connsiteY1995" fmla="*/ 4598195 h 4859578"/>
                <a:gd name="connsiteX1996" fmla="*/ 6572206 w 8448542"/>
                <a:gd name="connsiteY1996" fmla="*/ 4624776 h 4859578"/>
                <a:gd name="connsiteX1997" fmla="*/ 6782642 w 8448542"/>
                <a:gd name="connsiteY1997" fmla="*/ 4624776 h 4859578"/>
                <a:gd name="connsiteX1998" fmla="*/ 6782642 w 8448542"/>
                <a:gd name="connsiteY1998" fmla="*/ 4598195 h 4859578"/>
                <a:gd name="connsiteX1999" fmla="*/ 7433886 w 8448542"/>
                <a:gd name="connsiteY1999" fmla="*/ 4624776 h 4859578"/>
                <a:gd name="connsiteX2000" fmla="*/ 7427241 w 8448542"/>
                <a:gd name="connsiteY2000" fmla="*/ 4598195 h 4859578"/>
                <a:gd name="connsiteX2001" fmla="*/ 6862386 w 8448542"/>
                <a:gd name="connsiteY2001" fmla="*/ 4598195 h 4859578"/>
                <a:gd name="connsiteX2002" fmla="*/ 6862386 w 8448542"/>
                <a:gd name="connsiteY2002" fmla="*/ 4624776 h 4859578"/>
                <a:gd name="connsiteX2003" fmla="*/ 7433886 w 8448542"/>
                <a:gd name="connsiteY2003" fmla="*/ 4624776 h 4859578"/>
                <a:gd name="connsiteX2004" fmla="*/ 8408537 w 8448542"/>
                <a:gd name="connsiteY2004" fmla="*/ 4598195 h 4859578"/>
                <a:gd name="connsiteX2005" fmla="*/ 8173735 w 8448542"/>
                <a:gd name="connsiteY2005" fmla="*/ 4598195 h 4859578"/>
                <a:gd name="connsiteX2006" fmla="*/ 8173735 w 8448542"/>
                <a:gd name="connsiteY2006" fmla="*/ 4624776 h 4859578"/>
                <a:gd name="connsiteX2007" fmla="*/ 8408537 w 8448542"/>
                <a:gd name="connsiteY2007" fmla="*/ 4624776 h 4859578"/>
                <a:gd name="connsiteX2008" fmla="*/ 8408537 w 8448542"/>
                <a:gd name="connsiteY2008" fmla="*/ 4598195 h 4859578"/>
                <a:gd name="connsiteX2009" fmla="*/ 4394747 w 8448542"/>
                <a:gd name="connsiteY2009" fmla="*/ 4664648 h 4859578"/>
                <a:gd name="connsiteX2010" fmla="*/ 4398911 w 8448542"/>
                <a:gd name="connsiteY2010" fmla="*/ 4645244 h 4859578"/>
                <a:gd name="connsiteX2011" fmla="*/ 4392532 w 8448542"/>
                <a:gd name="connsiteY2011" fmla="*/ 4638067 h 4859578"/>
                <a:gd name="connsiteX2012" fmla="*/ 4175450 w 8448542"/>
                <a:gd name="connsiteY2012" fmla="*/ 4638067 h 4859578"/>
                <a:gd name="connsiteX2013" fmla="*/ 4169070 w 8448542"/>
                <a:gd name="connsiteY2013" fmla="*/ 4645244 h 4859578"/>
                <a:gd name="connsiteX2014" fmla="*/ 4173235 w 8448542"/>
                <a:gd name="connsiteY2014" fmla="*/ 4664648 h 4859578"/>
                <a:gd name="connsiteX2015" fmla="*/ 4394747 w 8448542"/>
                <a:gd name="connsiteY2015" fmla="*/ 4664648 h 4859578"/>
                <a:gd name="connsiteX2016" fmla="*/ 5750398 w 8448542"/>
                <a:gd name="connsiteY2016" fmla="*/ 4638067 h 4859578"/>
                <a:gd name="connsiteX2017" fmla="*/ 5178898 w 8448542"/>
                <a:gd name="connsiteY2017" fmla="*/ 4638067 h 4859578"/>
                <a:gd name="connsiteX2018" fmla="*/ 5185543 w 8448542"/>
                <a:gd name="connsiteY2018" fmla="*/ 4664648 h 4859578"/>
                <a:gd name="connsiteX2019" fmla="*/ 5750398 w 8448542"/>
                <a:gd name="connsiteY2019" fmla="*/ 4664648 h 4859578"/>
                <a:gd name="connsiteX2020" fmla="*/ 5750398 w 8448542"/>
                <a:gd name="connsiteY2020" fmla="*/ 4638067 h 4859578"/>
                <a:gd name="connsiteX2021" fmla="*/ 6033933 w 8448542"/>
                <a:gd name="connsiteY2021" fmla="*/ 4638067 h 4859578"/>
                <a:gd name="connsiteX2022" fmla="*/ 5832357 w 8448542"/>
                <a:gd name="connsiteY2022" fmla="*/ 4638067 h 4859578"/>
                <a:gd name="connsiteX2023" fmla="*/ 5825978 w 8448542"/>
                <a:gd name="connsiteY2023" fmla="*/ 4645244 h 4859578"/>
                <a:gd name="connsiteX2024" fmla="*/ 5830142 w 8448542"/>
                <a:gd name="connsiteY2024" fmla="*/ 4664648 h 4859578"/>
                <a:gd name="connsiteX2025" fmla="*/ 6033933 w 8448542"/>
                <a:gd name="connsiteY2025" fmla="*/ 4664648 h 4859578"/>
                <a:gd name="connsiteX2026" fmla="*/ 6033933 w 8448542"/>
                <a:gd name="connsiteY2026" fmla="*/ 4638067 h 4859578"/>
                <a:gd name="connsiteX2027" fmla="*/ 6782642 w 8448542"/>
                <a:gd name="connsiteY2027" fmla="*/ 4638067 h 4859578"/>
                <a:gd name="connsiteX2028" fmla="*/ 6561130 w 8448542"/>
                <a:gd name="connsiteY2028" fmla="*/ 4638067 h 4859578"/>
                <a:gd name="connsiteX2029" fmla="*/ 6561130 w 8448542"/>
                <a:gd name="connsiteY2029" fmla="*/ 4664648 h 4859578"/>
                <a:gd name="connsiteX2030" fmla="*/ 6782642 w 8448542"/>
                <a:gd name="connsiteY2030" fmla="*/ 4664648 h 4859578"/>
                <a:gd name="connsiteX2031" fmla="*/ 6782642 w 8448542"/>
                <a:gd name="connsiteY2031" fmla="*/ 4638067 h 4859578"/>
                <a:gd name="connsiteX2032" fmla="*/ 7438316 w 8448542"/>
                <a:gd name="connsiteY2032" fmla="*/ 4638067 h 4859578"/>
                <a:gd name="connsiteX2033" fmla="*/ 6862386 w 8448542"/>
                <a:gd name="connsiteY2033" fmla="*/ 4638067 h 4859578"/>
                <a:gd name="connsiteX2034" fmla="*/ 6862386 w 8448542"/>
                <a:gd name="connsiteY2034" fmla="*/ 4664648 h 4859578"/>
                <a:gd name="connsiteX2035" fmla="*/ 7438316 w 8448542"/>
                <a:gd name="connsiteY2035" fmla="*/ 4664648 h 4859578"/>
                <a:gd name="connsiteX2036" fmla="*/ 7438316 w 8448542"/>
                <a:gd name="connsiteY2036" fmla="*/ 4638067 h 4859578"/>
                <a:gd name="connsiteX2037" fmla="*/ 8408537 w 8448542"/>
                <a:gd name="connsiteY2037" fmla="*/ 4638067 h 4859578"/>
                <a:gd name="connsiteX2038" fmla="*/ 8173735 w 8448542"/>
                <a:gd name="connsiteY2038" fmla="*/ 4638067 h 4859578"/>
                <a:gd name="connsiteX2039" fmla="*/ 8173735 w 8448542"/>
                <a:gd name="connsiteY2039" fmla="*/ 4664648 h 4859578"/>
                <a:gd name="connsiteX2040" fmla="*/ 8408537 w 8448542"/>
                <a:gd name="connsiteY2040" fmla="*/ 4664648 h 4859578"/>
                <a:gd name="connsiteX2041" fmla="*/ 8408537 w 8448542"/>
                <a:gd name="connsiteY2041" fmla="*/ 4638067 h 4859578"/>
                <a:gd name="connsiteX2042" fmla="*/ 5192189 w 8448542"/>
                <a:gd name="connsiteY2042" fmla="*/ 4673509 h 4859578"/>
                <a:gd name="connsiteX2043" fmla="*/ 5192189 w 8448542"/>
                <a:gd name="connsiteY2043" fmla="*/ 4742178 h 4859578"/>
                <a:gd name="connsiteX2044" fmla="*/ 5187758 w 8448542"/>
                <a:gd name="connsiteY2044" fmla="*/ 4753253 h 4859578"/>
                <a:gd name="connsiteX2045" fmla="*/ 5745968 w 8448542"/>
                <a:gd name="connsiteY2045" fmla="*/ 4753253 h 4859578"/>
                <a:gd name="connsiteX2046" fmla="*/ 5745968 w 8448542"/>
                <a:gd name="connsiteY2046" fmla="*/ 4680154 h 4859578"/>
                <a:gd name="connsiteX2047" fmla="*/ 5748183 w 8448542"/>
                <a:gd name="connsiteY2047" fmla="*/ 4673509 h 4859578"/>
                <a:gd name="connsiteX2048" fmla="*/ 5192189 w 8448542"/>
                <a:gd name="connsiteY2048" fmla="*/ 4673509 h 4859578"/>
                <a:gd name="connsiteX2049" fmla="*/ 4394747 w 8448542"/>
                <a:gd name="connsiteY2049" fmla="*/ 4673509 h 4859578"/>
                <a:gd name="connsiteX2050" fmla="*/ 4173235 w 8448542"/>
                <a:gd name="connsiteY2050" fmla="*/ 4673509 h 4859578"/>
                <a:gd name="connsiteX2051" fmla="*/ 4173235 w 8448542"/>
                <a:gd name="connsiteY2051" fmla="*/ 4753253 h 4859578"/>
                <a:gd name="connsiteX2052" fmla="*/ 4394747 w 8448542"/>
                <a:gd name="connsiteY2052" fmla="*/ 4753253 h 4859578"/>
                <a:gd name="connsiteX2053" fmla="*/ 4394747 w 8448542"/>
                <a:gd name="connsiteY2053" fmla="*/ 4673509 h 4859578"/>
                <a:gd name="connsiteX2054" fmla="*/ 6033933 w 8448542"/>
                <a:gd name="connsiteY2054" fmla="*/ 4673509 h 4859578"/>
                <a:gd name="connsiteX2055" fmla="*/ 5830142 w 8448542"/>
                <a:gd name="connsiteY2055" fmla="*/ 4673509 h 4859578"/>
                <a:gd name="connsiteX2056" fmla="*/ 5830142 w 8448542"/>
                <a:gd name="connsiteY2056" fmla="*/ 4753253 h 4859578"/>
                <a:gd name="connsiteX2057" fmla="*/ 6033933 w 8448542"/>
                <a:gd name="connsiteY2057" fmla="*/ 4753253 h 4859578"/>
                <a:gd name="connsiteX2058" fmla="*/ 6033933 w 8448542"/>
                <a:gd name="connsiteY2058" fmla="*/ 4673509 h 4859578"/>
                <a:gd name="connsiteX2059" fmla="*/ 6782642 w 8448542"/>
                <a:gd name="connsiteY2059" fmla="*/ 4673509 h 4859578"/>
                <a:gd name="connsiteX2060" fmla="*/ 6561130 w 8448542"/>
                <a:gd name="connsiteY2060" fmla="*/ 4673509 h 4859578"/>
                <a:gd name="connsiteX2061" fmla="*/ 6561130 w 8448542"/>
                <a:gd name="connsiteY2061" fmla="*/ 4753253 h 4859578"/>
                <a:gd name="connsiteX2062" fmla="*/ 6782642 w 8448542"/>
                <a:gd name="connsiteY2062" fmla="*/ 4753253 h 4859578"/>
                <a:gd name="connsiteX2063" fmla="*/ 6782642 w 8448542"/>
                <a:gd name="connsiteY2063" fmla="*/ 4673509 h 4859578"/>
                <a:gd name="connsiteX2064" fmla="*/ 7438316 w 8448542"/>
                <a:gd name="connsiteY2064" fmla="*/ 4673509 h 4859578"/>
                <a:gd name="connsiteX2065" fmla="*/ 6862386 w 8448542"/>
                <a:gd name="connsiteY2065" fmla="*/ 4673509 h 4859578"/>
                <a:gd name="connsiteX2066" fmla="*/ 6862386 w 8448542"/>
                <a:gd name="connsiteY2066" fmla="*/ 4753253 h 4859578"/>
                <a:gd name="connsiteX2067" fmla="*/ 7438316 w 8448542"/>
                <a:gd name="connsiteY2067" fmla="*/ 4753253 h 4859578"/>
                <a:gd name="connsiteX2068" fmla="*/ 7438316 w 8448542"/>
                <a:gd name="connsiteY2068" fmla="*/ 4673509 h 4859578"/>
                <a:gd name="connsiteX2069" fmla="*/ 8404107 w 8448542"/>
                <a:gd name="connsiteY2069" fmla="*/ 4673509 h 4859578"/>
                <a:gd name="connsiteX2070" fmla="*/ 8173735 w 8448542"/>
                <a:gd name="connsiteY2070" fmla="*/ 4673509 h 4859578"/>
                <a:gd name="connsiteX2071" fmla="*/ 8173735 w 8448542"/>
                <a:gd name="connsiteY2071" fmla="*/ 4753253 h 4859578"/>
                <a:gd name="connsiteX2072" fmla="*/ 8404107 w 8448542"/>
                <a:gd name="connsiteY2072" fmla="*/ 4753253 h 4859578"/>
                <a:gd name="connsiteX2073" fmla="*/ 8404107 w 8448542"/>
                <a:gd name="connsiteY2073" fmla="*/ 4673509 h 4859578"/>
                <a:gd name="connsiteX2074" fmla="*/ 5750398 w 8448542"/>
                <a:gd name="connsiteY2074" fmla="*/ 4762114 h 4859578"/>
                <a:gd name="connsiteX2075" fmla="*/ 5174468 w 8448542"/>
                <a:gd name="connsiteY2075" fmla="*/ 4762114 h 4859578"/>
                <a:gd name="connsiteX2076" fmla="*/ 5147886 w 8448542"/>
                <a:gd name="connsiteY2076" fmla="*/ 4806416 h 4859578"/>
                <a:gd name="connsiteX2077" fmla="*/ 5750398 w 8448542"/>
                <a:gd name="connsiteY2077" fmla="*/ 4806416 h 4859578"/>
                <a:gd name="connsiteX2078" fmla="*/ 5750398 w 8448542"/>
                <a:gd name="connsiteY2078" fmla="*/ 4762114 h 4859578"/>
                <a:gd name="connsiteX2079" fmla="*/ 7438316 w 8448542"/>
                <a:gd name="connsiteY2079" fmla="*/ 4762114 h 4859578"/>
                <a:gd name="connsiteX2080" fmla="*/ 6862386 w 8448542"/>
                <a:gd name="connsiteY2080" fmla="*/ 4762114 h 4859578"/>
                <a:gd name="connsiteX2081" fmla="*/ 6862386 w 8448542"/>
                <a:gd name="connsiteY2081" fmla="*/ 4806416 h 4859578"/>
                <a:gd name="connsiteX2082" fmla="*/ 7438316 w 8448542"/>
                <a:gd name="connsiteY2082" fmla="*/ 4806416 h 4859578"/>
                <a:gd name="connsiteX2083" fmla="*/ 7438316 w 8448542"/>
                <a:gd name="connsiteY2083" fmla="*/ 4762114 h 4859578"/>
                <a:gd name="connsiteX2084" fmla="*/ 8408537 w 8448542"/>
                <a:gd name="connsiteY2084" fmla="*/ 4762114 h 4859578"/>
                <a:gd name="connsiteX2085" fmla="*/ 8173735 w 8448542"/>
                <a:gd name="connsiteY2085" fmla="*/ 4762114 h 4859578"/>
                <a:gd name="connsiteX2086" fmla="*/ 8173735 w 8448542"/>
                <a:gd name="connsiteY2086" fmla="*/ 4806416 h 4859578"/>
                <a:gd name="connsiteX2087" fmla="*/ 8408537 w 8448542"/>
                <a:gd name="connsiteY2087" fmla="*/ 4806416 h 4859578"/>
                <a:gd name="connsiteX2088" fmla="*/ 8408537 w 8448542"/>
                <a:gd name="connsiteY2088" fmla="*/ 4762114 h 4859578"/>
                <a:gd name="connsiteX2089" fmla="*/ 4399177 w 8448542"/>
                <a:gd name="connsiteY2089" fmla="*/ 4841858 h 4859578"/>
                <a:gd name="connsiteX2090" fmla="*/ 4383893 w 8448542"/>
                <a:gd name="connsiteY2090" fmla="*/ 4815055 h 4859578"/>
                <a:gd name="connsiteX2091" fmla="*/ 4304148 w 8448542"/>
                <a:gd name="connsiteY2091" fmla="*/ 4819928 h 4859578"/>
                <a:gd name="connsiteX2092" fmla="*/ 4168805 w 8448542"/>
                <a:gd name="connsiteY2092" fmla="*/ 4815276 h 4859578"/>
                <a:gd name="connsiteX2093" fmla="*/ 4170843 w 8448542"/>
                <a:gd name="connsiteY2093" fmla="*/ 4842079 h 4859578"/>
                <a:gd name="connsiteX2094" fmla="*/ 4184310 w 8448542"/>
                <a:gd name="connsiteY2094" fmla="*/ 4841902 h 4859578"/>
                <a:gd name="connsiteX2095" fmla="*/ 4399177 w 8448542"/>
                <a:gd name="connsiteY2095" fmla="*/ 4841902 h 4859578"/>
                <a:gd name="connsiteX2096" fmla="*/ 5830142 w 8448542"/>
                <a:gd name="connsiteY2096" fmla="*/ 4841858 h 4859578"/>
                <a:gd name="connsiteX2097" fmla="*/ 6033933 w 8448542"/>
                <a:gd name="connsiteY2097" fmla="*/ 4841858 h 4859578"/>
                <a:gd name="connsiteX2098" fmla="*/ 6033933 w 8448542"/>
                <a:gd name="connsiteY2098" fmla="*/ 4815232 h 4859578"/>
                <a:gd name="connsiteX2099" fmla="*/ 5934252 w 8448542"/>
                <a:gd name="connsiteY2099" fmla="*/ 4820061 h 4859578"/>
                <a:gd name="connsiteX2100" fmla="*/ 5898988 w 8448542"/>
                <a:gd name="connsiteY2100" fmla="*/ 4815055 h 4859578"/>
                <a:gd name="connsiteX2101" fmla="*/ 5830098 w 8448542"/>
                <a:gd name="connsiteY2101" fmla="*/ 4815232 h 4859578"/>
                <a:gd name="connsiteX2102" fmla="*/ 5830098 w 8448542"/>
                <a:gd name="connsiteY2102" fmla="*/ 4841858 h 4859578"/>
                <a:gd name="connsiteX2103" fmla="*/ 6782642 w 8448542"/>
                <a:gd name="connsiteY2103" fmla="*/ 4815276 h 4859578"/>
                <a:gd name="connsiteX2104" fmla="*/ 6556700 w 8448542"/>
                <a:gd name="connsiteY2104" fmla="*/ 4815276 h 4859578"/>
                <a:gd name="connsiteX2105" fmla="*/ 6556700 w 8448542"/>
                <a:gd name="connsiteY2105" fmla="*/ 4841902 h 4859578"/>
                <a:gd name="connsiteX2106" fmla="*/ 6782686 w 8448542"/>
                <a:gd name="connsiteY2106" fmla="*/ 4846332 h 4859578"/>
                <a:gd name="connsiteX2107" fmla="*/ 6782686 w 8448542"/>
                <a:gd name="connsiteY2107" fmla="*/ 4815276 h 4859578"/>
                <a:gd name="connsiteX2108" fmla="*/ 7433886 w 8448542"/>
                <a:gd name="connsiteY2108" fmla="*/ 4815232 h 4859578"/>
                <a:gd name="connsiteX2109" fmla="*/ 6862342 w 8448542"/>
                <a:gd name="connsiteY2109" fmla="*/ 4817536 h 4859578"/>
                <a:gd name="connsiteX2110" fmla="*/ 6866861 w 8448542"/>
                <a:gd name="connsiteY2110" fmla="*/ 4846288 h 4859578"/>
                <a:gd name="connsiteX2111" fmla="*/ 7431317 w 8448542"/>
                <a:gd name="connsiteY2111" fmla="*/ 4846377 h 4859578"/>
                <a:gd name="connsiteX2112" fmla="*/ 7433842 w 8448542"/>
                <a:gd name="connsiteY2112" fmla="*/ 4815276 h 4859578"/>
                <a:gd name="connsiteX2113" fmla="*/ 8397462 w 8448542"/>
                <a:gd name="connsiteY2113" fmla="*/ 4819707 h 4859578"/>
                <a:gd name="connsiteX2114" fmla="*/ 8178165 w 8448542"/>
                <a:gd name="connsiteY2114" fmla="*/ 4819707 h 4859578"/>
                <a:gd name="connsiteX2115" fmla="*/ 8224505 w 8448542"/>
                <a:gd name="connsiteY2115" fmla="*/ 4841680 h 4859578"/>
                <a:gd name="connsiteX2116" fmla="*/ 8408581 w 8448542"/>
                <a:gd name="connsiteY2116" fmla="*/ 4841902 h 4859578"/>
                <a:gd name="connsiteX2117" fmla="*/ 8408581 w 8448542"/>
                <a:gd name="connsiteY2117" fmla="*/ 4815321 h 4859578"/>
                <a:gd name="connsiteX2118" fmla="*/ 8397462 w 8448542"/>
                <a:gd name="connsiteY2118" fmla="*/ 4819751 h 48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</a:cxnLst>
              <a:rect l="l" t="t" r="r" b="b"/>
              <a:pathLst>
                <a:path w="8448542" h="4859578">
                  <a:moveTo>
                    <a:pt x="4775747" y="2006509"/>
                  </a:moveTo>
                  <a:cubicBezTo>
                    <a:pt x="4780399" y="1998977"/>
                    <a:pt x="4785006" y="1981655"/>
                    <a:pt x="4800246" y="1997560"/>
                  </a:cubicBezTo>
                  <a:cubicBezTo>
                    <a:pt x="4819650" y="2017717"/>
                    <a:pt x="4820492" y="2144643"/>
                    <a:pt x="4833118" y="2177294"/>
                  </a:cubicBezTo>
                  <a:cubicBezTo>
                    <a:pt x="4950298" y="2309271"/>
                    <a:pt x="5051750" y="2454272"/>
                    <a:pt x="5168752" y="2585629"/>
                  </a:cubicBezTo>
                  <a:cubicBezTo>
                    <a:pt x="5171367" y="2588553"/>
                    <a:pt x="5168487" y="2594179"/>
                    <a:pt x="5178853" y="2591299"/>
                  </a:cubicBezTo>
                  <a:cubicBezTo>
                    <a:pt x="5179518" y="2431102"/>
                    <a:pt x="5178100" y="2270728"/>
                    <a:pt x="5178676" y="2110442"/>
                  </a:cubicBezTo>
                  <a:cubicBezTo>
                    <a:pt x="5179120" y="1994503"/>
                    <a:pt x="5176993" y="1877235"/>
                    <a:pt x="5178676" y="1760409"/>
                  </a:cubicBezTo>
                  <a:cubicBezTo>
                    <a:pt x="5179120" y="1728113"/>
                    <a:pt x="5192676" y="1635477"/>
                    <a:pt x="5178056" y="1610800"/>
                  </a:cubicBezTo>
                  <a:cubicBezTo>
                    <a:pt x="5172252" y="1600965"/>
                    <a:pt x="5160867" y="1603800"/>
                    <a:pt x="5160734" y="1587763"/>
                  </a:cubicBezTo>
                  <a:cubicBezTo>
                    <a:pt x="5160645" y="1577706"/>
                    <a:pt x="5174822" y="1579833"/>
                    <a:pt x="5178100" y="1569289"/>
                  </a:cubicBezTo>
                  <a:cubicBezTo>
                    <a:pt x="5189309" y="1532961"/>
                    <a:pt x="5168974" y="1514576"/>
                    <a:pt x="5156392" y="1486001"/>
                  </a:cubicBezTo>
                  <a:cubicBezTo>
                    <a:pt x="5155683" y="1473950"/>
                    <a:pt x="5170658" y="1478026"/>
                    <a:pt x="5174601" y="1471735"/>
                  </a:cubicBezTo>
                  <a:cubicBezTo>
                    <a:pt x="5188157" y="1450293"/>
                    <a:pt x="5174777" y="1386852"/>
                    <a:pt x="5174290" y="1362043"/>
                  </a:cubicBezTo>
                  <a:cubicBezTo>
                    <a:pt x="5172651" y="1276849"/>
                    <a:pt x="5165873" y="1155505"/>
                    <a:pt x="5174423" y="1073856"/>
                  </a:cubicBezTo>
                  <a:cubicBezTo>
                    <a:pt x="5177613" y="1043199"/>
                    <a:pt x="5193739" y="1009529"/>
                    <a:pt x="5196530" y="976347"/>
                  </a:cubicBezTo>
                  <a:cubicBezTo>
                    <a:pt x="5199321" y="943164"/>
                    <a:pt x="5194581" y="904577"/>
                    <a:pt x="5196397" y="869888"/>
                  </a:cubicBezTo>
                  <a:cubicBezTo>
                    <a:pt x="5197416" y="850617"/>
                    <a:pt x="5204505" y="830814"/>
                    <a:pt x="5201005" y="810257"/>
                  </a:cubicBezTo>
                  <a:lnTo>
                    <a:pt x="5240877" y="810257"/>
                  </a:lnTo>
                  <a:cubicBezTo>
                    <a:pt x="5240877" y="810257"/>
                    <a:pt x="5246326" y="687185"/>
                    <a:pt x="5246326" y="687185"/>
                  </a:cubicBezTo>
                  <a:cubicBezTo>
                    <a:pt x="5257047" y="674116"/>
                    <a:pt x="5289654" y="675268"/>
                    <a:pt x="5289654" y="692900"/>
                  </a:cubicBezTo>
                  <a:lnTo>
                    <a:pt x="5289654" y="810302"/>
                  </a:lnTo>
                  <a:cubicBezTo>
                    <a:pt x="5302900" y="804719"/>
                    <a:pt x="5323190" y="800821"/>
                    <a:pt x="5333956" y="812517"/>
                  </a:cubicBezTo>
                  <a:lnTo>
                    <a:pt x="5333956" y="978650"/>
                  </a:lnTo>
                  <a:cubicBezTo>
                    <a:pt x="5325716" y="979758"/>
                    <a:pt x="5318539" y="978606"/>
                    <a:pt x="5316235" y="969834"/>
                  </a:cubicBezTo>
                  <a:lnTo>
                    <a:pt x="5325095" y="969834"/>
                  </a:lnTo>
                  <a:lnTo>
                    <a:pt x="5325095" y="814732"/>
                  </a:lnTo>
                  <a:lnTo>
                    <a:pt x="5280793" y="823592"/>
                  </a:lnTo>
                  <a:lnTo>
                    <a:pt x="5280793" y="697331"/>
                  </a:lnTo>
                  <a:cubicBezTo>
                    <a:pt x="5280793" y="688559"/>
                    <a:pt x="5254212" y="688515"/>
                    <a:pt x="5254212" y="697331"/>
                  </a:cubicBezTo>
                  <a:lnTo>
                    <a:pt x="5254212" y="819162"/>
                  </a:lnTo>
                  <a:lnTo>
                    <a:pt x="5209865" y="819162"/>
                  </a:lnTo>
                  <a:cubicBezTo>
                    <a:pt x="5213321" y="857040"/>
                    <a:pt x="5207074" y="894565"/>
                    <a:pt x="5205257" y="931912"/>
                  </a:cubicBezTo>
                  <a:cubicBezTo>
                    <a:pt x="5204372" y="950031"/>
                    <a:pt x="5210176" y="972537"/>
                    <a:pt x="5209422" y="985562"/>
                  </a:cubicBezTo>
                  <a:cubicBezTo>
                    <a:pt x="5208049" y="1009529"/>
                    <a:pt x="5186030" y="1047275"/>
                    <a:pt x="5183328" y="1073989"/>
                  </a:cubicBezTo>
                  <a:cubicBezTo>
                    <a:pt x="5175531" y="1151518"/>
                    <a:pt x="5189043" y="1241009"/>
                    <a:pt x="5183239" y="1319823"/>
                  </a:cubicBezTo>
                  <a:cubicBezTo>
                    <a:pt x="5197815" y="1318184"/>
                    <a:pt x="5217042" y="1325272"/>
                    <a:pt x="5227586" y="1313133"/>
                  </a:cubicBezTo>
                  <a:lnTo>
                    <a:pt x="5227586" y="1096052"/>
                  </a:lnTo>
                  <a:cubicBezTo>
                    <a:pt x="5227586" y="1081520"/>
                    <a:pt x="5279774" y="1097602"/>
                    <a:pt x="5289609" y="1093836"/>
                  </a:cubicBezTo>
                  <a:lnTo>
                    <a:pt x="5289609" y="1319778"/>
                  </a:lnTo>
                  <a:cubicBezTo>
                    <a:pt x="5303919" y="1319557"/>
                    <a:pt x="5339582" y="1321462"/>
                    <a:pt x="5342816" y="1304317"/>
                  </a:cubicBezTo>
                  <a:cubicBezTo>
                    <a:pt x="5337279" y="1227364"/>
                    <a:pt x="5350082" y="1140797"/>
                    <a:pt x="5342728" y="1065084"/>
                  </a:cubicBezTo>
                  <a:cubicBezTo>
                    <a:pt x="5340734" y="1044395"/>
                    <a:pt x="5316589" y="993846"/>
                    <a:pt x="5333867" y="980777"/>
                  </a:cubicBezTo>
                  <a:lnTo>
                    <a:pt x="5342728" y="987422"/>
                  </a:lnTo>
                  <a:lnTo>
                    <a:pt x="5334089" y="989372"/>
                  </a:lnTo>
                  <a:cubicBezTo>
                    <a:pt x="5366873" y="1097115"/>
                    <a:pt x="5345607" y="1213054"/>
                    <a:pt x="5351677" y="1324164"/>
                  </a:cubicBezTo>
                  <a:cubicBezTo>
                    <a:pt x="5356772" y="1325006"/>
                    <a:pt x="5360271" y="1323987"/>
                    <a:pt x="5364835" y="1321861"/>
                  </a:cubicBezTo>
                  <a:cubicBezTo>
                    <a:pt x="5392435" y="1309101"/>
                    <a:pt x="5499824" y="1207561"/>
                    <a:pt x="5528931" y="1180270"/>
                  </a:cubicBezTo>
                  <a:cubicBezTo>
                    <a:pt x="5595384" y="1117937"/>
                    <a:pt x="5661350" y="1032522"/>
                    <a:pt x="5728158" y="976347"/>
                  </a:cubicBezTo>
                  <a:cubicBezTo>
                    <a:pt x="5786106" y="927658"/>
                    <a:pt x="5822079" y="903026"/>
                    <a:pt x="5876704" y="845788"/>
                  </a:cubicBezTo>
                  <a:cubicBezTo>
                    <a:pt x="5942936" y="776366"/>
                    <a:pt x="6009300" y="719039"/>
                    <a:pt x="6078279" y="653073"/>
                  </a:cubicBezTo>
                  <a:cubicBezTo>
                    <a:pt x="6128119" y="605448"/>
                    <a:pt x="6174726" y="554323"/>
                    <a:pt x="6224787" y="506919"/>
                  </a:cubicBezTo>
                  <a:cubicBezTo>
                    <a:pt x="6227179" y="482686"/>
                    <a:pt x="6210256" y="459560"/>
                    <a:pt x="6220002" y="433732"/>
                  </a:cubicBezTo>
                  <a:lnTo>
                    <a:pt x="6423749" y="438162"/>
                  </a:lnTo>
                  <a:lnTo>
                    <a:pt x="6423749" y="416011"/>
                  </a:lnTo>
                  <a:cubicBezTo>
                    <a:pt x="6412275" y="415213"/>
                    <a:pt x="6410990" y="426998"/>
                    <a:pt x="6399294" y="429169"/>
                  </a:cubicBezTo>
                  <a:cubicBezTo>
                    <a:pt x="6354460" y="437586"/>
                    <a:pt x="6293722" y="417561"/>
                    <a:pt x="6246584" y="424783"/>
                  </a:cubicBezTo>
                  <a:lnTo>
                    <a:pt x="6254735" y="419909"/>
                  </a:lnTo>
                  <a:lnTo>
                    <a:pt x="6251014" y="411536"/>
                  </a:lnTo>
                  <a:lnTo>
                    <a:pt x="6397212" y="411536"/>
                  </a:lnTo>
                  <a:cubicBezTo>
                    <a:pt x="6383877" y="389341"/>
                    <a:pt x="6393402" y="354032"/>
                    <a:pt x="6370675" y="342912"/>
                  </a:cubicBezTo>
                  <a:cubicBezTo>
                    <a:pt x="6380908" y="335248"/>
                    <a:pt x="6380200" y="323906"/>
                    <a:pt x="6379757" y="311989"/>
                  </a:cubicBezTo>
                  <a:lnTo>
                    <a:pt x="6366156" y="309597"/>
                  </a:lnTo>
                  <a:cubicBezTo>
                    <a:pt x="6370808" y="302243"/>
                    <a:pt x="6374042" y="299584"/>
                    <a:pt x="6375282" y="289971"/>
                  </a:cubicBezTo>
                  <a:cubicBezTo>
                    <a:pt x="6380908" y="246333"/>
                    <a:pt x="6370542" y="190734"/>
                    <a:pt x="6375061" y="145722"/>
                  </a:cubicBezTo>
                  <a:cubicBezTo>
                    <a:pt x="6369390" y="140140"/>
                    <a:pt x="6326328" y="159988"/>
                    <a:pt x="6326328" y="134647"/>
                  </a:cubicBezTo>
                  <a:lnTo>
                    <a:pt x="6326328" y="23891"/>
                  </a:lnTo>
                  <a:cubicBezTo>
                    <a:pt x="6326328" y="11575"/>
                    <a:pt x="6294519" y="7543"/>
                    <a:pt x="6295228" y="30536"/>
                  </a:cubicBezTo>
                  <a:cubicBezTo>
                    <a:pt x="6269400" y="12239"/>
                    <a:pt x="6312993" y="-15095"/>
                    <a:pt x="6331068" y="10290"/>
                  </a:cubicBezTo>
                  <a:cubicBezTo>
                    <a:pt x="6340328" y="23271"/>
                    <a:pt x="6334613" y="113515"/>
                    <a:pt x="6339574" y="136906"/>
                  </a:cubicBezTo>
                  <a:cubicBezTo>
                    <a:pt x="6351891" y="137925"/>
                    <a:pt x="6380200" y="131989"/>
                    <a:pt x="6386047" y="145501"/>
                  </a:cubicBezTo>
                  <a:cubicBezTo>
                    <a:pt x="6385782" y="196670"/>
                    <a:pt x="6379004" y="256478"/>
                    <a:pt x="6384364" y="306983"/>
                  </a:cubicBezTo>
                  <a:cubicBezTo>
                    <a:pt x="6385560" y="318103"/>
                    <a:pt x="6400667" y="398999"/>
                    <a:pt x="6403724" y="402809"/>
                  </a:cubicBezTo>
                  <a:cubicBezTo>
                    <a:pt x="6409395" y="409986"/>
                    <a:pt x="6422420" y="405068"/>
                    <a:pt x="6428445" y="409100"/>
                  </a:cubicBezTo>
                  <a:lnTo>
                    <a:pt x="6430705" y="447288"/>
                  </a:lnTo>
                  <a:lnTo>
                    <a:pt x="6406294" y="451719"/>
                  </a:lnTo>
                  <a:cubicBezTo>
                    <a:pt x="6403857" y="471965"/>
                    <a:pt x="6397876" y="494337"/>
                    <a:pt x="6402528" y="514761"/>
                  </a:cubicBezTo>
                  <a:cubicBezTo>
                    <a:pt x="6408110" y="539216"/>
                    <a:pt x="6475760" y="585201"/>
                    <a:pt x="6490202" y="610897"/>
                  </a:cubicBezTo>
                  <a:lnTo>
                    <a:pt x="6393667" y="530311"/>
                  </a:lnTo>
                  <a:cubicBezTo>
                    <a:pt x="6385826" y="500230"/>
                    <a:pt x="6400579" y="476927"/>
                    <a:pt x="6396902" y="447244"/>
                  </a:cubicBezTo>
                  <a:cubicBezTo>
                    <a:pt x="6393535" y="443788"/>
                    <a:pt x="6339486" y="442637"/>
                    <a:pt x="6328676" y="442858"/>
                  </a:cubicBezTo>
                  <a:cubicBezTo>
                    <a:pt x="6323271" y="442947"/>
                    <a:pt x="6318619" y="449149"/>
                    <a:pt x="6315252" y="449282"/>
                  </a:cubicBezTo>
                  <a:cubicBezTo>
                    <a:pt x="6302936" y="449636"/>
                    <a:pt x="6232319" y="443478"/>
                    <a:pt x="6228819" y="447022"/>
                  </a:cubicBezTo>
                  <a:cubicBezTo>
                    <a:pt x="6225230" y="469971"/>
                    <a:pt x="6245919" y="494603"/>
                    <a:pt x="6231344" y="513742"/>
                  </a:cubicBezTo>
                  <a:cubicBezTo>
                    <a:pt x="6224654" y="522558"/>
                    <a:pt x="6211983" y="527431"/>
                    <a:pt x="6204364" y="535494"/>
                  </a:cubicBezTo>
                  <a:cubicBezTo>
                    <a:pt x="6115449" y="628972"/>
                    <a:pt x="6016788" y="710976"/>
                    <a:pt x="5925259" y="801308"/>
                  </a:cubicBezTo>
                  <a:cubicBezTo>
                    <a:pt x="5885343" y="840693"/>
                    <a:pt x="5853046" y="888672"/>
                    <a:pt x="5810295" y="925576"/>
                  </a:cubicBezTo>
                  <a:cubicBezTo>
                    <a:pt x="5783226" y="948968"/>
                    <a:pt x="5750620" y="966157"/>
                    <a:pt x="5723728" y="989637"/>
                  </a:cubicBezTo>
                  <a:cubicBezTo>
                    <a:pt x="5649610" y="1054452"/>
                    <a:pt x="5579036" y="1144430"/>
                    <a:pt x="5504609" y="1213541"/>
                  </a:cubicBezTo>
                  <a:cubicBezTo>
                    <a:pt x="5455654" y="1258996"/>
                    <a:pt x="5399967" y="1297583"/>
                    <a:pt x="5353848" y="1346315"/>
                  </a:cubicBezTo>
                  <a:lnTo>
                    <a:pt x="5351633" y="1328594"/>
                  </a:lnTo>
                  <a:cubicBezTo>
                    <a:pt x="5304850" y="1341708"/>
                    <a:pt x="5243225" y="1324917"/>
                    <a:pt x="5198790" y="1333069"/>
                  </a:cubicBezTo>
                  <a:cubicBezTo>
                    <a:pt x="5193828" y="1333999"/>
                    <a:pt x="5190505" y="1335329"/>
                    <a:pt x="5187714" y="1339714"/>
                  </a:cubicBezTo>
                  <a:lnTo>
                    <a:pt x="5187714" y="1403953"/>
                  </a:lnTo>
                  <a:lnTo>
                    <a:pt x="5334532" y="1401693"/>
                  </a:lnTo>
                  <a:cubicBezTo>
                    <a:pt x="5354733" y="1397396"/>
                    <a:pt x="5595827" y="1151385"/>
                    <a:pt x="5632864" y="1115855"/>
                  </a:cubicBezTo>
                  <a:cubicBezTo>
                    <a:pt x="5847819" y="909849"/>
                    <a:pt x="6068001" y="709381"/>
                    <a:pt x="6282203" y="502578"/>
                  </a:cubicBezTo>
                  <a:cubicBezTo>
                    <a:pt x="6288848" y="496154"/>
                    <a:pt x="6301430" y="471344"/>
                    <a:pt x="6310600" y="473604"/>
                  </a:cubicBezTo>
                  <a:cubicBezTo>
                    <a:pt x="6321588" y="496685"/>
                    <a:pt x="6339441" y="506388"/>
                    <a:pt x="6355213" y="522204"/>
                  </a:cubicBezTo>
                  <a:cubicBezTo>
                    <a:pt x="6533353" y="701495"/>
                    <a:pt x="6722790" y="871350"/>
                    <a:pt x="6905094" y="1046655"/>
                  </a:cubicBezTo>
                  <a:cubicBezTo>
                    <a:pt x="7004021" y="1141772"/>
                    <a:pt x="7098650" y="1241496"/>
                    <a:pt x="7201255" y="1333069"/>
                  </a:cubicBezTo>
                  <a:cubicBezTo>
                    <a:pt x="7207634" y="1338784"/>
                    <a:pt x="7218355" y="1340556"/>
                    <a:pt x="7223317" y="1346448"/>
                  </a:cubicBezTo>
                  <a:cubicBezTo>
                    <a:pt x="7231557" y="1356239"/>
                    <a:pt x="7231690" y="1378036"/>
                    <a:pt x="7234481" y="1390662"/>
                  </a:cubicBezTo>
                  <a:lnTo>
                    <a:pt x="7407260" y="1390662"/>
                  </a:lnTo>
                  <a:lnTo>
                    <a:pt x="7407260" y="1324209"/>
                  </a:lnTo>
                  <a:cubicBezTo>
                    <a:pt x="7359237" y="1320930"/>
                    <a:pt x="7311125" y="1333069"/>
                    <a:pt x="7263100" y="1328816"/>
                  </a:cubicBezTo>
                  <a:cubicBezTo>
                    <a:pt x="7216007" y="1324652"/>
                    <a:pt x="7179945" y="1268831"/>
                    <a:pt x="7145921" y="1237775"/>
                  </a:cubicBezTo>
                  <a:cubicBezTo>
                    <a:pt x="6978768" y="1084976"/>
                    <a:pt x="6820521" y="922608"/>
                    <a:pt x="6656425" y="765911"/>
                  </a:cubicBezTo>
                  <a:cubicBezTo>
                    <a:pt x="6614249" y="725640"/>
                    <a:pt x="6565915" y="691084"/>
                    <a:pt x="6525644" y="648598"/>
                  </a:cubicBezTo>
                  <a:cubicBezTo>
                    <a:pt x="6530074" y="641421"/>
                    <a:pt x="6535435" y="650060"/>
                    <a:pt x="6538935" y="653028"/>
                  </a:cubicBezTo>
                  <a:cubicBezTo>
                    <a:pt x="6597813" y="702603"/>
                    <a:pt x="6656380" y="754569"/>
                    <a:pt x="6711670" y="808131"/>
                  </a:cubicBezTo>
                  <a:cubicBezTo>
                    <a:pt x="6819324" y="912463"/>
                    <a:pt x="6927422" y="1019497"/>
                    <a:pt x="7032817" y="1124937"/>
                  </a:cubicBezTo>
                  <a:cubicBezTo>
                    <a:pt x="7079335" y="1171454"/>
                    <a:pt x="7124479" y="1207871"/>
                    <a:pt x="7172458" y="1251110"/>
                  </a:cubicBezTo>
                  <a:cubicBezTo>
                    <a:pt x="7186546" y="1263780"/>
                    <a:pt x="7193014" y="1280527"/>
                    <a:pt x="7210159" y="1288767"/>
                  </a:cubicBezTo>
                  <a:cubicBezTo>
                    <a:pt x="7219153" y="1289963"/>
                    <a:pt x="7215919" y="1288412"/>
                    <a:pt x="7216716" y="1282254"/>
                  </a:cubicBezTo>
                  <a:cubicBezTo>
                    <a:pt x="7229077" y="1189795"/>
                    <a:pt x="7195407" y="1075938"/>
                    <a:pt x="7247728" y="996416"/>
                  </a:cubicBezTo>
                  <a:cubicBezTo>
                    <a:pt x="7231336" y="1095830"/>
                    <a:pt x="7217912" y="1179118"/>
                    <a:pt x="7225399" y="1282343"/>
                  </a:cubicBezTo>
                  <a:cubicBezTo>
                    <a:pt x="7225975" y="1290362"/>
                    <a:pt x="7226153" y="1298646"/>
                    <a:pt x="7231070" y="1305469"/>
                  </a:cubicBezTo>
                  <a:cubicBezTo>
                    <a:pt x="7263765" y="1314772"/>
                    <a:pt x="7299694" y="1321595"/>
                    <a:pt x="7332345" y="1308260"/>
                  </a:cubicBezTo>
                  <a:lnTo>
                    <a:pt x="7331946" y="1102697"/>
                  </a:lnTo>
                  <a:lnTo>
                    <a:pt x="7292252" y="1102963"/>
                  </a:lnTo>
                  <a:cubicBezTo>
                    <a:pt x="7281708" y="1113285"/>
                    <a:pt x="7291321" y="1270913"/>
                    <a:pt x="7287600" y="1299931"/>
                  </a:cubicBezTo>
                  <a:cubicBezTo>
                    <a:pt x="7286758" y="1306399"/>
                    <a:pt x="7284233" y="1313665"/>
                    <a:pt x="7278739" y="1306488"/>
                  </a:cubicBezTo>
                  <a:lnTo>
                    <a:pt x="7273999" y="1096583"/>
                  </a:lnTo>
                  <a:cubicBezTo>
                    <a:pt x="7276480" y="1087501"/>
                    <a:pt x="7334206" y="1087368"/>
                    <a:pt x="7345148" y="1093881"/>
                  </a:cubicBezTo>
                  <a:lnTo>
                    <a:pt x="7345148" y="1315392"/>
                  </a:lnTo>
                  <a:lnTo>
                    <a:pt x="7394058" y="1303564"/>
                  </a:lnTo>
                  <a:cubicBezTo>
                    <a:pt x="7389717" y="1231484"/>
                    <a:pt x="7399242" y="1154043"/>
                    <a:pt x="7394058" y="1082628"/>
                  </a:cubicBezTo>
                  <a:cubicBezTo>
                    <a:pt x="7392640" y="1063179"/>
                    <a:pt x="7384755" y="1036111"/>
                    <a:pt x="7381033" y="1015820"/>
                  </a:cubicBezTo>
                  <a:cubicBezTo>
                    <a:pt x="7378110" y="999827"/>
                    <a:pt x="7371863" y="986403"/>
                    <a:pt x="7371553" y="984631"/>
                  </a:cubicBezTo>
                  <a:cubicBezTo>
                    <a:pt x="7370091" y="977011"/>
                    <a:pt x="7376160" y="964518"/>
                    <a:pt x="7376338" y="954506"/>
                  </a:cubicBezTo>
                  <a:cubicBezTo>
                    <a:pt x="7376780" y="929298"/>
                    <a:pt x="7380812" y="839187"/>
                    <a:pt x="7375452" y="822130"/>
                  </a:cubicBezTo>
                  <a:cubicBezTo>
                    <a:pt x="7374388" y="818719"/>
                    <a:pt x="7371907" y="816947"/>
                    <a:pt x="7369382" y="814732"/>
                  </a:cubicBezTo>
                  <a:cubicBezTo>
                    <a:pt x="7353477" y="827712"/>
                    <a:pt x="7345104" y="815485"/>
                    <a:pt x="7327428" y="814732"/>
                  </a:cubicBezTo>
                  <a:lnTo>
                    <a:pt x="7327428" y="697331"/>
                  </a:lnTo>
                  <a:cubicBezTo>
                    <a:pt x="7327428" y="690419"/>
                    <a:pt x="7307137" y="678989"/>
                    <a:pt x="7301555" y="698350"/>
                  </a:cubicBezTo>
                  <a:cubicBezTo>
                    <a:pt x="7298232" y="709912"/>
                    <a:pt x="7305764" y="718773"/>
                    <a:pt x="7305276" y="728342"/>
                  </a:cubicBezTo>
                  <a:cubicBezTo>
                    <a:pt x="7304036" y="754303"/>
                    <a:pt x="7298941" y="783499"/>
                    <a:pt x="7298675" y="810346"/>
                  </a:cubicBezTo>
                  <a:cubicBezTo>
                    <a:pt x="7287422" y="822972"/>
                    <a:pt x="7271429" y="812339"/>
                    <a:pt x="7256544" y="814687"/>
                  </a:cubicBezTo>
                  <a:cubicBezTo>
                    <a:pt x="7259822" y="833826"/>
                    <a:pt x="7252956" y="851902"/>
                    <a:pt x="7251937" y="869888"/>
                  </a:cubicBezTo>
                  <a:cubicBezTo>
                    <a:pt x="7249500" y="913260"/>
                    <a:pt x="7254595" y="954461"/>
                    <a:pt x="7247683" y="996327"/>
                  </a:cubicBezTo>
                  <a:cubicBezTo>
                    <a:pt x="7249854" y="993004"/>
                    <a:pt x="7238867" y="976657"/>
                    <a:pt x="7238513" y="967486"/>
                  </a:cubicBezTo>
                  <a:cubicBezTo>
                    <a:pt x="7237317" y="936342"/>
                    <a:pt x="7240551" y="871660"/>
                    <a:pt x="7243120" y="838921"/>
                  </a:cubicBezTo>
                  <a:cubicBezTo>
                    <a:pt x="7244892" y="816371"/>
                    <a:pt x="7247507" y="805030"/>
                    <a:pt x="7272626" y="801485"/>
                  </a:cubicBezTo>
                  <a:cubicBezTo>
                    <a:pt x="7289239" y="799137"/>
                    <a:pt x="7277322" y="813004"/>
                    <a:pt x="7292030" y="810302"/>
                  </a:cubicBezTo>
                  <a:lnTo>
                    <a:pt x="7292030" y="692900"/>
                  </a:lnTo>
                  <a:cubicBezTo>
                    <a:pt x="7292030" y="678369"/>
                    <a:pt x="7321314" y="670129"/>
                    <a:pt x="7332168" y="688204"/>
                  </a:cubicBezTo>
                  <a:cubicBezTo>
                    <a:pt x="7336377" y="695248"/>
                    <a:pt x="7339877" y="742120"/>
                    <a:pt x="7340718" y="754968"/>
                  </a:cubicBezTo>
                  <a:cubicBezTo>
                    <a:pt x="7341915" y="773309"/>
                    <a:pt x="7340010" y="792005"/>
                    <a:pt x="7340718" y="810302"/>
                  </a:cubicBezTo>
                  <a:lnTo>
                    <a:pt x="7377799" y="810878"/>
                  </a:lnTo>
                  <a:cubicBezTo>
                    <a:pt x="7383559" y="812384"/>
                    <a:pt x="7384135" y="816282"/>
                    <a:pt x="7385065" y="821333"/>
                  </a:cubicBezTo>
                  <a:cubicBezTo>
                    <a:pt x="7392331" y="860762"/>
                    <a:pt x="7381477" y="925753"/>
                    <a:pt x="7382717" y="967708"/>
                  </a:cubicBezTo>
                  <a:cubicBezTo>
                    <a:pt x="7420064" y="1073280"/>
                    <a:pt x="7392242" y="1186960"/>
                    <a:pt x="7402786" y="1295456"/>
                  </a:cubicBezTo>
                  <a:cubicBezTo>
                    <a:pt x="7405045" y="1318981"/>
                    <a:pt x="7413773" y="1312380"/>
                    <a:pt x="7418425" y="1319734"/>
                  </a:cubicBezTo>
                  <a:cubicBezTo>
                    <a:pt x="7423077" y="1327088"/>
                    <a:pt x="7415988" y="1338562"/>
                    <a:pt x="7415899" y="1348353"/>
                  </a:cubicBezTo>
                  <a:cubicBezTo>
                    <a:pt x="7415412" y="1386320"/>
                    <a:pt x="7420684" y="1436914"/>
                    <a:pt x="7416121" y="1472666"/>
                  </a:cubicBezTo>
                  <a:cubicBezTo>
                    <a:pt x="7415102" y="1480729"/>
                    <a:pt x="7417627" y="1479843"/>
                    <a:pt x="7407260" y="1479222"/>
                  </a:cubicBezTo>
                  <a:lnTo>
                    <a:pt x="7407260" y="1408339"/>
                  </a:lnTo>
                  <a:lnTo>
                    <a:pt x="7230051" y="1408339"/>
                  </a:lnTo>
                  <a:cubicBezTo>
                    <a:pt x="7236652" y="1373163"/>
                    <a:pt x="7214988" y="1369220"/>
                    <a:pt x="7196691" y="1350879"/>
                  </a:cubicBezTo>
                  <a:cubicBezTo>
                    <a:pt x="6962864" y="1116076"/>
                    <a:pt x="6718537" y="892881"/>
                    <a:pt x="6479038" y="664281"/>
                  </a:cubicBezTo>
                  <a:cubicBezTo>
                    <a:pt x="6420913" y="608815"/>
                    <a:pt x="6366554" y="549228"/>
                    <a:pt x="6306348" y="495799"/>
                  </a:cubicBezTo>
                  <a:cubicBezTo>
                    <a:pt x="6165998" y="634643"/>
                    <a:pt x="6022148" y="769366"/>
                    <a:pt x="5878875" y="905596"/>
                  </a:cubicBezTo>
                  <a:cubicBezTo>
                    <a:pt x="5816098" y="965271"/>
                    <a:pt x="5751062" y="1022864"/>
                    <a:pt x="5688242" y="1082672"/>
                  </a:cubicBezTo>
                  <a:cubicBezTo>
                    <a:pt x="5571106" y="1194181"/>
                    <a:pt x="5460794" y="1315171"/>
                    <a:pt x="5335108" y="1416269"/>
                  </a:cubicBezTo>
                  <a:lnTo>
                    <a:pt x="5187670" y="1412769"/>
                  </a:lnTo>
                  <a:lnTo>
                    <a:pt x="5192144" y="1474792"/>
                  </a:lnTo>
                  <a:cubicBezTo>
                    <a:pt x="5179784" y="1473463"/>
                    <a:pt x="5165253" y="1477583"/>
                    <a:pt x="5165563" y="1492513"/>
                  </a:cubicBezTo>
                  <a:lnTo>
                    <a:pt x="5209821" y="1488083"/>
                  </a:lnTo>
                  <a:lnTo>
                    <a:pt x="5201005" y="1479311"/>
                  </a:lnTo>
                  <a:lnTo>
                    <a:pt x="5542133" y="1479311"/>
                  </a:lnTo>
                  <a:cubicBezTo>
                    <a:pt x="5542133" y="1479311"/>
                    <a:pt x="5542133" y="1465976"/>
                    <a:pt x="5542133" y="1465976"/>
                  </a:cubicBezTo>
                  <a:lnTo>
                    <a:pt x="5493356" y="1465976"/>
                  </a:lnTo>
                  <a:cubicBezTo>
                    <a:pt x="5493976" y="1452065"/>
                    <a:pt x="5492337" y="1437844"/>
                    <a:pt x="5493444" y="1423933"/>
                  </a:cubicBezTo>
                  <a:cubicBezTo>
                    <a:pt x="5494330" y="1412813"/>
                    <a:pt x="5505805" y="1342904"/>
                    <a:pt x="5513735" y="1341575"/>
                  </a:cubicBezTo>
                  <a:cubicBezTo>
                    <a:pt x="5528797" y="1340999"/>
                    <a:pt x="5531677" y="1352119"/>
                    <a:pt x="5535620" y="1363903"/>
                  </a:cubicBezTo>
                  <a:cubicBezTo>
                    <a:pt x="5547183" y="1398902"/>
                    <a:pt x="5546164" y="1442274"/>
                    <a:pt x="5547050" y="1478735"/>
                  </a:cubicBezTo>
                  <a:lnTo>
                    <a:pt x="5570973" y="1483608"/>
                  </a:lnTo>
                  <a:lnTo>
                    <a:pt x="7213615" y="1482501"/>
                  </a:lnTo>
                  <a:lnTo>
                    <a:pt x="7225577" y="1475900"/>
                  </a:lnTo>
                  <a:cubicBezTo>
                    <a:pt x="7238690" y="1430313"/>
                    <a:pt x="7226197" y="1438907"/>
                    <a:pt x="7201388" y="1417111"/>
                  </a:cubicBezTo>
                  <a:cubicBezTo>
                    <a:pt x="7114821" y="1341221"/>
                    <a:pt x="7041722" y="1253768"/>
                    <a:pt x="6957592" y="1178011"/>
                  </a:cubicBezTo>
                  <a:cubicBezTo>
                    <a:pt x="6942928" y="1164809"/>
                    <a:pt x="6923612" y="1147620"/>
                    <a:pt x="6906689" y="1138094"/>
                  </a:cubicBezTo>
                  <a:cubicBezTo>
                    <a:pt x="6916745" y="1173846"/>
                    <a:pt x="6908239" y="1220408"/>
                    <a:pt x="6911119" y="1257711"/>
                  </a:cubicBezTo>
                  <a:lnTo>
                    <a:pt x="6862386" y="1253281"/>
                  </a:lnTo>
                  <a:cubicBezTo>
                    <a:pt x="6861412" y="1210219"/>
                    <a:pt x="6865531" y="1166714"/>
                    <a:pt x="6875766" y="1124804"/>
                  </a:cubicBezTo>
                  <a:cubicBezTo>
                    <a:pt x="6877139" y="1123829"/>
                    <a:pt x="6902524" y="1135702"/>
                    <a:pt x="6906733" y="1138094"/>
                  </a:cubicBezTo>
                  <a:cubicBezTo>
                    <a:pt x="6901062" y="1118026"/>
                    <a:pt x="6891936" y="1122101"/>
                    <a:pt x="6882411" y="1111469"/>
                  </a:cubicBezTo>
                  <a:cubicBezTo>
                    <a:pt x="6862032" y="1088786"/>
                    <a:pt x="6843115" y="1065527"/>
                    <a:pt x="6820476" y="1044927"/>
                  </a:cubicBezTo>
                  <a:cubicBezTo>
                    <a:pt x="6811616" y="1036864"/>
                    <a:pt x="6774357" y="1003637"/>
                    <a:pt x="6767136" y="1000802"/>
                  </a:cubicBezTo>
                  <a:cubicBezTo>
                    <a:pt x="6757301" y="996947"/>
                    <a:pt x="6761731" y="1005586"/>
                    <a:pt x="6762352" y="1010016"/>
                  </a:cubicBezTo>
                  <a:cubicBezTo>
                    <a:pt x="6767181" y="1045857"/>
                    <a:pt x="6773161" y="1078552"/>
                    <a:pt x="6769396" y="1115943"/>
                  </a:cubicBezTo>
                  <a:lnTo>
                    <a:pt x="6720530" y="1105001"/>
                  </a:lnTo>
                  <a:cubicBezTo>
                    <a:pt x="6710163" y="1094811"/>
                    <a:pt x="6726378" y="997700"/>
                    <a:pt x="6734707" y="992650"/>
                  </a:cubicBezTo>
                  <a:cubicBezTo>
                    <a:pt x="6740422" y="989150"/>
                    <a:pt x="6751985" y="995219"/>
                    <a:pt x="6756105" y="989682"/>
                  </a:cubicBezTo>
                  <a:lnTo>
                    <a:pt x="6700727" y="934304"/>
                  </a:lnTo>
                  <a:cubicBezTo>
                    <a:pt x="6690050" y="954683"/>
                    <a:pt x="6712423" y="1022288"/>
                    <a:pt x="6694126" y="1034117"/>
                  </a:cubicBezTo>
                  <a:cubicBezTo>
                    <a:pt x="6688721" y="1037617"/>
                    <a:pt x="6679683" y="1033763"/>
                    <a:pt x="6675785" y="1038857"/>
                  </a:cubicBezTo>
                  <a:cubicBezTo>
                    <a:pt x="6671753" y="1044174"/>
                    <a:pt x="6678177" y="1072173"/>
                    <a:pt x="6667589" y="1076027"/>
                  </a:cubicBezTo>
                  <a:lnTo>
                    <a:pt x="6662450" y="1040984"/>
                  </a:lnTo>
                  <a:lnTo>
                    <a:pt x="6649513" y="1038193"/>
                  </a:lnTo>
                  <a:lnTo>
                    <a:pt x="6654963" y="930582"/>
                  </a:lnTo>
                  <a:lnTo>
                    <a:pt x="6680791" y="918842"/>
                  </a:lnTo>
                  <a:cubicBezTo>
                    <a:pt x="6677202" y="910070"/>
                    <a:pt x="6628824" y="857484"/>
                    <a:pt x="6623242" y="863420"/>
                  </a:cubicBezTo>
                  <a:cubicBezTo>
                    <a:pt x="6632989" y="900545"/>
                    <a:pt x="6635735" y="935943"/>
                    <a:pt x="6627451" y="973954"/>
                  </a:cubicBezTo>
                  <a:lnTo>
                    <a:pt x="6578408" y="963455"/>
                  </a:lnTo>
                  <a:cubicBezTo>
                    <a:pt x="6572738" y="956676"/>
                    <a:pt x="6581997" y="894343"/>
                    <a:pt x="6585408" y="880964"/>
                  </a:cubicBezTo>
                  <a:cubicBezTo>
                    <a:pt x="6590060" y="862623"/>
                    <a:pt x="6594446" y="855003"/>
                    <a:pt x="6605211" y="839630"/>
                  </a:cubicBezTo>
                  <a:cubicBezTo>
                    <a:pt x="6596971" y="830193"/>
                    <a:pt x="6588199" y="820713"/>
                    <a:pt x="6578896" y="812295"/>
                  </a:cubicBezTo>
                  <a:cubicBezTo>
                    <a:pt x="6576503" y="810124"/>
                    <a:pt x="6559624" y="793245"/>
                    <a:pt x="6556833" y="796922"/>
                  </a:cubicBezTo>
                  <a:cubicBezTo>
                    <a:pt x="6559314" y="832320"/>
                    <a:pt x="6566225" y="868027"/>
                    <a:pt x="6556656" y="903071"/>
                  </a:cubicBezTo>
                  <a:lnTo>
                    <a:pt x="6512531" y="903248"/>
                  </a:lnTo>
                  <a:cubicBezTo>
                    <a:pt x="6503227" y="894875"/>
                    <a:pt x="6512220" y="809947"/>
                    <a:pt x="6517758" y="795505"/>
                  </a:cubicBezTo>
                  <a:cubicBezTo>
                    <a:pt x="6522809" y="782391"/>
                    <a:pt x="6543985" y="793378"/>
                    <a:pt x="6539068" y="781461"/>
                  </a:cubicBezTo>
                  <a:cubicBezTo>
                    <a:pt x="6521037" y="763961"/>
                    <a:pt x="6503847" y="746108"/>
                    <a:pt x="6487234" y="727279"/>
                  </a:cubicBezTo>
                  <a:cubicBezTo>
                    <a:pt x="6484576" y="724266"/>
                    <a:pt x="6487500" y="718773"/>
                    <a:pt x="6477133" y="721653"/>
                  </a:cubicBezTo>
                  <a:cubicBezTo>
                    <a:pt x="6475228" y="723735"/>
                    <a:pt x="6489715" y="763075"/>
                    <a:pt x="6490468" y="772600"/>
                  </a:cubicBezTo>
                  <a:cubicBezTo>
                    <a:pt x="6491310" y="782878"/>
                    <a:pt x="6488032" y="820358"/>
                    <a:pt x="6485240" y="829440"/>
                  </a:cubicBezTo>
                  <a:cubicBezTo>
                    <a:pt x="6480988" y="843307"/>
                    <a:pt x="6446919" y="831035"/>
                    <a:pt x="6439166" y="823725"/>
                  </a:cubicBezTo>
                  <a:cubicBezTo>
                    <a:pt x="6426894" y="812207"/>
                    <a:pt x="6439476" y="790941"/>
                    <a:pt x="6441116" y="776455"/>
                  </a:cubicBezTo>
                  <a:cubicBezTo>
                    <a:pt x="6444925" y="742962"/>
                    <a:pt x="6435622" y="727057"/>
                    <a:pt x="6468229" y="703976"/>
                  </a:cubicBezTo>
                  <a:cubicBezTo>
                    <a:pt x="6449887" y="701008"/>
                    <a:pt x="6438679" y="673496"/>
                    <a:pt x="6421622" y="668534"/>
                  </a:cubicBezTo>
                  <a:cubicBezTo>
                    <a:pt x="6407623" y="664458"/>
                    <a:pt x="6419496" y="682622"/>
                    <a:pt x="6419496" y="683996"/>
                  </a:cubicBezTo>
                  <a:lnTo>
                    <a:pt x="6419496" y="759310"/>
                  </a:lnTo>
                  <a:cubicBezTo>
                    <a:pt x="6419496" y="770031"/>
                    <a:pt x="6380155" y="761790"/>
                    <a:pt x="6372668" y="757405"/>
                  </a:cubicBezTo>
                  <a:cubicBezTo>
                    <a:pt x="6368991" y="752266"/>
                    <a:pt x="6376390" y="664414"/>
                    <a:pt x="6379624" y="654003"/>
                  </a:cubicBezTo>
                  <a:cubicBezTo>
                    <a:pt x="6381352" y="648465"/>
                    <a:pt x="6389769" y="648820"/>
                    <a:pt x="6392826" y="644124"/>
                  </a:cubicBezTo>
                  <a:lnTo>
                    <a:pt x="6311000" y="562962"/>
                  </a:lnTo>
                  <a:lnTo>
                    <a:pt x="6215705" y="639738"/>
                  </a:lnTo>
                  <a:cubicBezTo>
                    <a:pt x="6245476" y="630523"/>
                    <a:pt x="6252698" y="683287"/>
                    <a:pt x="6255489" y="706235"/>
                  </a:cubicBezTo>
                  <a:cubicBezTo>
                    <a:pt x="6256242" y="712438"/>
                    <a:pt x="6259432" y="752044"/>
                    <a:pt x="6258989" y="754436"/>
                  </a:cubicBezTo>
                  <a:cubicBezTo>
                    <a:pt x="6255622" y="772379"/>
                    <a:pt x="6216724" y="771714"/>
                    <a:pt x="6202370" y="770429"/>
                  </a:cubicBezTo>
                  <a:cubicBezTo>
                    <a:pt x="6198516" y="766575"/>
                    <a:pt x="6210167" y="681116"/>
                    <a:pt x="6212205" y="667249"/>
                  </a:cubicBezTo>
                  <a:cubicBezTo>
                    <a:pt x="6213534" y="658167"/>
                    <a:pt x="6227002" y="650769"/>
                    <a:pt x="6213446" y="641953"/>
                  </a:cubicBezTo>
                  <a:cubicBezTo>
                    <a:pt x="6212959" y="656130"/>
                    <a:pt x="6203699" y="655864"/>
                    <a:pt x="6195636" y="663838"/>
                  </a:cubicBezTo>
                  <a:cubicBezTo>
                    <a:pt x="6178269" y="680983"/>
                    <a:pt x="6162232" y="700476"/>
                    <a:pt x="6144822" y="717222"/>
                  </a:cubicBezTo>
                  <a:cubicBezTo>
                    <a:pt x="6149340" y="712704"/>
                    <a:pt x="6174105" y="723469"/>
                    <a:pt x="6177339" y="731532"/>
                  </a:cubicBezTo>
                  <a:cubicBezTo>
                    <a:pt x="6188548" y="759442"/>
                    <a:pt x="6184694" y="807466"/>
                    <a:pt x="6189124" y="836794"/>
                  </a:cubicBezTo>
                  <a:lnTo>
                    <a:pt x="6131486" y="841225"/>
                  </a:lnTo>
                  <a:cubicBezTo>
                    <a:pt x="6141056" y="807422"/>
                    <a:pt x="6120145" y="752266"/>
                    <a:pt x="6153638" y="732684"/>
                  </a:cubicBezTo>
                  <a:cubicBezTo>
                    <a:pt x="6146948" y="731975"/>
                    <a:pt x="6140081" y="721918"/>
                    <a:pt x="6144777" y="717178"/>
                  </a:cubicBezTo>
                  <a:cubicBezTo>
                    <a:pt x="6115094" y="745797"/>
                    <a:pt x="6079387" y="773974"/>
                    <a:pt x="6049527" y="801353"/>
                  </a:cubicBezTo>
                  <a:cubicBezTo>
                    <a:pt x="6029812" y="819428"/>
                    <a:pt x="5987814" y="850838"/>
                    <a:pt x="5974125" y="867762"/>
                  </a:cubicBezTo>
                  <a:cubicBezTo>
                    <a:pt x="5971467" y="871040"/>
                    <a:pt x="5971467" y="872591"/>
                    <a:pt x="5971954" y="876667"/>
                  </a:cubicBezTo>
                  <a:lnTo>
                    <a:pt x="5985244" y="881052"/>
                  </a:lnTo>
                  <a:cubicBezTo>
                    <a:pt x="5961543" y="886723"/>
                    <a:pt x="5943246" y="900678"/>
                    <a:pt x="5927696" y="918798"/>
                  </a:cubicBezTo>
                  <a:cubicBezTo>
                    <a:pt x="5932791" y="925665"/>
                    <a:pt x="5947986" y="922785"/>
                    <a:pt x="5953214" y="926462"/>
                  </a:cubicBezTo>
                  <a:cubicBezTo>
                    <a:pt x="5965574" y="935145"/>
                    <a:pt x="5977181" y="1029997"/>
                    <a:pt x="5967878" y="1043155"/>
                  </a:cubicBezTo>
                  <a:cubicBezTo>
                    <a:pt x="5960391" y="1054939"/>
                    <a:pt x="5926411" y="1057863"/>
                    <a:pt x="5919721" y="1048515"/>
                  </a:cubicBezTo>
                  <a:cubicBezTo>
                    <a:pt x="5908734" y="1033142"/>
                    <a:pt x="5929556" y="959866"/>
                    <a:pt x="5927651" y="936430"/>
                  </a:cubicBezTo>
                  <a:cubicBezTo>
                    <a:pt x="5927120" y="929874"/>
                    <a:pt x="5931152" y="923627"/>
                    <a:pt x="5921095" y="925488"/>
                  </a:cubicBezTo>
                  <a:cubicBezTo>
                    <a:pt x="5845426" y="998764"/>
                    <a:pt x="5766613" y="1070046"/>
                    <a:pt x="5690545" y="1142392"/>
                  </a:cubicBezTo>
                  <a:cubicBezTo>
                    <a:pt x="5592283" y="1235870"/>
                    <a:pt x="5497653" y="1333689"/>
                    <a:pt x="5398194" y="1425971"/>
                  </a:cubicBezTo>
                  <a:cubicBezTo>
                    <a:pt x="5389290" y="1434211"/>
                    <a:pt x="5375512" y="1438730"/>
                    <a:pt x="5367050" y="1447989"/>
                  </a:cubicBezTo>
                  <a:cubicBezTo>
                    <a:pt x="5355576" y="1460615"/>
                    <a:pt x="5357569" y="1479577"/>
                    <a:pt x="5334045" y="1474748"/>
                  </a:cubicBezTo>
                  <a:cubicBezTo>
                    <a:pt x="5350082" y="1428275"/>
                    <a:pt x="5397840" y="1403244"/>
                    <a:pt x="5431554" y="1370726"/>
                  </a:cubicBezTo>
                  <a:cubicBezTo>
                    <a:pt x="5692627" y="1118601"/>
                    <a:pt x="5953524" y="864350"/>
                    <a:pt x="6217211" y="616878"/>
                  </a:cubicBezTo>
                  <a:cubicBezTo>
                    <a:pt x="6230015" y="604827"/>
                    <a:pt x="6306126" y="535716"/>
                    <a:pt x="6315252" y="535494"/>
                  </a:cubicBezTo>
                  <a:cubicBezTo>
                    <a:pt x="6319904" y="541785"/>
                    <a:pt x="6320702" y="548829"/>
                    <a:pt x="6326372" y="555563"/>
                  </a:cubicBezTo>
                  <a:cubicBezTo>
                    <a:pt x="6369789" y="607042"/>
                    <a:pt x="6437128" y="655421"/>
                    <a:pt x="6485949" y="701672"/>
                  </a:cubicBezTo>
                  <a:cubicBezTo>
                    <a:pt x="6527594" y="741101"/>
                    <a:pt x="6566181" y="784030"/>
                    <a:pt x="6607603" y="823681"/>
                  </a:cubicBezTo>
                  <a:cubicBezTo>
                    <a:pt x="6629976" y="845079"/>
                    <a:pt x="6679949" y="881673"/>
                    <a:pt x="6696740" y="902893"/>
                  </a:cubicBezTo>
                  <a:cubicBezTo>
                    <a:pt x="6703828" y="911887"/>
                    <a:pt x="6701170" y="920260"/>
                    <a:pt x="6703961" y="924424"/>
                  </a:cubicBezTo>
                  <a:cubicBezTo>
                    <a:pt x="6704936" y="925842"/>
                    <a:pt x="6726555" y="934702"/>
                    <a:pt x="6734087" y="940861"/>
                  </a:cubicBezTo>
                  <a:cubicBezTo>
                    <a:pt x="6891847" y="1069825"/>
                    <a:pt x="7042963" y="1248762"/>
                    <a:pt x="7194698" y="1388447"/>
                  </a:cubicBezTo>
                  <a:cubicBezTo>
                    <a:pt x="7213881" y="1406124"/>
                    <a:pt x="7232532" y="1403598"/>
                    <a:pt x="7234747" y="1437268"/>
                  </a:cubicBezTo>
                  <a:cubicBezTo>
                    <a:pt x="7235855" y="1453793"/>
                    <a:pt x="7229254" y="1467527"/>
                    <a:pt x="7230184" y="1483653"/>
                  </a:cubicBezTo>
                  <a:lnTo>
                    <a:pt x="7422899" y="1483653"/>
                  </a:lnTo>
                  <a:cubicBezTo>
                    <a:pt x="7423431" y="1483653"/>
                    <a:pt x="7431760" y="1490076"/>
                    <a:pt x="7427418" y="1492557"/>
                  </a:cubicBezTo>
                  <a:cubicBezTo>
                    <a:pt x="7423874" y="1495880"/>
                    <a:pt x="7416431" y="1497608"/>
                    <a:pt x="7414083" y="1501374"/>
                  </a:cubicBezTo>
                  <a:cubicBezTo>
                    <a:pt x="7410406" y="1507266"/>
                    <a:pt x="7414836" y="1559144"/>
                    <a:pt x="7416431" y="1569865"/>
                  </a:cubicBezTo>
                  <a:cubicBezTo>
                    <a:pt x="7418203" y="1581472"/>
                    <a:pt x="7436101" y="1593832"/>
                    <a:pt x="7417893" y="1607522"/>
                  </a:cubicBezTo>
                  <a:cubicBezTo>
                    <a:pt x="7409298" y="1613946"/>
                    <a:pt x="7391799" y="1603756"/>
                    <a:pt x="7378730" y="1603136"/>
                  </a:cubicBezTo>
                  <a:cubicBezTo>
                    <a:pt x="7341472" y="1601364"/>
                    <a:pt x="7276347" y="1598927"/>
                    <a:pt x="7240994" y="1603136"/>
                  </a:cubicBezTo>
                  <a:cubicBezTo>
                    <a:pt x="7234526" y="1603889"/>
                    <a:pt x="7229608" y="1603668"/>
                    <a:pt x="7225710" y="1610003"/>
                  </a:cubicBezTo>
                  <a:lnTo>
                    <a:pt x="7225710" y="2628956"/>
                  </a:lnTo>
                  <a:lnTo>
                    <a:pt x="7232355" y="2635602"/>
                  </a:lnTo>
                  <a:lnTo>
                    <a:pt x="7398489" y="2635602"/>
                  </a:lnTo>
                  <a:lnTo>
                    <a:pt x="7402963" y="1616693"/>
                  </a:lnTo>
                  <a:lnTo>
                    <a:pt x="7407393" y="2604590"/>
                  </a:lnTo>
                  <a:cubicBezTo>
                    <a:pt x="7438538" y="2566136"/>
                    <a:pt x="7474777" y="2531181"/>
                    <a:pt x="7507074" y="2493879"/>
                  </a:cubicBezTo>
                  <a:cubicBezTo>
                    <a:pt x="7546148" y="2448735"/>
                    <a:pt x="7581457" y="2399736"/>
                    <a:pt x="7620089" y="2354371"/>
                  </a:cubicBezTo>
                  <a:cubicBezTo>
                    <a:pt x="7655486" y="2312771"/>
                    <a:pt x="7781261" y="2188193"/>
                    <a:pt x="7791627" y="2144909"/>
                  </a:cubicBezTo>
                  <a:cubicBezTo>
                    <a:pt x="7802792" y="2098436"/>
                    <a:pt x="7806956" y="2043856"/>
                    <a:pt x="7815861" y="1996363"/>
                  </a:cubicBezTo>
                  <a:lnTo>
                    <a:pt x="7834734" y="1984047"/>
                  </a:lnTo>
                  <a:cubicBezTo>
                    <a:pt x="7847891" y="1985244"/>
                    <a:pt x="7863486" y="2041419"/>
                    <a:pt x="7866100" y="2054975"/>
                  </a:cubicBezTo>
                  <a:cubicBezTo>
                    <a:pt x="7871903" y="2085145"/>
                    <a:pt x="7869378" y="2120100"/>
                    <a:pt x="7873011" y="2149960"/>
                  </a:cubicBezTo>
                  <a:cubicBezTo>
                    <a:pt x="7877884" y="2189876"/>
                    <a:pt x="7966444" y="2286854"/>
                    <a:pt x="7996703" y="2323093"/>
                  </a:cubicBezTo>
                  <a:cubicBezTo>
                    <a:pt x="8023329" y="2355035"/>
                    <a:pt x="8053986" y="2384230"/>
                    <a:pt x="8080656" y="2416350"/>
                  </a:cubicBezTo>
                  <a:cubicBezTo>
                    <a:pt x="8128812" y="2474474"/>
                    <a:pt x="8173868" y="2536187"/>
                    <a:pt x="8220297" y="2595641"/>
                  </a:cubicBezTo>
                  <a:cubicBezTo>
                    <a:pt x="8226233" y="2591610"/>
                    <a:pt x="8226411" y="2586781"/>
                    <a:pt x="8227120" y="2580313"/>
                  </a:cubicBezTo>
                  <a:cubicBezTo>
                    <a:pt x="8233986" y="2518378"/>
                    <a:pt x="8221759" y="2444260"/>
                    <a:pt x="8226986" y="2380819"/>
                  </a:cubicBezTo>
                  <a:cubicBezTo>
                    <a:pt x="8233942" y="2296423"/>
                    <a:pt x="8242315" y="2248399"/>
                    <a:pt x="8241119" y="2159263"/>
                  </a:cubicBezTo>
                  <a:cubicBezTo>
                    <a:pt x="8240942" y="2146105"/>
                    <a:pt x="8250599" y="2131752"/>
                    <a:pt x="8240233" y="2117220"/>
                  </a:cubicBezTo>
                  <a:cubicBezTo>
                    <a:pt x="8256979" y="2119568"/>
                    <a:pt x="8267523" y="2113543"/>
                    <a:pt x="8280061" y="2103885"/>
                  </a:cubicBezTo>
                  <a:lnTo>
                    <a:pt x="8284137" y="2119037"/>
                  </a:lnTo>
                  <a:lnTo>
                    <a:pt x="8297870" y="2121606"/>
                  </a:lnTo>
                  <a:lnTo>
                    <a:pt x="8297870" y="1986484"/>
                  </a:lnTo>
                  <a:cubicBezTo>
                    <a:pt x="8306199" y="1974124"/>
                    <a:pt x="8332470" y="1971377"/>
                    <a:pt x="8340002" y="1984225"/>
                  </a:cubicBezTo>
                  <a:cubicBezTo>
                    <a:pt x="8341286" y="1986440"/>
                    <a:pt x="8346071" y="2027729"/>
                    <a:pt x="8346558" y="2035261"/>
                  </a:cubicBezTo>
                  <a:cubicBezTo>
                    <a:pt x="8347843" y="2055729"/>
                    <a:pt x="8342527" y="2093031"/>
                    <a:pt x="8347489" y="2109644"/>
                  </a:cubicBezTo>
                  <a:cubicBezTo>
                    <a:pt x="8352982" y="2127986"/>
                    <a:pt x="8375222" y="2113499"/>
                    <a:pt x="8373184" y="2130422"/>
                  </a:cubicBezTo>
                  <a:cubicBezTo>
                    <a:pt x="8361400" y="2130954"/>
                    <a:pt x="8342970" y="2133213"/>
                    <a:pt x="8338672" y="2118461"/>
                  </a:cubicBezTo>
                  <a:cubicBezTo>
                    <a:pt x="8332160" y="2096221"/>
                    <a:pt x="8337742" y="2034818"/>
                    <a:pt x="8333090" y="2004426"/>
                  </a:cubicBezTo>
                  <a:cubicBezTo>
                    <a:pt x="8331717" y="1995344"/>
                    <a:pt x="8328395" y="1985997"/>
                    <a:pt x="8317851" y="1984180"/>
                  </a:cubicBezTo>
                  <a:cubicBezTo>
                    <a:pt x="8307617" y="1982453"/>
                    <a:pt x="8311781" y="1988699"/>
                    <a:pt x="8311250" y="1995300"/>
                  </a:cubicBezTo>
                  <a:cubicBezTo>
                    <a:pt x="8310098" y="2008635"/>
                    <a:pt x="8307483" y="2023211"/>
                    <a:pt x="8306819" y="2035261"/>
                  </a:cubicBezTo>
                  <a:cubicBezTo>
                    <a:pt x="8305623" y="2055950"/>
                    <a:pt x="8315236" y="2126081"/>
                    <a:pt x="8290649" y="2130156"/>
                  </a:cubicBezTo>
                  <a:cubicBezTo>
                    <a:pt x="8285421" y="2131043"/>
                    <a:pt x="8263270" y="2102689"/>
                    <a:pt x="8255561" y="2130068"/>
                  </a:cubicBezTo>
                  <a:cubicBezTo>
                    <a:pt x="8251087" y="2145928"/>
                    <a:pt x="8251353" y="2257791"/>
                    <a:pt x="8257954" y="2269310"/>
                  </a:cubicBezTo>
                  <a:cubicBezTo>
                    <a:pt x="8260125" y="2273120"/>
                    <a:pt x="8266637" y="2270816"/>
                    <a:pt x="8266903" y="2274449"/>
                  </a:cubicBezTo>
                  <a:cubicBezTo>
                    <a:pt x="8263181" y="2278968"/>
                    <a:pt x="8256359" y="2278747"/>
                    <a:pt x="8253745" y="2284639"/>
                  </a:cubicBezTo>
                  <a:cubicBezTo>
                    <a:pt x="8249005" y="2295448"/>
                    <a:pt x="8246391" y="2347814"/>
                    <a:pt x="8244530" y="2362832"/>
                  </a:cubicBezTo>
                  <a:cubicBezTo>
                    <a:pt x="8243422" y="2371604"/>
                    <a:pt x="8236955" y="2378515"/>
                    <a:pt x="8235758" y="2389502"/>
                  </a:cubicBezTo>
                  <a:cubicBezTo>
                    <a:pt x="8227695" y="2463310"/>
                    <a:pt x="8242049" y="2551339"/>
                    <a:pt x="8235891" y="2626697"/>
                  </a:cubicBezTo>
                  <a:cubicBezTo>
                    <a:pt x="8217373" y="2631216"/>
                    <a:pt x="8220075" y="2610128"/>
                    <a:pt x="8211215" y="2595951"/>
                  </a:cubicBezTo>
                  <a:cubicBezTo>
                    <a:pt x="8158938" y="2512043"/>
                    <a:pt x="8067011" y="2420027"/>
                    <a:pt x="8003260" y="2343206"/>
                  </a:cubicBezTo>
                  <a:cubicBezTo>
                    <a:pt x="7977475" y="2312150"/>
                    <a:pt x="7868359" y="2187129"/>
                    <a:pt x="7864062" y="2158997"/>
                  </a:cubicBezTo>
                  <a:cubicBezTo>
                    <a:pt x="7860385" y="2135163"/>
                    <a:pt x="7864372" y="2055418"/>
                    <a:pt x="7855157" y="2040489"/>
                  </a:cubicBezTo>
                  <a:cubicBezTo>
                    <a:pt x="7852721" y="2036501"/>
                    <a:pt x="7844214" y="2036058"/>
                    <a:pt x="7842309" y="2030210"/>
                  </a:cubicBezTo>
                  <a:cubicBezTo>
                    <a:pt x="7839740" y="2022280"/>
                    <a:pt x="7846474" y="1989807"/>
                    <a:pt x="7830614" y="1993129"/>
                  </a:cubicBezTo>
                  <a:cubicBezTo>
                    <a:pt x="7821443" y="1995034"/>
                    <a:pt x="7823835" y="2018958"/>
                    <a:pt x="7823525" y="2026666"/>
                  </a:cubicBezTo>
                  <a:lnTo>
                    <a:pt x="7832740" y="2037343"/>
                  </a:lnTo>
                  <a:cubicBezTo>
                    <a:pt x="7821177" y="2036413"/>
                    <a:pt x="7820025" y="2050102"/>
                    <a:pt x="7817234" y="2059494"/>
                  </a:cubicBezTo>
                  <a:cubicBezTo>
                    <a:pt x="7807532" y="2092322"/>
                    <a:pt x="7808861" y="2126036"/>
                    <a:pt x="7801197" y="2158687"/>
                  </a:cubicBezTo>
                  <a:lnTo>
                    <a:pt x="7403141" y="2628868"/>
                  </a:lnTo>
                  <a:lnTo>
                    <a:pt x="8439637" y="2635646"/>
                  </a:lnTo>
                  <a:cubicBezTo>
                    <a:pt x="8445529" y="2652304"/>
                    <a:pt x="8432726" y="2652614"/>
                    <a:pt x="8430866" y="2656291"/>
                  </a:cubicBezTo>
                  <a:cubicBezTo>
                    <a:pt x="8424708" y="2668518"/>
                    <a:pt x="8424176" y="2715878"/>
                    <a:pt x="8426036" y="2730941"/>
                  </a:cubicBezTo>
                  <a:cubicBezTo>
                    <a:pt x="8427233" y="2740820"/>
                    <a:pt x="8446150" y="2741218"/>
                    <a:pt x="8439726" y="2759560"/>
                  </a:cubicBezTo>
                  <a:lnTo>
                    <a:pt x="8417531" y="2759560"/>
                  </a:lnTo>
                  <a:cubicBezTo>
                    <a:pt x="8425017" y="2786052"/>
                    <a:pt x="8404993" y="2882410"/>
                    <a:pt x="8417043" y="2898713"/>
                  </a:cubicBezTo>
                  <a:cubicBezTo>
                    <a:pt x="8421030" y="2904118"/>
                    <a:pt x="8435163" y="2899112"/>
                    <a:pt x="8439593" y="2907972"/>
                  </a:cubicBezTo>
                  <a:lnTo>
                    <a:pt x="8417885" y="2914928"/>
                  </a:lnTo>
                  <a:cubicBezTo>
                    <a:pt x="8418151" y="2927598"/>
                    <a:pt x="8413853" y="2939560"/>
                    <a:pt x="8412923" y="2952098"/>
                  </a:cubicBezTo>
                  <a:cubicBezTo>
                    <a:pt x="8407163" y="3031266"/>
                    <a:pt x="8411195" y="3132630"/>
                    <a:pt x="8420942" y="3210247"/>
                  </a:cubicBezTo>
                  <a:cubicBezTo>
                    <a:pt x="8424441" y="3238379"/>
                    <a:pt x="8434321" y="3266954"/>
                    <a:pt x="8412746" y="3284365"/>
                  </a:cubicBezTo>
                  <a:lnTo>
                    <a:pt x="8412879" y="3758178"/>
                  </a:lnTo>
                  <a:lnTo>
                    <a:pt x="8448542" y="3765267"/>
                  </a:lnTo>
                  <a:cubicBezTo>
                    <a:pt x="8434941" y="3787640"/>
                    <a:pt x="8440922" y="3807753"/>
                    <a:pt x="8444112" y="3831632"/>
                  </a:cubicBezTo>
                  <a:lnTo>
                    <a:pt x="8417220" y="3833581"/>
                  </a:lnTo>
                  <a:lnTo>
                    <a:pt x="8412879" y="3846960"/>
                  </a:lnTo>
                  <a:cubicBezTo>
                    <a:pt x="8415315" y="4084819"/>
                    <a:pt x="8410442" y="4322767"/>
                    <a:pt x="8412879" y="4560627"/>
                  </a:cubicBezTo>
                  <a:cubicBezTo>
                    <a:pt x="8413809" y="4651579"/>
                    <a:pt x="8420410" y="4743639"/>
                    <a:pt x="8417664" y="4835345"/>
                  </a:cubicBezTo>
                  <a:cubicBezTo>
                    <a:pt x="8417398" y="4843762"/>
                    <a:pt x="8418062" y="4852091"/>
                    <a:pt x="8413056" y="4859490"/>
                  </a:cubicBezTo>
                  <a:lnTo>
                    <a:pt x="8408626" y="4859490"/>
                  </a:lnTo>
                  <a:cubicBezTo>
                    <a:pt x="8382000" y="4853199"/>
                    <a:pt x="8349881" y="4851117"/>
                    <a:pt x="8322458" y="4850408"/>
                  </a:cubicBezTo>
                  <a:cubicBezTo>
                    <a:pt x="8271156" y="4849079"/>
                    <a:pt x="8220385" y="4851781"/>
                    <a:pt x="8169393" y="4855104"/>
                  </a:cubicBezTo>
                  <a:lnTo>
                    <a:pt x="8169393" y="4837294"/>
                  </a:lnTo>
                  <a:cubicBezTo>
                    <a:pt x="8169393" y="4837294"/>
                    <a:pt x="7651101" y="4841769"/>
                    <a:pt x="7651101" y="4841769"/>
                  </a:cubicBezTo>
                  <a:cubicBezTo>
                    <a:pt x="7656284" y="4834105"/>
                    <a:pt x="7671258" y="4833396"/>
                    <a:pt x="7679720" y="4832731"/>
                  </a:cubicBezTo>
                  <a:cubicBezTo>
                    <a:pt x="7762742" y="4826086"/>
                    <a:pt x="7853163" y="4830428"/>
                    <a:pt x="7936673" y="4828301"/>
                  </a:cubicBezTo>
                  <a:cubicBezTo>
                    <a:pt x="7999627" y="4826706"/>
                    <a:pt x="8062315" y="4830118"/>
                    <a:pt x="8125135" y="4824048"/>
                  </a:cubicBezTo>
                  <a:lnTo>
                    <a:pt x="8125135" y="4141792"/>
                  </a:lnTo>
                  <a:lnTo>
                    <a:pt x="7491612" y="4141792"/>
                  </a:lnTo>
                  <a:cubicBezTo>
                    <a:pt x="7493030" y="4146134"/>
                    <a:pt x="7487182" y="4151406"/>
                    <a:pt x="7487182" y="4152868"/>
                  </a:cubicBezTo>
                  <a:lnTo>
                    <a:pt x="7487182" y="4817403"/>
                  </a:lnTo>
                  <a:cubicBezTo>
                    <a:pt x="7487182" y="4818643"/>
                    <a:pt x="7491745" y="4827725"/>
                    <a:pt x="7494669" y="4828656"/>
                  </a:cubicBezTo>
                  <a:lnTo>
                    <a:pt x="7611229" y="4824048"/>
                  </a:lnTo>
                  <a:lnTo>
                    <a:pt x="7611229" y="4186095"/>
                  </a:lnTo>
                  <a:lnTo>
                    <a:pt x="7983368" y="4186095"/>
                  </a:lnTo>
                  <a:lnTo>
                    <a:pt x="7983368" y="4824048"/>
                  </a:lnTo>
                  <a:lnTo>
                    <a:pt x="7974330" y="4773278"/>
                  </a:lnTo>
                  <a:lnTo>
                    <a:pt x="7978938" y="4194955"/>
                  </a:lnTo>
                  <a:lnTo>
                    <a:pt x="7620089" y="4194955"/>
                  </a:lnTo>
                  <a:lnTo>
                    <a:pt x="7621064" y="4827725"/>
                  </a:lnTo>
                  <a:cubicBezTo>
                    <a:pt x="7625228" y="4829232"/>
                    <a:pt x="7629880" y="4829896"/>
                    <a:pt x="7633380" y="4832909"/>
                  </a:cubicBezTo>
                  <a:cubicBezTo>
                    <a:pt x="7569230" y="4841946"/>
                    <a:pt x="7503131" y="4835168"/>
                    <a:pt x="7438494" y="4837383"/>
                  </a:cubicBezTo>
                  <a:lnTo>
                    <a:pt x="7445050" y="4846244"/>
                  </a:lnTo>
                  <a:cubicBezTo>
                    <a:pt x="7489574" y="4845003"/>
                    <a:pt x="7533744" y="4848725"/>
                    <a:pt x="7578090" y="4850674"/>
                  </a:cubicBezTo>
                  <a:cubicBezTo>
                    <a:pt x="7588989" y="4851161"/>
                    <a:pt x="7592577" y="4847529"/>
                    <a:pt x="7584647" y="4859534"/>
                  </a:cubicBezTo>
                  <a:lnTo>
                    <a:pt x="7429589" y="4859534"/>
                  </a:lnTo>
                  <a:cubicBezTo>
                    <a:pt x="7424981" y="4852180"/>
                    <a:pt x="7412798" y="4855104"/>
                    <a:pt x="7405267" y="4855015"/>
                  </a:cubicBezTo>
                  <a:cubicBezTo>
                    <a:pt x="7248835" y="4853376"/>
                    <a:pt x="7091739" y="4859313"/>
                    <a:pt x="6935396" y="4855281"/>
                  </a:cubicBezTo>
                  <a:cubicBezTo>
                    <a:pt x="6913777" y="4854706"/>
                    <a:pt x="6901328" y="4849655"/>
                    <a:pt x="6876075" y="4852402"/>
                  </a:cubicBezTo>
                  <a:cubicBezTo>
                    <a:pt x="6868278" y="4853243"/>
                    <a:pt x="6865576" y="4846244"/>
                    <a:pt x="6866905" y="4859534"/>
                  </a:cubicBezTo>
                  <a:lnTo>
                    <a:pt x="6782731" y="4859534"/>
                  </a:lnTo>
                  <a:cubicBezTo>
                    <a:pt x="6778123" y="4852180"/>
                    <a:pt x="6765940" y="4855104"/>
                    <a:pt x="6758409" y="4855015"/>
                  </a:cubicBezTo>
                  <a:cubicBezTo>
                    <a:pt x="6691291" y="4854306"/>
                    <a:pt x="6634407" y="4855503"/>
                    <a:pt x="6567333" y="4846687"/>
                  </a:cubicBezTo>
                  <a:cubicBezTo>
                    <a:pt x="6552846" y="4844782"/>
                    <a:pt x="6556744" y="4847750"/>
                    <a:pt x="6556744" y="4859534"/>
                  </a:cubicBezTo>
                  <a:lnTo>
                    <a:pt x="6543454" y="4859534"/>
                  </a:lnTo>
                  <a:lnTo>
                    <a:pt x="6552359" y="4793081"/>
                  </a:lnTo>
                  <a:cubicBezTo>
                    <a:pt x="6559093" y="4791575"/>
                    <a:pt x="6559181" y="4806372"/>
                    <a:pt x="6563390" y="4806372"/>
                  </a:cubicBezTo>
                  <a:lnTo>
                    <a:pt x="6782686" y="4806372"/>
                  </a:lnTo>
                  <a:lnTo>
                    <a:pt x="6782686" y="4762069"/>
                  </a:lnTo>
                  <a:lnTo>
                    <a:pt x="6552314" y="4762069"/>
                  </a:lnTo>
                  <a:lnTo>
                    <a:pt x="6547884" y="3920325"/>
                  </a:lnTo>
                  <a:lnTo>
                    <a:pt x="6045053" y="3920325"/>
                  </a:lnTo>
                  <a:lnTo>
                    <a:pt x="6042793" y="4766499"/>
                  </a:lnTo>
                  <a:cubicBezTo>
                    <a:pt x="6036591" y="4769113"/>
                    <a:pt x="6029547" y="4762069"/>
                    <a:pt x="6027332" y="4762069"/>
                  </a:cubicBezTo>
                  <a:lnTo>
                    <a:pt x="5830186" y="4762069"/>
                  </a:lnTo>
                  <a:lnTo>
                    <a:pt x="5830186" y="4801941"/>
                  </a:lnTo>
                  <a:cubicBezTo>
                    <a:pt x="5830186" y="4801941"/>
                    <a:pt x="6042793" y="4801941"/>
                    <a:pt x="6042793" y="4801941"/>
                  </a:cubicBezTo>
                  <a:lnTo>
                    <a:pt x="6040224" y="4851161"/>
                  </a:lnTo>
                  <a:lnTo>
                    <a:pt x="5861154" y="4859534"/>
                  </a:lnTo>
                  <a:lnTo>
                    <a:pt x="5139026" y="4859534"/>
                  </a:lnTo>
                  <a:cubicBezTo>
                    <a:pt x="5083603" y="4847396"/>
                    <a:pt x="5011435" y="4839731"/>
                    <a:pt x="4954949" y="4846022"/>
                  </a:cubicBezTo>
                  <a:cubicBezTo>
                    <a:pt x="4944937" y="4847129"/>
                    <a:pt x="4939577" y="4847529"/>
                    <a:pt x="4939665" y="4859534"/>
                  </a:cubicBezTo>
                  <a:lnTo>
                    <a:pt x="4935235" y="4859534"/>
                  </a:lnTo>
                  <a:cubicBezTo>
                    <a:pt x="4937716" y="4846155"/>
                    <a:pt x="4928457" y="4850940"/>
                    <a:pt x="4919951" y="4850674"/>
                  </a:cubicBezTo>
                  <a:cubicBezTo>
                    <a:pt x="4860231" y="4848680"/>
                    <a:pt x="4798607" y="4854263"/>
                    <a:pt x="4738045" y="4855015"/>
                  </a:cubicBezTo>
                  <a:cubicBezTo>
                    <a:pt x="4730558" y="4855104"/>
                    <a:pt x="4718331" y="4852180"/>
                    <a:pt x="4713723" y="4859534"/>
                  </a:cubicBezTo>
                  <a:lnTo>
                    <a:pt x="4602968" y="4859534"/>
                  </a:lnTo>
                  <a:cubicBezTo>
                    <a:pt x="4602170" y="4846820"/>
                    <a:pt x="4600930" y="4848813"/>
                    <a:pt x="4590784" y="4849123"/>
                  </a:cubicBezTo>
                  <a:cubicBezTo>
                    <a:pt x="4459605" y="4852800"/>
                    <a:pt x="4328603" y="4853421"/>
                    <a:pt x="4197557" y="4855060"/>
                  </a:cubicBezTo>
                  <a:cubicBezTo>
                    <a:pt x="4190070" y="4855148"/>
                    <a:pt x="4177842" y="4852224"/>
                    <a:pt x="4173235" y="4859579"/>
                  </a:cubicBezTo>
                  <a:lnTo>
                    <a:pt x="4164374" y="4859579"/>
                  </a:lnTo>
                  <a:lnTo>
                    <a:pt x="4159989" y="4801986"/>
                  </a:lnTo>
                  <a:cubicBezTo>
                    <a:pt x="4166191" y="4799372"/>
                    <a:pt x="4173235" y="4806416"/>
                    <a:pt x="4175450" y="4806416"/>
                  </a:cubicBezTo>
                  <a:lnTo>
                    <a:pt x="4392532" y="4806416"/>
                  </a:lnTo>
                  <a:cubicBezTo>
                    <a:pt x="4402987" y="4796891"/>
                    <a:pt x="4402987" y="4771639"/>
                    <a:pt x="4392532" y="4762114"/>
                  </a:cubicBezTo>
                  <a:lnTo>
                    <a:pt x="4171020" y="4762114"/>
                  </a:lnTo>
                  <a:cubicBezTo>
                    <a:pt x="4170001" y="4762114"/>
                    <a:pt x="4165127" y="4770531"/>
                    <a:pt x="4164374" y="4764329"/>
                  </a:cubicBezTo>
                  <a:lnTo>
                    <a:pt x="4164374" y="3847315"/>
                  </a:lnTo>
                  <a:cubicBezTo>
                    <a:pt x="4164374" y="3847315"/>
                    <a:pt x="4173235" y="3869466"/>
                    <a:pt x="4173235" y="3869466"/>
                  </a:cubicBezTo>
                  <a:lnTo>
                    <a:pt x="4173235" y="4584949"/>
                  </a:lnTo>
                  <a:lnTo>
                    <a:pt x="4346014" y="4584949"/>
                  </a:lnTo>
                  <a:lnTo>
                    <a:pt x="4346014" y="3831809"/>
                  </a:lnTo>
                  <a:lnTo>
                    <a:pt x="4146653" y="3834024"/>
                  </a:lnTo>
                  <a:lnTo>
                    <a:pt x="4146653" y="3796411"/>
                  </a:lnTo>
                  <a:cubicBezTo>
                    <a:pt x="4163134" y="3791759"/>
                    <a:pt x="4152191" y="3814531"/>
                    <a:pt x="4155558" y="3818518"/>
                  </a:cubicBezTo>
                  <a:cubicBezTo>
                    <a:pt x="4163754" y="3817322"/>
                    <a:pt x="4171153" y="3814132"/>
                    <a:pt x="4179659" y="3813866"/>
                  </a:cubicBezTo>
                  <a:cubicBezTo>
                    <a:pt x="4241904" y="3811962"/>
                    <a:pt x="4342691" y="3807000"/>
                    <a:pt x="4401613" y="3813866"/>
                  </a:cubicBezTo>
                  <a:cubicBezTo>
                    <a:pt x="4413708" y="3815284"/>
                    <a:pt x="4422037" y="3819315"/>
                    <a:pt x="4414638" y="3831853"/>
                  </a:cubicBezTo>
                  <a:cubicBezTo>
                    <a:pt x="4402057" y="3834245"/>
                    <a:pt x="4354520" y="3825429"/>
                    <a:pt x="4350799" y="3839030"/>
                  </a:cubicBezTo>
                  <a:lnTo>
                    <a:pt x="4354875" y="4584949"/>
                  </a:lnTo>
                  <a:lnTo>
                    <a:pt x="4399177" y="4580563"/>
                  </a:lnTo>
                  <a:lnTo>
                    <a:pt x="4399310" y="4130717"/>
                  </a:lnTo>
                  <a:cubicBezTo>
                    <a:pt x="4378488" y="4085218"/>
                    <a:pt x="4399221" y="4057264"/>
                    <a:pt x="4403563" y="4020138"/>
                  </a:cubicBezTo>
                  <a:cubicBezTo>
                    <a:pt x="4409411" y="3970032"/>
                    <a:pt x="4399177" y="3909648"/>
                    <a:pt x="4403563" y="3858390"/>
                  </a:cubicBezTo>
                  <a:lnTo>
                    <a:pt x="4416853" y="3858479"/>
                  </a:lnTo>
                  <a:cubicBezTo>
                    <a:pt x="4403297" y="3918420"/>
                    <a:pt x="4408613" y="3980576"/>
                    <a:pt x="4408613" y="4041669"/>
                  </a:cubicBezTo>
                  <a:cubicBezTo>
                    <a:pt x="4412246" y="4052700"/>
                    <a:pt x="4429480" y="4048447"/>
                    <a:pt x="4439005" y="4048890"/>
                  </a:cubicBezTo>
                  <a:cubicBezTo>
                    <a:pt x="4441619" y="4042688"/>
                    <a:pt x="4434574" y="4035644"/>
                    <a:pt x="4434574" y="4033429"/>
                  </a:cubicBezTo>
                  <a:lnTo>
                    <a:pt x="4434574" y="3878371"/>
                  </a:lnTo>
                  <a:cubicBezTo>
                    <a:pt x="4434574" y="3871016"/>
                    <a:pt x="4419069" y="3859941"/>
                    <a:pt x="4443435" y="3862865"/>
                  </a:cubicBezTo>
                  <a:lnTo>
                    <a:pt x="4443435" y="4048935"/>
                  </a:lnTo>
                  <a:lnTo>
                    <a:pt x="4523179" y="4048935"/>
                  </a:lnTo>
                  <a:lnTo>
                    <a:pt x="4527964" y="4020803"/>
                  </a:lnTo>
                  <a:lnTo>
                    <a:pt x="4516489" y="4013537"/>
                  </a:lnTo>
                  <a:cubicBezTo>
                    <a:pt x="4516489" y="3996702"/>
                    <a:pt x="4538286" y="4010967"/>
                    <a:pt x="4549760" y="4009063"/>
                  </a:cubicBezTo>
                  <a:lnTo>
                    <a:pt x="4540900" y="4048935"/>
                  </a:lnTo>
                  <a:cubicBezTo>
                    <a:pt x="4592291" y="4058194"/>
                    <a:pt x="4580196" y="4026517"/>
                    <a:pt x="4590917" y="3990367"/>
                  </a:cubicBezTo>
                  <a:cubicBezTo>
                    <a:pt x="4616170" y="3905262"/>
                    <a:pt x="4691838" y="3799867"/>
                    <a:pt x="4793512" y="3820689"/>
                  </a:cubicBezTo>
                  <a:cubicBezTo>
                    <a:pt x="4796702" y="3821354"/>
                    <a:pt x="4811764" y="3826537"/>
                    <a:pt x="4811144" y="3831809"/>
                  </a:cubicBezTo>
                  <a:cubicBezTo>
                    <a:pt x="4683864" y="3795171"/>
                    <a:pt x="4593309" y="3937647"/>
                    <a:pt x="4585247" y="4048935"/>
                  </a:cubicBezTo>
                  <a:lnTo>
                    <a:pt x="4992828" y="4048935"/>
                  </a:lnTo>
                  <a:lnTo>
                    <a:pt x="4979227" y="4042068"/>
                  </a:lnTo>
                  <a:cubicBezTo>
                    <a:pt x="4978740" y="4020847"/>
                    <a:pt x="4975196" y="4002151"/>
                    <a:pt x="5001644" y="4000202"/>
                  </a:cubicBezTo>
                  <a:cubicBezTo>
                    <a:pt x="5002530" y="4021068"/>
                    <a:pt x="4992917" y="4038258"/>
                    <a:pt x="5018967" y="4051371"/>
                  </a:cubicBezTo>
                  <a:lnTo>
                    <a:pt x="5029953" y="4048713"/>
                  </a:lnTo>
                  <a:cubicBezTo>
                    <a:pt x="5049402" y="4033251"/>
                    <a:pt x="5031947" y="4010303"/>
                    <a:pt x="5032611" y="4006936"/>
                  </a:cubicBezTo>
                  <a:cubicBezTo>
                    <a:pt x="5033630" y="4001841"/>
                    <a:pt x="5049180" y="4000556"/>
                    <a:pt x="5054585" y="3993070"/>
                  </a:cubicBezTo>
                  <a:cubicBezTo>
                    <a:pt x="5061231" y="3983899"/>
                    <a:pt x="5053478" y="3973045"/>
                    <a:pt x="5056579" y="3969013"/>
                  </a:cubicBezTo>
                  <a:cubicBezTo>
                    <a:pt x="5061009" y="3963254"/>
                    <a:pt x="5074344" y="3967374"/>
                    <a:pt x="5081123" y="3957849"/>
                  </a:cubicBezTo>
                  <a:cubicBezTo>
                    <a:pt x="5094989" y="3938356"/>
                    <a:pt x="5091932" y="3881649"/>
                    <a:pt x="5085819" y="3858435"/>
                  </a:cubicBezTo>
                  <a:cubicBezTo>
                    <a:pt x="5101457" y="3855112"/>
                    <a:pt x="5092375" y="3872744"/>
                    <a:pt x="5094768" y="3881959"/>
                  </a:cubicBezTo>
                  <a:cubicBezTo>
                    <a:pt x="5095211" y="3883598"/>
                    <a:pt x="5110983" y="3892902"/>
                    <a:pt x="5103894" y="3911198"/>
                  </a:cubicBezTo>
                  <a:cubicBezTo>
                    <a:pt x="5145627" y="3910623"/>
                    <a:pt x="5155772" y="3911110"/>
                    <a:pt x="5171234" y="3952400"/>
                  </a:cubicBezTo>
                  <a:cubicBezTo>
                    <a:pt x="5187581" y="3996126"/>
                    <a:pt x="5171234" y="4023106"/>
                    <a:pt x="5174423" y="4066567"/>
                  </a:cubicBezTo>
                  <a:cubicBezTo>
                    <a:pt x="5179341" y="4067408"/>
                    <a:pt x="5182708" y="4066567"/>
                    <a:pt x="5185499" y="4062181"/>
                  </a:cubicBezTo>
                  <a:cubicBezTo>
                    <a:pt x="5191480" y="4052833"/>
                    <a:pt x="5182043" y="4034891"/>
                    <a:pt x="5192055" y="4031169"/>
                  </a:cubicBezTo>
                  <a:lnTo>
                    <a:pt x="5201049" y="4090889"/>
                  </a:lnTo>
                  <a:lnTo>
                    <a:pt x="5192189" y="4090180"/>
                  </a:lnTo>
                  <a:lnTo>
                    <a:pt x="5183239" y="4073168"/>
                  </a:lnTo>
                  <a:lnTo>
                    <a:pt x="5165474" y="4124160"/>
                  </a:lnTo>
                  <a:cubicBezTo>
                    <a:pt x="5148373" y="4127881"/>
                    <a:pt x="5164500" y="4102496"/>
                    <a:pt x="5165518" y="4090978"/>
                  </a:cubicBezTo>
                  <a:cubicBezTo>
                    <a:pt x="5167867" y="4064972"/>
                    <a:pt x="5167911" y="3997012"/>
                    <a:pt x="5164367" y="3972469"/>
                  </a:cubicBezTo>
                  <a:cubicBezTo>
                    <a:pt x="5161487" y="3952488"/>
                    <a:pt x="5151253" y="3918553"/>
                    <a:pt x="5127507" y="3920812"/>
                  </a:cubicBezTo>
                  <a:cubicBezTo>
                    <a:pt x="5095122" y="3923957"/>
                    <a:pt x="5104913" y="3932685"/>
                    <a:pt x="5094014" y="3948412"/>
                  </a:cubicBezTo>
                  <a:cubicBezTo>
                    <a:pt x="5057908" y="4000512"/>
                    <a:pt x="5055560" y="3986690"/>
                    <a:pt x="5049136" y="4056377"/>
                  </a:cubicBezTo>
                  <a:cubicBezTo>
                    <a:pt x="5047054" y="4079104"/>
                    <a:pt x="5040099" y="4057529"/>
                    <a:pt x="5039036" y="4057396"/>
                  </a:cubicBezTo>
                  <a:cubicBezTo>
                    <a:pt x="5035624" y="4057086"/>
                    <a:pt x="5027871" y="4061915"/>
                    <a:pt x="5021536" y="4062092"/>
                  </a:cubicBezTo>
                  <a:cubicBezTo>
                    <a:pt x="4817302" y="4067408"/>
                    <a:pt x="4613024" y="4059567"/>
                    <a:pt x="4407904" y="4062048"/>
                  </a:cubicBezTo>
                  <a:lnTo>
                    <a:pt x="4407904" y="4081674"/>
                  </a:lnTo>
                  <a:cubicBezTo>
                    <a:pt x="4407904" y="4081674"/>
                    <a:pt x="5022555" y="4089959"/>
                    <a:pt x="5022555" y="4089959"/>
                  </a:cubicBezTo>
                  <a:cubicBezTo>
                    <a:pt x="5050155" y="4109230"/>
                    <a:pt x="5031548" y="4123673"/>
                    <a:pt x="5033542" y="4134305"/>
                  </a:cubicBezTo>
                  <a:cubicBezTo>
                    <a:pt x="5034428" y="4139090"/>
                    <a:pt x="5041561" y="4143166"/>
                    <a:pt x="5041870" y="4152823"/>
                  </a:cubicBezTo>
                  <a:cubicBezTo>
                    <a:pt x="5042535" y="4175152"/>
                    <a:pt x="4999473" y="4228669"/>
                    <a:pt x="5022954" y="4267212"/>
                  </a:cubicBezTo>
                  <a:lnTo>
                    <a:pt x="4979449" y="4325736"/>
                  </a:lnTo>
                  <a:lnTo>
                    <a:pt x="4988664" y="4330564"/>
                  </a:lnTo>
                  <a:cubicBezTo>
                    <a:pt x="4984588" y="4347089"/>
                    <a:pt x="4985740" y="4374335"/>
                    <a:pt x="4989284" y="4391170"/>
                  </a:cubicBezTo>
                  <a:cubicBezTo>
                    <a:pt x="4992828" y="4408005"/>
                    <a:pt x="5011745" y="4425505"/>
                    <a:pt x="5003859" y="4442959"/>
                  </a:cubicBezTo>
                  <a:cubicBezTo>
                    <a:pt x="5002574" y="4445750"/>
                    <a:pt x="4997524" y="4446725"/>
                    <a:pt x="4997125" y="4447567"/>
                  </a:cubicBezTo>
                  <a:cubicBezTo>
                    <a:pt x="5003726" y="4434276"/>
                    <a:pt x="4983037" y="4409511"/>
                    <a:pt x="4980468" y="4395556"/>
                  </a:cubicBezTo>
                  <a:cubicBezTo>
                    <a:pt x="4977544" y="4379917"/>
                    <a:pt x="4980468" y="4363880"/>
                    <a:pt x="4979183" y="4348109"/>
                  </a:cubicBezTo>
                  <a:cubicBezTo>
                    <a:pt x="4978518" y="4340223"/>
                    <a:pt x="4970323" y="4332691"/>
                    <a:pt x="4971386" y="4326489"/>
                  </a:cubicBezTo>
                  <a:cubicBezTo>
                    <a:pt x="4975727" y="4301414"/>
                    <a:pt x="5013296" y="4284091"/>
                    <a:pt x="5014802" y="4261497"/>
                  </a:cubicBezTo>
                  <a:lnTo>
                    <a:pt x="4999296" y="4270313"/>
                  </a:lnTo>
                  <a:cubicBezTo>
                    <a:pt x="4991765" y="4262827"/>
                    <a:pt x="5010239" y="4251751"/>
                    <a:pt x="5012188" y="4243954"/>
                  </a:cubicBezTo>
                  <a:cubicBezTo>
                    <a:pt x="5014757" y="4233853"/>
                    <a:pt x="5009663" y="4216841"/>
                    <a:pt x="5015112" y="4197524"/>
                  </a:cubicBezTo>
                  <a:cubicBezTo>
                    <a:pt x="5019100" y="4183392"/>
                    <a:pt x="5035447" y="4163412"/>
                    <a:pt x="5036111" y="4156678"/>
                  </a:cubicBezTo>
                  <a:cubicBezTo>
                    <a:pt x="5037573" y="4141305"/>
                    <a:pt x="5005321" y="4124337"/>
                    <a:pt x="5019276" y="4102009"/>
                  </a:cubicBezTo>
                  <a:lnTo>
                    <a:pt x="4407904" y="4102009"/>
                  </a:lnTo>
                  <a:lnTo>
                    <a:pt x="4408303" y="4141482"/>
                  </a:lnTo>
                  <a:cubicBezTo>
                    <a:pt x="4551178" y="4144450"/>
                    <a:pt x="4696401" y="4139178"/>
                    <a:pt x="4840029" y="4141703"/>
                  </a:cubicBezTo>
                  <a:cubicBezTo>
                    <a:pt x="4850485" y="4141881"/>
                    <a:pt x="4860187" y="4146267"/>
                    <a:pt x="4870687" y="4146488"/>
                  </a:cubicBezTo>
                  <a:cubicBezTo>
                    <a:pt x="4916451" y="4147507"/>
                    <a:pt x="4962570" y="4144406"/>
                    <a:pt x="5008245" y="4146311"/>
                  </a:cubicBezTo>
                  <a:cubicBezTo>
                    <a:pt x="5013694" y="4146533"/>
                    <a:pt x="5024681" y="4142944"/>
                    <a:pt x="5023707" y="4150741"/>
                  </a:cubicBezTo>
                  <a:lnTo>
                    <a:pt x="4447776" y="4150741"/>
                  </a:lnTo>
                  <a:lnTo>
                    <a:pt x="4447776" y="4832997"/>
                  </a:lnTo>
                  <a:lnTo>
                    <a:pt x="4574038" y="4832997"/>
                  </a:lnTo>
                  <a:cubicBezTo>
                    <a:pt x="4575057" y="4832997"/>
                    <a:pt x="4579931" y="4841415"/>
                    <a:pt x="4580683" y="4835212"/>
                  </a:cubicBezTo>
                  <a:lnTo>
                    <a:pt x="4576209" y="4199474"/>
                  </a:lnTo>
                  <a:lnTo>
                    <a:pt x="4939532" y="4195044"/>
                  </a:lnTo>
                  <a:lnTo>
                    <a:pt x="4939532" y="4821922"/>
                  </a:lnTo>
                  <a:cubicBezTo>
                    <a:pt x="4939532" y="4821922"/>
                    <a:pt x="4930627" y="4821922"/>
                    <a:pt x="4930627" y="4821922"/>
                  </a:cubicBezTo>
                  <a:lnTo>
                    <a:pt x="4930627" y="4199474"/>
                  </a:lnTo>
                  <a:cubicBezTo>
                    <a:pt x="4930627" y="4199474"/>
                    <a:pt x="4585114" y="4203904"/>
                    <a:pt x="4585114" y="4203904"/>
                  </a:cubicBezTo>
                  <a:lnTo>
                    <a:pt x="4585114" y="4799771"/>
                  </a:lnTo>
                  <a:cubicBezTo>
                    <a:pt x="4585114" y="4806460"/>
                    <a:pt x="4592690" y="4827282"/>
                    <a:pt x="4591449" y="4837737"/>
                  </a:cubicBezTo>
                  <a:lnTo>
                    <a:pt x="4604828" y="4842079"/>
                  </a:lnTo>
                  <a:cubicBezTo>
                    <a:pt x="4701585" y="4833396"/>
                    <a:pt x="4816372" y="4852933"/>
                    <a:pt x="4910869" y="4841991"/>
                  </a:cubicBezTo>
                  <a:cubicBezTo>
                    <a:pt x="4923274" y="4840573"/>
                    <a:pt x="4931425" y="4834238"/>
                    <a:pt x="4945956" y="4832776"/>
                  </a:cubicBezTo>
                  <a:cubicBezTo>
                    <a:pt x="4990746" y="4828213"/>
                    <a:pt x="5049801" y="4833307"/>
                    <a:pt x="5094590" y="4837428"/>
                  </a:cubicBezTo>
                  <a:lnTo>
                    <a:pt x="5095299" y="4807125"/>
                  </a:lnTo>
                  <a:lnTo>
                    <a:pt x="5110052" y="4801941"/>
                  </a:lnTo>
                  <a:cubicBezTo>
                    <a:pt x="5115102" y="4801897"/>
                    <a:pt x="5111558" y="4820460"/>
                    <a:pt x="5110407" y="4824580"/>
                  </a:cubicBezTo>
                  <a:cubicBezTo>
                    <a:pt x="5107394" y="4835257"/>
                    <a:pt x="5099597" y="4829852"/>
                    <a:pt x="5099065" y="4837383"/>
                  </a:cubicBezTo>
                  <a:cubicBezTo>
                    <a:pt x="5182619" y="4850408"/>
                    <a:pt x="5268964" y="4847129"/>
                    <a:pt x="5353936" y="4846465"/>
                  </a:cubicBezTo>
                  <a:cubicBezTo>
                    <a:pt x="5364392" y="4846377"/>
                    <a:pt x="5374138" y="4841725"/>
                    <a:pt x="5384594" y="4841680"/>
                  </a:cubicBezTo>
                  <a:cubicBezTo>
                    <a:pt x="5505007" y="4840928"/>
                    <a:pt x="5625510" y="4842611"/>
                    <a:pt x="5745879" y="4841902"/>
                  </a:cubicBezTo>
                  <a:lnTo>
                    <a:pt x="5745879" y="4815276"/>
                  </a:lnTo>
                  <a:cubicBezTo>
                    <a:pt x="5732987" y="4813682"/>
                    <a:pt x="5721025" y="4819440"/>
                    <a:pt x="5708399" y="4819884"/>
                  </a:cubicBezTo>
                  <a:cubicBezTo>
                    <a:pt x="5553164" y="4825422"/>
                    <a:pt x="5385435" y="4822453"/>
                    <a:pt x="5229536" y="4819884"/>
                  </a:cubicBezTo>
                  <a:cubicBezTo>
                    <a:pt x="5198435" y="4819396"/>
                    <a:pt x="5157854" y="4804511"/>
                    <a:pt x="5130121" y="4824092"/>
                  </a:cubicBezTo>
                  <a:lnTo>
                    <a:pt x="5129456" y="4798131"/>
                  </a:lnTo>
                  <a:cubicBezTo>
                    <a:pt x="5112976" y="4794454"/>
                    <a:pt x="5040630" y="4778505"/>
                    <a:pt x="5035536" y="4765525"/>
                  </a:cubicBezTo>
                  <a:cubicBezTo>
                    <a:pt x="5032434" y="4741114"/>
                    <a:pt x="5025080" y="4713159"/>
                    <a:pt x="5023707" y="4688970"/>
                  </a:cubicBezTo>
                  <a:cubicBezTo>
                    <a:pt x="5023175" y="4679490"/>
                    <a:pt x="5030751" y="4670673"/>
                    <a:pt x="5027428" y="4658978"/>
                  </a:cubicBezTo>
                  <a:cubicBezTo>
                    <a:pt x="5023441" y="4644801"/>
                    <a:pt x="4991278" y="4632707"/>
                    <a:pt x="4986005" y="4620124"/>
                  </a:cubicBezTo>
                  <a:cubicBezTo>
                    <a:pt x="4983746" y="4614764"/>
                    <a:pt x="4987866" y="4608385"/>
                    <a:pt x="4986714" y="4605549"/>
                  </a:cubicBezTo>
                  <a:cubicBezTo>
                    <a:pt x="4978474" y="4585037"/>
                    <a:pt x="4967664" y="4579809"/>
                    <a:pt x="4971475" y="4552741"/>
                  </a:cubicBezTo>
                  <a:cubicBezTo>
                    <a:pt x="4973379" y="4539273"/>
                    <a:pt x="4987911" y="4516900"/>
                    <a:pt x="4987911" y="4507286"/>
                  </a:cubicBezTo>
                  <a:cubicBezTo>
                    <a:pt x="4987911" y="4496609"/>
                    <a:pt x="4975329" y="4485268"/>
                    <a:pt x="4976082" y="4468522"/>
                  </a:cubicBezTo>
                  <a:cubicBezTo>
                    <a:pt x="4977145" y="4444820"/>
                    <a:pt x="4995043" y="4451599"/>
                    <a:pt x="4997081" y="4447478"/>
                  </a:cubicBezTo>
                  <a:cubicBezTo>
                    <a:pt x="4981708" y="4482965"/>
                    <a:pt x="4999606" y="4485623"/>
                    <a:pt x="4997037" y="4511318"/>
                  </a:cubicBezTo>
                  <a:cubicBezTo>
                    <a:pt x="4995973" y="4521773"/>
                    <a:pt x="4986847" y="4529704"/>
                    <a:pt x="4984809" y="4539273"/>
                  </a:cubicBezTo>
                  <a:cubicBezTo>
                    <a:pt x="4978563" y="4568291"/>
                    <a:pt x="4989062" y="4588936"/>
                    <a:pt x="5001467" y="4613789"/>
                  </a:cubicBezTo>
                  <a:lnTo>
                    <a:pt x="4992739" y="4620169"/>
                  </a:lnTo>
                  <a:cubicBezTo>
                    <a:pt x="5055206" y="4637978"/>
                    <a:pt x="5031194" y="4713381"/>
                    <a:pt x="5045813" y="4759854"/>
                  </a:cubicBezTo>
                  <a:cubicBezTo>
                    <a:pt x="5053212" y="4768139"/>
                    <a:pt x="5125602" y="4794144"/>
                    <a:pt x="5136545" y="4793081"/>
                  </a:cubicBezTo>
                  <a:cubicBezTo>
                    <a:pt x="5158297" y="4790954"/>
                    <a:pt x="5157721" y="4749620"/>
                    <a:pt x="5183195" y="4753076"/>
                  </a:cubicBezTo>
                  <a:cubicBezTo>
                    <a:pt x="5167955" y="4726140"/>
                    <a:pt x="5190505" y="4699692"/>
                    <a:pt x="5183284" y="4672047"/>
                  </a:cubicBezTo>
                  <a:cubicBezTo>
                    <a:pt x="5181999" y="4667085"/>
                    <a:pt x="5171677" y="4667262"/>
                    <a:pt x="5170436" y="4662079"/>
                  </a:cubicBezTo>
                  <a:cubicBezTo>
                    <a:pt x="5169461" y="4658047"/>
                    <a:pt x="5175398" y="4646042"/>
                    <a:pt x="5174335" y="4636117"/>
                  </a:cubicBezTo>
                  <a:cubicBezTo>
                    <a:pt x="5173582" y="4629162"/>
                    <a:pt x="5164854" y="4617156"/>
                    <a:pt x="5165607" y="4615960"/>
                  </a:cubicBezTo>
                  <a:cubicBezTo>
                    <a:pt x="5165873" y="4615562"/>
                    <a:pt x="5171632" y="4616669"/>
                    <a:pt x="5174335" y="4612638"/>
                  </a:cubicBezTo>
                  <a:cubicBezTo>
                    <a:pt x="5188068" y="4592214"/>
                    <a:pt x="5187891" y="4555576"/>
                    <a:pt x="5187670" y="4531608"/>
                  </a:cubicBezTo>
                  <a:cubicBezTo>
                    <a:pt x="5193340" y="4524210"/>
                    <a:pt x="5195689" y="4532096"/>
                    <a:pt x="5196530" y="4538121"/>
                  </a:cubicBezTo>
                  <a:cubicBezTo>
                    <a:pt x="5198745" y="4554158"/>
                    <a:pt x="5194182" y="4569265"/>
                    <a:pt x="5192100" y="4584727"/>
                  </a:cubicBezTo>
                  <a:lnTo>
                    <a:pt x="5322792" y="4584727"/>
                  </a:lnTo>
                  <a:cubicBezTo>
                    <a:pt x="5324254" y="4584727"/>
                    <a:pt x="5329526" y="4578879"/>
                    <a:pt x="5333867" y="4580297"/>
                  </a:cubicBezTo>
                  <a:lnTo>
                    <a:pt x="5333867" y="3831587"/>
                  </a:lnTo>
                  <a:lnTo>
                    <a:pt x="5192100" y="3831587"/>
                  </a:lnTo>
                  <a:lnTo>
                    <a:pt x="5192100" y="3937913"/>
                  </a:lnTo>
                  <a:lnTo>
                    <a:pt x="5187670" y="3937913"/>
                  </a:lnTo>
                  <a:lnTo>
                    <a:pt x="5187670" y="3831587"/>
                  </a:lnTo>
                  <a:lnTo>
                    <a:pt x="5125646" y="3831587"/>
                  </a:lnTo>
                  <a:lnTo>
                    <a:pt x="5125646" y="3853738"/>
                  </a:lnTo>
                  <a:cubicBezTo>
                    <a:pt x="5125646" y="3853738"/>
                    <a:pt x="5121260" y="3853738"/>
                    <a:pt x="5121260" y="3853738"/>
                  </a:cubicBezTo>
                  <a:cubicBezTo>
                    <a:pt x="5124007" y="3846783"/>
                    <a:pt x="5116786" y="3837125"/>
                    <a:pt x="5116786" y="3833847"/>
                  </a:cubicBezTo>
                  <a:lnTo>
                    <a:pt x="5116786" y="3743027"/>
                  </a:lnTo>
                  <a:lnTo>
                    <a:pt x="5132114" y="3764071"/>
                  </a:lnTo>
                  <a:lnTo>
                    <a:pt x="5187670" y="3760748"/>
                  </a:lnTo>
                  <a:lnTo>
                    <a:pt x="5187670" y="3293358"/>
                  </a:lnTo>
                  <a:cubicBezTo>
                    <a:pt x="5187670" y="3291099"/>
                    <a:pt x="5194714" y="3284055"/>
                    <a:pt x="5192100" y="3277897"/>
                  </a:cubicBezTo>
                  <a:cubicBezTo>
                    <a:pt x="5092420" y="3275372"/>
                    <a:pt x="4992917" y="3271473"/>
                    <a:pt x="4892882" y="3273245"/>
                  </a:cubicBezTo>
                  <a:cubicBezTo>
                    <a:pt x="4858282" y="3273865"/>
                    <a:pt x="4817036" y="3284631"/>
                    <a:pt x="4782259" y="3277897"/>
                  </a:cubicBezTo>
                  <a:cubicBezTo>
                    <a:pt x="4771449" y="3275815"/>
                    <a:pt x="4771671" y="3267043"/>
                    <a:pt x="4764582" y="3260220"/>
                  </a:cubicBezTo>
                  <a:lnTo>
                    <a:pt x="4757893" y="3282327"/>
                  </a:lnTo>
                  <a:lnTo>
                    <a:pt x="4658257" y="3273068"/>
                  </a:lnTo>
                  <a:cubicBezTo>
                    <a:pt x="4558045" y="3283745"/>
                    <a:pt x="4455707" y="3275061"/>
                    <a:pt x="4354786" y="3277852"/>
                  </a:cubicBezTo>
                  <a:lnTo>
                    <a:pt x="4354786" y="3760748"/>
                  </a:lnTo>
                  <a:lnTo>
                    <a:pt x="4399088" y="3765178"/>
                  </a:lnTo>
                  <a:cubicBezTo>
                    <a:pt x="4403607" y="3760659"/>
                    <a:pt x="4395677" y="3717775"/>
                    <a:pt x="4395633" y="3708693"/>
                  </a:cubicBezTo>
                  <a:cubicBezTo>
                    <a:pt x="4395633" y="3703332"/>
                    <a:pt x="4397538" y="3701870"/>
                    <a:pt x="4401348" y="3698725"/>
                  </a:cubicBezTo>
                  <a:cubicBezTo>
                    <a:pt x="4406930" y="3716490"/>
                    <a:pt x="4435638" y="3704130"/>
                    <a:pt x="4452251" y="3707629"/>
                  </a:cubicBezTo>
                  <a:lnTo>
                    <a:pt x="4443391" y="3760748"/>
                  </a:lnTo>
                  <a:lnTo>
                    <a:pt x="4514274" y="3760748"/>
                  </a:lnTo>
                  <a:lnTo>
                    <a:pt x="4500496" y="3786886"/>
                  </a:lnTo>
                  <a:lnTo>
                    <a:pt x="4438960" y="3782899"/>
                  </a:lnTo>
                  <a:lnTo>
                    <a:pt x="4438960" y="3716446"/>
                  </a:lnTo>
                  <a:lnTo>
                    <a:pt x="4412379" y="3716446"/>
                  </a:lnTo>
                  <a:lnTo>
                    <a:pt x="4412379" y="3796190"/>
                  </a:lnTo>
                  <a:lnTo>
                    <a:pt x="4405512" y="3782589"/>
                  </a:lnTo>
                  <a:lnTo>
                    <a:pt x="4166235" y="3782589"/>
                  </a:lnTo>
                  <a:cubicBezTo>
                    <a:pt x="4166235" y="3782589"/>
                    <a:pt x="4146609" y="3791759"/>
                    <a:pt x="4146609" y="3791759"/>
                  </a:cubicBezTo>
                  <a:lnTo>
                    <a:pt x="4146520" y="3760748"/>
                  </a:lnTo>
                  <a:lnTo>
                    <a:pt x="4168716" y="3760748"/>
                  </a:lnTo>
                  <a:cubicBezTo>
                    <a:pt x="4168716" y="3760748"/>
                    <a:pt x="4168716" y="3568077"/>
                    <a:pt x="4168716" y="3568077"/>
                  </a:cubicBezTo>
                  <a:cubicBezTo>
                    <a:pt x="4168716" y="3567235"/>
                    <a:pt x="4163311" y="3552394"/>
                    <a:pt x="4161760" y="3552305"/>
                  </a:cubicBezTo>
                  <a:lnTo>
                    <a:pt x="2440970" y="3557046"/>
                  </a:lnTo>
                  <a:lnTo>
                    <a:pt x="2436495" y="4859490"/>
                  </a:lnTo>
                  <a:lnTo>
                    <a:pt x="2432065" y="4859490"/>
                  </a:lnTo>
                  <a:lnTo>
                    <a:pt x="2420989" y="2653234"/>
                  </a:lnTo>
                  <a:lnTo>
                    <a:pt x="1094223" y="2653234"/>
                  </a:lnTo>
                  <a:lnTo>
                    <a:pt x="1098609" y="3503839"/>
                  </a:lnTo>
                  <a:lnTo>
                    <a:pt x="1078983" y="3494712"/>
                  </a:lnTo>
                  <a:lnTo>
                    <a:pt x="33005" y="3495200"/>
                  </a:lnTo>
                  <a:lnTo>
                    <a:pt x="0" y="3490504"/>
                  </a:lnTo>
                  <a:lnTo>
                    <a:pt x="265903" y="3177906"/>
                  </a:lnTo>
                  <a:lnTo>
                    <a:pt x="283535" y="3182602"/>
                  </a:lnTo>
                  <a:lnTo>
                    <a:pt x="17765" y="3472871"/>
                  </a:lnTo>
                  <a:lnTo>
                    <a:pt x="19980" y="3481688"/>
                  </a:lnTo>
                  <a:lnTo>
                    <a:pt x="103623" y="3476991"/>
                  </a:lnTo>
                  <a:cubicBezTo>
                    <a:pt x="109250" y="3493826"/>
                    <a:pt x="115585" y="3481776"/>
                    <a:pt x="126262" y="3482529"/>
                  </a:cubicBezTo>
                  <a:cubicBezTo>
                    <a:pt x="165292" y="3485188"/>
                    <a:pt x="203968" y="3487669"/>
                    <a:pt x="242555" y="3480669"/>
                  </a:cubicBezTo>
                  <a:cubicBezTo>
                    <a:pt x="246144" y="3474422"/>
                    <a:pt x="247384" y="3467334"/>
                    <a:pt x="252435" y="3461707"/>
                  </a:cubicBezTo>
                  <a:cubicBezTo>
                    <a:pt x="339046" y="3365881"/>
                    <a:pt x="422954" y="3267442"/>
                    <a:pt x="509432" y="3171571"/>
                  </a:cubicBezTo>
                  <a:lnTo>
                    <a:pt x="392031" y="3171571"/>
                  </a:lnTo>
                  <a:cubicBezTo>
                    <a:pt x="348349" y="3217912"/>
                    <a:pt x="305553" y="3265492"/>
                    <a:pt x="263510" y="3313294"/>
                  </a:cubicBezTo>
                  <a:cubicBezTo>
                    <a:pt x="222442" y="3359945"/>
                    <a:pt x="185139" y="3413240"/>
                    <a:pt x="141590" y="3457366"/>
                  </a:cubicBezTo>
                  <a:cubicBezTo>
                    <a:pt x="138002" y="3460998"/>
                    <a:pt x="121167" y="3478055"/>
                    <a:pt x="115142" y="3472783"/>
                  </a:cubicBezTo>
                  <a:lnTo>
                    <a:pt x="376481" y="3173742"/>
                  </a:lnTo>
                  <a:lnTo>
                    <a:pt x="283180" y="3174141"/>
                  </a:lnTo>
                  <a:lnTo>
                    <a:pt x="279016" y="3164926"/>
                  </a:lnTo>
                  <a:lnTo>
                    <a:pt x="279238" y="2368193"/>
                  </a:lnTo>
                  <a:cubicBezTo>
                    <a:pt x="277465" y="2360662"/>
                    <a:pt x="237549" y="2361548"/>
                    <a:pt x="239100" y="2336827"/>
                  </a:cubicBezTo>
                  <a:lnTo>
                    <a:pt x="399385" y="2024850"/>
                  </a:lnTo>
                  <a:lnTo>
                    <a:pt x="3885314" y="2028571"/>
                  </a:lnTo>
                  <a:cubicBezTo>
                    <a:pt x="3882523" y="1901069"/>
                    <a:pt x="3890586" y="1772282"/>
                    <a:pt x="3881726" y="1645356"/>
                  </a:cubicBezTo>
                  <a:cubicBezTo>
                    <a:pt x="3881327" y="1639907"/>
                    <a:pt x="3885934" y="1633306"/>
                    <a:pt x="3885358" y="1627680"/>
                  </a:cubicBezTo>
                  <a:cubicBezTo>
                    <a:pt x="3884517" y="1619616"/>
                    <a:pt x="3869454" y="1604642"/>
                    <a:pt x="3871846" y="1583909"/>
                  </a:cubicBezTo>
                  <a:cubicBezTo>
                    <a:pt x="3872023" y="1582447"/>
                    <a:pt x="3888504" y="1576200"/>
                    <a:pt x="3880840" y="1558967"/>
                  </a:cubicBezTo>
                  <a:lnTo>
                    <a:pt x="3867638" y="1572213"/>
                  </a:lnTo>
                  <a:lnTo>
                    <a:pt x="3871802" y="1543151"/>
                  </a:lnTo>
                  <a:cubicBezTo>
                    <a:pt x="3901972" y="1543018"/>
                    <a:pt x="3885846" y="1530170"/>
                    <a:pt x="3885093" y="1508152"/>
                  </a:cubicBezTo>
                  <a:cubicBezTo>
                    <a:pt x="3882567" y="1435407"/>
                    <a:pt x="3887795" y="1349106"/>
                    <a:pt x="3876188" y="1277824"/>
                  </a:cubicBezTo>
                  <a:cubicBezTo>
                    <a:pt x="3874283" y="1266217"/>
                    <a:pt x="3863030" y="1257799"/>
                    <a:pt x="3863119" y="1251021"/>
                  </a:cubicBezTo>
                  <a:cubicBezTo>
                    <a:pt x="3863207" y="1244243"/>
                    <a:pt x="3873042" y="1238927"/>
                    <a:pt x="3872245" y="1229091"/>
                  </a:cubicBezTo>
                  <a:cubicBezTo>
                    <a:pt x="3871492" y="1219788"/>
                    <a:pt x="3847701" y="1204326"/>
                    <a:pt x="3849784" y="1184922"/>
                  </a:cubicBezTo>
                  <a:cubicBezTo>
                    <a:pt x="3854613" y="1181865"/>
                    <a:pt x="3875435" y="1173492"/>
                    <a:pt x="3878624" y="1173492"/>
                  </a:cubicBezTo>
                  <a:lnTo>
                    <a:pt x="3942863" y="1173492"/>
                  </a:lnTo>
                  <a:lnTo>
                    <a:pt x="3942863" y="978562"/>
                  </a:lnTo>
                  <a:lnTo>
                    <a:pt x="4128933" y="978562"/>
                  </a:lnTo>
                  <a:cubicBezTo>
                    <a:pt x="4130129" y="981796"/>
                    <a:pt x="4124502" y="983878"/>
                    <a:pt x="4124502" y="985207"/>
                  </a:cubicBezTo>
                  <a:lnTo>
                    <a:pt x="4124502" y="1173492"/>
                  </a:lnTo>
                  <a:lnTo>
                    <a:pt x="4182095" y="1173492"/>
                  </a:lnTo>
                  <a:lnTo>
                    <a:pt x="4182095" y="978562"/>
                  </a:lnTo>
                  <a:lnTo>
                    <a:pt x="4368165" y="978562"/>
                  </a:lnTo>
                  <a:lnTo>
                    <a:pt x="4368165" y="1173492"/>
                  </a:lnTo>
                  <a:lnTo>
                    <a:pt x="4430189" y="1173492"/>
                  </a:lnTo>
                  <a:lnTo>
                    <a:pt x="4425758" y="978562"/>
                  </a:lnTo>
                  <a:lnTo>
                    <a:pt x="4605183" y="978562"/>
                  </a:lnTo>
                  <a:lnTo>
                    <a:pt x="4611828" y="985207"/>
                  </a:lnTo>
                  <a:lnTo>
                    <a:pt x="4611828" y="1173492"/>
                  </a:lnTo>
                  <a:lnTo>
                    <a:pt x="4680497" y="1173492"/>
                  </a:lnTo>
                  <a:cubicBezTo>
                    <a:pt x="4696534" y="1173492"/>
                    <a:pt x="4708629" y="1216731"/>
                    <a:pt x="4682712" y="1217750"/>
                  </a:cubicBezTo>
                  <a:lnTo>
                    <a:pt x="4687142" y="1182353"/>
                  </a:lnTo>
                  <a:lnTo>
                    <a:pt x="3996026" y="1182353"/>
                  </a:lnTo>
                  <a:lnTo>
                    <a:pt x="3996026" y="1051661"/>
                  </a:lnTo>
                  <a:lnTo>
                    <a:pt x="4013525" y="1051882"/>
                  </a:lnTo>
                  <a:lnTo>
                    <a:pt x="4004930" y="1173448"/>
                  </a:lnTo>
                  <a:lnTo>
                    <a:pt x="4022607" y="1173448"/>
                  </a:lnTo>
                  <a:cubicBezTo>
                    <a:pt x="4014145" y="1137430"/>
                    <a:pt x="4018221" y="1093305"/>
                    <a:pt x="4022607" y="1056002"/>
                  </a:cubicBezTo>
                  <a:cubicBezTo>
                    <a:pt x="4023404" y="1049401"/>
                    <a:pt x="4026107" y="1042446"/>
                    <a:pt x="4031467" y="1049446"/>
                  </a:cubicBezTo>
                  <a:lnTo>
                    <a:pt x="4028809" y="1171277"/>
                  </a:lnTo>
                  <a:lnTo>
                    <a:pt x="4040328" y="1177922"/>
                  </a:lnTo>
                  <a:lnTo>
                    <a:pt x="4040328" y="1049446"/>
                  </a:lnTo>
                  <a:lnTo>
                    <a:pt x="4049188" y="1049446"/>
                  </a:lnTo>
                  <a:lnTo>
                    <a:pt x="4049188" y="1173492"/>
                  </a:lnTo>
                  <a:lnTo>
                    <a:pt x="4058049" y="1166935"/>
                  </a:lnTo>
                  <a:cubicBezTo>
                    <a:pt x="4054505" y="1125335"/>
                    <a:pt x="4069435" y="1085995"/>
                    <a:pt x="4058049" y="1045015"/>
                  </a:cubicBezTo>
                  <a:lnTo>
                    <a:pt x="4071295" y="1045015"/>
                  </a:lnTo>
                  <a:cubicBezTo>
                    <a:pt x="4071295" y="1045015"/>
                    <a:pt x="4071295" y="1177922"/>
                    <a:pt x="4071295" y="1177922"/>
                  </a:cubicBezTo>
                  <a:cubicBezTo>
                    <a:pt x="4085871" y="1176283"/>
                    <a:pt x="4105054" y="1183416"/>
                    <a:pt x="4115598" y="1171277"/>
                  </a:cubicBezTo>
                  <a:lnTo>
                    <a:pt x="4115598" y="987422"/>
                  </a:lnTo>
                  <a:lnTo>
                    <a:pt x="3951679" y="987422"/>
                  </a:lnTo>
                  <a:lnTo>
                    <a:pt x="3951679" y="1182353"/>
                  </a:lnTo>
                  <a:lnTo>
                    <a:pt x="3858644" y="1182353"/>
                  </a:lnTo>
                  <a:lnTo>
                    <a:pt x="3858644" y="1188909"/>
                  </a:lnTo>
                  <a:cubicBezTo>
                    <a:pt x="3864625" y="1202909"/>
                    <a:pt x="3882213" y="1210042"/>
                    <a:pt x="3880795" y="1226655"/>
                  </a:cubicBezTo>
                  <a:lnTo>
                    <a:pt x="4676022" y="1226655"/>
                  </a:lnTo>
                  <a:cubicBezTo>
                    <a:pt x="4677041" y="1226655"/>
                    <a:pt x="4681914" y="1218237"/>
                    <a:pt x="4682712" y="1224484"/>
                  </a:cubicBezTo>
                  <a:cubicBezTo>
                    <a:pt x="4676332" y="1253768"/>
                    <a:pt x="4670795" y="1287482"/>
                    <a:pt x="4669199" y="1317297"/>
                  </a:cubicBezTo>
                  <a:cubicBezTo>
                    <a:pt x="4665345" y="1389244"/>
                    <a:pt x="4665522" y="1483830"/>
                    <a:pt x="4681782" y="1549087"/>
                  </a:cubicBezTo>
                  <a:cubicBezTo>
                    <a:pt x="4683110" y="1554448"/>
                    <a:pt x="4677927" y="1561093"/>
                    <a:pt x="4679167" y="1562821"/>
                  </a:cubicBezTo>
                  <a:cubicBezTo>
                    <a:pt x="4680408" y="1564637"/>
                    <a:pt x="4689844" y="1560074"/>
                    <a:pt x="4687142" y="1569953"/>
                  </a:cubicBezTo>
                  <a:lnTo>
                    <a:pt x="4673541" y="1574605"/>
                  </a:lnTo>
                  <a:lnTo>
                    <a:pt x="4673851" y="1625376"/>
                  </a:lnTo>
                  <a:lnTo>
                    <a:pt x="3894130" y="1620901"/>
                  </a:lnTo>
                  <a:lnTo>
                    <a:pt x="3894130" y="1643097"/>
                  </a:lnTo>
                  <a:lnTo>
                    <a:pt x="4653960" y="1643097"/>
                  </a:lnTo>
                  <a:cubicBezTo>
                    <a:pt x="4656086" y="1643097"/>
                    <a:pt x="4666098" y="1633527"/>
                    <a:pt x="4669510" y="1640970"/>
                  </a:cubicBezTo>
                  <a:cubicBezTo>
                    <a:pt x="4667693" y="1654217"/>
                    <a:pt x="4665213" y="1666976"/>
                    <a:pt x="4664902" y="1680488"/>
                  </a:cubicBezTo>
                  <a:cubicBezTo>
                    <a:pt x="4661535" y="1831957"/>
                    <a:pt x="4655421" y="2014483"/>
                    <a:pt x="4664813" y="2163871"/>
                  </a:cubicBezTo>
                  <a:cubicBezTo>
                    <a:pt x="4666674" y="2193066"/>
                    <a:pt x="4671016" y="2226293"/>
                    <a:pt x="4689401" y="2249950"/>
                  </a:cubicBezTo>
                  <a:cubicBezTo>
                    <a:pt x="4712040" y="2216014"/>
                    <a:pt x="4740083" y="2195059"/>
                    <a:pt x="4748102" y="2153681"/>
                  </a:cubicBezTo>
                  <a:cubicBezTo>
                    <a:pt x="4755102" y="2117619"/>
                    <a:pt x="4758646" y="2034242"/>
                    <a:pt x="4775791" y="2006376"/>
                  </a:cubicBezTo>
                  <a:cubicBezTo>
                    <a:pt x="4776632" y="2015236"/>
                    <a:pt x="4773798" y="2026445"/>
                    <a:pt x="4776411" y="2034729"/>
                  </a:cubicBezTo>
                  <a:cubicBezTo>
                    <a:pt x="4779025" y="2043014"/>
                    <a:pt x="4792847" y="2037831"/>
                    <a:pt x="4789126" y="2050678"/>
                  </a:cubicBezTo>
                  <a:lnTo>
                    <a:pt x="4771405" y="2050678"/>
                  </a:lnTo>
                  <a:cubicBezTo>
                    <a:pt x="4774639" y="2072608"/>
                    <a:pt x="4761082" y="2096664"/>
                    <a:pt x="4758336" y="2115182"/>
                  </a:cubicBezTo>
                  <a:cubicBezTo>
                    <a:pt x="4756032" y="2130511"/>
                    <a:pt x="4759798" y="2147567"/>
                    <a:pt x="4757716" y="2163295"/>
                  </a:cubicBezTo>
                  <a:cubicBezTo>
                    <a:pt x="4753064" y="2197895"/>
                    <a:pt x="4729141" y="2209059"/>
                    <a:pt x="4711862" y="2232628"/>
                  </a:cubicBezTo>
                  <a:cubicBezTo>
                    <a:pt x="4705528" y="2241267"/>
                    <a:pt x="4703046" y="2252121"/>
                    <a:pt x="4696091" y="2261158"/>
                  </a:cubicBezTo>
                  <a:cubicBezTo>
                    <a:pt x="4636327" y="2338732"/>
                    <a:pt x="4564380" y="2412274"/>
                    <a:pt x="4503332" y="2489271"/>
                  </a:cubicBezTo>
                  <a:lnTo>
                    <a:pt x="4501161" y="2482714"/>
                  </a:lnTo>
                  <a:lnTo>
                    <a:pt x="4664371" y="2282291"/>
                  </a:lnTo>
                  <a:lnTo>
                    <a:pt x="4577494" y="2100563"/>
                  </a:lnTo>
                  <a:lnTo>
                    <a:pt x="4576386" y="2081734"/>
                  </a:lnTo>
                  <a:cubicBezTo>
                    <a:pt x="4569652" y="2079873"/>
                    <a:pt x="4569032" y="2083551"/>
                    <a:pt x="4565266" y="2086076"/>
                  </a:cubicBezTo>
                  <a:cubicBezTo>
                    <a:pt x="4547811" y="2097905"/>
                    <a:pt x="4452030" y="2297797"/>
                    <a:pt x="4438252" y="2331200"/>
                  </a:cubicBezTo>
                  <a:cubicBezTo>
                    <a:pt x="4433821" y="2341966"/>
                    <a:pt x="4431385" y="2353706"/>
                    <a:pt x="4430144" y="2365269"/>
                  </a:cubicBezTo>
                  <a:cubicBezTo>
                    <a:pt x="4401968" y="2352953"/>
                    <a:pt x="4371311" y="2349896"/>
                    <a:pt x="4341628" y="2356453"/>
                  </a:cubicBezTo>
                  <a:cubicBezTo>
                    <a:pt x="4340476" y="2390477"/>
                    <a:pt x="4418005" y="2366731"/>
                    <a:pt x="4421328" y="2369744"/>
                  </a:cubicBezTo>
                  <a:cubicBezTo>
                    <a:pt x="4424828" y="2378693"/>
                    <a:pt x="4408082" y="2386800"/>
                    <a:pt x="4408082" y="2389635"/>
                  </a:cubicBezTo>
                  <a:lnTo>
                    <a:pt x="4408082" y="2588996"/>
                  </a:lnTo>
                  <a:cubicBezTo>
                    <a:pt x="4408082" y="2590812"/>
                    <a:pt x="4396696" y="2596749"/>
                    <a:pt x="4410252" y="2595597"/>
                  </a:cubicBezTo>
                  <a:lnTo>
                    <a:pt x="4467934" y="2529188"/>
                  </a:lnTo>
                  <a:cubicBezTo>
                    <a:pt x="4471213" y="2528479"/>
                    <a:pt x="4470902" y="2533706"/>
                    <a:pt x="4470061" y="2535744"/>
                  </a:cubicBezTo>
                  <a:cubicBezTo>
                    <a:pt x="4459561" y="2561528"/>
                    <a:pt x="4409189" y="2590856"/>
                    <a:pt x="4403917" y="2624748"/>
                  </a:cubicBezTo>
                  <a:lnTo>
                    <a:pt x="4337242" y="2626608"/>
                  </a:lnTo>
                  <a:cubicBezTo>
                    <a:pt x="4337419" y="2560908"/>
                    <a:pt x="4337021" y="2495075"/>
                    <a:pt x="4337021" y="2429286"/>
                  </a:cubicBezTo>
                  <a:cubicBezTo>
                    <a:pt x="4337021" y="2403901"/>
                    <a:pt x="4342115" y="2372712"/>
                    <a:pt x="4336179" y="2346529"/>
                  </a:cubicBezTo>
                  <a:cubicBezTo>
                    <a:pt x="4332812" y="2331644"/>
                    <a:pt x="4310838" y="2305904"/>
                    <a:pt x="4310129" y="2292081"/>
                  </a:cubicBezTo>
                  <a:cubicBezTo>
                    <a:pt x="4309465" y="2279057"/>
                    <a:pt x="4317483" y="2274538"/>
                    <a:pt x="4319123" y="2265190"/>
                  </a:cubicBezTo>
                  <a:cubicBezTo>
                    <a:pt x="4326654" y="2222217"/>
                    <a:pt x="4323243" y="2178357"/>
                    <a:pt x="4323907" y="2134897"/>
                  </a:cubicBezTo>
                  <a:cubicBezTo>
                    <a:pt x="4316907" y="2126878"/>
                    <a:pt x="4296794" y="2171048"/>
                    <a:pt x="4284124" y="2165864"/>
                  </a:cubicBezTo>
                  <a:lnTo>
                    <a:pt x="4270922" y="2132150"/>
                  </a:lnTo>
                  <a:lnTo>
                    <a:pt x="4270833" y="1993041"/>
                  </a:lnTo>
                  <a:lnTo>
                    <a:pt x="4248638" y="1993041"/>
                  </a:lnTo>
                  <a:lnTo>
                    <a:pt x="4248638" y="2110486"/>
                  </a:lnTo>
                  <a:cubicBezTo>
                    <a:pt x="4248638" y="2119790"/>
                    <a:pt x="4237119" y="2138131"/>
                    <a:pt x="4228702" y="2143713"/>
                  </a:cubicBezTo>
                  <a:lnTo>
                    <a:pt x="4217670" y="2112746"/>
                  </a:lnTo>
                  <a:lnTo>
                    <a:pt x="4226531" y="2121562"/>
                  </a:lnTo>
                  <a:cubicBezTo>
                    <a:pt x="4228391" y="2122714"/>
                    <a:pt x="4235347" y="2115670"/>
                    <a:pt x="4235347" y="2114916"/>
                  </a:cubicBezTo>
                  <a:lnTo>
                    <a:pt x="4235347" y="2041818"/>
                  </a:lnTo>
                  <a:lnTo>
                    <a:pt x="4071428" y="2041818"/>
                  </a:lnTo>
                  <a:lnTo>
                    <a:pt x="3938566" y="2347459"/>
                  </a:lnTo>
                  <a:lnTo>
                    <a:pt x="4075238" y="2342365"/>
                  </a:lnTo>
                  <a:lnTo>
                    <a:pt x="4185108" y="2113366"/>
                  </a:lnTo>
                  <a:lnTo>
                    <a:pt x="4208766" y="2112701"/>
                  </a:lnTo>
                  <a:lnTo>
                    <a:pt x="4195431" y="2117132"/>
                  </a:lnTo>
                  <a:cubicBezTo>
                    <a:pt x="4198798" y="2123733"/>
                    <a:pt x="4199994" y="2129226"/>
                    <a:pt x="4200171" y="2136757"/>
                  </a:cubicBezTo>
                  <a:cubicBezTo>
                    <a:pt x="4201544" y="2192534"/>
                    <a:pt x="4206905" y="2298107"/>
                    <a:pt x="4188874" y="2347504"/>
                  </a:cubicBezTo>
                  <a:cubicBezTo>
                    <a:pt x="4179437" y="2373421"/>
                    <a:pt x="4168096" y="2351757"/>
                    <a:pt x="4149046" y="2351402"/>
                  </a:cubicBezTo>
                  <a:cubicBezTo>
                    <a:pt x="4084187" y="2350206"/>
                    <a:pt x="4015474" y="2356896"/>
                    <a:pt x="3949375" y="2356497"/>
                  </a:cubicBezTo>
                  <a:cubicBezTo>
                    <a:pt x="3523586" y="2353928"/>
                    <a:pt x="3088049" y="2368547"/>
                    <a:pt x="2660576" y="2351668"/>
                  </a:cubicBezTo>
                  <a:cubicBezTo>
                    <a:pt x="2655304" y="2351447"/>
                    <a:pt x="2631824" y="2348168"/>
                    <a:pt x="2636033" y="2358446"/>
                  </a:cubicBezTo>
                  <a:lnTo>
                    <a:pt x="2654861" y="2375104"/>
                  </a:lnTo>
                  <a:cubicBezTo>
                    <a:pt x="3050260" y="2380908"/>
                    <a:pt x="3447385" y="2378781"/>
                    <a:pt x="3843448" y="2378648"/>
                  </a:cubicBezTo>
                  <a:cubicBezTo>
                    <a:pt x="3868479" y="2378648"/>
                    <a:pt x="3893510" y="2378648"/>
                    <a:pt x="3918363" y="2378648"/>
                  </a:cubicBezTo>
                  <a:cubicBezTo>
                    <a:pt x="4006127" y="2378648"/>
                    <a:pt x="4095174" y="2381794"/>
                    <a:pt x="4182140" y="2374041"/>
                  </a:cubicBezTo>
                  <a:lnTo>
                    <a:pt x="4177754" y="2635424"/>
                  </a:lnTo>
                  <a:lnTo>
                    <a:pt x="5763777" y="2635424"/>
                  </a:lnTo>
                  <a:lnTo>
                    <a:pt x="5763777" y="1607610"/>
                  </a:lnTo>
                  <a:lnTo>
                    <a:pt x="5347335" y="1607610"/>
                  </a:lnTo>
                  <a:lnTo>
                    <a:pt x="5347335" y="2602198"/>
                  </a:lnTo>
                  <a:cubicBezTo>
                    <a:pt x="5347335" y="2608577"/>
                    <a:pt x="5341310" y="2622710"/>
                    <a:pt x="5342861" y="2630950"/>
                  </a:cubicBezTo>
                  <a:lnTo>
                    <a:pt x="5338475" y="2630950"/>
                  </a:lnTo>
                  <a:cubicBezTo>
                    <a:pt x="5338475" y="2630950"/>
                    <a:pt x="5338475" y="1603180"/>
                    <a:pt x="5338475" y="1603180"/>
                  </a:cubicBezTo>
                  <a:lnTo>
                    <a:pt x="5187803" y="1607566"/>
                  </a:lnTo>
                  <a:lnTo>
                    <a:pt x="5192233" y="2626520"/>
                  </a:lnTo>
                  <a:cubicBezTo>
                    <a:pt x="5179120" y="2629222"/>
                    <a:pt x="5181511" y="2611989"/>
                    <a:pt x="5174556" y="2602109"/>
                  </a:cubicBezTo>
                  <a:cubicBezTo>
                    <a:pt x="5124982" y="2531757"/>
                    <a:pt x="5049136" y="2450196"/>
                    <a:pt x="4992784" y="2380775"/>
                  </a:cubicBezTo>
                  <a:cubicBezTo>
                    <a:pt x="4945912" y="2323049"/>
                    <a:pt x="4858902" y="2236659"/>
                    <a:pt x="4824346" y="2177073"/>
                  </a:cubicBezTo>
                  <a:cubicBezTo>
                    <a:pt x="4812074" y="2155940"/>
                    <a:pt x="4821290" y="2140922"/>
                    <a:pt x="4819251" y="2124663"/>
                  </a:cubicBezTo>
                  <a:cubicBezTo>
                    <a:pt x="4818144" y="2115847"/>
                    <a:pt x="4809815" y="2096575"/>
                    <a:pt x="4807379" y="2083285"/>
                  </a:cubicBezTo>
                  <a:cubicBezTo>
                    <a:pt x="4804676" y="2068532"/>
                    <a:pt x="4814157" y="2047754"/>
                    <a:pt x="4793601" y="2046115"/>
                  </a:cubicBezTo>
                  <a:lnTo>
                    <a:pt x="4802062" y="2039913"/>
                  </a:lnTo>
                  <a:lnTo>
                    <a:pt x="4786867" y="2001901"/>
                  </a:lnTo>
                  <a:lnTo>
                    <a:pt x="4775880" y="2006287"/>
                  </a:lnTo>
                  <a:close/>
                  <a:moveTo>
                    <a:pt x="4190956" y="987555"/>
                  </a:moveTo>
                  <a:lnTo>
                    <a:pt x="4190956" y="1171410"/>
                  </a:lnTo>
                  <a:cubicBezTo>
                    <a:pt x="4197335" y="1181732"/>
                    <a:pt x="4237429" y="1180580"/>
                    <a:pt x="4242258" y="1173846"/>
                  </a:cubicBezTo>
                  <a:lnTo>
                    <a:pt x="4239644" y="1045148"/>
                  </a:lnTo>
                  <a:lnTo>
                    <a:pt x="4270700" y="1045148"/>
                  </a:lnTo>
                  <a:lnTo>
                    <a:pt x="4270700" y="1173669"/>
                  </a:lnTo>
                  <a:lnTo>
                    <a:pt x="4279561" y="1173669"/>
                  </a:lnTo>
                  <a:lnTo>
                    <a:pt x="4279561" y="1045192"/>
                  </a:lnTo>
                  <a:lnTo>
                    <a:pt x="4315047" y="1045192"/>
                  </a:lnTo>
                  <a:cubicBezTo>
                    <a:pt x="4320274" y="1089628"/>
                    <a:pt x="4304724" y="1134285"/>
                    <a:pt x="4315490" y="1177612"/>
                  </a:cubicBezTo>
                  <a:cubicBezTo>
                    <a:pt x="4327008" y="1177169"/>
                    <a:pt x="4359260" y="1183371"/>
                    <a:pt x="4363248" y="1170834"/>
                  </a:cubicBezTo>
                  <a:lnTo>
                    <a:pt x="4361697" y="991808"/>
                  </a:lnTo>
                  <a:lnTo>
                    <a:pt x="4191000" y="987599"/>
                  </a:lnTo>
                  <a:close/>
                  <a:moveTo>
                    <a:pt x="4598537" y="987555"/>
                  </a:moveTo>
                  <a:lnTo>
                    <a:pt x="4441264" y="987555"/>
                  </a:lnTo>
                  <a:lnTo>
                    <a:pt x="4434619" y="994201"/>
                  </a:lnTo>
                  <a:lnTo>
                    <a:pt x="4434619" y="1171410"/>
                  </a:lnTo>
                  <a:cubicBezTo>
                    <a:pt x="4446315" y="1184036"/>
                    <a:pt x="4467535" y="1176062"/>
                    <a:pt x="4483351" y="1178055"/>
                  </a:cubicBezTo>
                  <a:lnTo>
                    <a:pt x="4483351" y="1051794"/>
                  </a:lnTo>
                  <a:cubicBezTo>
                    <a:pt x="4483351" y="1042977"/>
                    <a:pt x="4509933" y="1043022"/>
                    <a:pt x="4509933" y="1051794"/>
                  </a:cubicBezTo>
                  <a:lnTo>
                    <a:pt x="4509933" y="1178055"/>
                  </a:lnTo>
                  <a:cubicBezTo>
                    <a:pt x="4518439" y="1179340"/>
                    <a:pt x="4521806" y="1174600"/>
                    <a:pt x="4523179" y="1166935"/>
                  </a:cubicBezTo>
                  <a:cubicBezTo>
                    <a:pt x="4528672" y="1136677"/>
                    <a:pt x="4522603" y="1080590"/>
                    <a:pt x="4518793" y="1049623"/>
                  </a:cubicBezTo>
                  <a:lnTo>
                    <a:pt x="4536514" y="1049623"/>
                  </a:lnTo>
                  <a:cubicBezTo>
                    <a:pt x="4536514" y="1049623"/>
                    <a:pt x="4536514" y="1173625"/>
                    <a:pt x="4536514" y="1173625"/>
                  </a:cubicBezTo>
                  <a:lnTo>
                    <a:pt x="4545375" y="1173625"/>
                  </a:lnTo>
                  <a:lnTo>
                    <a:pt x="4545375" y="1045148"/>
                  </a:lnTo>
                  <a:lnTo>
                    <a:pt x="4554235" y="1045148"/>
                  </a:lnTo>
                  <a:lnTo>
                    <a:pt x="4554235" y="1158119"/>
                  </a:lnTo>
                  <a:cubicBezTo>
                    <a:pt x="4554235" y="1180270"/>
                    <a:pt x="4582810" y="1179251"/>
                    <a:pt x="4598537" y="1178055"/>
                  </a:cubicBezTo>
                  <a:lnTo>
                    <a:pt x="4598537" y="987555"/>
                  </a:lnTo>
                  <a:close/>
                  <a:moveTo>
                    <a:pt x="4261840" y="1049579"/>
                  </a:moveTo>
                  <a:lnTo>
                    <a:pt x="4252979" y="1049579"/>
                  </a:lnTo>
                  <a:lnTo>
                    <a:pt x="4252979" y="1166980"/>
                  </a:lnTo>
                  <a:cubicBezTo>
                    <a:pt x="4252979" y="1168353"/>
                    <a:pt x="4248682" y="1169815"/>
                    <a:pt x="4248638" y="1171410"/>
                  </a:cubicBezTo>
                  <a:lnTo>
                    <a:pt x="4255194" y="1177967"/>
                  </a:lnTo>
                  <a:lnTo>
                    <a:pt x="4261840" y="1171410"/>
                  </a:lnTo>
                  <a:lnTo>
                    <a:pt x="4261840" y="1049579"/>
                  </a:lnTo>
                  <a:close/>
                  <a:moveTo>
                    <a:pt x="4288421" y="1049579"/>
                  </a:moveTo>
                  <a:lnTo>
                    <a:pt x="4288421" y="1173625"/>
                  </a:lnTo>
                  <a:cubicBezTo>
                    <a:pt x="4299984" y="1175486"/>
                    <a:pt x="4296351" y="1171942"/>
                    <a:pt x="4298566" y="1164011"/>
                  </a:cubicBezTo>
                  <a:cubicBezTo>
                    <a:pt x="4302642" y="1149214"/>
                    <a:pt x="4305034" y="1069913"/>
                    <a:pt x="4300959" y="1056977"/>
                  </a:cubicBezTo>
                  <a:cubicBezTo>
                    <a:pt x="4299098" y="1051085"/>
                    <a:pt x="4294535" y="1048427"/>
                    <a:pt x="4288421" y="1049579"/>
                  </a:cubicBezTo>
                  <a:close/>
                  <a:moveTo>
                    <a:pt x="4501072" y="1173625"/>
                  </a:moveTo>
                  <a:lnTo>
                    <a:pt x="4501072" y="1056224"/>
                  </a:lnTo>
                  <a:cubicBezTo>
                    <a:pt x="4501072" y="1055471"/>
                    <a:pt x="4495092" y="1049224"/>
                    <a:pt x="4492212" y="1049579"/>
                  </a:cubicBezTo>
                  <a:lnTo>
                    <a:pt x="4492212" y="1173625"/>
                  </a:lnTo>
                  <a:lnTo>
                    <a:pt x="4501072" y="1173625"/>
                  </a:lnTo>
                  <a:close/>
                  <a:moveTo>
                    <a:pt x="5240921" y="1102741"/>
                  </a:moveTo>
                  <a:lnTo>
                    <a:pt x="5240921" y="1313177"/>
                  </a:lnTo>
                  <a:cubicBezTo>
                    <a:pt x="5240921" y="1323677"/>
                    <a:pt x="5275078" y="1318316"/>
                    <a:pt x="5276629" y="1312690"/>
                  </a:cubicBezTo>
                  <a:lnTo>
                    <a:pt x="5280040" y="1112355"/>
                  </a:lnTo>
                  <a:lnTo>
                    <a:pt x="5240921" y="1102741"/>
                  </a:lnTo>
                  <a:close/>
                  <a:moveTo>
                    <a:pt x="4669421" y="1235648"/>
                  </a:moveTo>
                  <a:lnTo>
                    <a:pt x="3876409" y="1235648"/>
                  </a:lnTo>
                  <a:lnTo>
                    <a:pt x="3876409" y="1253369"/>
                  </a:lnTo>
                  <a:cubicBezTo>
                    <a:pt x="4083833" y="1255008"/>
                    <a:pt x="4291522" y="1251287"/>
                    <a:pt x="4499034" y="1253192"/>
                  </a:cubicBezTo>
                  <a:cubicBezTo>
                    <a:pt x="4510553" y="1253281"/>
                    <a:pt x="4521451" y="1257888"/>
                    <a:pt x="4534078" y="1258021"/>
                  </a:cubicBezTo>
                  <a:cubicBezTo>
                    <a:pt x="4579487" y="1258420"/>
                    <a:pt x="4624277" y="1255850"/>
                    <a:pt x="4669421" y="1253369"/>
                  </a:cubicBezTo>
                  <a:lnTo>
                    <a:pt x="4669421" y="1235648"/>
                  </a:lnTo>
                  <a:close/>
                  <a:moveTo>
                    <a:pt x="4660561" y="1262230"/>
                  </a:moveTo>
                  <a:lnTo>
                    <a:pt x="3885270" y="1262230"/>
                  </a:lnTo>
                  <a:lnTo>
                    <a:pt x="3898560" y="1519183"/>
                  </a:lnTo>
                  <a:lnTo>
                    <a:pt x="3933958" y="1514797"/>
                  </a:lnTo>
                  <a:cubicBezTo>
                    <a:pt x="3931034" y="1528885"/>
                    <a:pt x="3897143" y="1520689"/>
                    <a:pt x="3894130" y="1523613"/>
                  </a:cubicBezTo>
                  <a:lnTo>
                    <a:pt x="3896080" y="1537126"/>
                  </a:lnTo>
                  <a:lnTo>
                    <a:pt x="3901440" y="1540625"/>
                  </a:lnTo>
                  <a:cubicBezTo>
                    <a:pt x="4001785" y="1540227"/>
                    <a:pt x="4101775" y="1536638"/>
                    <a:pt x="4202209" y="1536683"/>
                  </a:cubicBezTo>
                  <a:cubicBezTo>
                    <a:pt x="4316819" y="1536727"/>
                    <a:pt x="4432227" y="1539474"/>
                    <a:pt x="4547723" y="1536683"/>
                  </a:cubicBezTo>
                  <a:lnTo>
                    <a:pt x="4669377" y="1545676"/>
                  </a:lnTo>
                  <a:cubicBezTo>
                    <a:pt x="4661048" y="1540448"/>
                    <a:pt x="4661270" y="1520423"/>
                    <a:pt x="4660295" y="1519405"/>
                  </a:cubicBezTo>
                  <a:cubicBezTo>
                    <a:pt x="4657903" y="1517012"/>
                    <a:pt x="4599379" y="1513247"/>
                    <a:pt x="4592690" y="1514842"/>
                  </a:cubicBezTo>
                  <a:cubicBezTo>
                    <a:pt x="4589101" y="1515683"/>
                    <a:pt x="4591493" y="1522860"/>
                    <a:pt x="4583298" y="1523924"/>
                  </a:cubicBezTo>
                  <a:cubicBezTo>
                    <a:pt x="4537267" y="1529949"/>
                    <a:pt x="4477769" y="1518784"/>
                    <a:pt x="4430189" y="1523525"/>
                  </a:cubicBezTo>
                  <a:lnTo>
                    <a:pt x="4478345" y="1507487"/>
                  </a:lnTo>
                  <a:cubicBezTo>
                    <a:pt x="4486630" y="1463584"/>
                    <a:pt x="4466251" y="1359606"/>
                    <a:pt x="4485921" y="1324563"/>
                  </a:cubicBezTo>
                  <a:cubicBezTo>
                    <a:pt x="4514983" y="1272729"/>
                    <a:pt x="4576918" y="1291956"/>
                    <a:pt x="4592335" y="1341841"/>
                  </a:cubicBezTo>
                  <a:lnTo>
                    <a:pt x="4589633" y="1510323"/>
                  </a:lnTo>
                  <a:lnTo>
                    <a:pt x="4660561" y="1505892"/>
                  </a:lnTo>
                  <a:lnTo>
                    <a:pt x="4660561" y="1262230"/>
                  </a:lnTo>
                  <a:close/>
                  <a:moveTo>
                    <a:pt x="4576386" y="1510323"/>
                  </a:moveTo>
                  <a:cubicBezTo>
                    <a:pt x="4577095" y="1466773"/>
                    <a:pt x="4575500" y="1423047"/>
                    <a:pt x="4576209" y="1379454"/>
                  </a:cubicBezTo>
                  <a:cubicBezTo>
                    <a:pt x="4576475" y="1363815"/>
                    <a:pt x="4584759" y="1355619"/>
                    <a:pt x="4577494" y="1338695"/>
                  </a:cubicBezTo>
                  <a:cubicBezTo>
                    <a:pt x="4573108" y="1328506"/>
                    <a:pt x="4545065" y="1306842"/>
                    <a:pt x="4534343" y="1306798"/>
                  </a:cubicBezTo>
                  <a:cubicBezTo>
                    <a:pt x="4523002" y="1305513"/>
                    <a:pt x="4492256" y="1337322"/>
                    <a:pt x="4492256" y="1344189"/>
                  </a:cubicBezTo>
                  <a:lnTo>
                    <a:pt x="4492256" y="1510323"/>
                  </a:lnTo>
                  <a:lnTo>
                    <a:pt x="4576431" y="1510323"/>
                  </a:lnTo>
                  <a:close/>
                  <a:moveTo>
                    <a:pt x="5342816" y="1497032"/>
                  </a:moveTo>
                  <a:lnTo>
                    <a:pt x="5183328" y="1501507"/>
                  </a:lnTo>
                  <a:cubicBezTo>
                    <a:pt x="5181113" y="1503101"/>
                    <a:pt x="5187758" y="1507177"/>
                    <a:pt x="5187758" y="1508108"/>
                  </a:cubicBezTo>
                  <a:lnTo>
                    <a:pt x="5187758" y="1581206"/>
                  </a:lnTo>
                  <a:lnTo>
                    <a:pt x="5174512" y="1581206"/>
                  </a:lnTo>
                  <a:cubicBezTo>
                    <a:pt x="5174512" y="1581206"/>
                    <a:pt x="5174512" y="1594497"/>
                    <a:pt x="5174512" y="1594497"/>
                  </a:cubicBezTo>
                  <a:cubicBezTo>
                    <a:pt x="5176062" y="1596712"/>
                    <a:pt x="5180183" y="1590067"/>
                    <a:pt x="5181113" y="1590067"/>
                  </a:cubicBezTo>
                  <a:lnTo>
                    <a:pt x="5342816" y="1590067"/>
                  </a:lnTo>
                  <a:lnTo>
                    <a:pt x="5342816" y="1497032"/>
                  </a:lnTo>
                  <a:close/>
                  <a:moveTo>
                    <a:pt x="7221235" y="1497032"/>
                  </a:moveTo>
                  <a:lnTo>
                    <a:pt x="5347247" y="1503677"/>
                  </a:lnTo>
                  <a:lnTo>
                    <a:pt x="5347247" y="1590067"/>
                  </a:lnTo>
                  <a:lnTo>
                    <a:pt x="7221235" y="1590067"/>
                  </a:lnTo>
                  <a:lnTo>
                    <a:pt x="7221235" y="1497032"/>
                  </a:lnTo>
                  <a:close/>
                  <a:moveTo>
                    <a:pt x="7402875" y="1501462"/>
                  </a:moveTo>
                  <a:lnTo>
                    <a:pt x="7232311" y="1501462"/>
                  </a:lnTo>
                  <a:lnTo>
                    <a:pt x="7225665" y="1508108"/>
                  </a:lnTo>
                  <a:lnTo>
                    <a:pt x="7225665" y="1590067"/>
                  </a:lnTo>
                  <a:lnTo>
                    <a:pt x="7411735" y="1590067"/>
                  </a:lnTo>
                  <a:lnTo>
                    <a:pt x="7402875" y="1501462"/>
                  </a:lnTo>
                  <a:close/>
                  <a:moveTo>
                    <a:pt x="4669377" y="1550239"/>
                  </a:moveTo>
                  <a:cubicBezTo>
                    <a:pt x="4513521" y="1538853"/>
                    <a:pt x="4357489" y="1550283"/>
                    <a:pt x="4201810" y="1550416"/>
                  </a:cubicBezTo>
                  <a:cubicBezTo>
                    <a:pt x="4120116" y="1550461"/>
                    <a:pt x="4040549" y="1544790"/>
                    <a:pt x="3958324" y="1550150"/>
                  </a:cubicBezTo>
                  <a:cubicBezTo>
                    <a:pt x="3938654" y="1551435"/>
                    <a:pt x="3906490" y="1543062"/>
                    <a:pt x="3894130" y="1559011"/>
                  </a:cubicBezTo>
                  <a:lnTo>
                    <a:pt x="4669377" y="1550239"/>
                  </a:lnTo>
                  <a:close/>
                  <a:moveTo>
                    <a:pt x="3889700" y="1612218"/>
                  </a:moveTo>
                  <a:lnTo>
                    <a:pt x="4660561" y="1612218"/>
                  </a:lnTo>
                  <a:cubicBezTo>
                    <a:pt x="4663617" y="1595073"/>
                    <a:pt x="4680009" y="1575314"/>
                    <a:pt x="4656839" y="1565789"/>
                  </a:cubicBezTo>
                  <a:cubicBezTo>
                    <a:pt x="4579310" y="1563485"/>
                    <a:pt x="4501161" y="1562599"/>
                    <a:pt x="4423322" y="1563264"/>
                  </a:cubicBezTo>
                  <a:cubicBezTo>
                    <a:pt x="4322002" y="1564150"/>
                    <a:pt x="4219708" y="1569245"/>
                    <a:pt x="4117636" y="1568137"/>
                  </a:cubicBezTo>
                  <a:cubicBezTo>
                    <a:pt x="4048081" y="1567340"/>
                    <a:pt x="3970020" y="1554448"/>
                    <a:pt x="3900510" y="1563264"/>
                  </a:cubicBezTo>
                  <a:cubicBezTo>
                    <a:pt x="3895681" y="1563884"/>
                    <a:pt x="3890586" y="1562821"/>
                    <a:pt x="3887396" y="1567827"/>
                  </a:cubicBezTo>
                  <a:cubicBezTo>
                    <a:pt x="3879156" y="1585193"/>
                    <a:pt x="3883276" y="1595870"/>
                    <a:pt x="3889700" y="1612218"/>
                  </a:cubicBezTo>
                  <a:close/>
                  <a:moveTo>
                    <a:pt x="5768119" y="2635602"/>
                  </a:moveTo>
                  <a:lnTo>
                    <a:pt x="5896595" y="2635602"/>
                  </a:lnTo>
                  <a:lnTo>
                    <a:pt x="5901203" y="1610313"/>
                  </a:lnTo>
                  <a:cubicBezTo>
                    <a:pt x="5899918" y="1602516"/>
                    <a:pt x="5786859" y="1610535"/>
                    <a:pt x="5772505" y="1607743"/>
                  </a:cubicBezTo>
                  <a:lnTo>
                    <a:pt x="5768119" y="2635602"/>
                  </a:lnTo>
                  <a:close/>
                  <a:moveTo>
                    <a:pt x="5905456" y="1607788"/>
                  </a:moveTo>
                  <a:lnTo>
                    <a:pt x="5905456" y="2387509"/>
                  </a:lnTo>
                  <a:lnTo>
                    <a:pt x="6702898" y="2387509"/>
                  </a:lnTo>
                  <a:lnTo>
                    <a:pt x="6696297" y="2396414"/>
                  </a:lnTo>
                  <a:lnTo>
                    <a:pt x="5905456" y="2391939"/>
                  </a:lnTo>
                  <a:lnTo>
                    <a:pt x="5905456" y="2628956"/>
                  </a:lnTo>
                  <a:cubicBezTo>
                    <a:pt x="5905456" y="2630285"/>
                    <a:pt x="5899829" y="2632368"/>
                    <a:pt x="5901026" y="2635602"/>
                  </a:cubicBezTo>
                  <a:lnTo>
                    <a:pt x="6277595" y="2635602"/>
                  </a:lnTo>
                  <a:lnTo>
                    <a:pt x="6273165" y="2795090"/>
                  </a:lnTo>
                  <a:lnTo>
                    <a:pt x="6352909" y="2795090"/>
                  </a:lnTo>
                  <a:lnTo>
                    <a:pt x="6348479" y="2635602"/>
                  </a:lnTo>
                  <a:lnTo>
                    <a:pt x="6707328" y="2635602"/>
                  </a:lnTo>
                  <a:lnTo>
                    <a:pt x="6711803" y="1607743"/>
                  </a:lnTo>
                  <a:lnTo>
                    <a:pt x="5905456" y="1607743"/>
                  </a:lnTo>
                  <a:close/>
                  <a:moveTo>
                    <a:pt x="6851311" y="2635602"/>
                  </a:moveTo>
                  <a:lnTo>
                    <a:pt x="7221235" y="2635602"/>
                  </a:lnTo>
                  <a:lnTo>
                    <a:pt x="7216849" y="1607743"/>
                  </a:lnTo>
                  <a:lnTo>
                    <a:pt x="6842539" y="1603269"/>
                  </a:lnTo>
                  <a:lnTo>
                    <a:pt x="6851355" y="2635602"/>
                  </a:lnTo>
                  <a:close/>
                  <a:moveTo>
                    <a:pt x="6840235" y="2635602"/>
                  </a:moveTo>
                  <a:lnTo>
                    <a:pt x="6829159" y="1607788"/>
                  </a:lnTo>
                  <a:lnTo>
                    <a:pt x="6716189" y="1607788"/>
                  </a:lnTo>
                  <a:lnTo>
                    <a:pt x="6716189" y="2635602"/>
                  </a:lnTo>
                  <a:lnTo>
                    <a:pt x="6840235" y="2635602"/>
                  </a:lnTo>
                  <a:close/>
                  <a:moveTo>
                    <a:pt x="4155514" y="2033090"/>
                  </a:moveTo>
                  <a:lnTo>
                    <a:pt x="4155514" y="1716329"/>
                  </a:lnTo>
                  <a:cubicBezTo>
                    <a:pt x="4155514" y="1708974"/>
                    <a:pt x="4185241" y="1678450"/>
                    <a:pt x="4193082" y="1674153"/>
                  </a:cubicBezTo>
                  <a:cubicBezTo>
                    <a:pt x="4197911" y="1671495"/>
                    <a:pt x="4230872" y="1659223"/>
                    <a:pt x="4235037" y="1658602"/>
                  </a:cubicBezTo>
                  <a:cubicBezTo>
                    <a:pt x="4237872" y="1658160"/>
                    <a:pt x="4283814" y="1672691"/>
                    <a:pt x="4289706" y="1675171"/>
                  </a:cubicBezTo>
                  <a:cubicBezTo>
                    <a:pt x="4317616" y="1687000"/>
                    <a:pt x="4329755" y="1713980"/>
                    <a:pt x="4332679" y="1742954"/>
                  </a:cubicBezTo>
                  <a:cubicBezTo>
                    <a:pt x="4341983" y="1835812"/>
                    <a:pt x="4320319" y="1938948"/>
                    <a:pt x="4328293" y="2033090"/>
                  </a:cubicBezTo>
                  <a:cubicBezTo>
                    <a:pt x="4385665" y="2027818"/>
                    <a:pt x="4441441" y="2034375"/>
                    <a:pt x="4499212" y="2033445"/>
                  </a:cubicBezTo>
                  <a:lnTo>
                    <a:pt x="4507762" y="2024141"/>
                  </a:lnTo>
                  <a:cubicBezTo>
                    <a:pt x="4517774" y="2022192"/>
                    <a:pt x="4512236" y="2029900"/>
                    <a:pt x="4517597" y="2032913"/>
                  </a:cubicBezTo>
                  <a:cubicBezTo>
                    <a:pt x="4533103" y="2041552"/>
                    <a:pt x="4556937" y="2036413"/>
                    <a:pt x="4573506" y="2033533"/>
                  </a:cubicBezTo>
                  <a:cubicBezTo>
                    <a:pt x="4591272" y="2038672"/>
                    <a:pt x="4631277" y="2164137"/>
                    <a:pt x="4649529" y="2183674"/>
                  </a:cubicBezTo>
                  <a:lnTo>
                    <a:pt x="4652099" y="1902044"/>
                  </a:lnTo>
                  <a:lnTo>
                    <a:pt x="4642795" y="1893493"/>
                  </a:lnTo>
                  <a:lnTo>
                    <a:pt x="4656440" y="1888842"/>
                  </a:lnTo>
                  <a:lnTo>
                    <a:pt x="4653517" y="1651559"/>
                  </a:lnTo>
                  <a:lnTo>
                    <a:pt x="3894130" y="1652001"/>
                  </a:lnTo>
                  <a:lnTo>
                    <a:pt x="3898649" y="2028527"/>
                  </a:lnTo>
                  <a:cubicBezTo>
                    <a:pt x="3947958" y="2028527"/>
                    <a:pt x="3997753" y="2027065"/>
                    <a:pt x="4047195" y="2028350"/>
                  </a:cubicBezTo>
                  <a:cubicBezTo>
                    <a:pt x="4060929" y="2028704"/>
                    <a:pt x="4070409" y="2039470"/>
                    <a:pt x="4073555" y="2024052"/>
                  </a:cubicBezTo>
                  <a:cubicBezTo>
                    <a:pt x="4086491" y="2020331"/>
                    <a:pt x="4081706" y="2032204"/>
                    <a:pt x="4091010" y="2033356"/>
                  </a:cubicBezTo>
                  <a:cubicBezTo>
                    <a:pt x="4110591" y="2035793"/>
                    <a:pt x="4135223" y="2030875"/>
                    <a:pt x="4155558" y="2033001"/>
                  </a:cubicBezTo>
                  <a:close/>
                  <a:moveTo>
                    <a:pt x="4307294" y="2033976"/>
                  </a:moveTo>
                  <a:cubicBezTo>
                    <a:pt x="4308224" y="2032470"/>
                    <a:pt x="4315224" y="2031717"/>
                    <a:pt x="4317129" y="2028749"/>
                  </a:cubicBezTo>
                  <a:cubicBezTo>
                    <a:pt x="4311724" y="1939878"/>
                    <a:pt x="4332768" y="1816319"/>
                    <a:pt x="4318414" y="1730638"/>
                  </a:cubicBezTo>
                  <a:cubicBezTo>
                    <a:pt x="4307161" y="1663653"/>
                    <a:pt x="4188032" y="1652799"/>
                    <a:pt x="4169115" y="1725410"/>
                  </a:cubicBezTo>
                  <a:lnTo>
                    <a:pt x="4169469" y="2025780"/>
                  </a:lnTo>
                  <a:lnTo>
                    <a:pt x="4176115" y="2032425"/>
                  </a:lnTo>
                  <a:lnTo>
                    <a:pt x="4235258" y="2037476"/>
                  </a:lnTo>
                  <a:lnTo>
                    <a:pt x="4237252" y="1988478"/>
                  </a:lnTo>
                  <a:lnTo>
                    <a:pt x="4279162" y="1984800"/>
                  </a:lnTo>
                  <a:cubicBezTo>
                    <a:pt x="4281155" y="1986484"/>
                    <a:pt x="4287535" y="2031052"/>
                    <a:pt x="4287269" y="2036235"/>
                  </a:cubicBezTo>
                  <a:cubicBezTo>
                    <a:pt x="4286915" y="2043280"/>
                    <a:pt x="4279649" y="2048064"/>
                    <a:pt x="4279383" y="2057191"/>
                  </a:cubicBezTo>
                  <a:cubicBezTo>
                    <a:pt x="4278320" y="2088911"/>
                    <a:pt x="4278232" y="2121650"/>
                    <a:pt x="4284124" y="2152662"/>
                  </a:cubicBezTo>
                  <a:cubicBezTo>
                    <a:pt x="4288687" y="2156738"/>
                    <a:pt x="4307072" y="2139814"/>
                    <a:pt x="4306319" y="2132815"/>
                  </a:cubicBezTo>
                  <a:lnTo>
                    <a:pt x="4284124" y="2112879"/>
                  </a:lnTo>
                  <a:lnTo>
                    <a:pt x="4315047" y="2126125"/>
                  </a:lnTo>
                  <a:lnTo>
                    <a:pt x="4354963" y="2048507"/>
                  </a:lnTo>
                  <a:cubicBezTo>
                    <a:pt x="4355982" y="2040843"/>
                    <a:pt x="4355229" y="2041640"/>
                    <a:pt x="4348274" y="2041773"/>
                  </a:cubicBezTo>
                  <a:cubicBezTo>
                    <a:pt x="4334496" y="2041995"/>
                    <a:pt x="4320762" y="2048906"/>
                    <a:pt x="4306275" y="2046336"/>
                  </a:cubicBezTo>
                  <a:cubicBezTo>
                    <a:pt x="4306541" y="2042216"/>
                    <a:pt x="4305123" y="2037653"/>
                    <a:pt x="4307427" y="2033976"/>
                  </a:cubicBezTo>
                  <a:close/>
                  <a:moveTo>
                    <a:pt x="434074" y="2028660"/>
                  </a:moveTo>
                  <a:cubicBezTo>
                    <a:pt x="418480" y="2031185"/>
                    <a:pt x="402752" y="2034109"/>
                    <a:pt x="395000" y="2049349"/>
                  </a:cubicBezTo>
                  <a:lnTo>
                    <a:pt x="248049" y="2343162"/>
                  </a:lnTo>
                  <a:lnTo>
                    <a:pt x="285972" y="2350605"/>
                  </a:lnTo>
                  <a:lnTo>
                    <a:pt x="434074" y="2028704"/>
                  </a:lnTo>
                  <a:close/>
                  <a:moveTo>
                    <a:pt x="580316" y="2033090"/>
                  </a:moveTo>
                  <a:lnTo>
                    <a:pt x="442979" y="2033090"/>
                  </a:lnTo>
                  <a:lnTo>
                    <a:pt x="301699" y="2341523"/>
                  </a:lnTo>
                  <a:cubicBezTo>
                    <a:pt x="299794" y="2349985"/>
                    <a:pt x="301699" y="2346928"/>
                    <a:pt x="307768" y="2347637"/>
                  </a:cubicBezTo>
                  <a:cubicBezTo>
                    <a:pt x="351539" y="2352820"/>
                    <a:pt x="398234" y="2339928"/>
                    <a:pt x="442492" y="2342675"/>
                  </a:cubicBezTo>
                  <a:lnTo>
                    <a:pt x="580316" y="2033090"/>
                  </a:lnTo>
                  <a:close/>
                  <a:moveTo>
                    <a:pt x="722084" y="2033090"/>
                  </a:moveTo>
                  <a:lnTo>
                    <a:pt x="591392" y="2033090"/>
                  </a:lnTo>
                  <a:lnTo>
                    <a:pt x="447409" y="2347637"/>
                  </a:lnTo>
                  <a:lnTo>
                    <a:pt x="578101" y="2347637"/>
                  </a:lnTo>
                  <a:lnTo>
                    <a:pt x="722084" y="2033090"/>
                  </a:lnTo>
                  <a:close/>
                  <a:moveTo>
                    <a:pt x="766386" y="2259032"/>
                  </a:moveTo>
                  <a:lnTo>
                    <a:pt x="863851" y="2033090"/>
                  </a:lnTo>
                  <a:lnTo>
                    <a:pt x="733159" y="2033090"/>
                  </a:lnTo>
                  <a:lnTo>
                    <a:pt x="593607" y="2347637"/>
                  </a:lnTo>
                  <a:lnTo>
                    <a:pt x="719869" y="2347637"/>
                  </a:lnTo>
                  <a:cubicBezTo>
                    <a:pt x="739583" y="2319638"/>
                    <a:pt x="749817" y="2288670"/>
                    <a:pt x="766386" y="2259032"/>
                  </a:cubicBezTo>
                  <a:lnTo>
                    <a:pt x="735374" y="2347637"/>
                  </a:lnTo>
                  <a:lnTo>
                    <a:pt x="861636" y="2347637"/>
                  </a:lnTo>
                  <a:lnTo>
                    <a:pt x="1005619" y="2033090"/>
                  </a:lnTo>
                  <a:lnTo>
                    <a:pt x="872712" y="2033090"/>
                  </a:lnTo>
                  <a:cubicBezTo>
                    <a:pt x="841434" y="2106012"/>
                    <a:pt x="810954" y="2181459"/>
                    <a:pt x="774582" y="2251899"/>
                  </a:cubicBezTo>
                  <a:cubicBezTo>
                    <a:pt x="772322" y="2256285"/>
                    <a:pt x="766962" y="2257969"/>
                    <a:pt x="766386" y="2259032"/>
                  </a:cubicBezTo>
                  <a:close/>
                  <a:moveTo>
                    <a:pt x="1147386" y="2033090"/>
                  </a:moveTo>
                  <a:lnTo>
                    <a:pt x="1016694" y="2033090"/>
                  </a:lnTo>
                  <a:lnTo>
                    <a:pt x="877718" y="2337270"/>
                  </a:lnTo>
                  <a:lnTo>
                    <a:pt x="883787" y="2347637"/>
                  </a:lnTo>
                  <a:lnTo>
                    <a:pt x="985682" y="2347637"/>
                  </a:lnTo>
                  <a:cubicBezTo>
                    <a:pt x="989714" y="2347637"/>
                    <a:pt x="1010758" y="2341523"/>
                    <a:pt x="1014080" y="2336162"/>
                  </a:cubicBezTo>
                  <a:lnTo>
                    <a:pt x="1147386" y="2033090"/>
                  </a:lnTo>
                  <a:close/>
                  <a:moveTo>
                    <a:pt x="1289153" y="2033090"/>
                  </a:moveTo>
                  <a:lnTo>
                    <a:pt x="1158462" y="2033090"/>
                  </a:lnTo>
                  <a:lnTo>
                    <a:pt x="1018953" y="2341036"/>
                  </a:lnTo>
                  <a:cubicBezTo>
                    <a:pt x="1033751" y="2353795"/>
                    <a:pt x="1049566" y="2343251"/>
                    <a:pt x="1065250" y="2342985"/>
                  </a:cubicBezTo>
                  <a:cubicBezTo>
                    <a:pt x="1104413" y="2342365"/>
                    <a:pt x="1143709" y="2343827"/>
                    <a:pt x="1182828" y="2343206"/>
                  </a:cubicBezTo>
                  <a:cubicBezTo>
                    <a:pt x="1178087" y="2368237"/>
                    <a:pt x="1172018" y="2390078"/>
                    <a:pt x="1162847" y="2414001"/>
                  </a:cubicBezTo>
                  <a:cubicBezTo>
                    <a:pt x="1137374" y="2480544"/>
                    <a:pt x="1096881" y="2541947"/>
                    <a:pt x="1072116" y="2608976"/>
                  </a:cubicBezTo>
                  <a:cubicBezTo>
                    <a:pt x="1108887" y="2616242"/>
                    <a:pt x="1116552" y="2597236"/>
                    <a:pt x="1131969" y="2569193"/>
                  </a:cubicBezTo>
                  <a:cubicBezTo>
                    <a:pt x="1159170" y="2519795"/>
                    <a:pt x="1223719" y="2377363"/>
                    <a:pt x="1238117" y="2325352"/>
                  </a:cubicBezTo>
                  <a:cubicBezTo>
                    <a:pt x="1241440" y="2313347"/>
                    <a:pt x="1243965" y="2302360"/>
                    <a:pt x="1240465" y="2289999"/>
                  </a:cubicBezTo>
                  <a:lnTo>
                    <a:pt x="1311349" y="2289999"/>
                  </a:lnTo>
                  <a:cubicBezTo>
                    <a:pt x="1311925" y="2300366"/>
                    <a:pt x="1312855" y="2297841"/>
                    <a:pt x="1304792" y="2298860"/>
                  </a:cubicBezTo>
                  <a:cubicBezTo>
                    <a:pt x="1295577" y="2300056"/>
                    <a:pt x="1256104" y="2296955"/>
                    <a:pt x="1253933" y="2299037"/>
                  </a:cubicBezTo>
                  <a:cubicBezTo>
                    <a:pt x="1253933" y="2308783"/>
                    <a:pt x="1251807" y="2317600"/>
                    <a:pt x="1248307" y="2326682"/>
                  </a:cubicBezTo>
                  <a:cubicBezTo>
                    <a:pt x="1222124" y="2394376"/>
                    <a:pt x="1184246" y="2479968"/>
                    <a:pt x="1152614" y="2545491"/>
                  </a:cubicBezTo>
                  <a:cubicBezTo>
                    <a:pt x="1141449" y="2568661"/>
                    <a:pt x="1129754" y="2590148"/>
                    <a:pt x="1111988" y="2608976"/>
                  </a:cubicBezTo>
                  <a:lnTo>
                    <a:pt x="1258186" y="2608976"/>
                  </a:lnTo>
                  <a:lnTo>
                    <a:pt x="1391093" y="2298860"/>
                  </a:lnTo>
                  <a:lnTo>
                    <a:pt x="1320209" y="2298860"/>
                  </a:lnTo>
                  <a:lnTo>
                    <a:pt x="1430965" y="2033046"/>
                  </a:lnTo>
                  <a:lnTo>
                    <a:pt x="1300273" y="2033046"/>
                  </a:lnTo>
                  <a:lnTo>
                    <a:pt x="1162936" y="2338776"/>
                  </a:lnTo>
                  <a:lnTo>
                    <a:pt x="1166170" y="2310954"/>
                  </a:lnTo>
                  <a:lnTo>
                    <a:pt x="1289198" y="2033046"/>
                  </a:lnTo>
                  <a:close/>
                  <a:moveTo>
                    <a:pt x="1572688" y="2033090"/>
                  </a:moveTo>
                  <a:lnTo>
                    <a:pt x="1441996" y="2033090"/>
                  </a:lnTo>
                  <a:cubicBezTo>
                    <a:pt x="1406687" y="2120454"/>
                    <a:pt x="1359506" y="2203654"/>
                    <a:pt x="1333456" y="2294430"/>
                  </a:cubicBezTo>
                  <a:cubicBezTo>
                    <a:pt x="1352683" y="2290487"/>
                    <a:pt x="1457458" y="2293765"/>
                    <a:pt x="1464148" y="2285613"/>
                  </a:cubicBezTo>
                  <a:lnTo>
                    <a:pt x="1572644" y="2033046"/>
                  </a:lnTo>
                  <a:close/>
                  <a:moveTo>
                    <a:pt x="1710026" y="2033090"/>
                  </a:moveTo>
                  <a:lnTo>
                    <a:pt x="1583764" y="2033090"/>
                  </a:lnTo>
                  <a:lnTo>
                    <a:pt x="1470793" y="2287696"/>
                  </a:lnTo>
                  <a:cubicBezTo>
                    <a:pt x="1485944" y="2306303"/>
                    <a:pt x="1516380" y="2286056"/>
                    <a:pt x="1530601" y="2287607"/>
                  </a:cubicBezTo>
                  <a:cubicBezTo>
                    <a:pt x="1534411" y="2288006"/>
                    <a:pt x="1538443" y="2294341"/>
                    <a:pt x="1543892" y="2294341"/>
                  </a:cubicBezTo>
                  <a:cubicBezTo>
                    <a:pt x="1549341" y="2294341"/>
                    <a:pt x="1553417" y="2288050"/>
                    <a:pt x="1557183" y="2287607"/>
                  </a:cubicBezTo>
                  <a:cubicBezTo>
                    <a:pt x="1567018" y="2286544"/>
                    <a:pt x="1596877" y="2302360"/>
                    <a:pt x="1604187" y="2291816"/>
                  </a:cubicBezTo>
                  <a:lnTo>
                    <a:pt x="1707899" y="2055330"/>
                  </a:lnTo>
                  <a:lnTo>
                    <a:pt x="1709981" y="2033046"/>
                  </a:lnTo>
                  <a:close/>
                  <a:moveTo>
                    <a:pt x="1904956" y="2033090"/>
                  </a:moveTo>
                  <a:lnTo>
                    <a:pt x="1718886" y="2033090"/>
                  </a:lnTo>
                  <a:lnTo>
                    <a:pt x="1612516" y="2292214"/>
                  </a:lnTo>
                  <a:cubicBezTo>
                    <a:pt x="1612206" y="2302404"/>
                    <a:pt x="1680210" y="2287961"/>
                    <a:pt x="1685792" y="2287873"/>
                  </a:cubicBezTo>
                  <a:cubicBezTo>
                    <a:pt x="1691374" y="2287784"/>
                    <a:pt x="1707190" y="2295138"/>
                    <a:pt x="1721013" y="2294784"/>
                  </a:cubicBezTo>
                  <a:cubicBezTo>
                    <a:pt x="1749410" y="2293987"/>
                    <a:pt x="1783213" y="2282335"/>
                    <a:pt x="1811832" y="2294474"/>
                  </a:cubicBezTo>
                  <a:cubicBezTo>
                    <a:pt x="1804567" y="2274183"/>
                    <a:pt x="1812231" y="2252608"/>
                    <a:pt x="1818699" y="2232628"/>
                  </a:cubicBezTo>
                  <a:cubicBezTo>
                    <a:pt x="1840053" y="2166662"/>
                    <a:pt x="1885684" y="2100120"/>
                    <a:pt x="1904911" y="2033090"/>
                  </a:cubicBezTo>
                  <a:close/>
                  <a:moveTo>
                    <a:pt x="2046723" y="2033090"/>
                  </a:moveTo>
                  <a:lnTo>
                    <a:pt x="1913816" y="2033090"/>
                  </a:lnTo>
                  <a:cubicBezTo>
                    <a:pt x="1892374" y="2102866"/>
                    <a:pt x="1849578" y="2166307"/>
                    <a:pt x="1826319" y="2235818"/>
                  </a:cubicBezTo>
                  <a:cubicBezTo>
                    <a:pt x="1820516" y="2253140"/>
                    <a:pt x="1811035" y="2271968"/>
                    <a:pt x="1816351" y="2290044"/>
                  </a:cubicBezTo>
                  <a:lnTo>
                    <a:pt x="1929322" y="2290044"/>
                  </a:lnTo>
                  <a:cubicBezTo>
                    <a:pt x="1931094" y="2290044"/>
                    <a:pt x="1935879" y="2296157"/>
                    <a:pt x="1940353" y="2294518"/>
                  </a:cubicBezTo>
                  <a:lnTo>
                    <a:pt x="2046723" y="2033090"/>
                  </a:lnTo>
                  <a:close/>
                  <a:moveTo>
                    <a:pt x="2188491" y="2033090"/>
                  </a:moveTo>
                  <a:lnTo>
                    <a:pt x="2055584" y="2033090"/>
                  </a:lnTo>
                  <a:lnTo>
                    <a:pt x="1949701" y="2283930"/>
                  </a:lnTo>
                  <a:cubicBezTo>
                    <a:pt x="1947840" y="2292081"/>
                    <a:pt x="1949657" y="2289645"/>
                    <a:pt x="1956036" y="2290132"/>
                  </a:cubicBezTo>
                  <a:cubicBezTo>
                    <a:pt x="1997592" y="2293189"/>
                    <a:pt x="2044375" y="2287518"/>
                    <a:pt x="2086595" y="2290044"/>
                  </a:cubicBezTo>
                  <a:cubicBezTo>
                    <a:pt x="2083051" y="2272544"/>
                    <a:pt x="2094348" y="2249108"/>
                    <a:pt x="2100994" y="2231387"/>
                  </a:cubicBezTo>
                  <a:cubicBezTo>
                    <a:pt x="2126423" y="2163826"/>
                    <a:pt x="2160580" y="2099588"/>
                    <a:pt x="2188491" y="2033134"/>
                  </a:cubicBezTo>
                  <a:close/>
                  <a:moveTo>
                    <a:pt x="2330258" y="2033090"/>
                  </a:moveTo>
                  <a:lnTo>
                    <a:pt x="2197351" y="2033090"/>
                  </a:lnTo>
                  <a:cubicBezTo>
                    <a:pt x="2165143" y="2118505"/>
                    <a:pt x="2110784" y="2199622"/>
                    <a:pt x="2095456" y="2290044"/>
                  </a:cubicBezTo>
                  <a:lnTo>
                    <a:pt x="2223933" y="2290044"/>
                  </a:lnTo>
                  <a:cubicBezTo>
                    <a:pt x="2224065" y="2268601"/>
                    <a:pt x="2235540" y="2244191"/>
                    <a:pt x="2243913" y="2223635"/>
                  </a:cubicBezTo>
                  <a:cubicBezTo>
                    <a:pt x="2270184" y="2159219"/>
                    <a:pt x="2300487" y="2095866"/>
                    <a:pt x="2330258" y="2033090"/>
                  </a:cubicBezTo>
                  <a:close/>
                  <a:moveTo>
                    <a:pt x="2511898" y="2276753"/>
                  </a:moveTo>
                  <a:cubicBezTo>
                    <a:pt x="2511588" y="2262753"/>
                    <a:pt x="2516328" y="2247292"/>
                    <a:pt x="2519828" y="2233735"/>
                  </a:cubicBezTo>
                  <a:lnTo>
                    <a:pt x="2609363" y="2033090"/>
                  </a:lnTo>
                  <a:lnTo>
                    <a:pt x="2483101" y="2033090"/>
                  </a:lnTo>
                  <a:lnTo>
                    <a:pt x="2403357" y="2201483"/>
                  </a:lnTo>
                  <a:cubicBezTo>
                    <a:pt x="2410445" y="2142384"/>
                    <a:pt x="2451691" y="2090196"/>
                    <a:pt x="2467595" y="2033090"/>
                  </a:cubicBezTo>
                  <a:lnTo>
                    <a:pt x="2339119" y="2033090"/>
                  </a:lnTo>
                  <a:cubicBezTo>
                    <a:pt x="2325562" y="2068488"/>
                    <a:pt x="2226546" y="2264614"/>
                    <a:pt x="2233147" y="2287253"/>
                  </a:cubicBezTo>
                  <a:cubicBezTo>
                    <a:pt x="2236559" y="2298993"/>
                    <a:pt x="2252020" y="2290044"/>
                    <a:pt x="2261412" y="2289822"/>
                  </a:cubicBezTo>
                  <a:cubicBezTo>
                    <a:pt x="2295126" y="2289113"/>
                    <a:pt x="2329062" y="2290708"/>
                    <a:pt x="2362776" y="2290221"/>
                  </a:cubicBezTo>
                  <a:lnTo>
                    <a:pt x="2372345" y="2263418"/>
                  </a:lnTo>
                  <a:lnTo>
                    <a:pt x="2375136" y="2285037"/>
                  </a:lnTo>
                  <a:lnTo>
                    <a:pt x="2405572" y="2287829"/>
                  </a:lnTo>
                  <a:cubicBezTo>
                    <a:pt x="2382048" y="2302625"/>
                    <a:pt x="2373542" y="2326239"/>
                    <a:pt x="2361934" y="2350516"/>
                  </a:cubicBezTo>
                  <a:cubicBezTo>
                    <a:pt x="2321752" y="2434336"/>
                    <a:pt x="2289057" y="2522675"/>
                    <a:pt x="2254989" y="2609065"/>
                  </a:cubicBezTo>
                  <a:lnTo>
                    <a:pt x="2392326" y="2609065"/>
                  </a:lnTo>
                  <a:lnTo>
                    <a:pt x="2525188" y="2305505"/>
                  </a:lnTo>
                  <a:cubicBezTo>
                    <a:pt x="2526296" y="2296866"/>
                    <a:pt x="2525011" y="2299436"/>
                    <a:pt x="2518499" y="2298771"/>
                  </a:cubicBezTo>
                  <a:cubicBezTo>
                    <a:pt x="2501088" y="2296999"/>
                    <a:pt x="2475348" y="2302404"/>
                    <a:pt x="2456608" y="2298860"/>
                  </a:cubicBezTo>
                  <a:lnTo>
                    <a:pt x="2423382" y="2290088"/>
                  </a:lnTo>
                  <a:cubicBezTo>
                    <a:pt x="2451824" y="2285215"/>
                    <a:pt x="2493778" y="2302404"/>
                    <a:pt x="2511942" y="2276753"/>
                  </a:cubicBezTo>
                  <a:cubicBezTo>
                    <a:pt x="2512031" y="2280962"/>
                    <a:pt x="2510834" y="2285303"/>
                    <a:pt x="2512429" y="2289423"/>
                  </a:cubicBezTo>
                  <a:lnTo>
                    <a:pt x="2547428" y="2291993"/>
                  </a:lnTo>
                  <a:lnTo>
                    <a:pt x="2551770" y="2307765"/>
                  </a:lnTo>
                  <a:cubicBezTo>
                    <a:pt x="2532454" y="2296999"/>
                    <a:pt x="2524701" y="2316847"/>
                    <a:pt x="2516904" y="2332707"/>
                  </a:cubicBezTo>
                  <a:cubicBezTo>
                    <a:pt x="2481063" y="2405407"/>
                    <a:pt x="2457627" y="2489404"/>
                    <a:pt x="2424179" y="2563389"/>
                  </a:cubicBezTo>
                  <a:cubicBezTo>
                    <a:pt x="2420989" y="2570477"/>
                    <a:pt x="2398129" y="2606274"/>
                    <a:pt x="2401186" y="2609020"/>
                  </a:cubicBezTo>
                  <a:lnTo>
                    <a:pt x="2440349" y="2608311"/>
                  </a:lnTo>
                  <a:lnTo>
                    <a:pt x="2545169" y="2391983"/>
                  </a:lnTo>
                  <a:lnTo>
                    <a:pt x="2512739" y="2479170"/>
                  </a:lnTo>
                  <a:lnTo>
                    <a:pt x="2449963" y="2602508"/>
                  </a:lnTo>
                  <a:lnTo>
                    <a:pt x="2458824" y="2606938"/>
                  </a:lnTo>
                  <a:cubicBezTo>
                    <a:pt x="2487443" y="2546466"/>
                    <a:pt x="2514423" y="2485328"/>
                    <a:pt x="2542156" y="2424457"/>
                  </a:cubicBezTo>
                  <a:cubicBezTo>
                    <a:pt x="2547118" y="2413514"/>
                    <a:pt x="2555979" y="2402970"/>
                    <a:pt x="2561428" y="2390566"/>
                  </a:cubicBezTo>
                  <a:cubicBezTo>
                    <a:pt x="2570864" y="2369168"/>
                    <a:pt x="2571440" y="2342010"/>
                    <a:pt x="2589427" y="2325618"/>
                  </a:cubicBezTo>
                  <a:cubicBezTo>
                    <a:pt x="2592705" y="2327966"/>
                    <a:pt x="2594477" y="2330802"/>
                    <a:pt x="2596072" y="2334390"/>
                  </a:cubicBezTo>
                  <a:cubicBezTo>
                    <a:pt x="2594211" y="2335099"/>
                    <a:pt x="2588674" y="2333017"/>
                    <a:pt x="2587477" y="2334567"/>
                  </a:cubicBezTo>
                  <a:cubicBezTo>
                    <a:pt x="2585705" y="2336827"/>
                    <a:pt x="2578484" y="2380996"/>
                    <a:pt x="2574851" y="2390698"/>
                  </a:cubicBezTo>
                  <a:cubicBezTo>
                    <a:pt x="2559966" y="2430615"/>
                    <a:pt x="2528688" y="2476601"/>
                    <a:pt x="2509727" y="2516074"/>
                  </a:cubicBezTo>
                  <a:cubicBezTo>
                    <a:pt x="2490544" y="2556079"/>
                    <a:pt x="2472557" y="2598034"/>
                    <a:pt x="2458646" y="2640032"/>
                  </a:cubicBezTo>
                  <a:lnTo>
                    <a:pt x="2454305" y="2622311"/>
                  </a:lnTo>
                  <a:cubicBezTo>
                    <a:pt x="2349618" y="2623241"/>
                    <a:pt x="2246394" y="2617704"/>
                    <a:pt x="2141707" y="2617792"/>
                  </a:cubicBezTo>
                  <a:cubicBezTo>
                    <a:pt x="1838192" y="2618058"/>
                    <a:pt x="1532728" y="2618944"/>
                    <a:pt x="1229611" y="2622488"/>
                  </a:cubicBezTo>
                  <a:cubicBezTo>
                    <a:pt x="1174809" y="2623109"/>
                    <a:pt x="1119919" y="2622090"/>
                    <a:pt x="1065117" y="2621957"/>
                  </a:cubicBezTo>
                  <a:lnTo>
                    <a:pt x="1054395" y="2631172"/>
                  </a:lnTo>
                  <a:cubicBezTo>
                    <a:pt x="1054130" y="2624925"/>
                    <a:pt x="1053554" y="2618501"/>
                    <a:pt x="1055459" y="2612343"/>
                  </a:cubicBezTo>
                  <a:cubicBezTo>
                    <a:pt x="1063743" y="2585452"/>
                    <a:pt x="1097457" y="2534415"/>
                    <a:pt x="1111324" y="2504290"/>
                  </a:cubicBezTo>
                  <a:cubicBezTo>
                    <a:pt x="1129001" y="2465880"/>
                    <a:pt x="1143222" y="2425919"/>
                    <a:pt x="1160677" y="2387509"/>
                  </a:cubicBezTo>
                  <a:lnTo>
                    <a:pt x="287921" y="2387509"/>
                  </a:lnTo>
                  <a:lnTo>
                    <a:pt x="287921" y="3162844"/>
                  </a:lnTo>
                  <a:cubicBezTo>
                    <a:pt x="307901" y="3159034"/>
                    <a:pt x="377456" y="3168869"/>
                    <a:pt x="389993" y="3160629"/>
                  </a:cubicBezTo>
                  <a:cubicBezTo>
                    <a:pt x="393892" y="3158059"/>
                    <a:pt x="392341" y="3150528"/>
                    <a:pt x="396462" y="3149464"/>
                  </a:cubicBezTo>
                  <a:cubicBezTo>
                    <a:pt x="400316" y="3149464"/>
                    <a:pt x="398677" y="3157793"/>
                    <a:pt x="402930" y="3160629"/>
                  </a:cubicBezTo>
                  <a:cubicBezTo>
                    <a:pt x="410284" y="3165458"/>
                    <a:pt x="505268" y="3162401"/>
                    <a:pt x="519755" y="3158325"/>
                  </a:cubicBezTo>
                  <a:cubicBezTo>
                    <a:pt x="524229" y="3157040"/>
                    <a:pt x="521173" y="3150439"/>
                    <a:pt x="524983" y="3149464"/>
                  </a:cubicBezTo>
                  <a:lnTo>
                    <a:pt x="531628" y="3149597"/>
                  </a:lnTo>
                  <a:lnTo>
                    <a:pt x="531229" y="3160761"/>
                  </a:lnTo>
                  <a:cubicBezTo>
                    <a:pt x="537919" y="3164616"/>
                    <a:pt x="641365" y="3164394"/>
                    <a:pt x="646991" y="3160673"/>
                  </a:cubicBezTo>
                  <a:cubicBezTo>
                    <a:pt x="651200" y="3157882"/>
                    <a:pt x="649694" y="3149376"/>
                    <a:pt x="653459" y="3149509"/>
                  </a:cubicBezTo>
                  <a:cubicBezTo>
                    <a:pt x="657269" y="3149952"/>
                    <a:pt x="654212" y="3156243"/>
                    <a:pt x="658864" y="3158281"/>
                  </a:cubicBezTo>
                  <a:cubicBezTo>
                    <a:pt x="675832" y="3165812"/>
                    <a:pt x="749684" y="3164837"/>
                    <a:pt x="767759" y="3158281"/>
                  </a:cubicBezTo>
                  <a:cubicBezTo>
                    <a:pt x="773386" y="3156243"/>
                    <a:pt x="768911" y="3149464"/>
                    <a:pt x="773076" y="3149464"/>
                  </a:cubicBezTo>
                  <a:cubicBezTo>
                    <a:pt x="774493" y="3159831"/>
                    <a:pt x="794917" y="3162312"/>
                    <a:pt x="804619" y="3162356"/>
                  </a:cubicBezTo>
                  <a:cubicBezTo>
                    <a:pt x="829783" y="3162445"/>
                    <a:pt x="877408" y="3160584"/>
                    <a:pt x="897166" y="3149553"/>
                  </a:cubicBezTo>
                  <a:cubicBezTo>
                    <a:pt x="900445" y="3148047"/>
                    <a:pt x="897698" y="3156198"/>
                    <a:pt x="902616" y="3158148"/>
                  </a:cubicBezTo>
                  <a:cubicBezTo>
                    <a:pt x="935887" y="3171394"/>
                    <a:pt x="980499" y="3152300"/>
                    <a:pt x="1016118" y="3158502"/>
                  </a:cubicBezTo>
                  <a:lnTo>
                    <a:pt x="1021169" y="3149464"/>
                  </a:lnTo>
                  <a:lnTo>
                    <a:pt x="1026219" y="3158502"/>
                  </a:lnTo>
                  <a:lnTo>
                    <a:pt x="1089837" y="3158414"/>
                  </a:lnTo>
                  <a:lnTo>
                    <a:pt x="1089837" y="2644507"/>
                  </a:lnTo>
                  <a:cubicBezTo>
                    <a:pt x="1089837" y="2643576"/>
                    <a:pt x="1055414" y="2632323"/>
                    <a:pt x="1078806" y="2635513"/>
                  </a:cubicBezTo>
                  <a:cubicBezTo>
                    <a:pt x="1091698" y="2637285"/>
                    <a:pt x="1099407" y="2643399"/>
                    <a:pt x="1113982" y="2644728"/>
                  </a:cubicBezTo>
                  <a:cubicBezTo>
                    <a:pt x="1185264" y="2651240"/>
                    <a:pt x="1260224" y="2640431"/>
                    <a:pt x="1331063" y="2639855"/>
                  </a:cubicBezTo>
                  <a:cubicBezTo>
                    <a:pt x="1495824" y="2638526"/>
                    <a:pt x="1662489" y="2644152"/>
                    <a:pt x="1827249" y="2644684"/>
                  </a:cubicBezTo>
                  <a:cubicBezTo>
                    <a:pt x="2034762" y="2645348"/>
                    <a:pt x="2242407" y="2643709"/>
                    <a:pt x="2449874" y="2644507"/>
                  </a:cubicBezTo>
                  <a:cubicBezTo>
                    <a:pt x="2453596" y="2659126"/>
                    <a:pt x="2439995" y="2649291"/>
                    <a:pt x="2436407" y="2656158"/>
                  </a:cubicBezTo>
                  <a:cubicBezTo>
                    <a:pt x="2433837" y="2661120"/>
                    <a:pt x="2432508" y="2675430"/>
                    <a:pt x="2431976" y="2681942"/>
                  </a:cubicBezTo>
                  <a:cubicBezTo>
                    <a:pt x="2415053" y="2897030"/>
                    <a:pt x="2445178" y="3133870"/>
                    <a:pt x="2431976" y="3351261"/>
                  </a:cubicBezTo>
                  <a:lnTo>
                    <a:pt x="2436672" y="3481732"/>
                  </a:lnTo>
                  <a:lnTo>
                    <a:pt x="2455545" y="3392108"/>
                  </a:lnTo>
                  <a:cubicBezTo>
                    <a:pt x="2480133" y="3328402"/>
                    <a:pt x="2496613" y="3255613"/>
                    <a:pt x="2512917" y="3192526"/>
                  </a:cubicBezTo>
                  <a:cubicBezTo>
                    <a:pt x="2515796" y="3181362"/>
                    <a:pt x="2526695" y="3171660"/>
                    <a:pt x="2525277" y="3158369"/>
                  </a:cubicBezTo>
                  <a:cubicBezTo>
                    <a:pt x="2536884" y="3154736"/>
                    <a:pt x="2531967" y="3164439"/>
                    <a:pt x="2537327" y="3167052"/>
                  </a:cubicBezTo>
                  <a:cubicBezTo>
                    <a:pt x="2574142" y="3184729"/>
                    <a:pt x="2643343" y="3162090"/>
                    <a:pt x="2677633" y="3163198"/>
                  </a:cubicBezTo>
                  <a:cubicBezTo>
                    <a:pt x="2690746" y="3163597"/>
                    <a:pt x="2705632" y="3174052"/>
                    <a:pt x="2720119" y="3171660"/>
                  </a:cubicBezTo>
                  <a:lnTo>
                    <a:pt x="2720119" y="2606805"/>
                  </a:lnTo>
                  <a:cubicBezTo>
                    <a:pt x="2680424" y="2515321"/>
                    <a:pt x="2636564" y="2424900"/>
                    <a:pt x="2596072" y="2334346"/>
                  </a:cubicBezTo>
                  <a:cubicBezTo>
                    <a:pt x="2627704" y="2322561"/>
                    <a:pt x="2652912" y="2231653"/>
                    <a:pt x="2669215" y="2197053"/>
                  </a:cubicBezTo>
                  <a:cubicBezTo>
                    <a:pt x="2695309" y="2141852"/>
                    <a:pt x="2724682" y="2088025"/>
                    <a:pt x="2751130" y="2033090"/>
                  </a:cubicBezTo>
                  <a:lnTo>
                    <a:pt x="2618223" y="2033090"/>
                  </a:lnTo>
                  <a:lnTo>
                    <a:pt x="2511898" y="2276753"/>
                  </a:lnTo>
                  <a:close/>
                  <a:moveTo>
                    <a:pt x="2892898" y="2033090"/>
                  </a:moveTo>
                  <a:lnTo>
                    <a:pt x="2762206" y="2033090"/>
                  </a:lnTo>
                  <a:lnTo>
                    <a:pt x="2618268" y="2332175"/>
                  </a:lnTo>
                  <a:cubicBezTo>
                    <a:pt x="2654241" y="2363408"/>
                    <a:pt x="2701777" y="2336340"/>
                    <a:pt x="2744574" y="2343295"/>
                  </a:cubicBezTo>
                  <a:lnTo>
                    <a:pt x="2753390" y="2338821"/>
                  </a:lnTo>
                  <a:lnTo>
                    <a:pt x="2892898" y="2033090"/>
                  </a:lnTo>
                  <a:close/>
                  <a:moveTo>
                    <a:pt x="3039095" y="2033090"/>
                  </a:moveTo>
                  <a:lnTo>
                    <a:pt x="2901758" y="2033090"/>
                  </a:lnTo>
                  <a:lnTo>
                    <a:pt x="2759991" y="2343206"/>
                  </a:lnTo>
                  <a:lnTo>
                    <a:pt x="3070107" y="2343206"/>
                  </a:lnTo>
                  <a:lnTo>
                    <a:pt x="3211874" y="2033090"/>
                  </a:lnTo>
                  <a:lnTo>
                    <a:pt x="3050171" y="2033090"/>
                  </a:lnTo>
                  <a:cubicBezTo>
                    <a:pt x="2996432" y="2131707"/>
                    <a:pt x="2947257" y="2233470"/>
                    <a:pt x="2908359" y="2338821"/>
                  </a:cubicBezTo>
                  <a:cubicBezTo>
                    <a:pt x="2897328" y="2340593"/>
                    <a:pt x="2902024" y="2331245"/>
                    <a:pt x="2903619" y="2325175"/>
                  </a:cubicBezTo>
                  <a:cubicBezTo>
                    <a:pt x="2908315" y="2307587"/>
                    <a:pt x="2920144" y="2282601"/>
                    <a:pt x="2927542" y="2264924"/>
                  </a:cubicBezTo>
                  <a:cubicBezTo>
                    <a:pt x="2960636" y="2186022"/>
                    <a:pt x="3002191" y="2110176"/>
                    <a:pt x="3039095" y="2033134"/>
                  </a:cubicBezTo>
                  <a:close/>
                  <a:moveTo>
                    <a:pt x="3353642" y="2033090"/>
                  </a:moveTo>
                  <a:lnTo>
                    <a:pt x="3227380" y="2033090"/>
                  </a:lnTo>
                  <a:lnTo>
                    <a:pt x="3078967" y="2343206"/>
                  </a:lnTo>
                  <a:lnTo>
                    <a:pt x="3209659" y="2343206"/>
                  </a:lnTo>
                  <a:lnTo>
                    <a:pt x="3353642" y="2033090"/>
                  </a:lnTo>
                  <a:close/>
                  <a:moveTo>
                    <a:pt x="3499840" y="2033090"/>
                  </a:moveTo>
                  <a:lnTo>
                    <a:pt x="3362502" y="2033090"/>
                  </a:lnTo>
                  <a:lnTo>
                    <a:pt x="3220779" y="2341036"/>
                  </a:lnTo>
                  <a:cubicBezTo>
                    <a:pt x="3266233" y="2341036"/>
                    <a:pt x="3312529" y="2353706"/>
                    <a:pt x="3357230" y="2342365"/>
                  </a:cubicBezTo>
                  <a:lnTo>
                    <a:pt x="3499840" y="2033090"/>
                  </a:lnTo>
                  <a:close/>
                  <a:moveTo>
                    <a:pt x="3641607" y="2033090"/>
                  </a:moveTo>
                  <a:lnTo>
                    <a:pt x="3510915" y="2033090"/>
                  </a:lnTo>
                  <a:lnTo>
                    <a:pt x="3367331" y="2337048"/>
                  </a:lnTo>
                  <a:cubicBezTo>
                    <a:pt x="3365160" y="2345820"/>
                    <a:pt x="3368306" y="2341966"/>
                    <a:pt x="3373002" y="2343694"/>
                  </a:cubicBezTo>
                  <a:cubicBezTo>
                    <a:pt x="3388596" y="2349409"/>
                    <a:pt x="3490802" y="2351447"/>
                    <a:pt x="3498776" y="2342143"/>
                  </a:cubicBezTo>
                  <a:lnTo>
                    <a:pt x="3641607" y="2033134"/>
                  </a:lnTo>
                  <a:close/>
                  <a:moveTo>
                    <a:pt x="3783374" y="2033090"/>
                  </a:moveTo>
                  <a:lnTo>
                    <a:pt x="3657113" y="2033090"/>
                  </a:lnTo>
                  <a:lnTo>
                    <a:pt x="3508611" y="2340903"/>
                  </a:lnTo>
                  <a:cubicBezTo>
                    <a:pt x="3508656" y="2349232"/>
                    <a:pt x="3614804" y="2349232"/>
                    <a:pt x="3626323" y="2347858"/>
                  </a:cubicBezTo>
                  <a:cubicBezTo>
                    <a:pt x="3632702" y="2347105"/>
                    <a:pt x="3637974" y="2347415"/>
                    <a:pt x="3641120" y="2340504"/>
                  </a:cubicBezTo>
                  <a:lnTo>
                    <a:pt x="3783330" y="2033046"/>
                  </a:lnTo>
                  <a:close/>
                  <a:moveTo>
                    <a:pt x="3925142" y="2037520"/>
                  </a:moveTo>
                  <a:lnTo>
                    <a:pt x="3792058" y="2035084"/>
                  </a:lnTo>
                  <a:lnTo>
                    <a:pt x="3650512" y="2343162"/>
                  </a:lnTo>
                  <a:cubicBezTo>
                    <a:pt x="3655208" y="2347194"/>
                    <a:pt x="3755110" y="2349586"/>
                    <a:pt x="3768090" y="2347814"/>
                  </a:cubicBezTo>
                  <a:cubicBezTo>
                    <a:pt x="3774248" y="2346972"/>
                    <a:pt x="3779653" y="2346884"/>
                    <a:pt x="3783640" y="2341213"/>
                  </a:cubicBezTo>
                  <a:lnTo>
                    <a:pt x="3925142" y="2037520"/>
                  </a:lnTo>
                  <a:close/>
                  <a:moveTo>
                    <a:pt x="3798880" y="2347637"/>
                  </a:moveTo>
                  <a:lnTo>
                    <a:pt x="3922927" y="2347637"/>
                  </a:lnTo>
                  <a:lnTo>
                    <a:pt x="4062612" y="2044520"/>
                  </a:lnTo>
                  <a:cubicBezTo>
                    <a:pt x="4061770" y="2035217"/>
                    <a:pt x="3962001" y="2035704"/>
                    <a:pt x="3949242" y="2037255"/>
                  </a:cubicBezTo>
                  <a:cubicBezTo>
                    <a:pt x="3932452" y="2039292"/>
                    <a:pt x="3932540" y="2048950"/>
                    <a:pt x="3925762" y="2062507"/>
                  </a:cubicBezTo>
                  <a:cubicBezTo>
                    <a:pt x="3880175" y="2153593"/>
                    <a:pt x="3842252" y="2248798"/>
                    <a:pt x="3794361" y="2338821"/>
                  </a:cubicBezTo>
                  <a:lnTo>
                    <a:pt x="3798836" y="2347592"/>
                  </a:lnTo>
                  <a:close/>
                  <a:moveTo>
                    <a:pt x="4496642" y="2041951"/>
                  </a:moveTo>
                  <a:lnTo>
                    <a:pt x="4370380" y="2041951"/>
                  </a:lnTo>
                  <a:cubicBezTo>
                    <a:pt x="4355008" y="2063127"/>
                    <a:pt x="4328825" y="2092189"/>
                    <a:pt x="4328072" y="2119657"/>
                  </a:cubicBezTo>
                  <a:cubicBezTo>
                    <a:pt x="4327806" y="2130068"/>
                    <a:pt x="4332812" y="2139726"/>
                    <a:pt x="4332901" y="2150314"/>
                  </a:cubicBezTo>
                  <a:cubicBezTo>
                    <a:pt x="4333211" y="2193642"/>
                    <a:pt x="4326610" y="2261292"/>
                    <a:pt x="4332989" y="2300853"/>
                  </a:cubicBezTo>
                  <a:cubicBezTo>
                    <a:pt x="4334983" y="2313347"/>
                    <a:pt x="4345571" y="2322650"/>
                    <a:pt x="4345970" y="2335719"/>
                  </a:cubicBezTo>
                  <a:lnTo>
                    <a:pt x="4357090" y="2338865"/>
                  </a:lnTo>
                  <a:cubicBezTo>
                    <a:pt x="4372773" y="2333947"/>
                    <a:pt x="4486718" y="2077791"/>
                    <a:pt x="4496642" y="2041951"/>
                  </a:cubicBezTo>
                  <a:close/>
                  <a:moveTo>
                    <a:pt x="4558621" y="2046381"/>
                  </a:moveTo>
                  <a:lnTo>
                    <a:pt x="4512591" y="2042881"/>
                  </a:lnTo>
                  <a:lnTo>
                    <a:pt x="4505325" y="2048286"/>
                  </a:lnTo>
                  <a:lnTo>
                    <a:pt x="4368121" y="2347548"/>
                  </a:lnTo>
                  <a:cubicBezTo>
                    <a:pt x="4384557" y="2338688"/>
                    <a:pt x="4406088" y="2354946"/>
                    <a:pt x="4419157" y="2343206"/>
                  </a:cubicBezTo>
                  <a:lnTo>
                    <a:pt x="4549184" y="2083418"/>
                  </a:lnTo>
                  <a:lnTo>
                    <a:pt x="4558621" y="2046381"/>
                  </a:lnTo>
                  <a:close/>
                  <a:moveTo>
                    <a:pt x="4177488" y="2347415"/>
                  </a:moveTo>
                  <a:cubicBezTo>
                    <a:pt x="4203272" y="2270285"/>
                    <a:pt x="4179703" y="2194794"/>
                    <a:pt x="4190911" y="2117220"/>
                  </a:cubicBezTo>
                  <a:lnTo>
                    <a:pt x="4084675" y="2336605"/>
                  </a:lnTo>
                  <a:cubicBezTo>
                    <a:pt x="4083257" y="2346440"/>
                    <a:pt x="4086137" y="2341789"/>
                    <a:pt x="4091320" y="2343073"/>
                  </a:cubicBezTo>
                  <a:cubicBezTo>
                    <a:pt x="4119452" y="2349941"/>
                    <a:pt x="4148824" y="2347327"/>
                    <a:pt x="4177488" y="2347415"/>
                  </a:cubicBezTo>
                  <a:close/>
                  <a:moveTo>
                    <a:pt x="2113177" y="2609020"/>
                  </a:moveTo>
                  <a:lnTo>
                    <a:pt x="2246084" y="2609020"/>
                  </a:lnTo>
                  <a:lnTo>
                    <a:pt x="2378946" y="2305461"/>
                  </a:lnTo>
                  <a:cubicBezTo>
                    <a:pt x="2380098" y="2296468"/>
                    <a:pt x="2378592" y="2299702"/>
                    <a:pt x="2372434" y="2298860"/>
                  </a:cubicBezTo>
                  <a:cubicBezTo>
                    <a:pt x="2354004" y="2296423"/>
                    <a:pt x="2269209" y="2295227"/>
                    <a:pt x="2253659" y="2299790"/>
                  </a:cubicBezTo>
                  <a:cubicBezTo>
                    <a:pt x="2247501" y="2301607"/>
                    <a:pt x="2241255" y="2309581"/>
                    <a:pt x="2237888" y="2315030"/>
                  </a:cubicBezTo>
                  <a:lnTo>
                    <a:pt x="2113177" y="2608976"/>
                  </a:lnTo>
                  <a:close/>
                  <a:moveTo>
                    <a:pt x="1537202" y="2298904"/>
                  </a:moveTo>
                  <a:lnTo>
                    <a:pt x="1400530" y="2299569"/>
                  </a:lnTo>
                  <a:lnTo>
                    <a:pt x="1267002" y="2608976"/>
                  </a:lnTo>
                  <a:cubicBezTo>
                    <a:pt x="1292432" y="2601666"/>
                    <a:pt x="1377182" y="2622311"/>
                    <a:pt x="1393663" y="2609419"/>
                  </a:cubicBezTo>
                  <a:lnTo>
                    <a:pt x="1537202" y="2298904"/>
                  </a:lnTo>
                  <a:close/>
                  <a:moveTo>
                    <a:pt x="1408770" y="2609020"/>
                  </a:moveTo>
                  <a:lnTo>
                    <a:pt x="1535031" y="2609020"/>
                  </a:lnTo>
                  <a:lnTo>
                    <a:pt x="1674672" y="2305594"/>
                  </a:lnTo>
                  <a:cubicBezTo>
                    <a:pt x="1677197" y="2292214"/>
                    <a:pt x="1646717" y="2303910"/>
                    <a:pt x="1636927" y="2303733"/>
                  </a:cubicBezTo>
                  <a:cubicBezTo>
                    <a:pt x="1588371" y="2302847"/>
                    <a:pt x="1555632" y="2277861"/>
                    <a:pt x="1527633" y="2331333"/>
                  </a:cubicBezTo>
                  <a:cubicBezTo>
                    <a:pt x="1503488" y="2377363"/>
                    <a:pt x="1478103" y="2437925"/>
                    <a:pt x="1456749" y="2486392"/>
                  </a:cubicBezTo>
                  <a:cubicBezTo>
                    <a:pt x="1439294" y="2526086"/>
                    <a:pt x="1422149" y="2568307"/>
                    <a:pt x="1408814" y="2609020"/>
                  </a:cubicBezTo>
                  <a:close/>
                  <a:moveTo>
                    <a:pt x="1811921" y="2298904"/>
                  </a:moveTo>
                  <a:lnTo>
                    <a:pt x="1683444" y="2298904"/>
                  </a:lnTo>
                  <a:lnTo>
                    <a:pt x="1550537" y="2609020"/>
                  </a:lnTo>
                  <a:lnTo>
                    <a:pt x="1676799" y="2609020"/>
                  </a:lnTo>
                  <a:lnTo>
                    <a:pt x="1811921" y="2298904"/>
                  </a:lnTo>
                  <a:close/>
                  <a:moveTo>
                    <a:pt x="1958119" y="2298904"/>
                  </a:moveTo>
                  <a:lnTo>
                    <a:pt x="1827427" y="2298904"/>
                  </a:lnTo>
                  <a:lnTo>
                    <a:pt x="1687874" y="2609020"/>
                  </a:lnTo>
                  <a:lnTo>
                    <a:pt x="1825212" y="2609020"/>
                  </a:lnTo>
                  <a:lnTo>
                    <a:pt x="1958119" y="2298904"/>
                  </a:lnTo>
                  <a:close/>
                  <a:moveTo>
                    <a:pt x="2095456" y="2298904"/>
                  </a:moveTo>
                  <a:lnTo>
                    <a:pt x="1966979" y="2298904"/>
                  </a:lnTo>
                  <a:lnTo>
                    <a:pt x="1834072" y="2609020"/>
                  </a:lnTo>
                  <a:lnTo>
                    <a:pt x="1960334" y="2609020"/>
                  </a:lnTo>
                  <a:lnTo>
                    <a:pt x="2095456" y="2298904"/>
                  </a:lnTo>
                  <a:close/>
                  <a:moveTo>
                    <a:pt x="2237223" y="2298904"/>
                  </a:moveTo>
                  <a:lnTo>
                    <a:pt x="2110962" y="2298904"/>
                  </a:lnTo>
                  <a:lnTo>
                    <a:pt x="1971409" y="2609020"/>
                  </a:lnTo>
                  <a:lnTo>
                    <a:pt x="2104316" y="2609020"/>
                  </a:lnTo>
                  <a:lnTo>
                    <a:pt x="2237223" y="2298904"/>
                  </a:lnTo>
                  <a:close/>
                  <a:moveTo>
                    <a:pt x="1169537" y="2356497"/>
                  </a:moveTo>
                  <a:lnTo>
                    <a:pt x="292351" y="2356497"/>
                  </a:lnTo>
                  <a:lnTo>
                    <a:pt x="292351" y="2378648"/>
                  </a:lnTo>
                  <a:lnTo>
                    <a:pt x="1169537" y="2378648"/>
                  </a:lnTo>
                  <a:lnTo>
                    <a:pt x="1169537" y="2356497"/>
                  </a:lnTo>
                  <a:close/>
                  <a:moveTo>
                    <a:pt x="4173235" y="2387509"/>
                  </a:moveTo>
                  <a:lnTo>
                    <a:pt x="2653665" y="2387509"/>
                  </a:lnTo>
                  <a:cubicBezTo>
                    <a:pt x="2652823" y="2392426"/>
                    <a:pt x="2654285" y="2396369"/>
                    <a:pt x="2655703" y="2400977"/>
                  </a:cubicBezTo>
                  <a:cubicBezTo>
                    <a:pt x="2668329" y="2441380"/>
                    <a:pt x="2719321" y="2540618"/>
                    <a:pt x="2741384" y="2581110"/>
                  </a:cubicBezTo>
                  <a:cubicBezTo>
                    <a:pt x="2746124" y="2589882"/>
                    <a:pt x="2753212" y="2595508"/>
                    <a:pt x="2759946" y="2602419"/>
                  </a:cubicBezTo>
                  <a:cubicBezTo>
                    <a:pt x="2765395" y="2615267"/>
                    <a:pt x="2733454" y="2605698"/>
                    <a:pt x="2729334" y="2609331"/>
                  </a:cubicBezTo>
                  <a:cubicBezTo>
                    <a:pt x="2730131" y="2757079"/>
                    <a:pt x="2720074" y="2905890"/>
                    <a:pt x="2724327" y="3054436"/>
                  </a:cubicBezTo>
                  <a:cubicBezTo>
                    <a:pt x="2725391" y="3090853"/>
                    <a:pt x="2732966" y="3129528"/>
                    <a:pt x="2728935" y="3167230"/>
                  </a:cubicBezTo>
                  <a:cubicBezTo>
                    <a:pt x="2753522" y="3162977"/>
                    <a:pt x="2797426" y="3172900"/>
                    <a:pt x="2819134" y="3167274"/>
                  </a:cubicBezTo>
                  <a:cubicBezTo>
                    <a:pt x="2823697" y="3166078"/>
                    <a:pt x="2820153" y="3158591"/>
                    <a:pt x="2824273" y="3158281"/>
                  </a:cubicBezTo>
                  <a:cubicBezTo>
                    <a:pt x="2834286" y="3156154"/>
                    <a:pt x="2829412" y="3164306"/>
                    <a:pt x="2831805" y="3165989"/>
                  </a:cubicBezTo>
                  <a:cubicBezTo>
                    <a:pt x="2837564" y="3170021"/>
                    <a:pt x="2965819" y="3169799"/>
                    <a:pt x="2971711" y="3165989"/>
                  </a:cubicBezTo>
                  <a:cubicBezTo>
                    <a:pt x="2973794" y="3164660"/>
                    <a:pt x="2970826" y="3157882"/>
                    <a:pt x="2974901" y="3158281"/>
                  </a:cubicBezTo>
                  <a:lnTo>
                    <a:pt x="2987838" y="3167584"/>
                  </a:lnTo>
                  <a:lnTo>
                    <a:pt x="3121409" y="3167584"/>
                  </a:lnTo>
                  <a:cubicBezTo>
                    <a:pt x="3121409" y="3167584"/>
                    <a:pt x="3132086" y="3158369"/>
                    <a:pt x="3132086" y="3158369"/>
                  </a:cubicBezTo>
                  <a:lnTo>
                    <a:pt x="3138598" y="3170242"/>
                  </a:lnTo>
                  <a:lnTo>
                    <a:pt x="3275537" y="3167318"/>
                  </a:lnTo>
                  <a:lnTo>
                    <a:pt x="3280587" y="3158281"/>
                  </a:lnTo>
                  <a:cubicBezTo>
                    <a:pt x="3284663" y="3157616"/>
                    <a:pt x="3281429" y="3164704"/>
                    <a:pt x="3283600" y="3166078"/>
                  </a:cubicBezTo>
                  <a:cubicBezTo>
                    <a:pt x="3289093" y="3169578"/>
                    <a:pt x="3399982" y="3169223"/>
                    <a:pt x="3413760" y="3167451"/>
                  </a:cubicBezTo>
                  <a:cubicBezTo>
                    <a:pt x="3423241" y="3166255"/>
                    <a:pt x="3426076" y="3163110"/>
                    <a:pt x="3433297" y="3158458"/>
                  </a:cubicBezTo>
                  <a:cubicBezTo>
                    <a:pt x="3432412" y="3171571"/>
                    <a:pt x="3459834" y="3171173"/>
                    <a:pt x="3470910" y="3171837"/>
                  </a:cubicBezTo>
                  <a:cubicBezTo>
                    <a:pt x="3506529" y="3173964"/>
                    <a:pt x="3539535" y="3162844"/>
                    <a:pt x="3573337" y="3170552"/>
                  </a:cubicBezTo>
                  <a:lnTo>
                    <a:pt x="3581843" y="3158281"/>
                  </a:lnTo>
                  <a:cubicBezTo>
                    <a:pt x="3585432" y="3158059"/>
                    <a:pt x="3582552" y="3165723"/>
                    <a:pt x="3589375" y="3168692"/>
                  </a:cubicBezTo>
                  <a:cubicBezTo>
                    <a:pt x="3600096" y="3173343"/>
                    <a:pt x="3719446" y="3173786"/>
                    <a:pt x="3726003" y="3169445"/>
                  </a:cubicBezTo>
                  <a:cubicBezTo>
                    <a:pt x="3729946" y="3166875"/>
                    <a:pt x="3728351" y="3159344"/>
                    <a:pt x="3732471" y="3158281"/>
                  </a:cubicBezTo>
                  <a:cubicBezTo>
                    <a:pt x="3736325" y="3158281"/>
                    <a:pt x="3734686" y="3166609"/>
                    <a:pt x="3738939" y="3169445"/>
                  </a:cubicBezTo>
                  <a:cubicBezTo>
                    <a:pt x="3744876" y="3173388"/>
                    <a:pt x="3875125" y="3173521"/>
                    <a:pt x="3881017" y="3169489"/>
                  </a:cubicBezTo>
                  <a:cubicBezTo>
                    <a:pt x="3885137" y="3166698"/>
                    <a:pt x="3883763" y="3158148"/>
                    <a:pt x="3887529" y="3158281"/>
                  </a:cubicBezTo>
                  <a:lnTo>
                    <a:pt x="3892181" y="3171926"/>
                  </a:lnTo>
                  <a:lnTo>
                    <a:pt x="4029119" y="3171926"/>
                  </a:lnTo>
                  <a:cubicBezTo>
                    <a:pt x="4029119" y="3171926"/>
                    <a:pt x="4031556" y="3158325"/>
                    <a:pt x="4031556" y="3158325"/>
                  </a:cubicBezTo>
                  <a:cubicBezTo>
                    <a:pt x="4043119" y="3153718"/>
                    <a:pt x="4038600" y="3166211"/>
                    <a:pt x="4043252" y="3167274"/>
                  </a:cubicBezTo>
                  <a:cubicBezTo>
                    <a:pt x="4052024" y="3169267"/>
                    <a:pt x="4095972" y="3171394"/>
                    <a:pt x="4108863" y="3171793"/>
                  </a:cubicBezTo>
                  <a:cubicBezTo>
                    <a:pt x="4126983" y="3172369"/>
                    <a:pt x="4155381" y="3175780"/>
                    <a:pt x="4168849" y="3164970"/>
                  </a:cubicBezTo>
                  <a:lnTo>
                    <a:pt x="4168849" y="2919092"/>
                  </a:lnTo>
                  <a:lnTo>
                    <a:pt x="4146653" y="2919092"/>
                  </a:lnTo>
                  <a:cubicBezTo>
                    <a:pt x="4146653" y="2919092"/>
                    <a:pt x="4148957" y="2892467"/>
                    <a:pt x="4148957" y="2892467"/>
                  </a:cubicBezTo>
                  <a:lnTo>
                    <a:pt x="5763733" y="2901371"/>
                  </a:lnTo>
                  <a:lnTo>
                    <a:pt x="5763733" y="2755174"/>
                  </a:lnTo>
                  <a:lnTo>
                    <a:pt x="5342861" y="2755174"/>
                  </a:lnTo>
                  <a:lnTo>
                    <a:pt x="5342861" y="2879220"/>
                  </a:lnTo>
                  <a:lnTo>
                    <a:pt x="5333823" y="2824019"/>
                  </a:lnTo>
                  <a:lnTo>
                    <a:pt x="5338431" y="2755174"/>
                  </a:lnTo>
                  <a:lnTo>
                    <a:pt x="4350489" y="2755174"/>
                  </a:lnTo>
                  <a:lnTo>
                    <a:pt x="4350489" y="2892511"/>
                  </a:lnTo>
                  <a:lnTo>
                    <a:pt x="4346058" y="2892511"/>
                  </a:lnTo>
                  <a:lnTo>
                    <a:pt x="4346058" y="2755174"/>
                  </a:lnTo>
                  <a:lnTo>
                    <a:pt x="4173279" y="2755174"/>
                  </a:lnTo>
                  <a:lnTo>
                    <a:pt x="4173279" y="2892511"/>
                  </a:lnTo>
                  <a:lnTo>
                    <a:pt x="4168893" y="2892511"/>
                  </a:lnTo>
                  <a:cubicBezTo>
                    <a:pt x="4173324" y="2882986"/>
                    <a:pt x="4164419" y="2868499"/>
                    <a:pt x="4164419" y="2863714"/>
                  </a:cubicBezTo>
                  <a:lnTo>
                    <a:pt x="4164419" y="2759604"/>
                  </a:lnTo>
                  <a:lnTo>
                    <a:pt x="4146653" y="2759604"/>
                  </a:lnTo>
                  <a:cubicBezTo>
                    <a:pt x="4139654" y="2742548"/>
                    <a:pt x="4155071" y="2737586"/>
                    <a:pt x="4155913" y="2731118"/>
                  </a:cubicBezTo>
                  <a:cubicBezTo>
                    <a:pt x="4159235" y="2705732"/>
                    <a:pt x="4158305" y="2659968"/>
                    <a:pt x="4146653" y="2637817"/>
                  </a:cubicBezTo>
                  <a:lnTo>
                    <a:pt x="4168893" y="2635557"/>
                  </a:lnTo>
                  <a:lnTo>
                    <a:pt x="4173279" y="2387464"/>
                  </a:lnTo>
                  <a:close/>
                  <a:moveTo>
                    <a:pt x="4346014" y="2387509"/>
                  </a:moveTo>
                  <a:lnTo>
                    <a:pt x="4346014" y="2617881"/>
                  </a:lnTo>
                  <a:cubicBezTo>
                    <a:pt x="4404582" y="2627760"/>
                    <a:pt x="4397626" y="2588331"/>
                    <a:pt x="4399310" y="2544915"/>
                  </a:cubicBezTo>
                  <a:cubicBezTo>
                    <a:pt x="4401303" y="2492594"/>
                    <a:pt x="4397493" y="2439785"/>
                    <a:pt x="4399177" y="2387464"/>
                  </a:cubicBezTo>
                  <a:lnTo>
                    <a:pt x="4345970" y="2387464"/>
                  </a:lnTo>
                  <a:close/>
                  <a:moveTo>
                    <a:pt x="8412967" y="2741927"/>
                  </a:moveTo>
                  <a:lnTo>
                    <a:pt x="8412967" y="2659968"/>
                  </a:lnTo>
                  <a:cubicBezTo>
                    <a:pt x="8412967" y="2658949"/>
                    <a:pt x="8421385" y="2654076"/>
                    <a:pt x="8415182" y="2653323"/>
                  </a:cubicBezTo>
                  <a:lnTo>
                    <a:pt x="6359422" y="2652968"/>
                  </a:lnTo>
                  <a:lnTo>
                    <a:pt x="6357340" y="2737453"/>
                  </a:lnTo>
                  <a:lnTo>
                    <a:pt x="8412967" y="2741927"/>
                  </a:lnTo>
                  <a:close/>
                  <a:moveTo>
                    <a:pt x="6259875" y="2653323"/>
                  </a:moveTo>
                  <a:lnTo>
                    <a:pt x="4164374" y="2653323"/>
                  </a:lnTo>
                  <a:lnTo>
                    <a:pt x="4164374" y="2737497"/>
                  </a:lnTo>
                  <a:lnTo>
                    <a:pt x="6244369" y="2737497"/>
                  </a:lnTo>
                  <a:cubicBezTo>
                    <a:pt x="6245698" y="2737497"/>
                    <a:pt x="6250571" y="2743655"/>
                    <a:pt x="6255400" y="2741927"/>
                  </a:cubicBezTo>
                  <a:lnTo>
                    <a:pt x="6259875" y="2653323"/>
                  </a:lnTo>
                  <a:close/>
                  <a:moveTo>
                    <a:pt x="7221235" y="2755218"/>
                  </a:moveTo>
                  <a:lnTo>
                    <a:pt x="6851266" y="2752516"/>
                  </a:lnTo>
                  <a:lnTo>
                    <a:pt x="6844665" y="2757433"/>
                  </a:lnTo>
                  <a:lnTo>
                    <a:pt x="6844665" y="2892555"/>
                  </a:lnTo>
                  <a:lnTo>
                    <a:pt x="6840235" y="2892555"/>
                  </a:lnTo>
                  <a:lnTo>
                    <a:pt x="6840235" y="2755218"/>
                  </a:lnTo>
                  <a:lnTo>
                    <a:pt x="6711758" y="2755218"/>
                  </a:lnTo>
                  <a:lnTo>
                    <a:pt x="6711758" y="2901416"/>
                  </a:lnTo>
                  <a:lnTo>
                    <a:pt x="7221235" y="2894770"/>
                  </a:lnTo>
                  <a:lnTo>
                    <a:pt x="7221235" y="2755218"/>
                  </a:lnTo>
                  <a:close/>
                  <a:moveTo>
                    <a:pt x="8235758" y="2755218"/>
                  </a:moveTo>
                  <a:lnTo>
                    <a:pt x="7402875" y="2755218"/>
                  </a:lnTo>
                  <a:lnTo>
                    <a:pt x="7402875" y="2901416"/>
                  </a:lnTo>
                  <a:lnTo>
                    <a:pt x="8235758" y="2901416"/>
                  </a:lnTo>
                  <a:lnTo>
                    <a:pt x="8235758" y="2755218"/>
                  </a:lnTo>
                  <a:close/>
                  <a:moveTo>
                    <a:pt x="5954189" y="3255834"/>
                  </a:moveTo>
                  <a:cubicBezTo>
                    <a:pt x="5948695" y="3263676"/>
                    <a:pt x="5946303" y="3280333"/>
                    <a:pt x="5934341" y="3286004"/>
                  </a:cubicBezTo>
                  <a:cubicBezTo>
                    <a:pt x="5904481" y="3269524"/>
                    <a:pt x="5859337" y="3279226"/>
                    <a:pt x="5825978" y="3282637"/>
                  </a:cubicBezTo>
                  <a:cubicBezTo>
                    <a:pt x="5821591" y="3287156"/>
                    <a:pt x="5827661" y="3395475"/>
                    <a:pt x="5841262" y="3406374"/>
                  </a:cubicBezTo>
                  <a:cubicBezTo>
                    <a:pt x="5850831" y="3406241"/>
                    <a:pt x="5905412" y="3313649"/>
                    <a:pt x="5901114" y="3295706"/>
                  </a:cubicBezTo>
                  <a:cubicBezTo>
                    <a:pt x="5904393" y="3295529"/>
                    <a:pt x="5908025" y="3299251"/>
                    <a:pt x="5908380" y="3302174"/>
                  </a:cubicBezTo>
                  <a:cubicBezTo>
                    <a:pt x="5912146" y="3333098"/>
                    <a:pt x="5857654" y="3399906"/>
                    <a:pt x="5839047" y="3426398"/>
                  </a:cubicBezTo>
                  <a:lnTo>
                    <a:pt x="5839047" y="3716579"/>
                  </a:lnTo>
                  <a:lnTo>
                    <a:pt x="5914361" y="3716579"/>
                  </a:lnTo>
                  <a:lnTo>
                    <a:pt x="5914494" y="3699035"/>
                  </a:lnTo>
                  <a:lnTo>
                    <a:pt x="5936468" y="3692212"/>
                  </a:lnTo>
                  <a:lnTo>
                    <a:pt x="5933854" y="3681092"/>
                  </a:lnTo>
                  <a:lnTo>
                    <a:pt x="5918747" y="3681092"/>
                  </a:lnTo>
                  <a:cubicBezTo>
                    <a:pt x="5918747" y="3681092"/>
                    <a:pt x="5923575" y="3654998"/>
                    <a:pt x="5923575" y="3654998"/>
                  </a:cubicBezTo>
                  <a:lnTo>
                    <a:pt x="5958619" y="3659030"/>
                  </a:lnTo>
                  <a:cubicBezTo>
                    <a:pt x="5960967" y="3671656"/>
                    <a:pt x="5944575" y="3670859"/>
                    <a:pt x="5941651" y="3679630"/>
                  </a:cubicBezTo>
                  <a:cubicBezTo>
                    <a:pt x="5938240" y="3689776"/>
                    <a:pt x="5942360" y="3705459"/>
                    <a:pt x="5940942" y="3716579"/>
                  </a:cubicBezTo>
                  <a:lnTo>
                    <a:pt x="6033977" y="3716579"/>
                  </a:lnTo>
                  <a:lnTo>
                    <a:pt x="6033977" y="3689997"/>
                  </a:lnTo>
                  <a:cubicBezTo>
                    <a:pt x="6033977" y="3689997"/>
                    <a:pt x="6038363" y="3712148"/>
                    <a:pt x="6038363" y="3712148"/>
                  </a:cubicBezTo>
                  <a:lnTo>
                    <a:pt x="6104816" y="3712148"/>
                  </a:lnTo>
                  <a:cubicBezTo>
                    <a:pt x="6099234" y="3686010"/>
                    <a:pt x="6108671" y="3650568"/>
                    <a:pt x="6116867" y="3624474"/>
                  </a:cubicBezTo>
                  <a:cubicBezTo>
                    <a:pt x="6141056" y="3547211"/>
                    <a:pt x="6207553" y="3474599"/>
                    <a:pt x="6283487" y="3445537"/>
                  </a:cubicBezTo>
                  <a:cubicBezTo>
                    <a:pt x="6316759" y="3432822"/>
                    <a:pt x="6338024" y="3443012"/>
                    <a:pt x="6369257" y="3458783"/>
                  </a:cubicBezTo>
                  <a:cubicBezTo>
                    <a:pt x="6428666" y="3488732"/>
                    <a:pt x="6473678" y="3549692"/>
                    <a:pt x="6494854" y="3612291"/>
                  </a:cubicBezTo>
                  <a:cubicBezTo>
                    <a:pt x="6505265" y="3643037"/>
                    <a:pt x="6511335" y="3675776"/>
                    <a:pt x="6516784" y="3707718"/>
                  </a:cubicBezTo>
                  <a:cubicBezTo>
                    <a:pt x="6498841" y="3695003"/>
                    <a:pt x="6500392" y="3659650"/>
                    <a:pt x="6493436" y="3635904"/>
                  </a:cubicBezTo>
                  <a:cubicBezTo>
                    <a:pt x="6473722" y="3568786"/>
                    <a:pt x="6435710" y="3507427"/>
                    <a:pt x="6373599" y="3472207"/>
                  </a:cubicBezTo>
                  <a:cubicBezTo>
                    <a:pt x="6319638" y="3441594"/>
                    <a:pt x="6304443" y="3440885"/>
                    <a:pt x="6251368" y="3471099"/>
                  </a:cubicBezTo>
                  <a:cubicBezTo>
                    <a:pt x="6163960" y="3520851"/>
                    <a:pt x="6120455" y="3604760"/>
                    <a:pt x="6109247" y="3703288"/>
                  </a:cubicBezTo>
                  <a:cubicBezTo>
                    <a:pt x="6222572" y="3707762"/>
                    <a:pt x="6339929" y="3697085"/>
                    <a:pt x="6452723" y="3703155"/>
                  </a:cubicBezTo>
                  <a:cubicBezTo>
                    <a:pt x="6470133" y="3704085"/>
                    <a:pt x="6488962" y="3711218"/>
                    <a:pt x="6505797" y="3712104"/>
                  </a:cubicBezTo>
                  <a:cubicBezTo>
                    <a:pt x="6561795" y="3715116"/>
                    <a:pt x="6617438" y="3717287"/>
                    <a:pt x="6673791" y="3716844"/>
                  </a:cubicBezTo>
                  <a:cubicBezTo>
                    <a:pt x="6670291" y="3694870"/>
                    <a:pt x="6706885" y="3680339"/>
                    <a:pt x="6706974" y="3700585"/>
                  </a:cubicBezTo>
                  <a:cubicBezTo>
                    <a:pt x="6692885" y="3732306"/>
                    <a:pt x="6734397" y="3714939"/>
                    <a:pt x="6753890" y="3712237"/>
                  </a:cubicBezTo>
                  <a:cubicBezTo>
                    <a:pt x="6761864" y="3711129"/>
                    <a:pt x="6770237" y="3712636"/>
                    <a:pt x="6778212" y="3712237"/>
                  </a:cubicBezTo>
                  <a:lnTo>
                    <a:pt x="6777902" y="3440044"/>
                  </a:lnTo>
                  <a:cubicBezTo>
                    <a:pt x="6760358" y="3387811"/>
                    <a:pt x="6710252" y="3353920"/>
                    <a:pt x="6698379" y="3298054"/>
                  </a:cubicBezTo>
                  <a:cubicBezTo>
                    <a:pt x="6701657" y="3291941"/>
                    <a:pt x="6706885" y="3303858"/>
                    <a:pt x="6708081" y="3306073"/>
                  </a:cubicBezTo>
                  <a:cubicBezTo>
                    <a:pt x="6717473" y="3324016"/>
                    <a:pt x="6724783" y="3345369"/>
                    <a:pt x="6736346" y="3361983"/>
                  </a:cubicBezTo>
                  <a:cubicBezTo>
                    <a:pt x="6744985" y="3374343"/>
                    <a:pt x="6764035" y="3388077"/>
                    <a:pt x="6772231" y="3399152"/>
                  </a:cubicBezTo>
                  <a:cubicBezTo>
                    <a:pt x="6781136" y="3411158"/>
                    <a:pt x="6776440" y="3433442"/>
                    <a:pt x="6804704" y="3428791"/>
                  </a:cubicBezTo>
                  <a:cubicBezTo>
                    <a:pt x="6805546" y="3435879"/>
                    <a:pt x="6786984" y="3440929"/>
                    <a:pt x="6786984" y="3442037"/>
                  </a:cubicBezTo>
                  <a:lnTo>
                    <a:pt x="6786984" y="3721142"/>
                  </a:lnTo>
                  <a:cubicBezTo>
                    <a:pt x="6727574" y="3725838"/>
                    <a:pt x="6667190" y="3727654"/>
                    <a:pt x="6607382" y="3725749"/>
                  </a:cubicBezTo>
                  <a:cubicBezTo>
                    <a:pt x="6414091" y="3719635"/>
                    <a:pt x="6220578" y="3701339"/>
                    <a:pt x="6027376" y="3725749"/>
                  </a:cubicBezTo>
                  <a:lnTo>
                    <a:pt x="5825623" y="3725572"/>
                  </a:lnTo>
                  <a:lnTo>
                    <a:pt x="5825623" y="3437607"/>
                  </a:lnTo>
                  <a:lnTo>
                    <a:pt x="5799042" y="3433221"/>
                  </a:lnTo>
                  <a:lnTo>
                    <a:pt x="5825889" y="3431227"/>
                  </a:lnTo>
                  <a:lnTo>
                    <a:pt x="5834484" y="3402209"/>
                  </a:lnTo>
                  <a:lnTo>
                    <a:pt x="5728114" y="3406639"/>
                  </a:lnTo>
                  <a:lnTo>
                    <a:pt x="5732588" y="3650258"/>
                  </a:lnTo>
                  <a:lnTo>
                    <a:pt x="5586391" y="3650258"/>
                  </a:lnTo>
                  <a:lnTo>
                    <a:pt x="5586391" y="3311345"/>
                  </a:lnTo>
                  <a:cubicBezTo>
                    <a:pt x="5586391" y="3309883"/>
                    <a:pt x="5592239" y="3304611"/>
                    <a:pt x="5590821" y="3300269"/>
                  </a:cubicBezTo>
                  <a:lnTo>
                    <a:pt x="5728158" y="3300269"/>
                  </a:lnTo>
                  <a:lnTo>
                    <a:pt x="5728158" y="3397735"/>
                  </a:lnTo>
                  <a:cubicBezTo>
                    <a:pt x="5734316" y="3400215"/>
                    <a:pt x="5754739" y="3390823"/>
                    <a:pt x="5754739" y="3386659"/>
                  </a:cubicBezTo>
                  <a:lnTo>
                    <a:pt x="5754739" y="3278118"/>
                  </a:lnTo>
                  <a:lnTo>
                    <a:pt x="5342728" y="3278118"/>
                  </a:lnTo>
                  <a:lnTo>
                    <a:pt x="5342728" y="3761014"/>
                  </a:lnTo>
                  <a:lnTo>
                    <a:pt x="5750309" y="3761014"/>
                  </a:lnTo>
                  <a:lnTo>
                    <a:pt x="5750309" y="3437607"/>
                  </a:lnTo>
                  <a:lnTo>
                    <a:pt x="5743752" y="3433088"/>
                  </a:lnTo>
                  <a:lnTo>
                    <a:pt x="5763644" y="3437651"/>
                  </a:lnTo>
                  <a:lnTo>
                    <a:pt x="5759170" y="4850851"/>
                  </a:lnTo>
                  <a:lnTo>
                    <a:pt x="5821193" y="4850851"/>
                  </a:lnTo>
                  <a:cubicBezTo>
                    <a:pt x="5824958" y="4550304"/>
                    <a:pt x="5811402" y="4249668"/>
                    <a:pt x="5816541" y="3949077"/>
                  </a:cubicBezTo>
                  <a:cubicBezTo>
                    <a:pt x="5816763" y="3936451"/>
                    <a:pt x="5821104" y="3925685"/>
                    <a:pt x="5821370" y="3914034"/>
                  </a:cubicBezTo>
                  <a:cubicBezTo>
                    <a:pt x="5822522" y="3861624"/>
                    <a:pt x="5820085" y="3808949"/>
                    <a:pt x="5821237" y="3756584"/>
                  </a:cubicBezTo>
                  <a:cubicBezTo>
                    <a:pt x="5822832" y="3754368"/>
                    <a:pt x="5826908" y="3761014"/>
                    <a:pt x="5827838" y="3761014"/>
                  </a:cubicBezTo>
                  <a:lnTo>
                    <a:pt x="6795844" y="3761014"/>
                  </a:lnTo>
                  <a:lnTo>
                    <a:pt x="6788711" y="3779045"/>
                  </a:lnTo>
                  <a:cubicBezTo>
                    <a:pt x="6631084" y="3789279"/>
                    <a:pt x="6473057" y="3778159"/>
                    <a:pt x="6314986" y="3778557"/>
                  </a:cubicBezTo>
                  <a:cubicBezTo>
                    <a:pt x="6304531" y="3778557"/>
                    <a:pt x="6294785" y="3783342"/>
                    <a:pt x="6284330" y="3783342"/>
                  </a:cubicBezTo>
                  <a:cubicBezTo>
                    <a:pt x="6131442" y="3783652"/>
                    <a:pt x="5978422" y="3782766"/>
                    <a:pt x="5825579" y="3783121"/>
                  </a:cubicBezTo>
                  <a:lnTo>
                    <a:pt x="5825579" y="3814177"/>
                  </a:lnTo>
                  <a:lnTo>
                    <a:pt x="6791414" y="3814177"/>
                  </a:lnTo>
                  <a:lnTo>
                    <a:pt x="6791414" y="4846421"/>
                  </a:lnTo>
                  <a:lnTo>
                    <a:pt x="6853437" y="4850851"/>
                  </a:lnTo>
                  <a:lnTo>
                    <a:pt x="6853437" y="3437607"/>
                  </a:lnTo>
                  <a:lnTo>
                    <a:pt x="6818040" y="3433221"/>
                  </a:lnTo>
                  <a:cubicBezTo>
                    <a:pt x="6838685" y="3444164"/>
                    <a:pt x="6881481" y="3416519"/>
                    <a:pt x="6860393" y="3401855"/>
                  </a:cubicBezTo>
                  <a:cubicBezTo>
                    <a:pt x="6851665" y="3395785"/>
                    <a:pt x="6790838" y="3387944"/>
                    <a:pt x="6778167" y="3393304"/>
                  </a:cubicBezTo>
                  <a:cubicBezTo>
                    <a:pt x="6775421" y="3386925"/>
                    <a:pt x="6782553" y="3380324"/>
                    <a:pt x="6782553" y="3377799"/>
                  </a:cubicBezTo>
                  <a:lnTo>
                    <a:pt x="6782553" y="3286979"/>
                  </a:lnTo>
                  <a:lnTo>
                    <a:pt x="6793363" y="3380279"/>
                  </a:lnTo>
                  <a:cubicBezTo>
                    <a:pt x="6813255" y="3390823"/>
                    <a:pt x="6836248" y="3389096"/>
                    <a:pt x="6857867" y="3388830"/>
                  </a:cubicBezTo>
                  <a:cubicBezTo>
                    <a:pt x="6860082" y="3387235"/>
                    <a:pt x="6853437" y="3383159"/>
                    <a:pt x="6853437" y="3382229"/>
                  </a:cubicBezTo>
                  <a:lnTo>
                    <a:pt x="6853437" y="3304700"/>
                  </a:lnTo>
                  <a:cubicBezTo>
                    <a:pt x="6856671" y="3303504"/>
                    <a:pt x="6858754" y="3309130"/>
                    <a:pt x="6860082" y="3309130"/>
                  </a:cubicBezTo>
                  <a:lnTo>
                    <a:pt x="6990774" y="3309130"/>
                  </a:lnTo>
                  <a:lnTo>
                    <a:pt x="6985679" y="3656239"/>
                  </a:lnTo>
                  <a:cubicBezTo>
                    <a:pt x="6981117" y="3670194"/>
                    <a:pt x="6960339" y="3659251"/>
                    <a:pt x="6948864" y="3658941"/>
                  </a:cubicBezTo>
                  <a:cubicBezTo>
                    <a:pt x="6920068" y="3658099"/>
                    <a:pt x="6891050" y="3659960"/>
                    <a:pt x="6862297" y="3659163"/>
                  </a:cubicBezTo>
                  <a:lnTo>
                    <a:pt x="6862297" y="3761058"/>
                  </a:lnTo>
                  <a:lnTo>
                    <a:pt x="7221146" y="3761058"/>
                  </a:lnTo>
                  <a:lnTo>
                    <a:pt x="7221146" y="3278163"/>
                  </a:lnTo>
                  <a:lnTo>
                    <a:pt x="6849007" y="3278163"/>
                  </a:lnTo>
                  <a:lnTo>
                    <a:pt x="6849007" y="3256011"/>
                  </a:lnTo>
                  <a:cubicBezTo>
                    <a:pt x="6861988" y="3256145"/>
                    <a:pt x="6873152" y="3260265"/>
                    <a:pt x="6886443" y="3260663"/>
                  </a:cubicBezTo>
                  <a:cubicBezTo>
                    <a:pt x="7187034" y="3269834"/>
                    <a:pt x="7489175" y="3253132"/>
                    <a:pt x="7789900" y="3260752"/>
                  </a:cubicBezTo>
                  <a:lnTo>
                    <a:pt x="7803678" y="3242721"/>
                  </a:lnTo>
                  <a:lnTo>
                    <a:pt x="7799336" y="3264961"/>
                  </a:lnTo>
                  <a:lnTo>
                    <a:pt x="8412879" y="3260486"/>
                  </a:lnTo>
                  <a:lnTo>
                    <a:pt x="8412879" y="3229474"/>
                  </a:lnTo>
                  <a:cubicBezTo>
                    <a:pt x="8399987" y="3230582"/>
                    <a:pt x="8387981" y="3225620"/>
                    <a:pt x="8375355" y="3224823"/>
                  </a:cubicBezTo>
                  <a:cubicBezTo>
                    <a:pt x="8222158" y="3215298"/>
                    <a:pt x="8047695" y="3224601"/>
                    <a:pt x="7892105" y="3224823"/>
                  </a:cubicBezTo>
                  <a:cubicBezTo>
                    <a:pt x="7568831" y="3225266"/>
                    <a:pt x="7241171" y="3234348"/>
                    <a:pt x="6917454" y="3229607"/>
                  </a:cubicBezTo>
                  <a:cubicBezTo>
                    <a:pt x="6897695" y="3229297"/>
                    <a:pt x="6874924" y="3220924"/>
                    <a:pt x="6853393" y="3225000"/>
                  </a:cubicBezTo>
                  <a:lnTo>
                    <a:pt x="6853393" y="3207279"/>
                  </a:lnTo>
                  <a:lnTo>
                    <a:pt x="7221102" y="3207279"/>
                  </a:lnTo>
                  <a:lnTo>
                    <a:pt x="7221102" y="2919314"/>
                  </a:lnTo>
                  <a:lnTo>
                    <a:pt x="6999546" y="2914839"/>
                  </a:lnTo>
                  <a:cubicBezTo>
                    <a:pt x="7001496" y="3009513"/>
                    <a:pt x="7007388" y="3103833"/>
                    <a:pt x="6999546" y="3198374"/>
                  </a:cubicBezTo>
                  <a:cubicBezTo>
                    <a:pt x="6997951" y="3200589"/>
                    <a:pt x="6993876" y="3193944"/>
                    <a:pt x="6992945" y="3193944"/>
                  </a:cubicBezTo>
                  <a:lnTo>
                    <a:pt x="6873329" y="3193944"/>
                  </a:lnTo>
                  <a:cubicBezTo>
                    <a:pt x="6872399" y="3193944"/>
                    <a:pt x="6868323" y="3200589"/>
                    <a:pt x="6866728" y="3198374"/>
                  </a:cubicBezTo>
                  <a:lnTo>
                    <a:pt x="6862253" y="2928086"/>
                  </a:lnTo>
                  <a:lnTo>
                    <a:pt x="6875544" y="2928174"/>
                  </a:lnTo>
                  <a:cubicBezTo>
                    <a:pt x="6877759" y="2929725"/>
                    <a:pt x="6871114" y="2933845"/>
                    <a:pt x="6871114" y="2934775"/>
                  </a:cubicBezTo>
                  <a:lnTo>
                    <a:pt x="6871114" y="3182868"/>
                  </a:lnTo>
                  <a:cubicBezTo>
                    <a:pt x="6907752" y="3199792"/>
                    <a:pt x="6955598" y="3183754"/>
                    <a:pt x="6995160" y="3185083"/>
                  </a:cubicBezTo>
                  <a:lnTo>
                    <a:pt x="6995160" y="2932560"/>
                  </a:lnTo>
                  <a:lnTo>
                    <a:pt x="6933137" y="2932560"/>
                  </a:lnTo>
                  <a:lnTo>
                    <a:pt x="6933137" y="2928130"/>
                  </a:lnTo>
                  <a:lnTo>
                    <a:pt x="6995160" y="2928130"/>
                  </a:lnTo>
                  <a:lnTo>
                    <a:pt x="6995160" y="2919269"/>
                  </a:lnTo>
                  <a:lnTo>
                    <a:pt x="6844532" y="2919269"/>
                  </a:lnTo>
                  <a:cubicBezTo>
                    <a:pt x="6846925" y="2996621"/>
                    <a:pt x="6841387" y="3074726"/>
                    <a:pt x="6844355" y="3152034"/>
                  </a:cubicBezTo>
                  <a:cubicBezTo>
                    <a:pt x="6844665" y="3160629"/>
                    <a:pt x="6855785" y="3186457"/>
                    <a:pt x="6842406" y="3185039"/>
                  </a:cubicBezTo>
                  <a:cubicBezTo>
                    <a:pt x="6827343" y="3178970"/>
                    <a:pt x="6830223" y="3123282"/>
                    <a:pt x="6831596" y="3107909"/>
                  </a:cubicBezTo>
                  <a:cubicBezTo>
                    <a:pt x="6832615" y="3096833"/>
                    <a:pt x="6839083" y="3086511"/>
                    <a:pt x="6840279" y="3072290"/>
                  </a:cubicBezTo>
                  <a:cubicBezTo>
                    <a:pt x="6843203" y="3038177"/>
                    <a:pt x="6844222" y="2963218"/>
                    <a:pt x="6840279" y="2930124"/>
                  </a:cubicBezTo>
                  <a:cubicBezTo>
                    <a:pt x="6839526" y="2923656"/>
                    <a:pt x="6839748" y="2918738"/>
                    <a:pt x="6833412" y="2914839"/>
                  </a:cubicBezTo>
                  <a:lnTo>
                    <a:pt x="6716011" y="2914839"/>
                  </a:lnTo>
                  <a:lnTo>
                    <a:pt x="6716011" y="3207235"/>
                  </a:lnTo>
                  <a:lnTo>
                    <a:pt x="6789110" y="3207235"/>
                  </a:lnTo>
                  <a:cubicBezTo>
                    <a:pt x="6790528" y="3207235"/>
                    <a:pt x="6797483" y="3195893"/>
                    <a:pt x="6795800" y="3209494"/>
                  </a:cubicBezTo>
                  <a:cubicBezTo>
                    <a:pt x="6795357" y="3213260"/>
                    <a:pt x="6792344" y="3224202"/>
                    <a:pt x="6788357" y="3225133"/>
                  </a:cubicBezTo>
                  <a:lnTo>
                    <a:pt x="6642602" y="3232354"/>
                  </a:lnTo>
                  <a:lnTo>
                    <a:pt x="6631837" y="3211665"/>
                  </a:lnTo>
                  <a:lnTo>
                    <a:pt x="6707151" y="3211665"/>
                  </a:lnTo>
                  <a:lnTo>
                    <a:pt x="6707151" y="2914839"/>
                  </a:lnTo>
                  <a:lnTo>
                    <a:pt x="6454627" y="2914839"/>
                  </a:lnTo>
                  <a:cubicBezTo>
                    <a:pt x="6454627" y="2914839"/>
                    <a:pt x="6465703" y="2950281"/>
                    <a:pt x="6465703" y="2950281"/>
                  </a:cubicBezTo>
                  <a:lnTo>
                    <a:pt x="6432344" y="2894549"/>
                  </a:lnTo>
                  <a:cubicBezTo>
                    <a:pt x="6444128" y="2878733"/>
                    <a:pt x="6442932" y="2803951"/>
                    <a:pt x="6465659" y="2803906"/>
                  </a:cubicBezTo>
                  <a:cubicBezTo>
                    <a:pt x="6481297" y="2803906"/>
                    <a:pt x="6488076" y="2871866"/>
                    <a:pt x="6485019" y="2880948"/>
                  </a:cubicBezTo>
                  <a:cubicBezTo>
                    <a:pt x="6479658" y="2897074"/>
                    <a:pt x="6456400" y="2878467"/>
                    <a:pt x="6443951" y="2887948"/>
                  </a:cubicBezTo>
                  <a:lnTo>
                    <a:pt x="6441292" y="2901593"/>
                  </a:lnTo>
                  <a:lnTo>
                    <a:pt x="6700461" y="2901593"/>
                  </a:lnTo>
                  <a:lnTo>
                    <a:pt x="6707106" y="2894948"/>
                  </a:lnTo>
                  <a:lnTo>
                    <a:pt x="6707106" y="2755395"/>
                  </a:lnTo>
                  <a:lnTo>
                    <a:pt x="6361548" y="2755395"/>
                  </a:lnTo>
                  <a:lnTo>
                    <a:pt x="6359289" y="2804216"/>
                  </a:lnTo>
                  <a:lnTo>
                    <a:pt x="6260849" y="2796331"/>
                  </a:lnTo>
                  <a:lnTo>
                    <a:pt x="6246451" y="2804128"/>
                  </a:lnTo>
                  <a:cubicBezTo>
                    <a:pt x="6254292" y="2787160"/>
                    <a:pt x="6257792" y="2774844"/>
                    <a:pt x="6255267" y="2755395"/>
                  </a:cubicBezTo>
                  <a:lnTo>
                    <a:pt x="5896418" y="2755395"/>
                  </a:lnTo>
                  <a:lnTo>
                    <a:pt x="5896418" y="2821849"/>
                  </a:lnTo>
                  <a:lnTo>
                    <a:pt x="5891988" y="2821849"/>
                  </a:lnTo>
                  <a:lnTo>
                    <a:pt x="5891988" y="2755395"/>
                  </a:lnTo>
                  <a:lnTo>
                    <a:pt x="5772372" y="2755395"/>
                  </a:lnTo>
                  <a:lnTo>
                    <a:pt x="5772372" y="2897163"/>
                  </a:lnTo>
                  <a:lnTo>
                    <a:pt x="5884900" y="2901947"/>
                  </a:lnTo>
                  <a:lnTo>
                    <a:pt x="5889728" y="2892732"/>
                  </a:lnTo>
                  <a:cubicBezTo>
                    <a:pt x="5894469" y="2899245"/>
                    <a:pt x="5899431" y="2900973"/>
                    <a:pt x="5907228" y="2901859"/>
                  </a:cubicBezTo>
                  <a:cubicBezTo>
                    <a:pt x="5965441" y="2908327"/>
                    <a:pt x="6091437" y="2906510"/>
                    <a:pt x="6151334" y="2901770"/>
                  </a:cubicBezTo>
                  <a:cubicBezTo>
                    <a:pt x="6163606" y="2900795"/>
                    <a:pt x="6173574" y="2898536"/>
                    <a:pt x="6184339" y="2892732"/>
                  </a:cubicBezTo>
                  <a:lnTo>
                    <a:pt x="6013819" y="3158546"/>
                  </a:lnTo>
                  <a:lnTo>
                    <a:pt x="6017009" y="3143971"/>
                  </a:lnTo>
                  <a:lnTo>
                    <a:pt x="6162232" y="2914884"/>
                  </a:lnTo>
                  <a:lnTo>
                    <a:pt x="5901469" y="2919845"/>
                  </a:lnTo>
                  <a:lnTo>
                    <a:pt x="5896462" y="3207190"/>
                  </a:lnTo>
                  <a:cubicBezTo>
                    <a:pt x="5931152" y="3201874"/>
                    <a:pt x="5972042" y="3223316"/>
                    <a:pt x="5993883" y="3189514"/>
                  </a:cubicBezTo>
                  <a:cubicBezTo>
                    <a:pt x="5988257" y="3215209"/>
                    <a:pt x="5968233" y="3235765"/>
                    <a:pt x="5954055" y="3255967"/>
                  </a:cubicBezTo>
                  <a:lnTo>
                    <a:pt x="5962916" y="3225000"/>
                  </a:lnTo>
                  <a:cubicBezTo>
                    <a:pt x="5941031" y="3234879"/>
                    <a:pt x="5923487" y="3225266"/>
                    <a:pt x="5903285" y="3224778"/>
                  </a:cubicBezTo>
                  <a:cubicBezTo>
                    <a:pt x="5888798" y="3224424"/>
                    <a:pt x="5829920" y="3220658"/>
                    <a:pt x="5826199" y="3232221"/>
                  </a:cubicBezTo>
                  <a:lnTo>
                    <a:pt x="5825579" y="3260442"/>
                  </a:lnTo>
                  <a:lnTo>
                    <a:pt x="5954055" y="3256011"/>
                  </a:lnTo>
                  <a:close/>
                  <a:moveTo>
                    <a:pt x="7398444" y="2755218"/>
                  </a:moveTo>
                  <a:lnTo>
                    <a:pt x="7225665" y="2755218"/>
                  </a:lnTo>
                  <a:lnTo>
                    <a:pt x="7225665" y="2896986"/>
                  </a:lnTo>
                  <a:lnTo>
                    <a:pt x="7398489" y="2896986"/>
                  </a:lnTo>
                  <a:cubicBezTo>
                    <a:pt x="7389274" y="2887018"/>
                    <a:pt x="7398489" y="2876872"/>
                    <a:pt x="7398489" y="2872619"/>
                  </a:cubicBezTo>
                  <a:lnTo>
                    <a:pt x="7398489" y="2755218"/>
                  </a:lnTo>
                  <a:close/>
                  <a:moveTo>
                    <a:pt x="8408537" y="2755218"/>
                  </a:moveTo>
                  <a:lnTo>
                    <a:pt x="8244619" y="2755218"/>
                  </a:lnTo>
                  <a:lnTo>
                    <a:pt x="8241030" y="2891403"/>
                  </a:lnTo>
                  <a:lnTo>
                    <a:pt x="8246834" y="2901416"/>
                  </a:lnTo>
                  <a:lnTo>
                    <a:pt x="8408537" y="2901416"/>
                  </a:lnTo>
                  <a:lnTo>
                    <a:pt x="8408537" y="2755218"/>
                  </a:lnTo>
                  <a:close/>
                  <a:moveTo>
                    <a:pt x="4350444" y="3207102"/>
                  </a:moveTo>
                  <a:cubicBezTo>
                    <a:pt x="4353014" y="3200899"/>
                    <a:pt x="4346014" y="3193811"/>
                    <a:pt x="4346014" y="3191596"/>
                  </a:cubicBezTo>
                  <a:lnTo>
                    <a:pt x="4346014" y="2921352"/>
                  </a:lnTo>
                  <a:lnTo>
                    <a:pt x="4336002" y="2915548"/>
                  </a:lnTo>
                  <a:lnTo>
                    <a:pt x="4173191" y="2919092"/>
                  </a:lnTo>
                  <a:lnTo>
                    <a:pt x="4173191" y="3207102"/>
                  </a:lnTo>
                  <a:lnTo>
                    <a:pt x="4350444" y="3207102"/>
                  </a:lnTo>
                  <a:close/>
                  <a:moveTo>
                    <a:pt x="4979537" y="2927997"/>
                  </a:moveTo>
                  <a:cubicBezTo>
                    <a:pt x="4981043" y="2916567"/>
                    <a:pt x="4972626" y="2915460"/>
                    <a:pt x="4964253" y="2914485"/>
                  </a:cubicBezTo>
                  <a:cubicBezTo>
                    <a:pt x="4913615" y="2908504"/>
                    <a:pt x="4859389" y="2918738"/>
                    <a:pt x="4809195" y="2919358"/>
                  </a:cubicBezTo>
                  <a:cubicBezTo>
                    <a:pt x="4743318" y="2920156"/>
                    <a:pt x="4679256" y="2914972"/>
                    <a:pt x="4614221" y="2914529"/>
                  </a:cubicBezTo>
                  <a:cubicBezTo>
                    <a:pt x="4527698" y="2913953"/>
                    <a:pt x="4441175" y="2916035"/>
                    <a:pt x="4354875" y="2914706"/>
                  </a:cubicBezTo>
                  <a:lnTo>
                    <a:pt x="4354875" y="3207102"/>
                  </a:lnTo>
                  <a:lnTo>
                    <a:pt x="5338386" y="3207102"/>
                  </a:lnTo>
                  <a:lnTo>
                    <a:pt x="5338386" y="2921352"/>
                  </a:lnTo>
                  <a:cubicBezTo>
                    <a:pt x="5324121" y="2906289"/>
                    <a:pt x="5301128" y="2918738"/>
                    <a:pt x="5283186" y="2919314"/>
                  </a:cubicBezTo>
                  <a:cubicBezTo>
                    <a:pt x="5252927" y="2920244"/>
                    <a:pt x="5222402" y="2918206"/>
                    <a:pt x="5192189" y="2919181"/>
                  </a:cubicBezTo>
                  <a:cubicBezTo>
                    <a:pt x="5190505" y="2923965"/>
                    <a:pt x="5196619" y="2928839"/>
                    <a:pt x="5196619" y="2930212"/>
                  </a:cubicBezTo>
                  <a:lnTo>
                    <a:pt x="5196619" y="3202672"/>
                  </a:lnTo>
                  <a:lnTo>
                    <a:pt x="5187758" y="3202672"/>
                  </a:lnTo>
                  <a:lnTo>
                    <a:pt x="5187758" y="2919137"/>
                  </a:lnTo>
                  <a:lnTo>
                    <a:pt x="4983968" y="2914706"/>
                  </a:lnTo>
                  <a:lnTo>
                    <a:pt x="4983968" y="3189381"/>
                  </a:lnTo>
                  <a:lnTo>
                    <a:pt x="4855491" y="3189381"/>
                  </a:lnTo>
                  <a:lnTo>
                    <a:pt x="4859655" y="2935174"/>
                  </a:lnTo>
                  <a:cubicBezTo>
                    <a:pt x="4860143" y="2933313"/>
                    <a:pt x="4874231" y="2927997"/>
                    <a:pt x="4875427" y="2927997"/>
                  </a:cubicBezTo>
                  <a:lnTo>
                    <a:pt x="4979537" y="2927997"/>
                  </a:lnTo>
                  <a:close/>
                  <a:moveTo>
                    <a:pt x="5537747" y="2919137"/>
                  </a:moveTo>
                  <a:cubicBezTo>
                    <a:pt x="5522196" y="2911118"/>
                    <a:pt x="5510501" y="2919092"/>
                    <a:pt x="5495837" y="2919358"/>
                  </a:cubicBezTo>
                  <a:cubicBezTo>
                    <a:pt x="5472268" y="2919801"/>
                    <a:pt x="5448123" y="2919890"/>
                    <a:pt x="5424554" y="2919358"/>
                  </a:cubicBezTo>
                  <a:cubicBezTo>
                    <a:pt x="5399302" y="2918782"/>
                    <a:pt x="5365234" y="2905447"/>
                    <a:pt x="5342816" y="2921352"/>
                  </a:cubicBezTo>
                  <a:lnTo>
                    <a:pt x="5342816" y="3207102"/>
                  </a:lnTo>
                  <a:lnTo>
                    <a:pt x="5752613" y="3207102"/>
                  </a:lnTo>
                  <a:lnTo>
                    <a:pt x="5757442" y="3216139"/>
                  </a:lnTo>
                  <a:lnTo>
                    <a:pt x="5752613" y="3247018"/>
                  </a:lnTo>
                  <a:cubicBezTo>
                    <a:pt x="5748493" y="3247018"/>
                    <a:pt x="5751860" y="3227348"/>
                    <a:pt x="5739367" y="3229209"/>
                  </a:cubicBezTo>
                  <a:cubicBezTo>
                    <a:pt x="5461635" y="3226462"/>
                    <a:pt x="5184391" y="3224202"/>
                    <a:pt x="4906261" y="3224645"/>
                  </a:cubicBezTo>
                  <a:cubicBezTo>
                    <a:pt x="4737115" y="3224911"/>
                    <a:pt x="4567216" y="3226639"/>
                    <a:pt x="4397228" y="3224690"/>
                  </a:cubicBezTo>
                  <a:cubicBezTo>
                    <a:pt x="4320629" y="3223804"/>
                    <a:pt x="4243942" y="3225709"/>
                    <a:pt x="4167387" y="3224690"/>
                  </a:cubicBezTo>
                  <a:lnTo>
                    <a:pt x="4155514" y="3255834"/>
                  </a:lnTo>
                  <a:cubicBezTo>
                    <a:pt x="4165438" y="3254993"/>
                    <a:pt x="4174697" y="3259467"/>
                    <a:pt x="4184399" y="3260265"/>
                  </a:cubicBezTo>
                  <a:cubicBezTo>
                    <a:pt x="4362760" y="3274176"/>
                    <a:pt x="4558134" y="3249809"/>
                    <a:pt x="4738311" y="3260486"/>
                  </a:cubicBezTo>
                  <a:lnTo>
                    <a:pt x="4766931" y="3255834"/>
                  </a:lnTo>
                  <a:lnTo>
                    <a:pt x="4762500" y="3238202"/>
                  </a:lnTo>
                  <a:lnTo>
                    <a:pt x="4775747" y="3238202"/>
                  </a:lnTo>
                  <a:cubicBezTo>
                    <a:pt x="4775747" y="3238202"/>
                    <a:pt x="4775747" y="3260309"/>
                    <a:pt x="4775747" y="3260309"/>
                  </a:cubicBezTo>
                  <a:lnTo>
                    <a:pt x="5752613" y="3260309"/>
                  </a:lnTo>
                  <a:cubicBezTo>
                    <a:pt x="5754385" y="3260309"/>
                    <a:pt x="5757929" y="3252467"/>
                    <a:pt x="5763644" y="3262657"/>
                  </a:cubicBezTo>
                  <a:lnTo>
                    <a:pt x="5759258" y="3393216"/>
                  </a:lnTo>
                  <a:lnTo>
                    <a:pt x="5821282" y="3393216"/>
                  </a:lnTo>
                  <a:lnTo>
                    <a:pt x="5821282" y="3207146"/>
                  </a:lnTo>
                  <a:lnTo>
                    <a:pt x="5892165" y="3207146"/>
                  </a:lnTo>
                  <a:lnTo>
                    <a:pt x="5892165" y="2919181"/>
                  </a:lnTo>
                  <a:lnTo>
                    <a:pt x="5768119" y="2919181"/>
                  </a:lnTo>
                  <a:cubicBezTo>
                    <a:pt x="5769049" y="2947845"/>
                    <a:pt x="5766789" y="2976862"/>
                    <a:pt x="5768163" y="3005526"/>
                  </a:cubicBezTo>
                  <a:cubicBezTo>
                    <a:pt x="5768783" y="3018773"/>
                    <a:pt x="5770600" y="3063296"/>
                    <a:pt x="5772593" y="3071271"/>
                  </a:cubicBezTo>
                  <a:cubicBezTo>
                    <a:pt x="5773612" y="3075347"/>
                    <a:pt x="5787169" y="3071935"/>
                    <a:pt x="5777466" y="3089390"/>
                  </a:cubicBezTo>
                  <a:lnTo>
                    <a:pt x="5799130" y="3096346"/>
                  </a:lnTo>
                  <a:lnTo>
                    <a:pt x="5794744" y="3078714"/>
                  </a:lnTo>
                  <a:lnTo>
                    <a:pt x="5812421" y="3078714"/>
                  </a:lnTo>
                  <a:cubicBezTo>
                    <a:pt x="5804225" y="3117611"/>
                    <a:pt x="5809143" y="3155445"/>
                    <a:pt x="5816851" y="3193855"/>
                  </a:cubicBezTo>
                  <a:cubicBezTo>
                    <a:pt x="5811889" y="3195716"/>
                    <a:pt x="5799130" y="3191950"/>
                    <a:pt x="5799130" y="3187254"/>
                  </a:cubicBezTo>
                  <a:lnTo>
                    <a:pt x="5799130" y="3105295"/>
                  </a:lnTo>
                  <a:lnTo>
                    <a:pt x="5777024" y="3096435"/>
                  </a:lnTo>
                  <a:cubicBezTo>
                    <a:pt x="5778397" y="3100953"/>
                    <a:pt x="5772549" y="3106004"/>
                    <a:pt x="5772549" y="3107510"/>
                  </a:cubicBezTo>
                  <a:lnTo>
                    <a:pt x="5772549" y="3202760"/>
                  </a:lnTo>
                  <a:lnTo>
                    <a:pt x="5754828" y="3202760"/>
                  </a:lnTo>
                  <a:cubicBezTo>
                    <a:pt x="5772106" y="3109725"/>
                    <a:pt x="5760188" y="3013501"/>
                    <a:pt x="5763689" y="2919181"/>
                  </a:cubicBezTo>
                  <a:lnTo>
                    <a:pt x="5546563" y="2914795"/>
                  </a:lnTo>
                  <a:lnTo>
                    <a:pt x="5546563" y="3180609"/>
                  </a:lnTo>
                  <a:lnTo>
                    <a:pt x="5537702" y="3180609"/>
                  </a:lnTo>
                  <a:lnTo>
                    <a:pt x="5537702" y="2919225"/>
                  </a:lnTo>
                  <a:close/>
                  <a:moveTo>
                    <a:pt x="7398444" y="3207102"/>
                  </a:moveTo>
                  <a:cubicBezTo>
                    <a:pt x="7398001" y="3175381"/>
                    <a:pt x="7398976" y="3143439"/>
                    <a:pt x="7398622" y="3111674"/>
                  </a:cubicBezTo>
                  <a:cubicBezTo>
                    <a:pt x="7398489" y="3098783"/>
                    <a:pt x="7393616" y="3086555"/>
                    <a:pt x="7393660" y="3071935"/>
                  </a:cubicBezTo>
                  <a:cubicBezTo>
                    <a:pt x="7393792" y="3027810"/>
                    <a:pt x="7403982" y="2975356"/>
                    <a:pt x="7398666" y="2930035"/>
                  </a:cubicBezTo>
                  <a:cubicBezTo>
                    <a:pt x="7397913" y="2923567"/>
                    <a:pt x="7398134" y="2918649"/>
                    <a:pt x="7391799" y="2914751"/>
                  </a:cubicBezTo>
                  <a:lnTo>
                    <a:pt x="7232311" y="2914751"/>
                  </a:lnTo>
                  <a:lnTo>
                    <a:pt x="7225665" y="2921396"/>
                  </a:lnTo>
                  <a:lnTo>
                    <a:pt x="7225665" y="3207146"/>
                  </a:lnTo>
                  <a:lnTo>
                    <a:pt x="7398444" y="3207146"/>
                  </a:lnTo>
                  <a:close/>
                  <a:moveTo>
                    <a:pt x="8240189" y="3207102"/>
                  </a:moveTo>
                  <a:lnTo>
                    <a:pt x="8233809" y="2918827"/>
                  </a:lnTo>
                  <a:lnTo>
                    <a:pt x="8228493" y="2915327"/>
                  </a:lnTo>
                  <a:lnTo>
                    <a:pt x="7402875" y="2919137"/>
                  </a:lnTo>
                  <a:lnTo>
                    <a:pt x="7404780" y="3202937"/>
                  </a:lnTo>
                  <a:lnTo>
                    <a:pt x="7410096" y="3206482"/>
                  </a:lnTo>
                  <a:lnTo>
                    <a:pt x="8240189" y="3207102"/>
                  </a:lnTo>
                  <a:close/>
                  <a:moveTo>
                    <a:pt x="8244619" y="2919137"/>
                  </a:moveTo>
                  <a:lnTo>
                    <a:pt x="8244619" y="3207102"/>
                  </a:lnTo>
                  <a:lnTo>
                    <a:pt x="8408537" y="3211532"/>
                  </a:lnTo>
                  <a:cubicBezTo>
                    <a:pt x="8401936" y="3114421"/>
                    <a:pt x="8405303" y="3016557"/>
                    <a:pt x="8406588" y="2918871"/>
                  </a:cubicBezTo>
                  <a:cubicBezTo>
                    <a:pt x="8354887" y="2909080"/>
                    <a:pt x="8298491" y="2924807"/>
                    <a:pt x="8244619" y="2919137"/>
                  </a:cubicBezTo>
                  <a:close/>
                  <a:moveTo>
                    <a:pt x="4975107" y="2936858"/>
                  </a:moveTo>
                  <a:lnTo>
                    <a:pt x="4864351" y="2936858"/>
                  </a:lnTo>
                  <a:lnTo>
                    <a:pt x="4864351" y="3184951"/>
                  </a:lnTo>
                  <a:lnTo>
                    <a:pt x="4975107" y="3184951"/>
                  </a:lnTo>
                  <a:lnTo>
                    <a:pt x="4975107" y="2936858"/>
                  </a:lnTo>
                  <a:close/>
                  <a:moveTo>
                    <a:pt x="757525" y="3171660"/>
                  </a:moveTo>
                  <a:lnTo>
                    <a:pt x="662275" y="3171660"/>
                  </a:lnTo>
                  <a:cubicBezTo>
                    <a:pt x="660636" y="3171660"/>
                    <a:pt x="656029" y="3165502"/>
                    <a:pt x="651421" y="3169135"/>
                  </a:cubicBezTo>
                  <a:cubicBezTo>
                    <a:pt x="558475" y="3271739"/>
                    <a:pt x="462693" y="3373324"/>
                    <a:pt x="376525" y="3481776"/>
                  </a:cubicBezTo>
                  <a:lnTo>
                    <a:pt x="493927" y="3481776"/>
                  </a:lnTo>
                  <a:lnTo>
                    <a:pt x="757525" y="3171660"/>
                  </a:lnTo>
                  <a:close/>
                  <a:moveTo>
                    <a:pt x="505002" y="3486206"/>
                  </a:moveTo>
                  <a:lnTo>
                    <a:pt x="613543" y="3486206"/>
                  </a:lnTo>
                  <a:cubicBezTo>
                    <a:pt x="643048" y="3462239"/>
                    <a:pt x="663649" y="3426575"/>
                    <a:pt x="688813" y="3397557"/>
                  </a:cubicBezTo>
                  <a:cubicBezTo>
                    <a:pt x="725672" y="3355027"/>
                    <a:pt x="765766" y="3314624"/>
                    <a:pt x="801739" y="3271251"/>
                  </a:cubicBezTo>
                  <a:cubicBezTo>
                    <a:pt x="817865" y="3251803"/>
                    <a:pt x="865933" y="3198153"/>
                    <a:pt x="874838" y="3180432"/>
                  </a:cubicBezTo>
                  <a:cubicBezTo>
                    <a:pt x="876566" y="3176976"/>
                    <a:pt x="880066" y="3167628"/>
                    <a:pt x="874882" y="3167185"/>
                  </a:cubicBezTo>
                  <a:lnTo>
                    <a:pt x="766430" y="3173919"/>
                  </a:lnTo>
                  <a:cubicBezTo>
                    <a:pt x="682522" y="3280644"/>
                    <a:pt x="584215" y="3376204"/>
                    <a:pt x="505047" y="3486251"/>
                  </a:cubicBezTo>
                  <a:close/>
                  <a:moveTo>
                    <a:pt x="633479" y="3481776"/>
                  </a:moveTo>
                  <a:lnTo>
                    <a:pt x="753095" y="3481776"/>
                  </a:lnTo>
                  <a:cubicBezTo>
                    <a:pt x="830004" y="3371020"/>
                    <a:pt x="926406" y="3275061"/>
                    <a:pt x="1010049" y="3169445"/>
                  </a:cubicBezTo>
                  <a:lnTo>
                    <a:pt x="892515" y="3171217"/>
                  </a:lnTo>
                  <a:lnTo>
                    <a:pt x="633479" y="3481821"/>
                  </a:lnTo>
                  <a:close/>
                  <a:moveTo>
                    <a:pt x="1089793" y="3167230"/>
                  </a:moveTo>
                  <a:lnTo>
                    <a:pt x="1021124" y="3167230"/>
                  </a:lnTo>
                  <a:lnTo>
                    <a:pt x="757525" y="3481776"/>
                  </a:lnTo>
                  <a:lnTo>
                    <a:pt x="870496" y="3481776"/>
                  </a:lnTo>
                  <a:lnTo>
                    <a:pt x="1080888" y="3229253"/>
                  </a:lnTo>
                  <a:lnTo>
                    <a:pt x="881572" y="3481776"/>
                  </a:lnTo>
                  <a:lnTo>
                    <a:pt x="992328" y="3481776"/>
                  </a:lnTo>
                  <a:cubicBezTo>
                    <a:pt x="1000347" y="3451518"/>
                    <a:pt x="1089793" y="3368761"/>
                    <a:pt x="1089793" y="3346654"/>
                  </a:cubicBezTo>
                  <a:lnTo>
                    <a:pt x="1089793" y="3167230"/>
                  </a:lnTo>
                  <a:close/>
                  <a:moveTo>
                    <a:pt x="633479" y="3171660"/>
                  </a:moveTo>
                  <a:lnTo>
                    <a:pt x="524938" y="3171660"/>
                  </a:lnTo>
                  <a:lnTo>
                    <a:pt x="248049" y="3479561"/>
                  </a:lnTo>
                  <a:cubicBezTo>
                    <a:pt x="286592" y="3492276"/>
                    <a:pt x="327837" y="3479871"/>
                    <a:pt x="367621" y="3479517"/>
                  </a:cubicBezTo>
                  <a:cubicBezTo>
                    <a:pt x="408778" y="3421614"/>
                    <a:pt x="460168" y="3371109"/>
                    <a:pt x="507262" y="3317902"/>
                  </a:cubicBezTo>
                  <a:cubicBezTo>
                    <a:pt x="518071" y="3305674"/>
                    <a:pt x="527286" y="3290124"/>
                    <a:pt x="538140" y="3277897"/>
                  </a:cubicBezTo>
                  <a:cubicBezTo>
                    <a:pt x="545406" y="3269745"/>
                    <a:pt x="639194" y="3175869"/>
                    <a:pt x="633435" y="3171616"/>
                  </a:cubicBezTo>
                  <a:close/>
                  <a:moveTo>
                    <a:pt x="2666911" y="3176090"/>
                  </a:moveTo>
                  <a:cubicBezTo>
                    <a:pt x="2626331" y="3183666"/>
                    <a:pt x="2580876" y="3182248"/>
                    <a:pt x="2539808" y="3176888"/>
                  </a:cubicBezTo>
                  <a:lnTo>
                    <a:pt x="2531612" y="3180210"/>
                  </a:lnTo>
                  <a:lnTo>
                    <a:pt x="2436584" y="3517218"/>
                  </a:lnTo>
                  <a:lnTo>
                    <a:pt x="2569048" y="3512389"/>
                  </a:lnTo>
                  <a:lnTo>
                    <a:pt x="2666911" y="3176135"/>
                  </a:lnTo>
                  <a:close/>
                  <a:moveTo>
                    <a:pt x="2817584" y="3176090"/>
                  </a:moveTo>
                  <a:lnTo>
                    <a:pt x="2675816" y="3176090"/>
                  </a:lnTo>
                  <a:lnTo>
                    <a:pt x="2573921" y="3512788"/>
                  </a:lnTo>
                  <a:lnTo>
                    <a:pt x="2724549" y="3512788"/>
                  </a:lnTo>
                  <a:lnTo>
                    <a:pt x="2817584" y="3176090"/>
                  </a:lnTo>
                  <a:close/>
                  <a:moveTo>
                    <a:pt x="2968212" y="3176090"/>
                  </a:moveTo>
                  <a:lnTo>
                    <a:pt x="2833090" y="3176090"/>
                  </a:lnTo>
                  <a:lnTo>
                    <a:pt x="2728979" y="3512788"/>
                  </a:lnTo>
                  <a:lnTo>
                    <a:pt x="2875177" y="3512788"/>
                  </a:lnTo>
                  <a:lnTo>
                    <a:pt x="2968212" y="3176090"/>
                  </a:lnTo>
                  <a:close/>
                  <a:moveTo>
                    <a:pt x="3118840" y="3176090"/>
                  </a:moveTo>
                  <a:lnTo>
                    <a:pt x="2983717" y="3176090"/>
                  </a:lnTo>
                  <a:lnTo>
                    <a:pt x="2879607" y="3512788"/>
                  </a:lnTo>
                  <a:lnTo>
                    <a:pt x="3030235" y="3512788"/>
                  </a:lnTo>
                  <a:lnTo>
                    <a:pt x="3118840" y="3176090"/>
                  </a:lnTo>
                  <a:close/>
                  <a:moveTo>
                    <a:pt x="3420095" y="3176090"/>
                  </a:moveTo>
                  <a:lnTo>
                    <a:pt x="3289403" y="3176090"/>
                  </a:lnTo>
                  <a:cubicBezTo>
                    <a:pt x="3285372" y="3176090"/>
                    <a:pt x="3276201" y="3183577"/>
                    <a:pt x="3275936" y="3189115"/>
                  </a:cubicBezTo>
                  <a:lnTo>
                    <a:pt x="3194907" y="3488864"/>
                  </a:lnTo>
                  <a:lnTo>
                    <a:pt x="3183034" y="3499453"/>
                  </a:lnTo>
                  <a:lnTo>
                    <a:pt x="3269467" y="3176090"/>
                  </a:lnTo>
                  <a:lnTo>
                    <a:pt x="3127213" y="3183134"/>
                  </a:lnTo>
                  <a:lnTo>
                    <a:pt x="3034709" y="3512744"/>
                  </a:lnTo>
                  <a:cubicBezTo>
                    <a:pt x="3134877" y="3518104"/>
                    <a:pt x="3231722" y="3513762"/>
                    <a:pt x="3331491" y="3512744"/>
                  </a:cubicBezTo>
                  <a:lnTo>
                    <a:pt x="3420140" y="3176046"/>
                  </a:lnTo>
                  <a:close/>
                  <a:moveTo>
                    <a:pt x="3570723" y="3176090"/>
                  </a:moveTo>
                  <a:lnTo>
                    <a:pt x="3428956" y="3176090"/>
                  </a:lnTo>
                  <a:lnTo>
                    <a:pt x="3335921" y="3512788"/>
                  </a:lnTo>
                  <a:lnTo>
                    <a:pt x="3479903" y="3512788"/>
                  </a:lnTo>
                  <a:lnTo>
                    <a:pt x="3570723" y="3176090"/>
                  </a:lnTo>
                  <a:close/>
                  <a:moveTo>
                    <a:pt x="4027037" y="3180520"/>
                  </a:moveTo>
                  <a:lnTo>
                    <a:pt x="3880840" y="3180520"/>
                  </a:lnTo>
                  <a:cubicBezTo>
                    <a:pt x="3880928" y="3186679"/>
                    <a:pt x="3881415" y="3193235"/>
                    <a:pt x="3879776" y="3199260"/>
                  </a:cubicBezTo>
                  <a:cubicBezTo>
                    <a:pt x="3855410" y="3288086"/>
                    <a:pt x="3838664" y="3401279"/>
                    <a:pt x="3809734" y="3483726"/>
                  </a:cubicBezTo>
                  <a:cubicBezTo>
                    <a:pt x="3807076" y="3491257"/>
                    <a:pt x="3805969" y="3501225"/>
                    <a:pt x="3796754" y="3503927"/>
                  </a:cubicBezTo>
                  <a:lnTo>
                    <a:pt x="3876454" y="3180520"/>
                  </a:lnTo>
                  <a:lnTo>
                    <a:pt x="3730256" y="3180520"/>
                  </a:lnTo>
                  <a:lnTo>
                    <a:pt x="3641696" y="3508358"/>
                  </a:lnTo>
                  <a:lnTo>
                    <a:pt x="3721396" y="3180565"/>
                  </a:lnTo>
                  <a:lnTo>
                    <a:pt x="3579672" y="3176090"/>
                  </a:lnTo>
                  <a:lnTo>
                    <a:pt x="3491068" y="3512744"/>
                  </a:lnTo>
                  <a:cubicBezTo>
                    <a:pt x="3587780" y="3513984"/>
                    <a:pt x="3684669" y="3511326"/>
                    <a:pt x="3781425" y="3512610"/>
                  </a:cubicBezTo>
                  <a:cubicBezTo>
                    <a:pt x="3792944" y="3512744"/>
                    <a:pt x="3803842" y="3517218"/>
                    <a:pt x="3816468" y="3517440"/>
                  </a:cubicBezTo>
                  <a:cubicBezTo>
                    <a:pt x="3835385" y="3517794"/>
                    <a:pt x="3945831" y="3520142"/>
                    <a:pt x="3951059" y="3512035"/>
                  </a:cubicBezTo>
                  <a:lnTo>
                    <a:pt x="4027126" y="3180520"/>
                  </a:lnTo>
                  <a:close/>
                  <a:moveTo>
                    <a:pt x="4164374" y="3180520"/>
                  </a:moveTo>
                  <a:cubicBezTo>
                    <a:pt x="4141957" y="3185394"/>
                    <a:pt x="4049941" y="3166211"/>
                    <a:pt x="4038024" y="3180432"/>
                  </a:cubicBezTo>
                  <a:lnTo>
                    <a:pt x="3960362" y="3515180"/>
                  </a:lnTo>
                  <a:lnTo>
                    <a:pt x="4095174" y="3516199"/>
                  </a:lnTo>
                  <a:lnTo>
                    <a:pt x="4104389" y="3508180"/>
                  </a:lnTo>
                  <a:lnTo>
                    <a:pt x="4150641" y="3292827"/>
                  </a:lnTo>
                  <a:cubicBezTo>
                    <a:pt x="4149666" y="3266201"/>
                    <a:pt x="4142223" y="3231291"/>
                    <a:pt x="4151837" y="3205507"/>
                  </a:cubicBezTo>
                  <a:cubicBezTo>
                    <a:pt x="4154672" y="3197976"/>
                    <a:pt x="4170754" y="3199127"/>
                    <a:pt x="4164374" y="3180520"/>
                  </a:cubicBezTo>
                  <a:close/>
                  <a:moveTo>
                    <a:pt x="7451607" y="3721009"/>
                  </a:moveTo>
                  <a:lnTo>
                    <a:pt x="7451607" y="3805183"/>
                  </a:lnTo>
                  <a:cubicBezTo>
                    <a:pt x="7441728" y="3805361"/>
                    <a:pt x="7450500" y="3787905"/>
                    <a:pt x="7446690" y="3783475"/>
                  </a:cubicBezTo>
                  <a:cubicBezTo>
                    <a:pt x="7436013" y="3770982"/>
                    <a:pt x="7349712" y="3783032"/>
                    <a:pt x="7329997" y="3783209"/>
                  </a:cubicBezTo>
                  <a:cubicBezTo>
                    <a:pt x="7220748" y="3784273"/>
                    <a:pt x="7111011" y="3780551"/>
                    <a:pt x="7002116" y="3778380"/>
                  </a:cubicBezTo>
                  <a:cubicBezTo>
                    <a:pt x="6954225" y="3777450"/>
                    <a:pt x="6905537" y="3777361"/>
                    <a:pt x="6857867" y="3781127"/>
                  </a:cubicBezTo>
                  <a:lnTo>
                    <a:pt x="6857867" y="3809613"/>
                  </a:lnTo>
                  <a:cubicBezTo>
                    <a:pt x="6857867" y="3809613"/>
                    <a:pt x="7458208" y="3809569"/>
                    <a:pt x="7458208" y="3809569"/>
                  </a:cubicBezTo>
                  <a:lnTo>
                    <a:pt x="7455949" y="3825164"/>
                  </a:lnTo>
                  <a:lnTo>
                    <a:pt x="7488555" y="3827512"/>
                  </a:lnTo>
                  <a:cubicBezTo>
                    <a:pt x="7503352" y="3814797"/>
                    <a:pt x="7485232" y="3810189"/>
                    <a:pt x="7483593" y="3802436"/>
                  </a:cubicBezTo>
                  <a:cubicBezTo>
                    <a:pt x="7481644" y="3793177"/>
                    <a:pt x="7494226" y="3769874"/>
                    <a:pt x="7482619" y="3756451"/>
                  </a:cubicBezTo>
                  <a:lnTo>
                    <a:pt x="7553502" y="3756451"/>
                  </a:lnTo>
                  <a:cubicBezTo>
                    <a:pt x="7553502" y="3756451"/>
                    <a:pt x="7531351" y="3789943"/>
                    <a:pt x="7531351" y="3789943"/>
                  </a:cubicBezTo>
                  <a:cubicBezTo>
                    <a:pt x="7518149" y="3783741"/>
                    <a:pt x="7510839" y="3779754"/>
                    <a:pt x="7496574" y="3788083"/>
                  </a:cubicBezTo>
                  <a:lnTo>
                    <a:pt x="7496441" y="3804652"/>
                  </a:lnTo>
                  <a:lnTo>
                    <a:pt x="7518061" y="3809658"/>
                  </a:lnTo>
                  <a:cubicBezTo>
                    <a:pt x="7509289" y="3847713"/>
                    <a:pt x="7478233" y="3843106"/>
                    <a:pt x="7447177" y="3836195"/>
                  </a:cubicBezTo>
                  <a:lnTo>
                    <a:pt x="7447177" y="4070997"/>
                  </a:lnTo>
                  <a:cubicBezTo>
                    <a:pt x="7447177" y="4070997"/>
                    <a:pt x="8118534" y="4074320"/>
                    <a:pt x="8118534" y="4074320"/>
                  </a:cubicBezTo>
                  <a:lnTo>
                    <a:pt x="8125002" y="4064352"/>
                  </a:lnTo>
                  <a:lnTo>
                    <a:pt x="8129433" y="3853916"/>
                  </a:lnTo>
                  <a:lnTo>
                    <a:pt x="8142723" y="3862732"/>
                  </a:lnTo>
                  <a:lnTo>
                    <a:pt x="8133863" y="3862732"/>
                  </a:lnTo>
                  <a:lnTo>
                    <a:pt x="8133863" y="4070997"/>
                  </a:lnTo>
                  <a:lnTo>
                    <a:pt x="8164875" y="4070997"/>
                  </a:lnTo>
                  <a:cubicBezTo>
                    <a:pt x="8167090" y="4069358"/>
                    <a:pt x="8160444" y="4065282"/>
                    <a:pt x="8160444" y="4064352"/>
                  </a:cubicBezTo>
                  <a:lnTo>
                    <a:pt x="8160444" y="3869422"/>
                  </a:lnTo>
                  <a:cubicBezTo>
                    <a:pt x="8160444" y="3868314"/>
                    <a:pt x="8164786" y="3848201"/>
                    <a:pt x="8169260" y="3849530"/>
                  </a:cubicBezTo>
                  <a:lnTo>
                    <a:pt x="8168951" y="4064662"/>
                  </a:lnTo>
                  <a:cubicBezTo>
                    <a:pt x="8189374" y="4087300"/>
                    <a:pt x="8174178" y="4129122"/>
                    <a:pt x="8173558" y="4157209"/>
                  </a:cubicBezTo>
                  <a:cubicBezTo>
                    <a:pt x="8170811" y="4276781"/>
                    <a:pt x="8177412" y="4396929"/>
                    <a:pt x="8173912" y="4516413"/>
                  </a:cubicBezTo>
                  <a:cubicBezTo>
                    <a:pt x="8173513" y="4530368"/>
                    <a:pt x="8161818" y="4574892"/>
                    <a:pt x="8173425" y="4582955"/>
                  </a:cubicBezTo>
                  <a:lnTo>
                    <a:pt x="8235980" y="4582822"/>
                  </a:lnTo>
                  <a:lnTo>
                    <a:pt x="8240189" y="3831765"/>
                  </a:lnTo>
                  <a:lnTo>
                    <a:pt x="8178165" y="3831765"/>
                  </a:lnTo>
                  <a:lnTo>
                    <a:pt x="8175330" y="3840891"/>
                  </a:lnTo>
                  <a:cubicBezTo>
                    <a:pt x="8151938" y="3829018"/>
                    <a:pt x="8129123" y="3856707"/>
                    <a:pt x="8110382" y="3840891"/>
                  </a:cubicBezTo>
                  <a:cubicBezTo>
                    <a:pt x="8104889" y="3836284"/>
                    <a:pt x="8095719" y="3807708"/>
                    <a:pt x="8098421" y="3805228"/>
                  </a:cubicBezTo>
                  <a:lnTo>
                    <a:pt x="8125002" y="3805228"/>
                  </a:lnTo>
                  <a:cubicBezTo>
                    <a:pt x="8125002" y="3805228"/>
                    <a:pt x="8124471" y="3787994"/>
                    <a:pt x="8124471" y="3787994"/>
                  </a:cubicBezTo>
                  <a:lnTo>
                    <a:pt x="8071662" y="3781082"/>
                  </a:lnTo>
                  <a:lnTo>
                    <a:pt x="8062979" y="3756451"/>
                  </a:lnTo>
                  <a:lnTo>
                    <a:pt x="8125002" y="3756451"/>
                  </a:lnTo>
                  <a:lnTo>
                    <a:pt x="8125002" y="3703244"/>
                  </a:lnTo>
                  <a:cubicBezTo>
                    <a:pt x="8125002" y="3703244"/>
                    <a:pt x="8178165" y="3703332"/>
                    <a:pt x="8178165" y="3703332"/>
                  </a:cubicBezTo>
                  <a:cubicBezTo>
                    <a:pt x="8164697" y="3719104"/>
                    <a:pt x="8168109" y="3741742"/>
                    <a:pt x="8171254" y="3761146"/>
                  </a:cubicBezTo>
                  <a:lnTo>
                    <a:pt x="8235803" y="3765311"/>
                  </a:lnTo>
                  <a:lnTo>
                    <a:pt x="8240233" y="3277941"/>
                  </a:lnTo>
                  <a:lnTo>
                    <a:pt x="7812760" y="3282460"/>
                  </a:lnTo>
                  <a:lnTo>
                    <a:pt x="7808241" y="3269036"/>
                  </a:lnTo>
                  <a:lnTo>
                    <a:pt x="7786400" y="3278207"/>
                  </a:lnTo>
                  <a:lnTo>
                    <a:pt x="7402919" y="3277941"/>
                  </a:lnTo>
                  <a:lnTo>
                    <a:pt x="7402919" y="3754191"/>
                  </a:lnTo>
                  <a:cubicBezTo>
                    <a:pt x="7402919" y="3754191"/>
                    <a:pt x="7409918" y="3764779"/>
                    <a:pt x="7409918" y="3764779"/>
                  </a:cubicBezTo>
                  <a:lnTo>
                    <a:pt x="7447266" y="3760881"/>
                  </a:lnTo>
                  <a:lnTo>
                    <a:pt x="7447266" y="3712104"/>
                  </a:lnTo>
                  <a:cubicBezTo>
                    <a:pt x="7436190" y="3717996"/>
                    <a:pt x="7432247" y="3710775"/>
                    <a:pt x="7433975" y="3698813"/>
                  </a:cubicBezTo>
                  <a:lnTo>
                    <a:pt x="7488555" y="3707585"/>
                  </a:lnTo>
                  <a:lnTo>
                    <a:pt x="7491524" y="3720920"/>
                  </a:lnTo>
                  <a:lnTo>
                    <a:pt x="7451651" y="3720920"/>
                  </a:lnTo>
                  <a:close/>
                  <a:moveTo>
                    <a:pt x="4346014" y="3277986"/>
                  </a:moveTo>
                  <a:lnTo>
                    <a:pt x="4171020" y="3277986"/>
                  </a:lnTo>
                  <a:cubicBezTo>
                    <a:pt x="4153210" y="3294732"/>
                    <a:pt x="4157508" y="3325433"/>
                    <a:pt x="4152812" y="3344794"/>
                  </a:cubicBezTo>
                  <a:cubicBezTo>
                    <a:pt x="4146565" y="3370489"/>
                    <a:pt x="4107402" y="3498522"/>
                    <a:pt x="4117591" y="3513098"/>
                  </a:cubicBezTo>
                  <a:lnTo>
                    <a:pt x="4164374" y="3517262"/>
                  </a:lnTo>
                  <a:cubicBezTo>
                    <a:pt x="4159545" y="3462195"/>
                    <a:pt x="4165969" y="3406994"/>
                    <a:pt x="4164552" y="3350951"/>
                  </a:cubicBezTo>
                  <a:cubicBezTo>
                    <a:pt x="4164197" y="3336908"/>
                    <a:pt x="4151792" y="3316927"/>
                    <a:pt x="4168760" y="3309042"/>
                  </a:cubicBezTo>
                  <a:lnTo>
                    <a:pt x="4173235" y="3760925"/>
                  </a:lnTo>
                  <a:lnTo>
                    <a:pt x="4346014" y="3760925"/>
                  </a:lnTo>
                  <a:lnTo>
                    <a:pt x="4346014" y="3278030"/>
                  </a:lnTo>
                  <a:close/>
                  <a:moveTo>
                    <a:pt x="5338386" y="3277986"/>
                  </a:moveTo>
                  <a:lnTo>
                    <a:pt x="5196619" y="3277986"/>
                  </a:lnTo>
                  <a:lnTo>
                    <a:pt x="5196619" y="3760881"/>
                  </a:lnTo>
                  <a:lnTo>
                    <a:pt x="5333956" y="3760881"/>
                  </a:lnTo>
                  <a:lnTo>
                    <a:pt x="5338386" y="3277986"/>
                  </a:lnTo>
                  <a:close/>
                  <a:moveTo>
                    <a:pt x="7398444" y="3277986"/>
                  </a:moveTo>
                  <a:lnTo>
                    <a:pt x="7232311" y="3277986"/>
                  </a:lnTo>
                  <a:cubicBezTo>
                    <a:pt x="7228146" y="3280777"/>
                    <a:pt x="7225665" y="3289061"/>
                    <a:pt x="7225665" y="3293491"/>
                  </a:cubicBezTo>
                  <a:lnTo>
                    <a:pt x="7225665" y="3760881"/>
                  </a:lnTo>
                  <a:lnTo>
                    <a:pt x="7398444" y="3760881"/>
                  </a:lnTo>
                  <a:lnTo>
                    <a:pt x="7398444" y="3277986"/>
                  </a:lnTo>
                  <a:close/>
                  <a:moveTo>
                    <a:pt x="8404107" y="3277986"/>
                  </a:moveTo>
                  <a:lnTo>
                    <a:pt x="8244619" y="3277986"/>
                  </a:lnTo>
                  <a:lnTo>
                    <a:pt x="8244619" y="3760881"/>
                  </a:lnTo>
                  <a:lnTo>
                    <a:pt x="8408537" y="3760881"/>
                  </a:lnTo>
                  <a:lnTo>
                    <a:pt x="8404107" y="3277986"/>
                  </a:lnTo>
                  <a:close/>
                  <a:moveTo>
                    <a:pt x="5719386" y="3308997"/>
                  </a:moveTo>
                  <a:lnTo>
                    <a:pt x="5595340" y="3308997"/>
                  </a:lnTo>
                  <a:lnTo>
                    <a:pt x="5595340" y="3641265"/>
                  </a:lnTo>
                  <a:lnTo>
                    <a:pt x="5723816" y="3641265"/>
                  </a:lnTo>
                  <a:lnTo>
                    <a:pt x="5719386" y="3308997"/>
                  </a:lnTo>
                  <a:close/>
                  <a:moveTo>
                    <a:pt x="6982002" y="3317858"/>
                  </a:moveTo>
                  <a:lnTo>
                    <a:pt x="6862386" y="3317858"/>
                  </a:lnTo>
                  <a:cubicBezTo>
                    <a:pt x="6865665" y="3340097"/>
                    <a:pt x="6857823" y="3374166"/>
                    <a:pt x="6862475" y="3394501"/>
                  </a:cubicBezTo>
                  <a:cubicBezTo>
                    <a:pt x="6863316" y="3398178"/>
                    <a:pt x="6869741" y="3398000"/>
                    <a:pt x="6871335" y="3400791"/>
                  </a:cubicBezTo>
                  <a:cubicBezTo>
                    <a:pt x="6876873" y="3410538"/>
                    <a:pt x="6863538" y="3442081"/>
                    <a:pt x="6862253" y="3457233"/>
                  </a:cubicBezTo>
                  <a:cubicBezTo>
                    <a:pt x="6856848" y="3520231"/>
                    <a:pt x="6866595" y="3590760"/>
                    <a:pt x="6862431" y="3654555"/>
                  </a:cubicBezTo>
                  <a:lnTo>
                    <a:pt x="6977617" y="3654555"/>
                  </a:lnTo>
                  <a:lnTo>
                    <a:pt x="6982047" y="3317858"/>
                  </a:lnTo>
                  <a:close/>
                  <a:moveTo>
                    <a:pt x="1089793" y="3481776"/>
                  </a:moveTo>
                  <a:lnTo>
                    <a:pt x="1089793" y="3366590"/>
                  </a:lnTo>
                  <a:lnTo>
                    <a:pt x="1001144" y="3479517"/>
                  </a:lnTo>
                  <a:cubicBezTo>
                    <a:pt x="1001011" y="3483947"/>
                    <a:pt x="1078407" y="3484213"/>
                    <a:pt x="1089793" y="3481776"/>
                  </a:cubicBezTo>
                  <a:close/>
                  <a:moveTo>
                    <a:pt x="4164374" y="3521648"/>
                  </a:moveTo>
                  <a:lnTo>
                    <a:pt x="2460773" y="3521471"/>
                  </a:lnTo>
                  <a:cubicBezTo>
                    <a:pt x="2430603" y="3520629"/>
                    <a:pt x="2408009" y="3545350"/>
                    <a:pt x="2451868" y="3548407"/>
                  </a:cubicBezTo>
                  <a:cubicBezTo>
                    <a:pt x="2491740" y="3551198"/>
                    <a:pt x="2550219" y="3548008"/>
                    <a:pt x="2593636" y="3548407"/>
                  </a:cubicBezTo>
                  <a:cubicBezTo>
                    <a:pt x="3107985" y="3553369"/>
                    <a:pt x="3621316" y="3542825"/>
                    <a:pt x="4135844" y="3544065"/>
                  </a:cubicBezTo>
                  <a:cubicBezTo>
                    <a:pt x="4149134" y="3543356"/>
                    <a:pt x="4168362" y="3537774"/>
                    <a:pt x="4164374" y="3521648"/>
                  </a:cubicBezTo>
                  <a:close/>
                  <a:moveTo>
                    <a:pt x="8160444" y="3712148"/>
                  </a:moveTo>
                  <a:lnTo>
                    <a:pt x="8133907" y="3707718"/>
                  </a:lnTo>
                  <a:lnTo>
                    <a:pt x="8125047" y="3836195"/>
                  </a:lnTo>
                  <a:lnTo>
                    <a:pt x="8159603" y="3826449"/>
                  </a:lnTo>
                  <a:lnTo>
                    <a:pt x="8164963" y="3796367"/>
                  </a:lnTo>
                  <a:cubicBezTo>
                    <a:pt x="8173513" y="3795171"/>
                    <a:pt x="8166159" y="3805759"/>
                    <a:pt x="8171918" y="3810145"/>
                  </a:cubicBezTo>
                  <a:cubicBezTo>
                    <a:pt x="8189551" y="3823569"/>
                    <a:pt x="8383108" y="3808063"/>
                    <a:pt x="8419657" y="3814044"/>
                  </a:cubicBezTo>
                  <a:lnTo>
                    <a:pt x="8428783" y="3809879"/>
                  </a:lnTo>
                  <a:lnTo>
                    <a:pt x="8430733" y="3778557"/>
                  </a:lnTo>
                  <a:lnTo>
                    <a:pt x="8160489" y="3787418"/>
                  </a:lnTo>
                  <a:lnTo>
                    <a:pt x="8160489" y="3712104"/>
                  </a:lnTo>
                  <a:close/>
                  <a:moveTo>
                    <a:pt x="5136811" y="3814044"/>
                  </a:moveTo>
                  <a:lnTo>
                    <a:pt x="5750398" y="3814044"/>
                  </a:lnTo>
                  <a:lnTo>
                    <a:pt x="5750398" y="3778557"/>
                  </a:lnTo>
                  <a:cubicBezTo>
                    <a:pt x="5584175" y="3774526"/>
                    <a:pt x="5418042" y="3786532"/>
                    <a:pt x="5251775" y="3783209"/>
                  </a:cubicBezTo>
                  <a:cubicBezTo>
                    <a:pt x="5231795" y="3782810"/>
                    <a:pt x="5131495" y="3770538"/>
                    <a:pt x="5123254" y="3782722"/>
                  </a:cubicBezTo>
                  <a:cubicBezTo>
                    <a:pt x="5114217" y="3795969"/>
                    <a:pt x="5120286" y="3811784"/>
                    <a:pt x="5136811" y="3814044"/>
                  </a:cubicBezTo>
                  <a:close/>
                  <a:moveTo>
                    <a:pt x="5750398" y="3827334"/>
                  </a:moveTo>
                  <a:cubicBezTo>
                    <a:pt x="5745968" y="3827955"/>
                    <a:pt x="5738924" y="3831765"/>
                    <a:pt x="5734892" y="3831765"/>
                  </a:cubicBezTo>
                  <a:lnTo>
                    <a:pt x="5342816" y="3831765"/>
                  </a:lnTo>
                  <a:lnTo>
                    <a:pt x="5342816" y="4580474"/>
                  </a:lnTo>
                  <a:lnTo>
                    <a:pt x="5750398" y="4584904"/>
                  </a:lnTo>
                  <a:lnTo>
                    <a:pt x="5750398" y="3827334"/>
                  </a:lnTo>
                  <a:close/>
                  <a:moveTo>
                    <a:pt x="6862386" y="3845055"/>
                  </a:moveTo>
                  <a:lnTo>
                    <a:pt x="7004154" y="3845055"/>
                  </a:lnTo>
                  <a:lnTo>
                    <a:pt x="6999723" y="4164032"/>
                  </a:lnTo>
                  <a:lnTo>
                    <a:pt x="6862386" y="4164032"/>
                  </a:lnTo>
                  <a:lnTo>
                    <a:pt x="6862386" y="4195044"/>
                  </a:lnTo>
                  <a:lnTo>
                    <a:pt x="6990863" y="4195044"/>
                  </a:lnTo>
                  <a:lnTo>
                    <a:pt x="6990863" y="4505160"/>
                  </a:lnTo>
                  <a:lnTo>
                    <a:pt x="6862386" y="4505160"/>
                  </a:lnTo>
                  <a:lnTo>
                    <a:pt x="6862386" y="4580474"/>
                  </a:lnTo>
                  <a:lnTo>
                    <a:pt x="7221279" y="4584949"/>
                  </a:lnTo>
                  <a:cubicBezTo>
                    <a:pt x="7220482" y="4560627"/>
                    <a:pt x="7222210" y="4535994"/>
                    <a:pt x="7221457" y="4511628"/>
                  </a:cubicBezTo>
                  <a:cubicBezTo>
                    <a:pt x="7215033" y="4304027"/>
                    <a:pt x="7209318" y="4090623"/>
                    <a:pt x="7216627" y="3882579"/>
                  </a:cubicBezTo>
                  <a:cubicBezTo>
                    <a:pt x="7217203" y="3866188"/>
                    <a:pt x="7224513" y="3849308"/>
                    <a:pt x="7221279" y="3831809"/>
                  </a:cubicBezTo>
                  <a:cubicBezTo>
                    <a:pt x="7118808" y="3829195"/>
                    <a:pt x="7015628" y="3835309"/>
                    <a:pt x="6913156" y="3832030"/>
                  </a:cubicBezTo>
                  <a:cubicBezTo>
                    <a:pt x="6900885" y="3831632"/>
                    <a:pt x="6872221" y="3820866"/>
                    <a:pt x="6864335" y="3831587"/>
                  </a:cubicBezTo>
                  <a:lnTo>
                    <a:pt x="6862386" y="3845144"/>
                  </a:lnTo>
                  <a:close/>
                  <a:moveTo>
                    <a:pt x="6787072" y="3831765"/>
                  </a:moveTo>
                  <a:lnTo>
                    <a:pt x="5825712" y="3831765"/>
                  </a:lnTo>
                  <a:lnTo>
                    <a:pt x="5828325" y="3845144"/>
                  </a:lnTo>
                  <a:cubicBezTo>
                    <a:pt x="5992155" y="3845144"/>
                    <a:pt x="6156030" y="3844922"/>
                    <a:pt x="6319860" y="3844878"/>
                  </a:cubicBezTo>
                  <a:cubicBezTo>
                    <a:pt x="6360529" y="3844878"/>
                    <a:pt x="6402794" y="3844967"/>
                    <a:pt x="6443552" y="3844878"/>
                  </a:cubicBezTo>
                  <a:cubicBezTo>
                    <a:pt x="6558074" y="3844657"/>
                    <a:pt x="6672640" y="3845410"/>
                    <a:pt x="6787117" y="3845055"/>
                  </a:cubicBezTo>
                  <a:lnTo>
                    <a:pt x="6787117" y="3831765"/>
                  </a:lnTo>
                  <a:close/>
                  <a:moveTo>
                    <a:pt x="7398444" y="3831765"/>
                  </a:moveTo>
                  <a:lnTo>
                    <a:pt x="7225665" y="3831765"/>
                  </a:lnTo>
                  <a:lnTo>
                    <a:pt x="7225665" y="4578259"/>
                  </a:lnTo>
                  <a:lnTo>
                    <a:pt x="7232311" y="4584904"/>
                  </a:lnTo>
                  <a:lnTo>
                    <a:pt x="7398444" y="4584904"/>
                  </a:lnTo>
                  <a:lnTo>
                    <a:pt x="7398444" y="3831765"/>
                  </a:lnTo>
                  <a:close/>
                  <a:moveTo>
                    <a:pt x="7402875" y="3831765"/>
                  </a:moveTo>
                  <a:lnTo>
                    <a:pt x="7402875" y="4584904"/>
                  </a:lnTo>
                  <a:lnTo>
                    <a:pt x="7438361" y="4584904"/>
                  </a:lnTo>
                  <a:cubicBezTo>
                    <a:pt x="7438361" y="4584904"/>
                    <a:pt x="7441772" y="3841555"/>
                    <a:pt x="7441772" y="3841555"/>
                  </a:cubicBezTo>
                  <a:cubicBezTo>
                    <a:pt x="7429722" y="3832872"/>
                    <a:pt x="7417893" y="3829815"/>
                    <a:pt x="7402875" y="3831765"/>
                  </a:cubicBezTo>
                  <a:close/>
                  <a:moveTo>
                    <a:pt x="8408537" y="3831765"/>
                  </a:moveTo>
                  <a:lnTo>
                    <a:pt x="8249049" y="3831765"/>
                  </a:lnTo>
                  <a:cubicBezTo>
                    <a:pt x="8250466" y="3836106"/>
                    <a:pt x="8244619" y="3841378"/>
                    <a:pt x="8244619" y="3842840"/>
                  </a:cubicBezTo>
                  <a:lnTo>
                    <a:pt x="8244619" y="4578259"/>
                  </a:lnTo>
                  <a:lnTo>
                    <a:pt x="8251264" y="4584904"/>
                  </a:lnTo>
                  <a:lnTo>
                    <a:pt x="8408537" y="4584904"/>
                  </a:lnTo>
                  <a:lnTo>
                    <a:pt x="8408537" y="3831765"/>
                  </a:lnTo>
                  <a:close/>
                  <a:moveTo>
                    <a:pt x="6995293" y="3853916"/>
                  </a:moveTo>
                  <a:lnTo>
                    <a:pt x="6862386" y="3849486"/>
                  </a:lnTo>
                  <a:lnTo>
                    <a:pt x="6862386" y="4159602"/>
                  </a:lnTo>
                  <a:lnTo>
                    <a:pt x="6995293" y="4159602"/>
                  </a:lnTo>
                  <a:lnTo>
                    <a:pt x="6995293" y="3853916"/>
                  </a:lnTo>
                  <a:close/>
                  <a:moveTo>
                    <a:pt x="6782642" y="3853916"/>
                  </a:moveTo>
                  <a:lnTo>
                    <a:pt x="5825712" y="3853916"/>
                  </a:lnTo>
                  <a:lnTo>
                    <a:pt x="5830142" y="4580474"/>
                  </a:lnTo>
                  <a:lnTo>
                    <a:pt x="5892165" y="4580474"/>
                  </a:lnTo>
                  <a:lnTo>
                    <a:pt x="5887513" y="4099572"/>
                  </a:lnTo>
                  <a:lnTo>
                    <a:pt x="5892165" y="3876067"/>
                  </a:lnTo>
                  <a:cubicBezTo>
                    <a:pt x="5909399" y="3873940"/>
                    <a:pt x="5896551" y="3883244"/>
                    <a:pt x="5896551" y="3887098"/>
                  </a:cubicBezTo>
                  <a:lnTo>
                    <a:pt x="5896551" y="4580430"/>
                  </a:lnTo>
                  <a:lnTo>
                    <a:pt x="5954144" y="4580430"/>
                  </a:lnTo>
                  <a:lnTo>
                    <a:pt x="5954144" y="3880453"/>
                  </a:lnTo>
                  <a:lnTo>
                    <a:pt x="5931949" y="3878238"/>
                  </a:lnTo>
                  <a:lnTo>
                    <a:pt x="5963005" y="3876023"/>
                  </a:lnTo>
                  <a:lnTo>
                    <a:pt x="5958574" y="4580430"/>
                  </a:lnTo>
                  <a:lnTo>
                    <a:pt x="6033888" y="4580430"/>
                  </a:lnTo>
                  <a:cubicBezTo>
                    <a:pt x="6035085" y="4577196"/>
                    <a:pt x="6029458" y="4575114"/>
                    <a:pt x="6029458" y="4573784"/>
                  </a:cubicBezTo>
                  <a:lnTo>
                    <a:pt x="6029458" y="3915895"/>
                  </a:lnTo>
                  <a:lnTo>
                    <a:pt x="6556656" y="3911464"/>
                  </a:lnTo>
                  <a:lnTo>
                    <a:pt x="6556656" y="4580430"/>
                  </a:lnTo>
                  <a:lnTo>
                    <a:pt x="6640830" y="4580430"/>
                  </a:lnTo>
                  <a:lnTo>
                    <a:pt x="6640830" y="3871592"/>
                  </a:lnTo>
                  <a:lnTo>
                    <a:pt x="6711714" y="3871592"/>
                  </a:lnTo>
                  <a:lnTo>
                    <a:pt x="6711714" y="4575999"/>
                  </a:lnTo>
                  <a:lnTo>
                    <a:pt x="6702853" y="4569443"/>
                  </a:lnTo>
                  <a:lnTo>
                    <a:pt x="6707284" y="3887098"/>
                  </a:lnTo>
                  <a:lnTo>
                    <a:pt x="6700018" y="3876643"/>
                  </a:lnTo>
                  <a:lnTo>
                    <a:pt x="6645260" y="3876023"/>
                  </a:lnTo>
                  <a:lnTo>
                    <a:pt x="6645260" y="4580430"/>
                  </a:lnTo>
                  <a:lnTo>
                    <a:pt x="6772585" y="4584018"/>
                  </a:lnTo>
                  <a:lnTo>
                    <a:pt x="6782598" y="4578215"/>
                  </a:lnTo>
                  <a:lnTo>
                    <a:pt x="6782598" y="3853871"/>
                  </a:lnTo>
                  <a:close/>
                  <a:moveTo>
                    <a:pt x="8169305" y="4079813"/>
                  </a:moveTo>
                  <a:lnTo>
                    <a:pt x="7447133" y="4079813"/>
                  </a:lnTo>
                  <a:lnTo>
                    <a:pt x="7447133" y="4133020"/>
                  </a:lnTo>
                  <a:lnTo>
                    <a:pt x="8169305" y="4133020"/>
                  </a:lnTo>
                  <a:lnTo>
                    <a:pt x="8169305" y="4079813"/>
                  </a:lnTo>
                  <a:close/>
                  <a:moveTo>
                    <a:pt x="7447177" y="4148526"/>
                  </a:moveTo>
                  <a:lnTo>
                    <a:pt x="7447177" y="4828567"/>
                  </a:lnTo>
                  <a:lnTo>
                    <a:pt x="7478233" y="4828567"/>
                  </a:lnTo>
                  <a:cubicBezTo>
                    <a:pt x="7476594" y="4601030"/>
                    <a:pt x="7479739" y="4372696"/>
                    <a:pt x="7480714" y="4146045"/>
                  </a:cubicBezTo>
                  <a:lnTo>
                    <a:pt x="7454531" y="4142590"/>
                  </a:lnTo>
                  <a:lnTo>
                    <a:pt x="7447177" y="4148571"/>
                  </a:lnTo>
                  <a:close/>
                  <a:moveTo>
                    <a:pt x="8169305" y="4141881"/>
                  </a:moveTo>
                  <a:cubicBezTo>
                    <a:pt x="8156368" y="4141792"/>
                    <a:pt x="8132268" y="4141881"/>
                    <a:pt x="8129388" y="4157298"/>
                  </a:cubicBezTo>
                  <a:lnTo>
                    <a:pt x="8133863" y="4824137"/>
                  </a:lnTo>
                  <a:lnTo>
                    <a:pt x="8160267" y="4823871"/>
                  </a:lnTo>
                  <a:cubicBezTo>
                    <a:pt x="8160622" y="4812751"/>
                    <a:pt x="8164387" y="4802207"/>
                    <a:pt x="8165096" y="4791043"/>
                  </a:cubicBezTo>
                  <a:cubicBezTo>
                    <a:pt x="8178210" y="4588980"/>
                    <a:pt x="8158451" y="4370614"/>
                    <a:pt x="8164697" y="4165981"/>
                  </a:cubicBezTo>
                  <a:cubicBezTo>
                    <a:pt x="8164963" y="4157475"/>
                    <a:pt x="8168153" y="4150077"/>
                    <a:pt x="8169349" y="4141881"/>
                  </a:cubicBezTo>
                  <a:close/>
                  <a:moveTo>
                    <a:pt x="4438429" y="4151317"/>
                  </a:moveTo>
                  <a:lnTo>
                    <a:pt x="4408037" y="4150697"/>
                  </a:lnTo>
                  <a:lnTo>
                    <a:pt x="4408037" y="4832997"/>
                  </a:lnTo>
                  <a:cubicBezTo>
                    <a:pt x="4408037" y="4832997"/>
                    <a:pt x="4443479" y="4832953"/>
                    <a:pt x="4443479" y="4832953"/>
                  </a:cubicBezTo>
                  <a:lnTo>
                    <a:pt x="4438429" y="4151362"/>
                  </a:lnTo>
                  <a:close/>
                  <a:moveTo>
                    <a:pt x="6977572" y="4203904"/>
                  </a:moveTo>
                  <a:lnTo>
                    <a:pt x="6873462" y="4203904"/>
                  </a:lnTo>
                  <a:cubicBezTo>
                    <a:pt x="6872354" y="4203904"/>
                    <a:pt x="6870848" y="4200316"/>
                    <a:pt x="6869032" y="4200449"/>
                  </a:cubicBezTo>
                  <a:lnTo>
                    <a:pt x="6862386" y="4206119"/>
                  </a:lnTo>
                  <a:lnTo>
                    <a:pt x="6862386" y="4496300"/>
                  </a:lnTo>
                  <a:lnTo>
                    <a:pt x="6982002" y="4496300"/>
                  </a:lnTo>
                  <a:lnTo>
                    <a:pt x="6977572" y="4203904"/>
                  </a:lnTo>
                  <a:close/>
                  <a:moveTo>
                    <a:pt x="4394747" y="4598195"/>
                  </a:moveTo>
                  <a:lnTo>
                    <a:pt x="4173235" y="4598195"/>
                  </a:lnTo>
                  <a:lnTo>
                    <a:pt x="4173235" y="4624776"/>
                  </a:lnTo>
                  <a:lnTo>
                    <a:pt x="4394747" y="4624776"/>
                  </a:lnTo>
                  <a:lnTo>
                    <a:pt x="4394747" y="4598195"/>
                  </a:lnTo>
                  <a:close/>
                  <a:moveTo>
                    <a:pt x="5185543" y="4624776"/>
                  </a:moveTo>
                  <a:lnTo>
                    <a:pt x="5750398" y="4624776"/>
                  </a:lnTo>
                  <a:cubicBezTo>
                    <a:pt x="5754518" y="4597619"/>
                    <a:pt x="5745214" y="4599347"/>
                    <a:pt x="5721779" y="4597973"/>
                  </a:cubicBezTo>
                  <a:cubicBezTo>
                    <a:pt x="5577043" y="4589512"/>
                    <a:pt x="5360006" y="4587607"/>
                    <a:pt x="5216377" y="4597973"/>
                  </a:cubicBezTo>
                  <a:cubicBezTo>
                    <a:pt x="5210219" y="4598417"/>
                    <a:pt x="5187625" y="4601207"/>
                    <a:pt x="5184391" y="4603555"/>
                  </a:cubicBezTo>
                  <a:cubicBezTo>
                    <a:pt x="5178986" y="4607498"/>
                    <a:pt x="5177081" y="4622339"/>
                    <a:pt x="5185543" y="4624732"/>
                  </a:cubicBezTo>
                  <a:close/>
                  <a:moveTo>
                    <a:pt x="6033933" y="4598195"/>
                  </a:moveTo>
                  <a:lnTo>
                    <a:pt x="5825712" y="4598195"/>
                  </a:lnTo>
                  <a:cubicBezTo>
                    <a:pt x="5825534" y="4607720"/>
                    <a:pt x="5823408" y="4618663"/>
                    <a:pt x="5832357" y="4624776"/>
                  </a:cubicBezTo>
                  <a:lnTo>
                    <a:pt x="6033933" y="4624776"/>
                  </a:lnTo>
                  <a:lnTo>
                    <a:pt x="6033933" y="4598195"/>
                  </a:lnTo>
                  <a:close/>
                  <a:moveTo>
                    <a:pt x="6782642" y="4598195"/>
                  </a:moveTo>
                  <a:lnTo>
                    <a:pt x="6561130" y="4598195"/>
                  </a:lnTo>
                  <a:cubicBezTo>
                    <a:pt x="6559934" y="4608252"/>
                    <a:pt x="6559048" y="4624776"/>
                    <a:pt x="6572206" y="4624776"/>
                  </a:cubicBezTo>
                  <a:lnTo>
                    <a:pt x="6782642" y="4624776"/>
                  </a:lnTo>
                  <a:lnTo>
                    <a:pt x="6782642" y="4598195"/>
                  </a:lnTo>
                  <a:close/>
                  <a:moveTo>
                    <a:pt x="7433886" y="4624776"/>
                  </a:moveTo>
                  <a:cubicBezTo>
                    <a:pt x="7434064" y="4615251"/>
                    <a:pt x="7436190" y="4604309"/>
                    <a:pt x="7427241" y="4598195"/>
                  </a:cubicBezTo>
                  <a:lnTo>
                    <a:pt x="6862386" y="4598195"/>
                  </a:lnTo>
                  <a:lnTo>
                    <a:pt x="6862386" y="4624776"/>
                  </a:lnTo>
                  <a:lnTo>
                    <a:pt x="7433886" y="4624776"/>
                  </a:lnTo>
                  <a:close/>
                  <a:moveTo>
                    <a:pt x="8408537" y="4598195"/>
                  </a:moveTo>
                  <a:lnTo>
                    <a:pt x="8173735" y="4598195"/>
                  </a:lnTo>
                  <a:lnTo>
                    <a:pt x="8173735" y="4624776"/>
                  </a:lnTo>
                  <a:lnTo>
                    <a:pt x="8408537" y="4624776"/>
                  </a:lnTo>
                  <a:lnTo>
                    <a:pt x="8408537" y="4598195"/>
                  </a:lnTo>
                  <a:close/>
                  <a:moveTo>
                    <a:pt x="4394747" y="4664648"/>
                  </a:moveTo>
                  <a:lnTo>
                    <a:pt x="4398911" y="4645244"/>
                  </a:lnTo>
                  <a:lnTo>
                    <a:pt x="4392532" y="4638067"/>
                  </a:lnTo>
                  <a:lnTo>
                    <a:pt x="4175450" y="4638067"/>
                  </a:lnTo>
                  <a:lnTo>
                    <a:pt x="4169070" y="4645244"/>
                  </a:lnTo>
                  <a:lnTo>
                    <a:pt x="4173235" y="4664648"/>
                  </a:lnTo>
                  <a:lnTo>
                    <a:pt x="4394747" y="4664648"/>
                  </a:lnTo>
                  <a:close/>
                  <a:moveTo>
                    <a:pt x="5750398" y="4638067"/>
                  </a:moveTo>
                  <a:lnTo>
                    <a:pt x="5178898" y="4638067"/>
                  </a:lnTo>
                  <a:cubicBezTo>
                    <a:pt x="5178720" y="4647592"/>
                    <a:pt x="5176594" y="4658535"/>
                    <a:pt x="5185543" y="4664648"/>
                  </a:cubicBezTo>
                  <a:lnTo>
                    <a:pt x="5750398" y="4664648"/>
                  </a:lnTo>
                  <a:lnTo>
                    <a:pt x="5750398" y="4638067"/>
                  </a:lnTo>
                  <a:close/>
                  <a:moveTo>
                    <a:pt x="6033933" y="4638067"/>
                  </a:moveTo>
                  <a:lnTo>
                    <a:pt x="5832357" y="4638067"/>
                  </a:lnTo>
                  <a:lnTo>
                    <a:pt x="5825978" y="4645244"/>
                  </a:lnTo>
                  <a:lnTo>
                    <a:pt x="5830142" y="4664648"/>
                  </a:lnTo>
                  <a:lnTo>
                    <a:pt x="6033933" y="4664648"/>
                  </a:lnTo>
                  <a:lnTo>
                    <a:pt x="6033933" y="4638067"/>
                  </a:lnTo>
                  <a:close/>
                  <a:moveTo>
                    <a:pt x="6782642" y="4638067"/>
                  </a:moveTo>
                  <a:lnTo>
                    <a:pt x="6561130" y="4638067"/>
                  </a:lnTo>
                  <a:lnTo>
                    <a:pt x="6561130" y="4664648"/>
                  </a:lnTo>
                  <a:lnTo>
                    <a:pt x="6782642" y="4664648"/>
                  </a:lnTo>
                  <a:lnTo>
                    <a:pt x="6782642" y="4638067"/>
                  </a:lnTo>
                  <a:close/>
                  <a:moveTo>
                    <a:pt x="7438316" y="4638067"/>
                  </a:moveTo>
                  <a:lnTo>
                    <a:pt x="6862386" y="4638067"/>
                  </a:lnTo>
                  <a:lnTo>
                    <a:pt x="6862386" y="4664648"/>
                  </a:lnTo>
                  <a:lnTo>
                    <a:pt x="7438316" y="4664648"/>
                  </a:lnTo>
                  <a:lnTo>
                    <a:pt x="7438316" y="4638067"/>
                  </a:lnTo>
                  <a:close/>
                  <a:moveTo>
                    <a:pt x="8408537" y="4638067"/>
                  </a:moveTo>
                  <a:lnTo>
                    <a:pt x="8173735" y="4638067"/>
                  </a:lnTo>
                  <a:lnTo>
                    <a:pt x="8173735" y="4664648"/>
                  </a:lnTo>
                  <a:lnTo>
                    <a:pt x="8408537" y="4664648"/>
                  </a:lnTo>
                  <a:lnTo>
                    <a:pt x="8408537" y="4638067"/>
                  </a:lnTo>
                  <a:close/>
                  <a:moveTo>
                    <a:pt x="5192189" y="4673509"/>
                  </a:moveTo>
                  <a:lnTo>
                    <a:pt x="5192189" y="4742178"/>
                  </a:lnTo>
                  <a:cubicBezTo>
                    <a:pt x="5192189" y="4743551"/>
                    <a:pt x="5186119" y="4748469"/>
                    <a:pt x="5187758" y="4753253"/>
                  </a:cubicBezTo>
                  <a:lnTo>
                    <a:pt x="5745968" y="4753253"/>
                  </a:lnTo>
                  <a:lnTo>
                    <a:pt x="5745968" y="4680154"/>
                  </a:lnTo>
                  <a:cubicBezTo>
                    <a:pt x="5745968" y="4679135"/>
                    <a:pt x="5754385" y="4674262"/>
                    <a:pt x="5748183" y="4673509"/>
                  </a:cubicBezTo>
                  <a:lnTo>
                    <a:pt x="5192189" y="4673509"/>
                  </a:lnTo>
                  <a:close/>
                  <a:moveTo>
                    <a:pt x="4394747" y="4673509"/>
                  </a:moveTo>
                  <a:lnTo>
                    <a:pt x="4173235" y="4673509"/>
                  </a:lnTo>
                  <a:lnTo>
                    <a:pt x="4173235" y="4753253"/>
                  </a:lnTo>
                  <a:lnTo>
                    <a:pt x="4394747" y="4753253"/>
                  </a:lnTo>
                  <a:lnTo>
                    <a:pt x="4394747" y="4673509"/>
                  </a:lnTo>
                  <a:close/>
                  <a:moveTo>
                    <a:pt x="6033933" y="4673509"/>
                  </a:moveTo>
                  <a:lnTo>
                    <a:pt x="5830142" y="4673509"/>
                  </a:lnTo>
                  <a:lnTo>
                    <a:pt x="5830142" y="4753253"/>
                  </a:lnTo>
                  <a:lnTo>
                    <a:pt x="6033933" y="4753253"/>
                  </a:lnTo>
                  <a:lnTo>
                    <a:pt x="6033933" y="4673509"/>
                  </a:lnTo>
                  <a:close/>
                  <a:moveTo>
                    <a:pt x="6782642" y="4673509"/>
                  </a:moveTo>
                  <a:lnTo>
                    <a:pt x="6561130" y="4673509"/>
                  </a:lnTo>
                  <a:lnTo>
                    <a:pt x="6561130" y="4753253"/>
                  </a:lnTo>
                  <a:lnTo>
                    <a:pt x="6782642" y="4753253"/>
                  </a:lnTo>
                  <a:lnTo>
                    <a:pt x="6782642" y="4673509"/>
                  </a:lnTo>
                  <a:close/>
                  <a:moveTo>
                    <a:pt x="7438316" y="4673509"/>
                  </a:moveTo>
                  <a:lnTo>
                    <a:pt x="6862386" y="4673509"/>
                  </a:lnTo>
                  <a:lnTo>
                    <a:pt x="6862386" y="4753253"/>
                  </a:lnTo>
                  <a:lnTo>
                    <a:pt x="7438316" y="4753253"/>
                  </a:lnTo>
                  <a:lnTo>
                    <a:pt x="7438316" y="4673509"/>
                  </a:lnTo>
                  <a:close/>
                  <a:moveTo>
                    <a:pt x="8404107" y="4673509"/>
                  </a:moveTo>
                  <a:lnTo>
                    <a:pt x="8173735" y="4673509"/>
                  </a:lnTo>
                  <a:lnTo>
                    <a:pt x="8173735" y="4753253"/>
                  </a:lnTo>
                  <a:lnTo>
                    <a:pt x="8404107" y="4753253"/>
                  </a:lnTo>
                  <a:lnTo>
                    <a:pt x="8404107" y="4673509"/>
                  </a:lnTo>
                  <a:close/>
                  <a:moveTo>
                    <a:pt x="5750398" y="4762114"/>
                  </a:moveTo>
                  <a:lnTo>
                    <a:pt x="5174468" y="4762114"/>
                  </a:lnTo>
                  <a:cubicBezTo>
                    <a:pt x="5174601" y="4783290"/>
                    <a:pt x="5161399" y="4793479"/>
                    <a:pt x="5147886" y="4806416"/>
                  </a:cubicBezTo>
                  <a:lnTo>
                    <a:pt x="5750398" y="4806416"/>
                  </a:lnTo>
                  <a:lnTo>
                    <a:pt x="5750398" y="4762114"/>
                  </a:lnTo>
                  <a:close/>
                  <a:moveTo>
                    <a:pt x="7438316" y="4762114"/>
                  </a:moveTo>
                  <a:lnTo>
                    <a:pt x="6862386" y="4762114"/>
                  </a:lnTo>
                  <a:lnTo>
                    <a:pt x="6862386" y="4806416"/>
                  </a:lnTo>
                  <a:lnTo>
                    <a:pt x="7438316" y="4806416"/>
                  </a:lnTo>
                  <a:lnTo>
                    <a:pt x="7438316" y="4762114"/>
                  </a:lnTo>
                  <a:close/>
                  <a:moveTo>
                    <a:pt x="8408537" y="4762114"/>
                  </a:moveTo>
                  <a:lnTo>
                    <a:pt x="8173735" y="4762114"/>
                  </a:lnTo>
                  <a:lnTo>
                    <a:pt x="8173735" y="4806416"/>
                  </a:lnTo>
                  <a:lnTo>
                    <a:pt x="8408537" y="4806416"/>
                  </a:lnTo>
                  <a:lnTo>
                    <a:pt x="8408537" y="4762114"/>
                  </a:lnTo>
                  <a:close/>
                  <a:moveTo>
                    <a:pt x="4399177" y="4841858"/>
                  </a:moveTo>
                  <a:cubicBezTo>
                    <a:pt x="4399487" y="4824491"/>
                    <a:pt x="4402765" y="4817358"/>
                    <a:pt x="4383893" y="4815055"/>
                  </a:cubicBezTo>
                  <a:cubicBezTo>
                    <a:pt x="4356647" y="4811732"/>
                    <a:pt x="4329888" y="4819308"/>
                    <a:pt x="4304148" y="4819928"/>
                  </a:cubicBezTo>
                  <a:cubicBezTo>
                    <a:pt x="4258783" y="4820947"/>
                    <a:pt x="4213772" y="4819485"/>
                    <a:pt x="4168805" y="4815276"/>
                  </a:cubicBezTo>
                  <a:lnTo>
                    <a:pt x="4170843" y="4842079"/>
                  </a:lnTo>
                  <a:cubicBezTo>
                    <a:pt x="4175937" y="4850630"/>
                    <a:pt x="4182450" y="4841902"/>
                    <a:pt x="4184310" y="4841902"/>
                  </a:cubicBezTo>
                  <a:lnTo>
                    <a:pt x="4399177" y="4841902"/>
                  </a:lnTo>
                  <a:close/>
                  <a:moveTo>
                    <a:pt x="5830142" y="4841858"/>
                  </a:moveTo>
                  <a:lnTo>
                    <a:pt x="6033933" y="4841858"/>
                  </a:lnTo>
                  <a:lnTo>
                    <a:pt x="6033933" y="4815232"/>
                  </a:lnTo>
                  <a:cubicBezTo>
                    <a:pt x="6028262" y="4809472"/>
                    <a:pt x="5949094" y="4820105"/>
                    <a:pt x="5934252" y="4820061"/>
                  </a:cubicBezTo>
                  <a:cubicBezTo>
                    <a:pt x="5923044" y="4820061"/>
                    <a:pt x="5911703" y="4815365"/>
                    <a:pt x="5898988" y="4815055"/>
                  </a:cubicBezTo>
                  <a:cubicBezTo>
                    <a:pt x="5876083" y="4814479"/>
                    <a:pt x="5852958" y="4815897"/>
                    <a:pt x="5830098" y="4815232"/>
                  </a:cubicBezTo>
                  <a:lnTo>
                    <a:pt x="5830098" y="4841858"/>
                  </a:lnTo>
                  <a:close/>
                  <a:moveTo>
                    <a:pt x="6782642" y="4815276"/>
                  </a:moveTo>
                  <a:lnTo>
                    <a:pt x="6556700" y="4815276"/>
                  </a:lnTo>
                  <a:lnTo>
                    <a:pt x="6556700" y="4841902"/>
                  </a:lnTo>
                  <a:cubicBezTo>
                    <a:pt x="6632236" y="4841193"/>
                    <a:pt x="6707594" y="4841370"/>
                    <a:pt x="6782686" y="4846332"/>
                  </a:cubicBezTo>
                  <a:lnTo>
                    <a:pt x="6782686" y="4815276"/>
                  </a:lnTo>
                  <a:close/>
                  <a:moveTo>
                    <a:pt x="7433886" y="4815232"/>
                  </a:moveTo>
                  <a:lnTo>
                    <a:pt x="6862342" y="4817536"/>
                  </a:lnTo>
                  <a:lnTo>
                    <a:pt x="6866861" y="4846288"/>
                  </a:lnTo>
                  <a:lnTo>
                    <a:pt x="7431317" y="4846377"/>
                  </a:lnTo>
                  <a:lnTo>
                    <a:pt x="7433842" y="4815276"/>
                  </a:lnTo>
                  <a:close/>
                  <a:moveTo>
                    <a:pt x="8397462" y="4819707"/>
                  </a:moveTo>
                  <a:cubicBezTo>
                    <a:pt x="8329635" y="4827637"/>
                    <a:pt x="8247543" y="4813815"/>
                    <a:pt x="8178165" y="4819707"/>
                  </a:cubicBezTo>
                  <a:cubicBezTo>
                    <a:pt x="8167001" y="4862635"/>
                    <a:pt x="8198722" y="4842301"/>
                    <a:pt x="8224505" y="4841680"/>
                  </a:cubicBezTo>
                  <a:cubicBezTo>
                    <a:pt x="8285776" y="4840130"/>
                    <a:pt x="8347356" y="4843187"/>
                    <a:pt x="8408581" y="4841902"/>
                  </a:cubicBezTo>
                  <a:lnTo>
                    <a:pt x="8408581" y="4815321"/>
                  </a:lnTo>
                  <a:cubicBezTo>
                    <a:pt x="8403575" y="4813637"/>
                    <a:pt x="8399367" y="4819529"/>
                    <a:pt x="8397462" y="48197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F1638A-B52D-FA06-DAC3-7D06A59F8F5A}"/>
                </a:ext>
              </a:extLst>
            </p:cNvPr>
            <p:cNvSpPr/>
            <p:nvPr/>
          </p:nvSpPr>
          <p:spPr>
            <a:xfrm>
              <a:off x="-5532120" y="5645669"/>
              <a:ext cx="358893" cy="603173"/>
            </a:xfrm>
            <a:custGeom>
              <a:avLst/>
              <a:gdLst>
                <a:gd name="connsiteX0" fmla="*/ 39961 w 358893"/>
                <a:gd name="connsiteY0" fmla="*/ 576637 h 603173"/>
                <a:gd name="connsiteX1" fmla="*/ 56707 w 358893"/>
                <a:gd name="connsiteY1" fmla="*/ 569149 h 603173"/>
                <a:gd name="connsiteX2" fmla="*/ 334749 w 358893"/>
                <a:gd name="connsiteY2" fmla="*/ 559138 h 603173"/>
                <a:gd name="connsiteX3" fmla="*/ 345469 w 358893"/>
                <a:gd name="connsiteY3" fmla="*/ 521481 h 603173"/>
                <a:gd name="connsiteX4" fmla="*/ 345780 w 358893"/>
                <a:gd name="connsiteY4" fmla="*/ 61224 h 603173"/>
                <a:gd name="connsiteX5" fmla="*/ 319021 w 358893"/>
                <a:gd name="connsiteY5" fmla="*/ 9523 h 603173"/>
                <a:gd name="connsiteX6" fmla="*/ 88649 w 358893"/>
                <a:gd name="connsiteY6" fmla="*/ 9523 h 603173"/>
                <a:gd name="connsiteX7" fmla="*/ 92326 w 358893"/>
                <a:gd name="connsiteY7" fmla="*/ 29547 h 603173"/>
                <a:gd name="connsiteX8" fmla="*/ 62023 w 358893"/>
                <a:gd name="connsiteY8" fmla="*/ 73761 h 603173"/>
                <a:gd name="connsiteX9" fmla="*/ 62023 w 358893"/>
                <a:gd name="connsiteY9" fmla="*/ 563302 h 603173"/>
                <a:gd name="connsiteX10" fmla="*/ 54802 w 358893"/>
                <a:gd name="connsiteY10" fmla="*/ 548372 h 603173"/>
                <a:gd name="connsiteX11" fmla="*/ 53207 w 358893"/>
                <a:gd name="connsiteY11" fmla="*/ 49395 h 603173"/>
                <a:gd name="connsiteX12" fmla="*/ 80364 w 358893"/>
                <a:gd name="connsiteY12" fmla="*/ 5713 h 603173"/>
                <a:gd name="connsiteX13" fmla="*/ 325312 w 358893"/>
                <a:gd name="connsiteY13" fmla="*/ 485 h 603173"/>
                <a:gd name="connsiteX14" fmla="*/ 358893 w 358893"/>
                <a:gd name="connsiteY14" fmla="*/ 53869 h 603173"/>
                <a:gd name="connsiteX15" fmla="*/ 358805 w 358893"/>
                <a:gd name="connsiteY15" fmla="*/ 567732 h 603173"/>
                <a:gd name="connsiteX16" fmla="*/ 268206 w 358893"/>
                <a:gd name="connsiteY16" fmla="*/ 567909 h 603173"/>
                <a:gd name="connsiteX17" fmla="*/ 104155 w 358893"/>
                <a:gd name="connsiteY17" fmla="*/ 567776 h 603173"/>
                <a:gd name="connsiteX18" fmla="*/ 53340 w 358893"/>
                <a:gd name="connsiteY18" fmla="*/ 579339 h 603173"/>
                <a:gd name="connsiteX19" fmla="*/ 57593 w 358893"/>
                <a:gd name="connsiteY19" fmla="*/ 585453 h 603173"/>
                <a:gd name="connsiteX20" fmla="*/ 57593 w 358893"/>
                <a:gd name="connsiteY20" fmla="*/ 603174 h 603173"/>
                <a:gd name="connsiteX21" fmla="*/ 0 w 358893"/>
                <a:gd name="connsiteY21" fmla="*/ 603174 h 603173"/>
                <a:gd name="connsiteX22" fmla="*/ 48777 w 358893"/>
                <a:gd name="connsiteY22" fmla="*/ 594313 h 603173"/>
                <a:gd name="connsiteX23" fmla="*/ 39872 w 358893"/>
                <a:gd name="connsiteY23" fmla="*/ 576592 h 60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893" h="603173">
                  <a:moveTo>
                    <a:pt x="39961" y="576637"/>
                  </a:moveTo>
                  <a:cubicBezTo>
                    <a:pt x="47138" y="575618"/>
                    <a:pt x="52321" y="569770"/>
                    <a:pt x="56707" y="569149"/>
                  </a:cubicBezTo>
                  <a:cubicBezTo>
                    <a:pt x="147527" y="556479"/>
                    <a:pt x="245967" y="569017"/>
                    <a:pt x="334749" y="559138"/>
                  </a:cubicBezTo>
                  <a:cubicBezTo>
                    <a:pt x="357476" y="556612"/>
                    <a:pt x="345425" y="540043"/>
                    <a:pt x="345469" y="521481"/>
                  </a:cubicBezTo>
                  <a:cubicBezTo>
                    <a:pt x="345780" y="368062"/>
                    <a:pt x="345381" y="214598"/>
                    <a:pt x="345780" y="61224"/>
                  </a:cubicBezTo>
                  <a:cubicBezTo>
                    <a:pt x="319686" y="50901"/>
                    <a:pt x="316496" y="36547"/>
                    <a:pt x="319021" y="9523"/>
                  </a:cubicBezTo>
                  <a:lnTo>
                    <a:pt x="88649" y="9523"/>
                  </a:lnTo>
                  <a:cubicBezTo>
                    <a:pt x="87497" y="16390"/>
                    <a:pt x="92548" y="23434"/>
                    <a:pt x="92326" y="29547"/>
                  </a:cubicBezTo>
                  <a:cubicBezTo>
                    <a:pt x="91573" y="52584"/>
                    <a:pt x="62023" y="70571"/>
                    <a:pt x="62023" y="73761"/>
                  </a:cubicBezTo>
                  <a:lnTo>
                    <a:pt x="62023" y="563302"/>
                  </a:lnTo>
                  <a:lnTo>
                    <a:pt x="54802" y="548372"/>
                  </a:lnTo>
                  <a:cubicBezTo>
                    <a:pt x="59454" y="382504"/>
                    <a:pt x="60030" y="215262"/>
                    <a:pt x="53207" y="49395"/>
                  </a:cubicBezTo>
                  <a:cubicBezTo>
                    <a:pt x="86212" y="61800"/>
                    <a:pt x="79035" y="28971"/>
                    <a:pt x="80364" y="5713"/>
                  </a:cubicBezTo>
                  <a:cubicBezTo>
                    <a:pt x="87408" y="-5585"/>
                    <a:pt x="295142" y="3985"/>
                    <a:pt x="325312" y="485"/>
                  </a:cubicBezTo>
                  <a:cubicBezTo>
                    <a:pt x="333818" y="25471"/>
                    <a:pt x="323451" y="52629"/>
                    <a:pt x="358893" y="53869"/>
                  </a:cubicBezTo>
                  <a:lnTo>
                    <a:pt x="358805" y="567732"/>
                  </a:lnTo>
                  <a:cubicBezTo>
                    <a:pt x="330230" y="555682"/>
                    <a:pt x="296604" y="567156"/>
                    <a:pt x="268206" y="567909"/>
                  </a:cubicBezTo>
                  <a:cubicBezTo>
                    <a:pt x="214512" y="569327"/>
                    <a:pt x="157140" y="564099"/>
                    <a:pt x="104155" y="567776"/>
                  </a:cubicBezTo>
                  <a:cubicBezTo>
                    <a:pt x="93833" y="568485"/>
                    <a:pt x="55157" y="572340"/>
                    <a:pt x="53340" y="579339"/>
                  </a:cubicBezTo>
                  <a:cubicBezTo>
                    <a:pt x="52764" y="582440"/>
                    <a:pt x="57593" y="584877"/>
                    <a:pt x="57593" y="585453"/>
                  </a:cubicBezTo>
                  <a:cubicBezTo>
                    <a:pt x="57682" y="591345"/>
                    <a:pt x="57549" y="597282"/>
                    <a:pt x="57593" y="603174"/>
                  </a:cubicBezTo>
                  <a:lnTo>
                    <a:pt x="0" y="603174"/>
                  </a:lnTo>
                  <a:lnTo>
                    <a:pt x="48777" y="594313"/>
                  </a:lnTo>
                  <a:cubicBezTo>
                    <a:pt x="51169" y="581643"/>
                    <a:pt x="46784" y="582573"/>
                    <a:pt x="39872" y="5765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9F0412-DE98-8A64-DB1F-E63F075147AC}"/>
                </a:ext>
              </a:extLst>
            </p:cNvPr>
            <p:cNvSpPr/>
            <p:nvPr/>
          </p:nvSpPr>
          <p:spPr>
            <a:xfrm>
              <a:off x="-4850476" y="609024"/>
              <a:ext cx="3917026" cy="3430020"/>
            </a:xfrm>
            <a:custGeom>
              <a:avLst/>
              <a:gdLst>
                <a:gd name="connsiteX0" fmla="*/ 3917026 w 3917026"/>
                <a:gd name="connsiteY0" fmla="*/ 3353863 h 3430020"/>
                <a:gd name="connsiteX1" fmla="*/ 3766398 w 3917026"/>
                <a:gd name="connsiteY1" fmla="*/ 3353863 h 3430020"/>
                <a:gd name="connsiteX2" fmla="*/ 3766398 w 3917026"/>
                <a:gd name="connsiteY2" fmla="*/ 3429177 h 3430020"/>
                <a:gd name="connsiteX3" fmla="*/ 3600265 w 3917026"/>
                <a:gd name="connsiteY3" fmla="*/ 3429177 h 3430020"/>
                <a:gd name="connsiteX4" fmla="*/ 3588834 w 3917026"/>
                <a:gd name="connsiteY4" fmla="*/ 3421779 h 3430020"/>
                <a:gd name="connsiteX5" fmla="*/ 3593619 w 3917026"/>
                <a:gd name="connsiteY5" fmla="*/ 3353863 h 3430020"/>
                <a:gd name="connsiteX6" fmla="*/ 3456282 w 3917026"/>
                <a:gd name="connsiteY6" fmla="*/ 3353863 h 3430020"/>
                <a:gd name="connsiteX7" fmla="*/ 3459871 w 3917026"/>
                <a:gd name="connsiteY7" fmla="*/ 3419165 h 3430020"/>
                <a:gd name="connsiteX8" fmla="*/ 3454067 w 3917026"/>
                <a:gd name="connsiteY8" fmla="*/ 3429177 h 3430020"/>
                <a:gd name="connsiteX9" fmla="*/ 3290148 w 3917026"/>
                <a:gd name="connsiteY9" fmla="*/ 3429177 h 3430020"/>
                <a:gd name="connsiteX10" fmla="*/ 3283503 w 3917026"/>
                <a:gd name="connsiteY10" fmla="*/ 3422532 h 3430020"/>
                <a:gd name="connsiteX11" fmla="*/ 3283503 w 3917026"/>
                <a:gd name="connsiteY11" fmla="*/ 3353863 h 3430020"/>
                <a:gd name="connsiteX12" fmla="*/ 3148381 w 3917026"/>
                <a:gd name="connsiteY12" fmla="*/ 3353863 h 3430020"/>
                <a:gd name="connsiteX13" fmla="*/ 3141736 w 3917026"/>
                <a:gd name="connsiteY13" fmla="*/ 3360509 h 3430020"/>
                <a:gd name="connsiteX14" fmla="*/ 3141736 w 3917026"/>
                <a:gd name="connsiteY14" fmla="*/ 3429177 h 3430020"/>
                <a:gd name="connsiteX15" fmla="*/ 3075282 w 3917026"/>
                <a:gd name="connsiteY15" fmla="*/ 3429177 h 3430020"/>
                <a:gd name="connsiteX16" fmla="*/ 3065802 w 3917026"/>
                <a:gd name="connsiteY16" fmla="*/ 2962408 h 3430020"/>
                <a:gd name="connsiteX17" fmla="*/ 3055346 w 3917026"/>
                <a:gd name="connsiteY17" fmla="*/ 2955142 h 3430020"/>
                <a:gd name="connsiteX18" fmla="*/ 1755383 w 3917026"/>
                <a:gd name="connsiteY18" fmla="*/ 2955453 h 3430020"/>
                <a:gd name="connsiteX19" fmla="*/ 1759680 w 3917026"/>
                <a:gd name="connsiteY19" fmla="*/ 3421823 h 3430020"/>
                <a:gd name="connsiteX20" fmla="*/ 1690524 w 3917026"/>
                <a:gd name="connsiteY20" fmla="*/ 3425057 h 3430020"/>
                <a:gd name="connsiteX21" fmla="*/ 1693050 w 3917026"/>
                <a:gd name="connsiteY21" fmla="*/ 3353863 h 3430020"/>
                <a:gd name="connsiteX22" fmla="*/ 1551282 w 3917026"/>
                <a:gd name="connsiteY22" fmla="*/ 3353863 h 3430020"/>
                <a:gd name="connsiteX23" fmla="*/ 1551282 w 3917026"/>
                <a:gd name="connsiteY23" fmla="*/ 3429177 h 3430020"/>
                <a:gd name="connsiteX24" fmla="*/ 1374206 w 3917026"/>
                <a:gd name="connsiteY24" fmla="*/ 3424614 h 3430020"/>
                <a:gd name="connsiteX25" fmla="*/ 1378503 w 3917026"/>
                <a:gd name="connsiteY25" fmla="*/ 3353863 h 3430020"/>
                <a:gd name="connsiteX26" fmla="*/ 1245596 w 3917026"/>
                <a:gd name="connsiteY26" fmla="*/ 3353863 h 3430020"/>
                <a:gd name="connsiteX27" fmla="*/ 1245596 w 3917026"/>
                <a:gd name="connsiteY27" fmla="*/ 3429177 h 3430020"/>
                <a:gd name="connsiteX28" fmla="*/ 1068387 w 3917026"/>
                <a:gd name="connsiteY28" fmla="*/ 3429177 h 3430020"/>
                <a:gd name="connsiteX29" fmla="*/ 1068387 w 3917026"/>
                <a:gd name="connsiteY29" fmla="*/ 3353863 h 3430020"/>
                <a:gd name="connsiteX30" fmla="*/ 926619 w 3917026"/>
                <a:gd name="connsiteY30" fmla="*/ 3353863 h 3430020"/>
                <a:gd name="connsiteX31" fmla="*/ 926619 w 3917026"/>
                <a:gd name="connsiteY31" fmla="*/ 3429177 h 3430020"/>
                <a:gd name="connsiteX32" fmla="*/ 753840 w 3917026"/>
                <a:gd name="connsiteY32" fmla="*/ 3429177 h 3430020"/>
                <a:gd name="connsiteX33" fmla="*/ 753840 w 3917026"/>
                <a:gd name="connsiteY33" fmla="*/ 3353863 h 3430020"/>
                <a:gd name="connsiteX34" fmla="*/ 651945 w 3917026"/>
                <a:gd name="connsiteY34" fmla="*/ 3353863 h 3430020"/>
                <a:gd name="connsiteX35" fmla="*/ 651723 w 3917026"/>
                <a:gd name="connsiteY35" fmla="*/ 1701608 h 3430020"/>
                <a:gd name="connsiteX36" fmla="*/ 115887 w 3917026"/>
                <a:gd name="connsiteY36" fmla="*/ 1696956 h 3430020"/>
                <a:gd name="connsiteX37" fmla="*/ 115709 w 3917026"/>
                <a:gd name="connsiteY37" fmla="*/ 2603160 h 3430020"/>
                <a:gd name="connsiteX38" fmla="*/ 120937 w 3917026"/>
                <a:gd name="connsiteY38" fmla="*/ 3102979 h 3430020"/>
                <a:gd name="connsiteX39" fmla="*/ 133608 w 3917026"/>
                <a:gd name="connsiteY39" fmla="*/ 3170053 h 3430020"/>
                <a:gd name="connsiteX40" fmla="*/ 138127 w 3917026"/>
                <a:gd name="connsiteY40" fmla="*/ 3409197 h 3430020"/>
                <a:gd name="connsiteX41" fmla="*/ 124614 w 3917026"/>
                <a:gd name="connsiteY41" fmla="*/ 3404058 h 3430020"/>
                <a:gd name="connsiteX42" fmla="*/ 125013 w 3917026"/>
                <a:gd name="connsiteY42" fmla="*/ 3165401 h 3430020"/>
                <a:gd name="connsiteX43" fmla="*/ 107159 w 3917026"/>
                <a:gd name="connsiteY43" fmla="*/ 3059917 h 3430020"/>
                <a:gd name="connsiteX44" fmla="*/ 98166 w 3917026"/>
                <a:gd name="connsiteY44" fmla="*/ 3054823 h 3430020"/>
                <a:gd name="connsiteX45" fmla="*/ 107469 w 3917026"/>
                <a:gd name="connsiteY45" fmla="*/ 3046272 h 3430020"/>
                <a:gd name="connsiteX46" fmla="*/ 107469 w 3917026"/>
                <a:gd name="connsiteY46" fmla="*/ 1703292 h 3430020"/>
                <a:gd name="connsiteX47" fmla="*/ 97147 w 3917026"/>
                <a:gd name="connsiteY47" fmla="*/ 1629351 h 3430020"/>
                <a:gd name="connsiteX48" fmla="*/ 73666 w 3917026"/>
                <a:gd name="connsiteY48" fmla="*/ 1555322 h 3430020"/>
                <a:gd name="connsiteX49" fmla="*/ 62635 w 3917026"/>
                <a:gd name="connsiteY49" fmla="*/ 1530645 h 3430020"/>
                <a:gd name="connsiteX50" fmla="*/ 71584 w 3917026"/>
                <a:gd name="connsiteY50" fmla="*/ 1515317 h 3430020"/>
                <a:gd name="connsiteX51" fmla="*/ 80445 w 3917026"/>
                <a:gd name="connsiteY51" fmla="*/ 1537424 h 3430020"/>
                <a:gd name="connsiteX52" fmla="*/ 80445 w 3917026"/>
                <a:gd name="connsiteY52" fmla="*/ 1517576 h 3430020"/>
                <a:gd name="connsiteX53" fmla="*/ 44826 w 3917026"/>
                <a:gd name="connsiteY53" fmla="*/ 1300672 h 3430020"/>
                <a:gd name="connsiteX54" fmla="*/ 36187 w 3917026"/>
                <a:gd name="connsiteY54" fmla="*/ 1282730 h 3430020"/>
                <a:gd name="connsiteX55" fmla="*/ 62813 w 3917026"/>
                <a:gd name="connsiteY55" fmla="*/ 1295976 h 3430020"/>
                <a:gd name="connsiteX56" fmla="*/ 49611 w 3917026"/>
                <a:gd name="connsiteY56" fmla="*/ 1300318 h 3430020"/>
                <a:gd name="connsiteX57" fmla="*/ 96615 w 3917026"/>
                <a:gd name="connsiteY57" fmla="*/ 1536848 h 3430020"/>
                <a:gd name="connsiteX58" fmla="*/ 691950 w 3917026"/>
                <a:gd name="connsiteY58" fmla="*/ 1537468 h 3430020"/>
                <a:gd name="connsiteX59" fmla="*/ 691950 w 3917026"/>
                <a:gd name="connsiteY59" fmla="*/ 1501982 h 3430020"/>
                <a:gd name="connsiteX60" fmla="*/ 102685 w 3917026"/>
                <a:gd name="connsiteY60" fmla="*/ 1501982 h 3430020"/>
                <a:gd name="connsiteX61" fmla="*/ 118013 w 3917026"/>
                <a:gd name="connsiteY61" fmla="*/ 1492988 h 3430020"/>
                <a:gd name="connsiteX62" fmla="*/ 217871 w 3917026"/>
                <a:gd name="connsiteY62" fmla="*/ 1493121 h 3430020"/>
                <a:gd name="connsiteX63" fmla="*/ 197890 w 3917026"/>
                <a:gd name="connsiteY63" fmla="*/ 1307096 h 3430020"/>
                <a:gd name="connsiteX64" fmla="*/ 130196 w 3917026"/>
                <a:gd name="connsiteY64" fmla="*/ 1323488 h 3430020"/>
                <a:gd name="connsiteX65" fmla="*/ 143753 w 3917026"/>
                <a:gd name="connsiteY65" fmla="*/ 1458698 h 3430020"/>
                <a:gd name="connsiteX66" fmla="*/ 146943 w 3917026"/>
                <a:gd name="connsiteY66" fmla="*/ 1486520 h 3430020"/>
                <a:gd name="connsiteX67" fmla="*/ 116241 w 3917026"/>
                <a:gd name="connsiteY67" fmla="*/ 1331772 h 3430020"/>
                <a:gd name="connsiteX68" fmla="*/ 210827 w 3917026"/>
                <a:gd name="connsiteY68" fmla="*/ 1307450 h 3430020"/>
                <a:gd name="connsiteX69" fmla="*/ 227263 w 3917026"/>
                <a:gd name="connsiteY69" fmla="*/ 1481514 h 3430020"/>
                <a:gd name="connsiteX70" fmla="*/ 279850 w 3917026"/>
                <a:gd name="connsiteY70" fmla="*/ 1493121 h 3430020"/>
                <a:gd name="connsiteX71" fmla="*/ 266603 w 3917026"/>
                <a:gd name="connsiteY71" fmla="*/ 1406687 h 3430020"/>
                <a:gd name="connsiteX72" fmla="*/ 261775 w 3917026"/>
                <a:gd name="connsiteY72" fmla="*/ 1340278 h 3430020"/>
                <a:gd name="connsiteX73" fmla="*/ 345860 w 3917026"/>
                <a:gd name="connsiteY73" fmla="*/ 1296419 h 3430020"/>
                <a:gd name="connsiteX74" fmla="*/ 364024 w 3917026"/>
                <a:gd name="connsiteY74" fmla="*/ 1326988 h 3430020"/>
                <a:gd name="connsiteX75" fmla="*/ 364024 w 3917026"/>
                <a:gd name="connsiteY75" fmla="*/ 1488691 h 3430020"/>
                <a:gd name="connsiteX76" fmla="*/ 355164 w 3917026"/>
                <a:gd name="connsiteY76" fmla="*/ 1482134 h 3430020"/>
                <a:gd name="connsiteX77" fmla="*/ 348740 w 3917026"/>
                <a:gd name="connsiteY77" fmla="*/ 1320121 h 3430020"/>
                <a:gd name="connsiteX78" fmla="*/ 275198 w 3917026"/>
                <a:gd name="connsiteY78" fmla="*/ 1331196 h 3430020"/>
                <a:gd name="connsiteX79" fmla="*/ 289153 w 3917026"/>
                <a:gd name="connsiteY79" fmla="*/ 1488204 h 3430020"/>
                <a:gd name="connsiteX80" fmla="*/ 412712 w 3917026"/>
                <a:gd name="connsiteY80" fmla="*/ 1493077 h 3430020"/>
                <a:gd name="connsiteX81" fmla="*/ 408105 w 3917026"/>
                <a:gd name="connsiteY81" fmla="*/ 1464502 h 3430020"/>
                <a:gd name="connsiteX82" fmla="*/ 409345 w 3917026"/>
                <a:gd name="connsiteY82" fmla="*/ 1323532 h 3430020"/>
                <a:gd name="connsiteX83" fmla="*/ 504728 w 3917026"/>
                <a:gd name="connsiteY83" fmla="*/ 1319146 h 3430020"/>
                <a:gd name="connsiteX84" fmla="*/ 501317 w 3917026"/>
                <a:gd name="connsiteY84" fmla="*/ 1488691 h 3430020"/>
                <a:gd name="connsiteX85" fmla="*/ 488071 w 3917026"/>
                <a:gd name="connsiteY85" fmla="*/ 1488691 h 3430020"/>
                <a:gd name="connsiteX86" fmla="*/ 492501 w 3917026"/>
                <a:gd name="connsiteY86" fmla="*/ 1371334 h 3430020"/>
                <a:gd name="connsiteX87" fmla="*/ 497241 w 3917026"/>
                <a:gd name="connsiteY87" fmla="*/ 1344753 h 3430020"/>
                <a:gd name="connsiteX88" fmla="*/ 430345 w 3917026"/>
                <a:gd name="connsiteY88" fmla="*/ 1304748 h 3430020"/>
                <a:gd name="connsiteX89" fmla="*/ 421617 w 3917026"/>
                <a:gd name="connsiteY89" fmla="*/ 1493121 h 3430020"/>
                <a:gd name="connsiteX90" fmla="*/ 541145 w 3917026"/>
                <a:gd name="connsiteY90" fmla="*/ 1493121 h 3430020"/>
                <a:gd name="connsiteX91" fmla="*/ 545664 w 3917026"/>
                <a:gd name="connsiteY91" fmla="*/ 1397871 h 3430020"/>
                <a:gd name="connsiteX92" fmla="*/ 605516 w 3917026"/>
                <a:gd name="connsiteY92" fmla="*/ 1280249 h 3430020"/>
                <a:gd name="connsiteX93" fmla="*/ 646939 w 3917026"/>
                <a:gd name="connsiteY93" fmla="*/ 1352949 h 3430020"/>
                <a:gd name="connsiteX94" fmla="*/ 625408 w 3917026"/>
                <a:gd name="connsiteY94" fmla="*/ 1493033 h 3430020"/>
                <a:gd name="connsiteX95" fmla="*/ 691197 w 3917026"/>
                <a:gd name="connsiteY95" fmla="*/ 1476951 h 3430020"/>
                <a:gd name="connsiteX96" fmla="*/ 731689 w 3917026"/>
                <a:gd name="connsiteY96" fmla="*/ 1244984 h 3430020"/>
                <a:gd name="connsiteX97" fmla="*/ 49433 w 3917026"/>
                <a:gd name="connsiteY97" fmla="*/ 1244984 h 3430020"/>
                <a:gd name="connsiteX98" fmla="*/ 49433 w 3917026"/>
                <a:gd name="connsiteY98" fmla="*/ 1262749 h 3430020"/>
                <a:gd name="connsiteX99" fmla="*/ 21700 w 3917026"/>
                <a:gd name="connsiteY99" fmla="*/ 1204049 h 3430020"/>
                <a:gd name="connsiteX100" fmla="*/ 26883 w 3917026"/>
                <a:gd name="connsiteY100" fmla="*/ 1140253 h 3430020"/>
                <a:gd name="connsiteX101" fmla="*/ 18422 w 3917026"/>
                <a:gd name="connsiteY101" fmla="*/ 1081021 h 3430020"/>
                <a:gd name="connsiteX102" fmla="*/ 144683 w 3917026"/>
                <a:gd name="connsiteY102" fmla="*/ 1081021 h 3430020"/>
                <a:gd name="connsiteX103" fmla="*/ 146721 w 3917026"/>
                <a:gd name="connsiteY103" fmla="*/ 981518 h 3430020"/>
                <a:gd name="connsiteX104" fmla="*/ 145968 w 3917026"/>
                <a:gd name="connsiteY104" fmla="*/ 864826 h 3430020"/>
                <a:gd name="connsiteX105" fmla="*/ 128956 w 3917026"/>
                <a:gd name="connsiteY105" fmla="*/ 844225 h 3430020"/>
                <a:gd name="connsiteX106" fmla="*/ 129355 w 3917026"/>
                <a:gd name="connsiteY106" fmla="*/ 617929 h 3430020"/>
                <a:gd name="connsiteX107" fmla="*/ 115665 w 3917026"/>
                <a:gd name="connsiteY107" fmla="*/ 476516 h 3430020"/>
                <a:gd name="connsiteX108" fmla="*/ 120273 w 3917026"/>
                <a:gd name="connsiteY108" fmla="*/ 385519 h 3430020"/>
                <a:gd name="connsiteX109" fmla="*/ 226598 w 3917026"/>
                <a:gd name="connsiteY109" fmla="*/ 385519 h 3430020"/>
                <a:gd name="connsiteX110" fmla="*/ 231028 w 3917026"/>
                <a:gd name="connsiteY110" fmla="*/ 571633 h 3430020"/>
                <a:gd name="connsiteX111" fmla="*/ 217738 w 3917026"/>
                <a:gd name="connsiteY111" fmla="*/ 571633 h 3430020"/>
                <a:gd name="connsiteX112" fmla="*/ 217738 w 3917026"/>
                <a:gd name="connsiteY112" fmla="*/ 502920 h 3430020"/>
                <a:gd name="connsiteX113" fmla="*/ 206662 w 3917026"/>
                <a:gd name="connsiteY113" fmla="*/ 482984 h 3430020"/>
                <a:gd name="connsiteX114" fmla="*/ 129133 w 3917026"/>
                <a:gd name="connsiteY114" fmla="*/ 482984 h 3430020"/>
                <a:gd name="connsiteX115" fmla="*/ 129133 w 3917026"/>
                <a:gd name="connsiteY115" fmla="*/ 582664 h 3430020"/>
                <a:gd name="connsiteX116" fmla="*/ 643040 w 3917026"/>
                <a:gd name="connsiteY116" fmla="*/ 589310 h 3430020"/>
                <a:gd name="connsiteX117" fmla="*/ 643040 w 3917026"/>
                <a:gd name="connsiteY117" fmla="*/ 494060 h 3430020"/>
                <a:gd name="connsiteX118" fmla="*/ 636395 w 3917026"/>
                <a:gd name="connsiteY118" fmla="*/ 487414 h 3430020"/>
                <a:gd name="connsiteX119" fmla="*/ 541145 w 3917026"/>
                <a:gd name="connsiteY119" fmla="*/ 487414 h 3430020"/>
                <a:gd name="connsiteX120" fmla="*/ 536493 w 3917026"/>
                <a:gd name="connsiteY120" fmla="*/ 571367 h 3430020"/>
                <a:gd name="connsiteX121" fmla="*/ 501273 w 3917026"/>
                <a:gd name="connsiteY121" fmla="*/ 571589 h 3430020"/>
                <a:gd name="connsiteX122" fmla="*/ 501273 w 3917026"/>
                <a:gd name="connsiteY122" fmla="*/ 487414 h 3430020"/>
                <a:gd name="connsiteX123" fmla="*/ 403807 w 3917026"/>
                <a:gd name="connsiteY123" fmla="*/ 482984 h 3430020"/>
                <a:gd name="connsiteX124" fmla="*/ 403807 w 3917026"/>
                <a:gd name="connsiteY124" fmla="*/ 564943 h 3430020"/>
                <a:gd name="connsiteX125" fmla="*/ 355075 w 3917026"/>
                <a:gd name="connsiteY125" fmla="*/ 571544 h 3430020"/>
                <a:gd name="connsiteX126" fmla="*/ 357290 w 3917026"/>
                <a:gd name="connsiteY126" fmla="*/ 487414 h 3430020"/>
                <a:gd name="connsiteX127" fmla="*/ 253180 w 3917026"/>
                <a:gd name="connsiteY127" fmla="*/ 487414 h 3430020"/>
                <a:gd name="connsiteX128" fmla="*/ 253180 w 3917026"/>
                <a:gd name="connsiteY128" fmla="*/ 571589 h 3430020"/>
                <a:gd name="connsiteX129" fmla="*/ 239933 w 3917026"/>
                <a:gd name="connsiteY129" fmla="*/ 571589 h 3430020"/>
                <a:gd name="connsiteX130" fmla="*/ 244319 w 3917026"/>
                <a:gd name="connsiteY130" fmla="*/ 394379 h 3430020"/>
                <a:gd name="connsiteX131" fmla="*/ 273249 w 3917026"/>
                <a:gd name="connsiteY131" fmla="*/ 387380 h 3430020"/>
                <a:gd name="connsiteX132" fmla="*/ 284413 w 3917026"/>
                <a:gd name="connsiteY132" fmla="*/ 392253 h 3430020"/>
                <a:gd name="connsiteX133" fmla="*/ 304438 w 3917026"/>
                <a:gd name="connsiteY133" fmla="*/ 385696 h 3430020"/>
                <a:gd name="connsiteX134" fmla="*/ 319411 w 3917026"/>
                <a:gd name="connsiteY134" fmla="*/ 394246 h 3430020"/>
                <a:gd name="connsiteX135" fmla="*/ 324418 w 3917026"/>
                <a:gd name="connsiteY135" fmla="*/ 374842 h 3430020"/>
                <a:gd name="connsiteX136" fmla="*/ 315158 w 3917026"/>
                <a:gd name="connsiteY136" fmla="*/ 370102 h 3430020"/>
                <a:gd name="connsiteX137" fmla="*/ 324684 w 3917026"/>
                <a:gd name="connsiteY137" fmla="*/ 315167 h 3430020"/>
                <a:gd name="connsiteX138" fmla="*/ 334829 w 3917026"/>
                <a:gd name="connsiteY138" fmla="*/ 310072 h 3430020"/>
                <a:gd name="connsiteX139" fmla="*/ 348474 w 3917026"/>
                <a:gd name="connsiteY139" fmla="*/ 228246 h 3430020"/>
                <a:gd name="connsiteX140" fmla="*/ 376650 w 3917026"/>
                <a:gd name="connsiteY140" fmla="*/ 99149 h 3430020"/>
                <a:gd name="connsiteX141" fmla="*/ 381612 w 3917026"/>
                <a:gd name="connsiteY141" fmla="*/ 0 h 3430020"/>
                <a:gd name="connsiteX142" fmla="*/ 412668 w 3917026"/>
                <a:gd name="connsiteY142" fmla="*/ 0 h 3430020"/>
                <a:gd name="connsiteX143" fmla="*/ 422104 w 3917026"/>
                <a:gd name="connsiteY143" fmla="*/ 138976 h 3430020"/>
                <a:gd name="connsiteX144" fmla="*/ 469774 w 3917026"/>
                <a:gd name="connsiteY144" fmla="*/ 383702 h 3430020"/>
                <a:gd name="connsiteX145" fmla="*/ 474469 w 3917026"/>
                <a:gd name="connsiteY145" fmla="*/ 392253 h 3430020"/>
                <a:gd name="connsiteX146" fmla="*/ 523335 w 3917026"/>
                <a:gd name="connsiteY146" fmla="*/ 389949 h 3430020"/>
                <a:gd name="connsiteX147" fmla="*/ 511861 w 3917026"/>
                <a:gd name="connsiteY147" fmla="*/ 398632 h 3430020"/>
                <a:gd name="connsiteX148" fmla="*/ 514519 w 3917026"/>
                <a:gd name="connsiteY148" fmla="*/ 405411 h 3430020"/>
                <a:gd name="connsiteX149" fmla="*/ 514519 w 3917026"/>
                <a:gd name="connsiteY149" fmla="*/ 562684 h 3430020"/>
                <a:gd name="connsiteX150" fmla="*/ 527810 w 3917026"/>
                <a:gd name="connsiteY150" fmla="*/ 562684 h 3430020"/>
                <a:gd name="connsiteX151" fmla="*/ 537069 w 3917026"/>
                <a:gd name="connsiteY151" fmla="*/ 436112 h 3430020"/>
                <a:gd name="connsiteX152" fmla="*/ 528076 w 3917026"/>
                <a:gd name="connsiteY152" fmla="*/ 427872 h 3430020"/>
                <a:gd name="connsiteX153" fmla="*/ 532240 w 3917026"/>
                <a:gd name="connsiteY153" fmla="*/ 389949 h 3430020"/>
                <a:gd name="connsiteX154" fmla="*/ 648002 w 3917026"/>
                <a:gd name="connsiteY154" fmla="*/ 388177 h 3430020"/>
                <a:gd name="connsiteX155" fmla="*/ 652034 w 3917026"/>
                <a:gd name="connsiteY155" fmla="*/ 582841 h 3430020"/>
                <a:gd name="connsiteX156" fmla="*/ 634135 w 3917026"/>
                <a:gd name="connsiteY156" fmla="*/ 680129 h 3430020"/>
                <a:gd name="connsiteX157" fmla="*/ 634268 w 3917026"/>
                <a:gd name="connsiteY157" fmla="*/ 852111 h 3430020"/>
                <a:gd name="connsiteX158" fmla="*/ 616370 w 3917026"/>
                <a:gd name="connsiteY158" fmla="*/ 859509 h 3430020"/>
                <a:gd name="connsiteX159" fmla="*/ 616370 w 3917026"/>
                <a:gd name="connsiteY159" fmla="*/ 1085451 h 3430020"/>
                <a:gd name="connsiteX160" fmla="*/ 749277 w 3917026"/>
                <a:gd name="connsiteY160" fmla="*/ 1081065 h 3430020"/>
                <a:gd name="connsiteX161" fmla="*/ 736031 w 3917026"/>
                <a:gd name="connsiteY161" fmla="*/ 1138614 h 3430020"/>
                <a:gd name="connsiteX162" fmla="*/ 740416 w 3917026"/>
                <a:gd name="connsiteY162" fmla="*/ 1089882 h 3430020"/>
                <a:gd name="connsiteX163" fmla="*/ 658457 w 3917026"/>
                <a:gd name="connsiteY163" fmla="*/ 1089882 h 3430020"/>
                <a:gd name="connsiteX164" fmla="*/ 642907 w 3917026"/>
                <a:gd name="connsiteY164" fmla="*/ 1094356 h 3430020"/>
                <a:gd name="connsiteX165" fmla="*/ 645166 w 3917026"/>
                <a:gd name="connsiteY165" fmla="*/ 1174145 h 3430020"/>
                <a:gd name="connsiteX166" fmla="*/ 634002 w 3917026"/>
                <a:gd name="connsiteY166" fmla="*/ 1171752 h 3430020"/>
                <a:gd name="connsiteX167" fmla="*/ 638521 w 3917026"/>
                <a:gd name="connsiteY167" fmla="*/ 1094312 h 3430020"/>
                <a:gd name="connsiteX168" fmla="*/ 603035 w 3917026"/>
                <a:gd name="connsiteY168" fmla="*/ 1094312 h 3430020"/>
                <a:gd name="connsiteX169" fmla="*/ 603035 w 3917026"/>
                <a:gd name="connsiteY169" fmla="*/ 841833 h 3430020"/>
                <a:gd name="connsiteX170" fmla="*/ 155581 w 3917026"/>
                <a:gd name="connsiteY170" fmla="*/ 841833 h 3430020"/>
                <a:gd name="connsiteX171" fmla="*/ 155581 w 3917026"/>
                <a:gd name="connsiteY171" fmla="*/ 626967 h 3430020"/>
                <a:gd name="connsiteX172" fmla="*/ 162227 w 3917026"/>
                <a:gd name="connsiteY172" fmla="*/ 620321 h 3430020"/>
                <a:gd name="connsiteX173" fmla="*/ 611895 w 3917026"/>
                <a:gd name="connsiteY173" fmla="*/ 620321 h 3430020"/>
                <a:gd name="connsiteX174" fmla="*/ 607643 w 3917026"/>
                <a:gd name="connsiteY174" fmla="*/ 782202 h 3430020"/>
                <a:gd name="connsiteX175" fmla="*/ 620712 w 3917026"/>
                <a:gd name="connsiteY175" fmla="*/ 855079 h 3430020"/>
                <a:gd name="connsiteX176" fmla="*/ 629616 w 3917026"/>
                <a:gd name="connsiteY176" fmla="*/ 598126 h 3430020"/>
                <a:gd name="connsiteX177" fmla="*/ 148936 w 3917026"/>
                <a:gd name="connsiteY177" fmla="*/ 598126 h 3430020"/>
                <a:gd name="connsiteX178" fmla="*/ 137860 w 3917026"/>
                <a:gd name="connsiteY178" fmla="*/ 626922 h 3430020"/>
                <a:gd name="connsiteX179" fmla="*/ 139899 w 3917026"/>
                <a:gd name="connsiteY179" fmla="*/ 850915 h 3430020"/>
                <a:gd name="connsiteX180" fmla="*/ 160012 w 3917026"/>
                <a:gd name="connsiteY180" fmla="*/ 866110 h 3430020"/>
                <a:gd name="connsiteX181" fmla="*/ 160012 w 3917026"/>
                <a:gd name="connsiteY181" fmla="*/ 1085407 h 3430020"/>
                <a:gd name="connsiteX182" fmla="*/ 186593 w 3917026"/>
                <a:gd name="connsiteY182" fmla="*/ 1094223 h 3430020"/>
                <a:gd name="connsiteX183" fmla="*/ 27105 w 3917026"/>
                <a:gd name="connsiteY183" fmla="*/ 1089837 h 3430020"/>
                <a:gd name="connsiteX184" fmla="*/ 40750 w 3917026"/>
                <a:gd name="connsiteY184" fmla="*/ 1149335 h 3430020"/>
                <a:gd name="connsiteX185" fmla="*/ 10226 w 3917026"/>
                <a:gd name="connsiteY185" fmla="*/ 1161474 h 3430020"/>
                <a:gd name="connsiteX186" fmla="*/ 9783 w 3917026"/>
                <a:gd name="connsiteY186" fmla="*/ 1178132 h 3430020"/>
                <a:gd name="connsiteX187" fmla="*/ 17757 w 3917026"/>
                <a:gd name="connsiteY187" fmla="*/ 1180391 h 3430020"/>
                <a:gd name="connsiteX188" fmla="*/ 276881 w 3917026"/>
                <a:gd name="connsiteY188" fmla="*/ 1177910 h 3430020"/>
                <a:gd name="connsiteX189" fmla="*/ 281799 w 3917026"/>
                <a:gd name="connsiteY189" fmla="*/ 1169847 h 3430020"/>
                <a:gd name="connsiteX190" fmla="*/ 272717 w 3917026"/>
                <a:gd name="connsiteY190" fmla="*/ 1116153 h 3430020"/>
                <a:gd name="connsiteX191" fmla="*/ 337265 w 3917026"/>
                <a:gd name="connsiteY191" fmla="*/ 1112033 h 3430020"/>
                <a:gd name="connsiteX192" fmla="*/ 337265 w 3917026"/>
                <a:gd name="connsiteY192" fmla="*/ 906027 h 3430020"/>
                <a:gd name="connsiteX193" fmla="*/ 388124 w 3917026"/>
                <a:gd name="connsiteY193" fmla="*/ 872490 h 3430020"/>
                <a:gd name="connsiteX194" fmla="*/ 434730 w 3917026"/>
                <a:gd name="connsiteY194" fmla="*/ 914887 h 3430020"/>
                <a:gd name="connsiteX195" fmla="*/ 434730 w 3917026"/>
                <a:gd name="connsiteY195" fmla="*/ 1094312 h 3430020"/>
                <a:gd name="connsiteX196" fmla="*/ 419225 w 3917026"/>
                <a:gd name="connsiteY196" fmla="*/ 1089882 h 3430020"/>
                <a:gd name="connsiteX197" fmla="*/ 341696 w 3917026"/>
                <a:gd name="connsiteY197" fmla="*/ 1089882 h 3430020"/>
                <a:gd name="connsiteX198" fmla="*/ 337531 w 3917026"/>
                <a:gd name="connsiteY198" fmla="*/ 1173834 h 3430020"/>
                <a:gd name="connsiteX199" fmla="*/ 437167 w 3917026"/>
                <a:gd name="connsiteY199" fmla="*/ 1175474 h 3430020"/>
                <a:gd name="connsiteX200" fmla="*/ 443591 w 3917026"/>
                <a:gd name="connsiteY200" fmla="*/ 1187347 h 3430020"/>
                <a:gd name="connsiteX201" fmla="*/ 20548 w 3917026"/>
                <a:gd name="connsiteY201" fmla="*/ 1187347 h 3430020"/>
                <a:gd name="connsiteX202" fmla="*/ 24801 w 3917026"/>
                <a:gd name="connsiteY202" fmla="*/ 1194745 h 3430020"/>
                <a:gd name="connsiteX203" fmla="*/ 91653 w 3917026"/>
                <a:gd name="connsiteY203" fmla="*/ 1191600 h 3430020"/>
                <a:gd name="connsiteX204" fmla="*/ 720304 w 3917026"/>
                <a:gd name="connsiteY204" fmla="*/ 1196384 h 3430020"/>
                <a:gd name="connsiteX205" fmla="*/ 718310 w 3917026"/>
                <a:gd name="connsiteY205" fmla="*/ 1151905 h 3430020"/>
                <a:gd name="connsiteX206" fmla="*/ 761947 w 3917026"/>
                <a:gd name="connsiteY206" fmla="*/ 1177157 h 3430020"/>
                <a:gd name="connsiteX207" fmla="*/ 750429 w 3917026"/>
                <a:gd name="connsiteY207" fmla="*/ 1195144 h 3430020"/>
                <a:gd name="connsiteX208" fmla="*/ 710823 w 3917026"/>
                <a:gd name="connsiteY208" fmla="*/ 1399200 h 3430020"/>
                <a:gd name="connsiteX209" fmla="*/ 700279 w 3917026"/>
                <a:gd name="connsiteY209" fmla="*/ 1534898 h 3430020"/>
                <a:gd name="connsiteX210" fmla="*/ 674362 w 3917026"/>
                <a:gd name="connsiteY210" fmla="*/ 1606402 h 3430020"/>
                <a:gd name="connsiteX211" fmla="*/ 656065 w 3917026"/>
                <a:gd name="connsiteY211" fmla="*/ 1800757 h 3430020"/>
                <a:gd name="connsiteX212" fmla="*/ 655932 w 3917026"/>
                <a:gd name="connsiteY212" fmla="*/ 2155175 h 3430020"/>
                <a:gd name="connsiteX213" fmla="*/ 669621 w 3917026"/>
                <a:gd name="connsiteY213" fmla="*/ 2159827 h 3430020"/>
                <a:gd name="connsiteX214" fmla="*/ 665103 w 3917026"/>
                <a:gd name="connsiteY214" fmla="*/ 3344870 h 3430020"/>
                <a:gd name="connsiteX215" fmla="*/ 766998 w 3917026"/>
                <a:gd name="connsiteY215" fmla="*/ 3344870 h 3430020"/>
                <a:gd name="connsiteX216" fmla="*/ 762523 w 3917026"/>
                <a:gd name="connsiteY216" fmla="*/ 3415754 h 3430020"/>
                <a:gd name="connsiteX217" fmla="*/ 913462 w 3917026"/>
                <a:gd name="connsiteY217" fmla="*/ 3418235 h 3430020"/>
                <a:gd name="connsiteX218" fmla="*/ 913196 w 3917026"/>
                <a:gd name="connsiteY218" fmla="*/ 3344870 h 3430020"/>
                <a:gd name="connsiteX219" fmla="*/ 1081544 w 3917026"/>
                <a:gd name="connsiteY219" fmla="*/ 3344870 h 3430020"/>
                <a:gd name="connsiteX220" fmla="*/ 1083760 w 3917026"/>
                <a:gd name="connsiteY220" fmla="*/ 3420184 h 3430020"/>
                <a:gd name="connsiteX221" fmla="*/ 1225527 w 3917026"/>
                <a:gd name="connsiteY221" fmla="*/ 3420184 h 3430020"/>
                <a:gd name="connsiteX222" fmla="*/ 1236647 w 3917026"/>
                <a:gd name="connsiteY222" fmla="*/ 3415709 h 3430020"/>
                <a:gd name="connsiteX223" fmla="*/ 1232172 w 3917026"/>
                <a:gd name="connsiteY223" fmla="*/ 3409108 h 3430020"/>
                <a:gd name="connsiteX224" fmla="*/ 1232172 w 3917026"/>
                <a:gd name="connsiteY224" fmla="*/ 3344870 h 3430020"/>
                <a:gd name="connsiteX225" fmla="*/ 1387230 w 3917026"/>
                <a:gd name="connsiteY225" fmla="*/ 3344870 h 3430020"/>
                <a:gd name="connsiteX226" fmla="*/ 1387230 w 3917026"/>
                <a:gd name="connsiteY226" fmla="*/ 3415754 h 3430020"/>
                <a:gd name="connsiteX227" fmla="*/ 1542289 w 3917026"/>
                <a:gd name="connsiteY227" fmla="*/ 3415754 h 3430020"/>
                <a:gd name="connsiteX228" fmla="*/ 1542289 w 3917026"/>
                <a:gd name="connsiteY228" fmla="*/ 3344870 h 3430020"/>
                <a:gd name="connsiteX229" fmla="*/ 1691145 w 3917026"/>
                <a:gd name="connsiteY229" fmla="*/ 3340661 h 3430020"/>
                <a:gd name="connsiteX230" fmla="*/ 1701777 w 3917026"/>
                <a:gd name="connsiteY230" fmla="*/ 3347085 h 3430020"/>
                <a:gd name="connsiteX231" fmla="*/ 1701777 w 3917026"/>
                <a:gd name="connsiteY231" fmla="*/ 3415754 h 3430020"/>
                <a:gd name="connsiteX232" fmla="*/ 1746079 w 3917026"/>
                <a:gd name="connsiteY232" fmla="*/ 3415754 h 3430020"/>
                <a:gd name="connsiteX233" fmla="*/ 1746079 w 3917026"/>
                <a:gd name="connsiteY233" fmla="*/ 2948364 h 3430020"/>
                <a:gd name="connsiteX234" fmla="*/ 1689195 w 3917026"/>
                <a:gd name="connsiteY234" fmla="*/ 2864899 h 3430020"/>
                <a:gd name="connsiteX235" fmla="*/ 1695132 w 3917026"/>
                <a:gd name="connsiteY235" fmla="*/ 2857544 h 3430020"/>
                <a:gd name="connsiteX236" fmla="*/ 3137172 w 3917026"/>
                <a:gd name="connsiteY236" fmla="*/ 2857544 h 3430020"/>
                <a:gd name="connsiteX237" fmla="*/ 3134913 w 3917026"/>
                <a:gd name="connsiteY237" fmla="*/ 2910619 h 3430020"/>
                <a:gd name="connsiteX238" fmla="*/ 3119009 w 3917026"/>
                <a:gd name="connsiteY238" fmla="*/ 2932460 h 3430020"/>
                <a:gd name="connsiteX239" fmla="*/ 3104212 w 3917026"/>
                <a:gd name="connsiteY239" fmla="*/ 2928472 h 3430020"/>
                <a:gd name="connsiteX240" fmla="*/ 3084010 w 3917026"/>
                <a:gd name="connsiteY240" fmla="*/ 2937289 h 3430020"/>
                <a:gd name="connsiteX241" fmla="*/ 3086225 w 3917026"/>
                <a:gd name="connsiteY241" fmla="*/ 2928428 h 3430020"/>
                <a:gd name="connsiteX242" fmla="*/ 1741605 w 3917026"/>
                <a:gd name="connsiteY242" fmla="*/ 2926257 h 3430020"/>
                <a:gd name="connsiteX243" fmla="*/ 1753655 w 3917026"/>
                <a:gd name="connsiteY243" fmla="*/ 2940789 h 3430020"/>
                <a:gd name="connsiteX244" fmla="*/ 3055435 w 3917026"/>
                <a:gd name="connsiteY244" fmla="*/ 2946371 h 3430020"/>
                <a:gd name="connsiteX245" fmla="*/ 3084010 w 3917026"/>
                <a:gd name="connsiteY245" fmla="*/ 2937289 h 3430020"/>
                <a:gd name="connsiteX246" fmla="*/ 3084010 w 3917026"/>
                <a:gd name="connsiteY246" fmla="*/ 2946149 h 3430020"/>
                <a:gd name="connsiteX247" fmla="*/ 3101731 w 3917026"/>
                <a:gd name="connsiteY247" fmla="*/ 2943934 h 3430020"/>
                <a:gd name="connsiteX248" fmla="*/ 3074839 w 3917026"/>
                <a:gd name="connsiteY248" fmla="*/ 2953149 h 3430020"/>
                <a:gd name="connsiteX249" fmla="*/ 3086225 w 3917026"/>
                <a:gd name="connsiteY249" fmla="*/ 3041266 h 3430020"/>
                <a:gd name="connsiteX250" fmla="*/ 3084010 w 3917026"/>
                <a:gd name="connsiteY250" fmla="*/ 3420228 h 3430020"/>
                <a:gd name="connsiteX251" fmla="*/ 3132742 w 3917026"/>
                <a:gd name="connsiteY251" fmla="*/ 3415798 h 3430020"/>
                <a:gd name="connsiteX252" fmla="*/ 3132742 w 3917026"/>
                <a:gd name="connsiteY252" fmla="*/ 3344914 h 3430020"/>
                <a:gd name="connsiteX253" fmla="*/ 3296661 w 3917026"/>
                <a:gd name="connsiteY253" fmla="*/ 3344914 h 3430020"/>
                <a:gd name="connsiteX254" fmla="*/ 3297016 w 3917026"/>
                <a:gd name="connsiteY254" fmla="*/ 3420007 h 3430020"/>
                <a:gd name="connsiteX255" fmla="*/ 3447289 w 3917026"/>
                <a:gd name="connsiteY255" fmla="*/ 3415798 h 3430020"/>
                <a:gd name="connsiteX256" fmla="*/ 3447289 w 3917026"/>
                <a:gd name="connsiteY256" fmla="*/ 3344914 h 3430020"/>
                <a:gd name="connsiteX257" fmla="*/ 3602347 w 3917026"/>
                <a:gd name="connsiteY257" fmla="*/ 3344914 h 3430020"/>
                <a:gd name="connsiteX258" fmla="*/ 3602347 w 3917026"/>
                <a:gd name="connsiteY258" fmla="*/ 3415798 h 3430020"/>
                <a:gd name="connsiteX259" fmla="*/ 3742121 w 3917026"/>
                <a:gd name="connsiteY259" fmla="*/ 3420450 h 3430020"/>
                <a:gd name="connsiteX260" fmla="*/ 3757405 w 3917026"/>
                <a:gd name="connsiteY260" fmla="*/ 3413583 h 3430020"/>
                <a:gd name="connsiteX261" fmla="*/ 3757405 w 3917026"/>
                <a:gd name="connsiteY261" fmla="*/ 3344914 h 3430020"/>
                <a:gd name="connsiteX262" fmla="*/ 3916893 w 3917026"/>
                <a:gd name="connsiteY262" fmla="*/ 3344914 h 3430020"/>
                <a:gd name="connsiteX263" fmla="*/ 3916893 w 3917026"/>
                <a:gd name="connsiteY263" fmla="*/ 3353775 h 3430020"/>
                <a:gd name="connsiteX264" fmla="*/ 257654 w 3917026"/>
                <a:gd name="connsiteY264" fmla="*/ 403328 h 3430020"/>
                <a:gd name="connsiteX265" fmla="*/ 257654 w 3917026"/>
                <a:gd name="connsiteY265" fmla="*/ 474212 h 3430020"/>
                <a:gd name="connsiteX266" fmla="*/ 265540 w 3917026"/>
                <a:gd name="connsiteY266" fmla="*/ 474877 h 3430020"/>
                <a:gd name="connsiteX267" fmla="*/ 262084 w 3917026"/>
                <a:gd name="connsiteY267" fmla="*/ 483073 h 3430020"/>
                <a:gd name="connsiteX268" fmla="*/ 359550 w 3917026"/>
                <a:gd name="connsiteY268" fmla="*/ 483073 h 3430020"/>
                <a:gd name="connsiteX269" fmla="*/ 360701 w 3917026"/>
                <a:gd name="connsiteY269" fmla="*/ 371298 h 3430020"/>
                <a:gd name="connsiteX270" fmla="*/ 377226 w 3917026"/>
                <a:gd name="connsiteY270" fmla="*/ 279282 h 3430020"/>
                <a:gd name="connsiteX271" fmla="*/ 368144 w 3917026"/>
                <a:gd name="connsiteY271" fmla="*/ 440985 h 3430020"/>
                <a:gd name="connsiteX272" fmla="*/ 372840 w 3917026"/>
                <a:gd name="connsiteY272" fmla="*/ 567247 h 3430020"/>
                <a:gd name="connsiteX273" fmla="*/ 399422 w 3917026"/>
                <a:gd name="connsiteY273" fmla="*/ 562772 h 3430020"/>
                <a:gd name="connsiteX274" fmla="*/ 394947 w 3917026"/>
                <a:gd name="connsiteY274" fmla="*/ 551741 h 3430020"/>
                <a:gd name="connsiteX275" fmla="*/ 394947 w 3917026"/>
                <a:gd name="connsiteY275" fmla="*/ 407759 h 3430020"/>
                <a:gd name="connsiteX276" fmla="*/ 403807 w 3917026"/>
                <a:gd name="connsiteY276" fmla="*/ 407759 h 3430020"/>
                <a:gd name="connsiteX277" fmla="*/ 403807 w 3917026"/>
                <a:gd name="connsiteY277" fmla="*/ 474212 h 3430020"/>
                <a:gd name="connsiteX278" fmla="*/ 483552 w 3917026"/>
                <a:gd name="connsiteY278" fmla="*/ 474212 h 3430020"/>
                <a:gd name="connsiteX279" fmla="*/ 457015 w 3917026"/>
                <a:gd name="connsiteY279" fmla="*/ 478687 h 3430020"/>
                <a:gd name="connsiteX280" fmla="*/ 457015 w 3917026"/>
                <a:gd name="connsiteY280" fmla="*/ 483028 h 3430020"/>
                <a:gd name="connsiteX281" fmla="*/ 501273 w 3917026"/>
                <a:gd name="connsiteY281" fmla="*/ 483028 h 3430020"/>
                <a:gd name="connsiteX282" fmla="*/ 487938 w 3917026"/>
                <a:gd name="connsiteY282" fmla="*/ 476427 h 3430020"/>
                <a:gd name="connsiteX283" fmla="*/ 505703 w 3917026"/>
                <a:gd name="connsiteY283" fmla="*/ 474168 h 3430020"/>
                <a:gd name="connsiteX284" fmla="*/ 500608 w 3917026"/>
                <a:gd name="connsiteY284" fmla="*/ 406208 h 3430020"/>
                <a:gd name="connsiteX285" fmla="*/ 490241 w 3917026"/>
                <a:gd name="connsiteY285" fmla="*/ 398721 h 3430020"/>
                <a:gd name="connsiteX286" fmla="*/ 461843 w 3917026"/>
                <a:gd name="connsiteY286" fmla="*/ 402841 h 3430020"/>
                <a:gd name="connsiteX287" fmla="*/ 452363 w 3917026"/>
                <a:gd name="connsiteY287" fmla="*/ 370633 h 3430020"/>
                <a:gd name="connsiteX288" fmla="*/ 461445 w 3917026"/>
                <a:gd name="connsiteY288" fmla="*/ 364874 h 3430020"/>
                <a:gd name="connsiteX289" fmla="*/ 445540 w 3917026"/>
                <a:gd name="connsiteY289" fmla="*/ 306085 h 3430020"/>
                <a:gd name="connsiteX290" fmla="*/ 413864 w 3917026"/>
                <a:gd name="connsiteY290" fmla="*/ 147350 h 3430020"/>
                <a:gd name="connsiteX291" fmla="*/ 408238 w 3917026"/>
                <a:gd name="connsiteY291" fmla="*/ 20069 h 3430020"/>
                <a:gd name="connsiteX292" fmla="*/ 390517 w 3917026"/>
                <a:gd name="connsiteY292" fmla="*/ 11297 h 3430020"/>
                <a:gd name="connsiteX293" fmla="*/ 399333 w 3917026"/>
                <a:gd name="connsiteY293" fmla="*/ 119749 h 3430020"/>
                <a:gd name="connsiteX294" fmla="*/ 381701 w 3917026"/>
                <a:gd name="connsiteY294" fmla="*/ 115319 h 3430020"/>
                <a:gd name="connsiteX295" fmla="*/ 353702 w 3917026"/>
                <a:gd name="connsiteY295" fmla="*/ 271219 h 3430020"/>
                <a:gd name="connsiteX296" fmla="*/ 332924 w 3917026"/>
                <a:gd name="connsiteY296" fmla="*/ 403240 h 3430020"/>
                <a:gd name="connsiteX297" fmla="*/ 257610 w 3917026"/>
                <a:gd name="connsiteY297" fmla="*/ 403240 h 3430020"/>
                <a:gd name="connsiteX298" fmla="*/ 638654 w 3917026"/>
                <a:gd name="connsiteY298" fmla="*/ 483073 h 3430020"/>
                <a:gd name="connsiteX299" fmla="*/ 643084 w 3917026"/>
                <a:gd name="connsiteY299" fmla="*/ 463225 h 3430020"/>
                <a:gd name="connsiteX300" fmla="*/ 642996 w 3917026"/>
                <a:gd name="connsiteY300" fmla="*/ 405632 h 3430020"/>
                <a:gd name="connsiteX301" fmla="*/ 636439 w 3917026"/>
                <a:gd name="connsiteY301" fmla="*/ 394468 h 3430020"/>
                <a:gd name="connsiteX302" fmla="*/ 545619 w 3917026"/>
                <a:gd name="connsiteY302" fmla="*/ 394468 h 3430020"/>
                <a:gd name="connsiteX303" fmla="*/ 541189 w 3917026"/>
                <a:gd name="connsiteY303" fmla="*/ 483073 h 3430020"/>
                <a:gd name="connsiteX304" fmla="*/ 638654 w 3917026"/>
                <a:gd name="connsiteY304" fmla="*/ 483073 h 3430020"/>
                <a:gd name="connsiteX305" fmla="*/ 217782 w 3917026"/>
                <a:gd name="connsiteY305" fmla="*/ 398898 h 3430020"/>
                <a:gd name="connsiteX306" fmla="*/ 129177 w 3917026"/>
                <a:gd name="connsiteY306" fmla="*/ 398898 h 3430020"/>
                <a:gd name="connsiteX307" fmla="*/ 129177 w 3917026"/>
                <a:gd name="connsiteY307" fmla="*/ 478642 h 3430020"/>
                <a:gd name="connsiteX308" fmla="*/ 211137 w 3917026"/>
                <a:gd name="connsiteY308" fmla="*/ 478642 h 3430020"/>
                <a:gd name="connsiteX309" fmla="*/ 217782 w 3917026"/>
                <a:gd name="connsiteY309" fmla="*/ 471997 h 3430020"/>
                <a:gd name="connsiteX310" fmla="*/ 217782 w 3917026"/>
                <a:gd name="connsiteY310" fmla="*/ 398898 h 3430020"/>
                <a:gd name="connsiteX311" fmla="*/ 594352 w 3917026"/>
                <a:gd name="connsiteY311" fmla="*/ 824200 h 3430020"/>
                <a:gd name="connsiteX312" fmla="*/ 594352 w 3917026"/>
                <a:gd name="connsiteY312" fmla="*/ 640346 h 3430020"/>
                <a:gd name="connsiteX313" fmla="*/ 579068 w 3917026"/>
                <a:gd name="connsiteY313" fmla="*/ 633479 h 3430020"/>
                <a:gd name="connsiteX314" fmla="*/ 169050 w 3917026"/>
                <a:gd name="connsiteY314" fmla="*/ 638131 h 3430020"/>
                <a:gd name="connsiteX315" fmla="*/ 169050 w 3917026"/>
                <a:gd name="connsiteY315" fmla="*/ 824200 h 3430020"/>
                <a:gd name="connsiteX316" fmla="*/ 594352 w 3917026"/>
                <a:gd name="connsiteY316" fmla="*/ 824200 h 3430020"/>
                <a:gd name="connsiteX317" fmla="*/ 425959 w 3917026"/>
                <a:gd name="connsiteY317" fmla="*/ 1085540 h 3430020"/>
                <a:gd name="connsiteX318" fmla="*/ 425117 w 3917026"/>
                <a:gd name="connsiteY318" fmla="*/ 925077 h 3430020"/>
                <a:gd name="connsiteX319" fmla="*/ 379663 w 3917026"/>
                <a:gd name="connsiteY319" fmla="*/ 881749 h 3430020"/>
                <a:gd name="connsiteX320" fmla="*/ 346303 w 3917026"/>
                <a:gd name="connsiteY320" fmla="*/ 915109 h 3430020"/>
                <a:gd name="connsiteX321" fmla="*/ 345993 w 3917026"/>
                <a:gd name="connsiteY321" fmla="*/ 1043674 h 3430020"/>
                <a:gd name="connsiteX322" fmla="*/ 346214 w 3917026"/>
                <a:gd name="connsiteY322" fmla="*/ 1081110 h 3430020"/>
                <a:gd name="connsiteX323" fmla="*/ 425914 w 3917026"/>
                <a:gd name="connsiteY323" fmla="*/ 1085540 h 3430020"/>
                <a:gd name="connsiteX324" fmla="*/ 332481 w 3917026"/>
                <a:gd name="connsiteY324" fmla="*/ 1125899 h 3430020"/>
                <a:gd name="connsiteX325" fmla="*/ 297571 w 3917026"/>
                <a:gd name="connsiteY325" fmla="*/ 1127627 h 3430020"/>
                <a:gd name="connsiteX326" fmla="*/ 332968 w 3917026"/>
                <a:gd name="connsiteY326" fmla="*/ 1156424 h 3430020"/>
                <a:gd name="connsiteX327" fmla="*/ 332525 w 3917026"/>
                <a:gd name="connsiteY327" fmla="*/ 1125899 h 3430020"/>
                <a:gd name="connsiteX328" fmla="*/ 736119 w 3917026"/>
                <a:gd name="connsiteY328" fmla="*/ 1205156 h 3430020"/>
                <a:gd name="connsiteX329" fmla="*/ 565733 w 3917026"/>
                <a:gd name="connsiteY329" fmla="*/ 1200505 h 3430020"/>
                <a:gd name="connsiteX330" fmla="*/ 91299 w 3917026"/>
                <a:gd name="connsiteY330" fmla="*/ 1200505 h 3430020"/>
                <a:gd name="connsiteX331" fmla="*/ 35833 w 3917026"/>
                <a:gd name="connsiteY331" fmla="*/ 1207061 h 3430020"/>
                <a:gd name="connsiteX332" fmla="*/ 31668 w 3917026"/>
                <a:gd name="connsiteY332" fmla="*/ 1236168 h 3430020"/>
                <a:gd name="connsiteX333" fmla="*/ 736119 w 3917026"/>
                <a:gd name="connsiteY333" fmla="*/ 1236168 h 3430020"/>
                <a:gd name="connsiteX334" fmla="*/ 736119 w 3917026"/>
                <a:gd name="connsiteY334" fmla="*/ 1205112 h 3430020"/>
                <a:gd name="connsiteX335" fmla="*/ 616503 w 3917026"/>
                <a:gd name="connsiteY335" fmla="*/ 1488735 h 3430020"/>
                <a:gd name="connsiteX336" fmla="*/ 578757 w 3917026"/>
                <a:gd name="connsiteY336" fmla="*/ 1302533 h 3430020"/>
                <a:gd name="connsiteX337" fmla="*/ 562720 w 3917026"/>
                <a:gd name="connsiteY337" fmla="*/ 1335228 h 3430020"/>
                <a:gd name="connsiteX338" fmla="*/ 551733 w 3917026"/>
                <a:gd name="connsiteY338" fmla="*/ 1456218 h 3430020"/>
                <a:gd name="connsiteX339" fmla="*/ 554480 w 3917026"/>
                <a:gd name="connsiteY339" fmla="*/ 1488691 h 3430020"/>
                <a:gd name="connsiteX340" fmla="*/ 616503 w 3917026"/>
                <a:gd name="connsiteY340" fmla="*/ 1488691 h 3430020"/>
                <a:gd name="connsiteX341" fmla="*/ 682957 w 3917026"/>
                <a:gd name="connsiteY341" fmla="*/ 1550759 h 3430020"/>
                <a:gd name="connsiteX342" fmla="*/ 100381 w 3917026"/>
                <a:gd name="connsiteY342" fmla="*/ 1550759 h 3430020"/>
                <a:gd name="connsiteX343" fmla="*/ 85584 w 3917026"/>
                <a:gd name="connsiteY343" fmla="*/ 1552176 h 3430020"/>
                <a:gd name="connsiteX344" fmla="*/ 109020 w 3917026"/>
                <a:gd name="connsiteY344" fmla="*/ 1581947 h 3430020"/>
                <a:gd name="connsiteX345" fmla="*/ 678039 w 3917026"/>
                <a:gd name="connsiteY345" fmla="*/ 1581239 h 3430020"/>
                <a:gd name="connsiteX346" fmla="*/ 682957 w 3917026"/>
                <a:gd name="connsiteY346" fmla="*/ 1550714 h 3430020"/>
                <a:gd name="connsiteX347" fmla="*/ 111456 w 3917026"/>
                <a:gd name="connsiteY347" fmla="*/ 1688096 h 3430020"/>
                <a:gd name="connsiteX348" fmla="*/ 235503 w 3917026"/>
                <a:gd name="connsiteY348" fmla="*/ 1688096 h 3430020"/>
                <a:gd name="connsiteX349" fmla="*/ 201567 w 3917026"/>
                <a:gd name="connsiteY349" fmla="*/ 1657970 h 3430020"/>
                <a:gd name="connsiteX350" fmla="*/ 160189 w 3917026"/>
                <a:gd name="connsiteY350" fmla="*/ 1679191 h 3430020"/>
                <a:gd name="connsiteX351" fmla="*/ 189295 w 3917026"/>
                <a:gd name="connsiteY351" fmla="*/ 1652831 h 3430020"/>
                <a:gd name="connsiteX352" fmla="*/ 250964 w 3917026"/>
                <a:gd name="connsiteY352" fmla="*/ 1688140 h 3430020"/>
                <a:gd name="connsiteX353" fmla="*/ 379707 w 3917026"/>
                <a:gd name="connsiteY353" fmla="*/ 1688317 h 3430020"/>
                <a:gd name="connsiteX354" fmla="*/ 441155 w 3917026"/>
                <a:gd name="connsiteY354" fmla="*/ 1648312 h 3430020"/>
                <a:gd name="connsiteX355" fmla="*/ 486476 w 3917026"/>
                <a:gd name="connsiteY355" fmla="*/ 1687431 h 3430020"/>
                <a:gd name="connsiteX356" fmla="*/ 522759 w 3917026"/>
                <a:gd name="connsiteY356" fmla="*/ 1687431 h 3430020"/>
                <a:gd name="connsiteX357" fmla="*/ 561125 w 3917026"/>
                <a:gd name="connsiteY357" fmla="*/ 1652432 h 3430020"/>
                <a:gd name="connsiteX358" fmla="*/ 612073 w 3917026"/>
                <a:gd name="connsiteY358" fmla="*/ 1679235 h 3430020"/>
                <a:gd name="connsiteX359" fmla="*/ 532329 w 3917026"/>
                <a:gd name="connsiteY359" fmla="*/ 1688096 h 3430020"/>
                <a:gd name="connsiteX360" fmla="*/ 656375 w 3917026"/>
                <a:gd name="connsiteY360" fmla="*/ 1692615 h 3430020"/>
                <a:gd name="connsiteX361" fmla="*/ 669666 w 3917026"/>
                <a:gd name="connsiteY361" fmla="*/ 1590719 h 3430020"/>
                <a:gd name="connsiteX362" fmla="*/ 98210 w 3917026"/>
                <a:gd name="connsiteY362" fmla="*/ 1586289 h 3430020"/>
                <a:gd name="connsiteX363" fmla="*/ 111456 w 3917026"/>
                <a:gd name="connsiteY363" fmla="*/ 1688184 h 3430020"/>
                <a:gd name="connsiteX364" fmla="*/ 474736 w 3917026"/>
                <a:gd name="connsiteY364" fmla="*/ 1688096 h 3430020"/>
                <a:gd name="connsiteX365" fmla="*/ 399422 w 3917026"/>
                <a:gd name="connsiteY365" fmla="*/ 1688096 h 3430020"/>
                <a:gd name="connsiteX366" fmla="*/ 474736 w 3917026"/>
                <a:gd name="connsiteY366" fmla="*/ 1688096 h 3430020"/>
                <a:gd name="connsiteX367" fmla="*/ 3128445 w 3917026"/>
                <a:gd name="connsiteY367" fmla="*/ 2866538 h 3430020"/>
                <a:gd name="connsiteX368" fmla="*/ 1708555 w 3917026"/>
                <a:gd name="connsiteY368" fmla="*/ 2866538 h 3430020"/>
                <a:gd name="connsiteX369" fmla="*/ 1699384 w 3917026"/>
                <a:gd name="connsiteY369" fmla="*/ 2906720 h 3430020"/>
                <a:gd name="connsiteX370" fmla="*/ 1725124 w 3917026"/>
                <a:gd name="connsiteY370" fmla="*/ 2923333 h 3430020"/>
                <a:gd name="connsiteX371" fmla="*/ 1737308 w 3917026"/>
                <a:gd name="connsiteY371" fmla="*/ 2928561 h 3430020"/>
                <a:gd name="connsiteX372" fmla="*/ 1735137 w 3917026"/>
                <a:gd name="connsiteY372" fmla="*/ 2915270 h 3430020"/>
                <a:gd name="connsiteX373" fmla="*/ 3104123 w 3917026"/>
                <a:gd name="connsiteY373" fmla="*/ 2915359 h 3430020"/>
                <a:gd name="connsiteX374" fmla="*/ 3126230 w 3917026"/>
                <a:gd name="connsiteY374" fmla="*/ 2906454 h 3430020"/>
                <a:gd name="connsiteX375" fmla="*/ 3128401 w 3917026"/>
                <a:gd name="connsiteY375" fmla="*/ 2866538 h 343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</a:cxnLst>
              <a:rect l="l" t="t" r="r" b="b"/>
              <a:pathLst>
                <a:path w="3917026" h="3430020">
                  <a:moveTo>
                    <a:pt x="3917026" y="3353863"/>
                  </a:moveTo>
                  <a:lnTo>
                    <a:pt x="3766398" y="3353863"/>
                  </a:lnTo>
                  <a:lnTo>
                    <a:pt x="3766398" y="3429177"/>
                  </a:lnTo>
                  <a:lnTo>
                    <a:pt x="3600265" y="3429177"/>
                  </a:lnTo>
                  <a:cubicBezTo>
                    <a:pt x="3599468" y="3429177"/>
                    <a:pt x="3589544" y="3424614"/>
                    <a:pt x="3588834" y="3421779"/>
                  </a:cubicBezTo>
                  <a:lnTo>
                    <a:pt x="3593619" y="3353863"/>
                  </a:lnTo>
                  <a:lnTo>
                    <a:pt x="3456282" y="3353863"/>
                  </a:lnTo>
                  <a:cubicBezTo>
                    <a:pt x="3452118" y="3374154"/>
                    <a:pt x="3460358" y="3401223"/>
                    <a:pt x="3459871" y="3419165"/>
                  </a:cubicBezTo>
                  <a:cubicBezTo>
                    <a:pt x="3459738" y="3424614"/>
                    <a:pt x="3458187" y="3425987"/>
                    <a:pt x="3454067" y="3429177"/>
                  </a:cubicBezTo>
                  <a:lnTo>
                    <a:pt x="3290148" y="3429177"/>
                  </a:lnTo>
                  <a:lnTo>
                    <a:pt x="3283503" y="3422532"/>
                  </a:lnTo>
                  <a:lnTo>
                    <a:pt x="3283503" y="3353863"/>
                  </a:lnTo>
                  <a:lnTo>
                    <a:pt x="3148381" y="3353863"/>
                  </a:lnTo>
                  <a:lnTo>
                    <a:pt x="3141736" y="3360509"/>
                  </a:lnTo>
                  <a:lnTo>
                    <a:pt x="3141736" y="3429177"/>
                  </a:lnTo>
                  <a:lnTo>
                    <a:pt x="3075282" y="3429177"/>
                  </a:lnTo>
                  <a:cubicBezTo>
                    <a:pt x="3071738" y="3273720"/>
                    <a:pt x="3084054" y="3116403"/>
                    <a:pt x="3065802" y="2962408"/>
                  </a:cubicBezTo>
                  <a:lnTo>
                    <a:pt x="3055346" y="2955142"/>
                  </a:lnTo>
                  <a:lnTo>
                    <a:pt x="1755383" y="2955453"/>
                  </a:lnTo>
                  <a:lnTo>
                    <a:pt x="1759680" y="3421823"/>
                  </a:lnTo>
                  <a:cubicBezTo>
                    <a:pt x="1757465" y="3431348"/>
                    <a:pt x="1695973" y="3432766"/>
                    <a:pt x="1690524" y="3425057"/>
                  </a:cubicBezTo>
                  <a:lnTo>
                    <a:pt x="1693050" y="3353863"/>
                  </a:lnTo>
                  <a:lnTo>
                    <a:pt x="1551282" y="3353863"/>
                  </a:lnTo>
                  <a:lnTo>
                    <a:pt x="1551282" y="3429177"/>
                  </a:lnTo>
                  <a:lnTo>
                    <a:pt x="1374206" y="3424614"/>
                  </a:lnTo>
                  <a:lnTo>
                    <a:pt x="1378503" y="3353863"/>
                  </a:lnTo>
                  <a:lnTo>
                    <a:pt x="1245596" y="3353863"/>
                  </a:lnTo>
                  <a:lnTo>
                    <a:pt x="1245596" y="3429177"/>
                  </a:lnTo>
                  <a:lnTo>
                    <a:pt x="1068387" y="3429177"/>
                  </a:lnTo>
                  <a:lnTo>
                    <a:pt x="1068387" y="3353863"/>
                  </a:lnTo>
                  <a:lnTo>
                    <a:pt x="926619" y="3353863"/>
                  </a:lnTo>
                  <a:lnTo>
                    <a:pt x="926619" y="3429177"/>
                  </a:lnTo>
                  <a:lnTo>
                    <a:pt x="753840" y="3429177"/>
                  </a:lnTo>
                  <a:lnTo>
                    <a:pt x="753840" y="3353863"/>
                  </a:lnTo>
                  <a:lnTo>
                    <a:pt x="651945" y="3353863"/>
                  </a:lnTo>
                  <a:lnTo>
                    <a:pt x="651723" y="1701608"/>
                  </a:lnTo>
                  <a:lnTo>
                    <a:pt x="115887" y="1696956"/>
                  </a:lnTo>
                  <a:cubicBezTo>
                    <a:pt x="116861" y="1998965"/>
                    <a:pt x="114779" y="2301107"/>
                    <a:pt x="115709" y="2603160"/>
                  </a:cubicBezTo>
                  <a:cubicBezTo>
                    <a:pt x="116197" y="2766547"/>
                    <a:pt x="106185" y="2940213"/>
                    <a:pt x="120937" y="3102979"/>
                  </a:cubicBezTo>
                  <a:cubicBezTo>
                    <a:pt x="122931" y="3125175"/>
                    <a:pt x="131835" y="3149364"/>
                    <a:pt x="133608" y="3170053"/>
                  </a:cubicBezTo>
                  <a:cubicBezTo>
                    <a:pt x="140430" y="3248468"/>
                    <a:pt x="124969" y="3331446"/>
                    <a:pt x="138127" y="3409197"/>
                  </a:cubicBezTo>
                  <a:lnTo>
                    <a:pt x="124614" y="3404058"/>
                  </a:lnTo>
                  <a:lnTo>
                    <a:pt x="125013" y="3165401"/>
                  </a:lnTo>
                  <a:cubicBezTo>
                    <a:pt x="109241" y="3132352"/>
                    <a:pt x="110260" y="3095802"/>
                    <a:pt x="107159" y="3059917"/>
                  </a:cubicBezTo>
                  <a:lnTo>
                    <a:pt x="98166" y="3054823"/>
                  </a:lnTo>
                  <a:lnTo>
                    <a:pt x="107469" y="3046272"/>
                  </a:lnTo>
                  <a:lnTo>
                    <a:pt x="107469" y="1703292"/>
                  </a:lnTo>
                  <a:cubicBezTo>
                    <a:pt x="90147" y="1685260"/>
                    <a:pt x="100913" y="1655534"/>
                    <a:pt x="97147" y="1629351"/>
                  </a:cubicBezTo>
                  <a:cubicBezTo>
                    <a:pt x="94178" y="1608795"/>
                    <a:pt x="80179" y="1577030"/>
                    <a:pt x="73666" y="1555322"/>
                  </a:cubicBezTo>
                  <a:cubicBezTo>
                    <a:pt x="70344" y="1544335"/>
                    <a:pt x="76059" y="1534455"/>
                    <a:pt x="62635" y="1530645"/>
                  </a:cubicBezTo>
                  <a:lnTo>
                    <a:pt x="71584" y="1515317"/>
                  </a:lnTo>
                  <a:lnTo>
                    <a:pt x="80445" y="1537424"/>
                  </a:lnTo>
                  <a:cubicBezTo>
                    <a:pt x="80622" y="1530867"/>
                    <a:pt x="80932" y="1524222"/>
                    <a:pt x="80445" y="1517576"/>
                  </a:cubicBezTo>
                  <a:cubicBezTo>
                    <a:pt x="76192" y="1460426"/>
                    <a:pt x="57452" y="1357999"/>
                    <a:pt x="44826" y="1300672"/>
                  </a:cubicBezTo>
                  <a:cubicBezTo>
                    <a:pt x="43010" y="1292432"/>
                    <a:pt x="37028" y="1290128"/>
                    <a:pt x="36187" y="1282730"/>
                  </a:cubicBezTo>
                  <a:cubicBezTo>
                    <a:pt x="44250" y="1276749"/>
                    <a:pt x="56167" y="1292255"/>
                    <a:pt x="62813" y="1295976"/>
                  </a:cubicBezTo>
                  <a:lnTo>
                    <a:pt x="49611" y="1300318"/>
                  </a:lnTo>
                  <a:lnTo>
                    <a:pt x="96615" y="1536848"/>
                  </a:lnTo>
                  <a:lnTo>
                    <a:pt x="691950" y="1537468"/>
                  </a:lnTo>
                  <a:lnTo>
                    <a:pt x="691950" y="1501982"/>
                  </a:lnTo>
                  <a:lnTo>
                    <a:pt x="102685" y="1501982"/>
                  </a:lnTo>
                  <a:cubicBezTo>
                    <a:pt x="104368" y="1493786"/>
                    <a:pt x="111368" y="1493786"/>
                    <a:pt x="118013" y="1492988"/>
                  </a:cubicBezTo>
                  <a:cubicBezTo>
                    <a:pt x="150088" y="1489045"/>
                    <a:pt x="186106" y="1487805"/>
                    <a:pt x="217871" y="1493121"/>
                  </a:cubicBezTo>
                  <a:cubicBezTo>
                    <a:pt x="210605" y="1452452"/>
                    <a:pt x="220484" y="1336114"/>
                    <a:pt x="197890" y="1307096"/>
                  </a:cubicBezTo>
                  <a:cubicBezTo>
                    <a:pt x="178973" y="1282774"/>
                    <a:pt x="136709" y="1294470"/>
                    <a:pt x="130196" y="1323488"/>
                  </a:cubicBezTo>
                  <a:cubicBezTo>
                    <a:pt x="124349" y="1349449"/>
                    <a:pt x="137994" y="1429016"/>
                    <a:pt x="143753" y="1458698"/>
                  </a:cubicBezTo>
                  <a:cubicBezTo>
                    <a:pt x="144285" y="1461401"/>
                    <a:pt x="157487" y="1496710"/>
                    <a:pt x="146943" y="1486520"/>
                  </a:cubicBezTo>
                  <a:cubicBezTo>
                    <a:pt x="134671" y="1474692"/>
                    <a:pt x="115355" y="1352949"/>
                    <a:pt x="116241" y="1331772"/>
                  </a:cubicBezTo>
                  <a:cubicBezTo>
                    <a:pt x="118456" y="1277812"/>
                    <a:pt x="186416" y="1262971"/>
                    <a:pt x="210827" y="1307450"/>
                  </a:cubicBezTo>
                  <a:cubicBezTo>
                    <a:pt x="230895" y="1344044"/>
                    <a:pt x="219864" y="1437699"/>
                    <a:pt x="227263" y="1481514"/>
                  </a:cubicBezTo>
                  <a:cubicBezTo>
                    <a:pt x="231117" y="1492723"/>
                    <a:pt x="268420" y="1493830"/>
                    <a:pt x="279850" y="1493121"/>
                  </a:cubicBezTo>
                  <a:cubicBezTo>
                    <a:pt x="277723" y="1464192"/>
                    <a:pt x="269261" y="1435528"/>
                    <a:pt x="266603" y="1406687"/>
                  </a:cubicBezTo>
                  <a:cubicBezTo>
                    <a:pt x="264875" y="1387815"/>
                    <a:pt x="262084" y="1358398"/>
                    <a:pt x="261775" y="1340278"/>
                  </a:cubicBezTo>
                  <a:cubicBezTo>
                    <a:pt x="260932" y="1293096"/>
                    <a:pt x="307716" y="1260756"/>
                    <a:pt x="345860" y="1296419"/>
                  </a:cubicBezTo>
                  <a:cubicBezTo>
                    <a:pt x="350512" y="1300761"/>
                    <a:pt x="364024" y="1322424"/>
                    <a:pt x="364024" y="1326988"/>
                  </a:cubicBezTo>
                  <a:lnTo>
                    <a:pt x="364024" y="1488691"/>
                  </a:lnTo>
                  <a:lnTo>
                    <a:pt x="355164" y="1482134"/>
                  </a:lnTo>
                  <a:lnTo>
                    <a:pt x="348740" y="1320121"/>
                  </a:lnTo>
                  <a:cubicBezTo>
                    <a:pt x="328582" y="1282685"/>
                    <a:pt x="279584" y="1282907"/>
                    <a:pt x="275198" y="1331196"/>
                  </a:cubicBezTo>
                  <a:cubicBezTo>
                    <a:pt x="270812" y="1379486"/>
                    <a:pt x="282774" y="1438231"/>
                    <a:pt x="289153" y="1488204"/>
                  </a:cubicBezTo>
                  <a:lnTo>
                    <a:pt x="412712" y="1493077"/>
                  </a:lnTo>
                  <a:cubicBezTo>
                    <a:pt x="412624" y="1483242"/>
                    <a:pt x="408415" y="1474470"/>
                    <a:pt x="408105" y="1464502"/>
                  </a:cubicBezTo>
                  <a:cubicBezTo>
                    <a:pt x="406997" y="1429858"/>
                    <a:pt x="403143" y="1353968"/>
                    <a:pt x="409345" y="1323532"/>
                  </a:cubicBezTo>
                  <a:cubicBezTo>
                    <a:pt x="420067" y="1270857"/>
                    <a:pt x="490950" y="1264699"/>
                    <a:pt x="504728" y="1319146"/>
                  </a:cubicBezTo>
                  <a:lnTo>
                    <a:pt x="501317" y="1488691"/>
                  </a:lnTo>
                  <a:lnTo>
                    <a:pt x="488071" y="1488691"/>
                  </a:lnTo>
                  <a:cubicBezTo>
                    <a:pt x="489577" y="1449484"/>
                    <a:pt x="491703" y="1410675"/>
                    <a:pt x="492501" y="1371334"/>
                  </a:cubicBezTo>
                  <a:cubicBezTo>
                    <a:pt x="492678" y="1362784"/>
                    <a:pt x="497197" y="1354189"/>
                    <a:pt x="497241" y="1344753"/>
                  </a:cubicBezTo>
                  <a:cubicBezTo>
                    <a:pt x="497330" y="1306387"/>
                    <a:pt x="458920" y="1268996"/>
                    <a:pt x="430345" y="1304748"/>
                  </a:cubicBezTo>
                  <a:cubicBezTo>
                    <a:pt x="404118" y="1337620"/>
                    <a:pt x="420332" y="1449705"/>
                    <a:pt x="421617" y="1493121"/>
                  </a:cubicBezTo>
                  <a:cubicBezTo>
                    <a:pt x="460869" y="1482001"/>
                    <a:pt x="501140" y="1496400"/>
                    <a:pt x="541145" y="1493121"/>
                  </a:cubicBezTo>
                  <a:cubicBezTo>
                    <a:pt x="541676" y="1461622"/>
                    <a:pt x="542695" y="1429237"/>
                    <a:pt x="545664" y="1397871"/>
                  </a:cubicBezTo>
                  <a:cubicBezTo>
                    <a:pt x="549562" y="1356582"/>
                    <a:pt x="547258" y="1279761"/>
                    <a:pt x="605516" y="1280249"/>
                  </a:cubicBezTo>
                  <a:cubicBezTo>
                    <a:pt x="646363" y="1280603"/>
                    <a:pt x="649287" y="1322159"/>
                    <a:pt x="646939" y="1352949"/>
                  </a:cubicBezTo>
                  <a:cubicBezTo>
                    <a:pt x="643527" y="1397960"/>
                    <a:pt x="629749" y="1447490"/>
                    <a:pt x="625408" y="1493033"/>
                  </a:cubicBezTo>
                  <a:cubicBezTo>
                    <a:pt x="651901" y="1493919"/>
                    <a:pt x="671881" y="1497109"/>
                    <a:pt x="691197" y="1476951"/>
                  </a:cubicBezTo>
                  <a:lnTo>
                    <a:pt x="731689" y="1244984"/>
                  </a:lnTo>
                  <a:lnTo>
                    <a:pt x="49433" y="1244984"/>
                  </a:lnTo>
                  <a:lnTo>
                    <a:pt x="49433" y="1262749"/>
                  </a:lnTo>
                  <a:cubicBezTo>
                    <a:pt x="21213" y="1264787"/>
                    <a:pt x="30162" y="1223320"/>
                    <a:pt x="21700" y="1204049"/>
                  </a:cubicBezTo>
                  <a:cubicBezTo>
                    <a:pt x="10314" y="1178132"/>
                    <a:pt x="-23533" y="1167278"/>
                    <a:pt x="26883" y="1140253"/>
                  </a:cubicBezTo>
                  <a:lnTo>
                    <a:pt x="18422" y="1081021"/>
                  </a:lnTo>
                  <a:lnTo>
                    <a:pt x="144683" y="1081021"/>
                  </a:lnTo>
                  <a:cubicBezTo>
                    <a:pt x="160942" y="1053244"/>
                    <a:pt x="147430" y="1011422"/>
                    <a:pt x="146721" y="981518"/>
                  </a:cubicBezTo>
                  <a:cubicBezTo>
                    <a:pt x="146278" y="963531"/>
                    <a:pt x="149867" y="871338"/>
                    <a:pt x="145968" y="864826"/>
                  </a:cubicBezTo>
                  <a:cubicBezTo>
                    <a:pt x="143044" y="859908"/>
                    <a:pt x="131259" y="864427"/>
                    <a:pt x="128956" y="844225"/>
                  </a:cubicBezTo>
                  <a:cubicBezTo>
                    <a:pt x="121115" y="775778"/>
                    <a:pt x="132677" y="689344"/>
                    <a:pt x="129355" y="617929"/>
                  </a:cubicBezTo>
                  <a:cubicBezTo>
                    <a:pt x="127361" y="574513"/>
                    <a:pt x="116728" y="522413"/>
                    <a:pt x="115665" y="476516"/>
                  </a:cubicBezTo>
                  <a:cubicBezTo>
                    <a:pt x="115001" y="446700"/>
                    <a:pt x="113583" y="414182"/>
                    <a:pt x="120273" y="385519"/>
                  </a:cubicBezTo>
                  <a:lnTo>
                    <a:pt x="226598" y="385519"/>
                  </a:lnTo>
                  <a:lnTo>
                    <a:pt x="231028" y="571633"/>
                  </a:lnTo>
                  <a:lnTo>
                    <a:pt x="217738" y="571633"/>
                  </a:lnTo>
                  <a:lnTo>
                    <a:pt x="217738" y="502920"/>
                  </a:lnTo>
                  <a:cubicBezTo>
                    <a:pt x="217738" y="499464"/>
                    <a:pt x="210162" y="486528"/>
                    <a:pt x="206662" y="482984"/>
                  </a:cubicBezTo>
                  <a:lnTo>
                    <a:pt x="129133" y="482984"/>
                  </a:lnTo>
                  <a:lnTo>
                    <a:pt x="129133" y="582664"/>
                  </a:lnTo>
                  <a:lnTo>
                    <a:pt x="643040" y="589310"/>
                  </a:lnTo>
                  <a:lnTo>
                    <a:pt x="643040" y="494060"/>
                  </a:lnTo>
                  <a:lnTo>
                    <a:pt x="636395" y="487414"/>
                  </a:lnTo>
                  <a:lnTo>
                    <a:pt x="541145" y="487414"/>
                  </a:lnTo>
                  <a:lnTo>
                    <a:pt x="536493" y="571367"/>
                  </a:lnTo>
                  <a:lnTo>
                    <a:pt x="501273" y="571589"/>
                  </a:lnTo>
                  <a:lnTo>
                    <a:pt x="501273" y="487414"/>
                  </a:lnTo>
                  <a:lnTo>
                    <a:pt x="403807" y="482984"/>
                  </a:lnTo>
                  <a:lnTo>
                    <a:pt x="403807" y="564943"/>
                  </a:lnTo>
                  <a:cubicBezTo>
                    <a:pt x="392112" y="577525"/>
                    <a:pt x="370891" y="569639"/>
                    <a:pt x="355075" y="571544"/>
                  </a:cubicBezTo>
                  <a:cubicBezTo>
                    <a:pt x="367524" y="549703"/>
                    <a:pt x="369251" y="508502"/>
                    <a:pt x="357290" y="487414"/>
                  </a:cubicBezTo>
                  <a:lnTo>
                    <a:pt x="253180" y="487414"/>
                  </a:lnTo>
                  <a:lnTo>
                    <a:pt x="253180" y="571589"/>
                  </a:lnTo>
                  <a:lnTo>
                    <a:pt x="239933" y="571589"/>
                  </a:lnTo>
                  <a:cubicBezTo>
                    <a:pt x="250655" y="512622"/>
                    <a:pt x="243921" y="453789"/>
                    <a:pt x="244319" y="394379"/>
                  </a:cubicBezTo>
                  <a:cubicBezTo>
                    <a:pt x="255661" y="399120"/>
                    <a:pt x="267356" y="387911"/>
                    <a:pt x="273249" y="387380"/>
                  </a:cubicBezTo>
                  <a:cubicBezTo>
                    <a:pt x="275552" y="387158"/>
                    <a:pt x="279318" y="392563"/>
                    <a:pt x="284413" y="392253"/>
                  </a:cubicBezTo>
                  <a:cubicBezTo>
                    <a:pt x="291900" y="391765"/>
                    <a:pt x="300007" y="386095"/>
                    <a:pt x="304438" y="385696"/>
                  </a:cubicBezTo>
                  <a:cubicBezTo>
                    <a:pt x="305412" y="385607"/>
                    <a:pt x="307627" y="399961"/>
                    <a:pt x="319411" y="394246"/>
                  </a:cubicBezTo>
                  <a:lnTo>
                    <a:pt x="324418" y="374842"/>
                  </a:lnTo>
                  <a:lnTo>
                    <a:pt x="315158" y="370102"/>
                  </a:lnTo>
                  <a:cubicBezTo>
                    <a:pt x="332746" y="359469"/>
                    <a:pt x="323000" y="317515"/>
                    <a:pt x="324684" y="315167"/>
                  </a:cubicBezTo>
                  <a:cubicBezTo>
                    <a:pt x="325569" y="313971"/>
                    <a:pt x="332437" y="313660"/>
                    <a:pt x="334829" y="310072"/>
                  </a:cubicBezTo>
                  <a:cubicBezTo>
                    <a:pt x="346214" y="293060"/>
                    <a:pt x="344708" y="246675"/>
                    <a:pt x="348474" y="228246"/>
                  </a:cubicBezTo>
                  <a:cubicBezTo>
                    <a:pt x="357068" y="185804"/>
                    <a:pt x="371201" y="143097"/>
                    <a:pt x="376650" y="99149"/>
                  </a:cubicBezTo>
                  <a:cubicBezTo>
                    <a:pt x="380726" y="66365"/>
                    <a:pt x="382631" y="33094"/>
                    <a:pt x="381612" y="0"/>
                  </a:cubicBezTo>
                  <a:lnTo>
                    <a:pt x="412668" y="0"/>
                  </a:lnTo>
                  <a:cubicBezTo>
                    <a:pt x="416389" y="46030"/>
                    <a:pt x="415459" y="93256"/>
                    <a:pt x="422104" y="138976"/>
                  </a:cubicBezTo>
                  <a:cubicBezTo>
                    <a:pt x="433756" y="219119"/>
                    <a:pt x="461622" y="302009"/>
                    <a:pt x="469774" y="383702"/>
                  </a:cubicBezTo>
                  <a:lnTo>
                    <a:pt x="474469" y="392253"/>
                  </a:lnTo>
                  <a:lnTo>
                    <a:pt x="523335" y="389949"/>
                  </a:lnTo>
                  <a:cubicBezTo>
                    <a:pt x="524620" y="396905"/>
                    <a:pt x="515317" y="394468"/>
                    <a:pt x="511861" y="398632"/>
                  </a:cubicBezTo>
                  <a:cubicBezTo>
                    <a:pt x="509203" y="401866"/>
                    <a:pt x="514519" y="404436"/>
                    <a:pt x="514519" y="405411"/>
                  </a:cubicBezTo>
                  <a:lnTo>
                    <a:pt x="514519" y="562684"/>
                  </a:lnTo>
                  <a:lnTo>
                    <a:pt x="527810" y="562684"/>
                  </a:lnTo>
                  <a:cubicBezTo>
                    <a:pt x="527810" y="562684"/>
                    <a:pt x="537069" y="436112"/>
                    <a:pt x="537069" y="436112"/>
                  </a:cubicBezTo>
                  <a:lnTo>
                    <a:pt x="528076" y="427872"/>
                  </a:lnTo>
                  <a:cubicBezTo>
                    <a:pt x="533569" y="415467"/>
                    <a:pt x="539284" y="402664"/>
                    <a:pt x="532240" y="389949"/>
                  </a:cubicBezTo>
                  <a:lnTo>
                    <a:pt x="648002" y="388177"/>
                  </a:lnTo>
                  <a:cubicBezTo>
                    <a:pt x="653850" y="395974"/>
                    <a:pt x="654603" y="562817"/>
                    <a:pt x="652034" y="582841"/>
                  </a:cubicBezTo>
                  <a:cubicBezTo>
                    <a:pt x="648400" y="611195"/>
                    <a:pt x="635952" y="643137"/>
                    <a:pt x="634135" y="680129"/>
                  </a:cubicBezTo>
                  <a:cubicBezTo>
                    <a:pt x="631389" y="737191"/>
                    <a:pt x="635952" y="795005"/>
                    <a:pt x="634268" y="852111"/>
                  </a:cubicBezTo>
                  <a:lnTo>
                    <a:pt x="616370" y="859509"/>
                  </a:lnTo>
                  <a:lnTo>
                    <a:pt x="616370" y="1085451"/>
                  </a:lnTo>
                  <a:lnTo>
                    <a:pt x="749277" y="1081065"/>
                  </a:lnTo>
                  <a:cubicBezTo>
                    <a:pt x="737714" y="1098078"/>
                    <a:pt x="754638" y="1126874"/>
                    <a:pt x="736031" y="1138614"/>
                  </a:cubicBezTo>
                  <a:lnTo>
                    <a:pt x="740416" y="1089882"/>
                  </a:lnTo>
                  <a:lnTo>
                    <a:pt x="658457" y="1089882"/>
                  </a:lnTo>
                  <a:cubicBezTo>
                    <a:pt x="655932" y="1089882"/>
                    <a:pt x="648578" y="1096394"/>
                    <a:pt x="642907" y="1094356"/>
                  </a:cubicBezTo>
                  <a:cubicBezTo>
                    <a:pt x="652255" y="1106495"/>
                    <a:pt x="656774" y="1170468"/>
                    <a:pt x="645166" y="1174145"/>
                  </a:cubicBezTo>
                  <a:lnTo>
                    <a:pt x="634002" y="1171752"/>
                  </a:lnTo>
                  <a:lnTo>
                    <a:pt x="638521" y="1094312"/>
                  </a:lnTo>
                  <a:lnTo>
                    <a:pt x="603035" y="1094312"/>
                  </a:lnTo>
                  <a:cubicBezTo>
                    <a:pt x="603035" y="1094312"/>
                    <a:pt x="603035" y="841833"/>
                    <a:pt x="603035" y="841833"/>
                  </a:cubicBezTo>
                  <a:lnTo>
                    <a:pt x="155581" y="841833"/>
                  </a:lnTo>
                  <a:lnTo>
                    <a:pt x="155581" y="626967"/>
                  </a:lnTo>
                  <a:lnTo>
                    <a:pt x="162227" y="620321"/>
                  </a:lnTo>
                  <a:lnTo>
                    <a:pt x="611895" y="620321"/>
                  </a:lnTo>
                  <a:cubicBezTo>
                    <a:pt x="604231" y="673794"/>
                    <a:pt x="608396" y="728153"/>
                    <a:pt x="607643" y="782202"/>
                  </a:cubicBezTo>
                  <a:cubicBezTo>
                    <a:pt x="607333" y="802891"/>
                    <a:pt x="591871" y="846219"/>
                    <a:pt x="620712" y="855079"/>
                  </a:cubicBezTo>
                  <a:lnTo>
                    <a:pt x="629616" y="598126"/>
                  </a:lnTo>
                  <a:lnTo>
                    <a:pt x="148936" y="598126"/>
                  </a:lnTo>
                  <a:cubicBezTo>
                    <a:pt x="140918" y="605613"/>
                    <a:pt x="139057" y="616600"/>
                    <a:pt x="137860" y="626922"/>
                  </a:cubicBezTo>
                  <a:cubicBezTo>
                    <a:pt x="135202" y="650004"/>
                    <a:pt x="133430" y="841788"/>
                    <a:pt x="139899" y="850915"/>
                  </a:cubicBezTo>
                  <a:cubicBezTo>
                    <a:pt x="142601" y="854725"/>
                    <a:pt x="160012" y="854415"/>
                    <a:pt x="160012" y="866110"/>
                  </a:cubicBezTo>
                  <a:lnTo>
                    <a:pt x="160012" y="1085407"/>
                  </a:lnTo>
                  <a:cubicBezTo>
                    <a:pt x="169183" y="1087445"/>
                    <a:pt x="190226" y="1078407"/>
                    <a:pt x="186593" y="1094223"/>
                  </a:cubicBezTo>
                  <a:lnTo>
                    <a:pt x="27105" y="1089837"/>
                  </a:lnTo>
                  <a:lnTo>
                    <a:pt x="40750" y="1149335"/>
                  </a:lnTo>
                  <a:lnTo>
                    <a:pt x="10226" y="1161474"/>
                  </a:lnTo>
                  <a:lnTo>
                    <a:pt x="9783" y="1178132"/>
                  </a:lnTo>
                  <a:lnTo>
                    <a:pt x="17757" y="1180391"/>
                  </a:lnTo>
                  <a:lnTo>
                    <a:pt x="276881" y="1177910"/>
                  </a:lnTo>
                  <a:lnTo>
                    <a:pt x="281799" y="1169847"/>
                  </a:lnTo>
                  <a:lnTo>
                    <a:pt x="272717" y="1116153"/>
                  </a:lnTo>
                  <a:lnTo>
                    <a:pt x="337265" y="1112033"/>
                  </a:lnTo>
                  <a:lnTo>
                    <a:pt x="337265" y="906027"/>
                  </a:lnTo>
                  <a:cubicBezTo>
                    <a:pt x="337265" y="897964"/>
                    <a:pt x="373372" y="871870"/>
                    <a:pt x="388124" y="872490"/>
                  </a:cubicBezTo>
                  <a:cubicBezTo>
                    <a:pt x="404650" y="873199"/>
                    <a:pt x="434730" y="903192"/>
                    <a:pt x="434730" y="914887"/>
                  </a:cubicBezTo>
                  <a:lnTo>
                    <a:pt x="434730" y="1094312"/>
                  </a:lnTo>
                  <a:cubicBezTo>
                    <a:pt x="428528" y="1096881"/>
                    <a:pt x="421440" y="1089882"/>
                    <a:pt x="419225" y="1089882"/>
                  </a:cubicBezTo>
                  <a:lnTo>
                    <a:pt x="341696" y="1089882"/>
                  </a:lnTo>
                  <a:lnTo>
                    <a:pt x="337531" y="1173834"/>
                  </a:lnTo>
                  <a:lnTo>
                    <a:pt x="437167" y="1175474"/>
                  </a:lnTo>
                  <a:lnTo>
                    <a:pt x="443591" y="1187347"/>
                  </a:lnTo>
                  <a:cubicBezTo>
                    <a:pt x="302532" y="1178398"/>
                    <a:pt x="162006" y="1191644"/>
                    <a:pt x="20548" y="1187347"/>
                  </a:cubicBezTo>
                  <a:cubicBezTo>
                    <a:pt x="14922" y="1188277"/>
                    <a:pt x="22365" y="1194657"/>
                    <a:pt x="24801" y="1194745"/>
                  </a:cubicBezTo>
                  <a:cubicBezTo>
                    <a:pt x="44162" y="1195454"/>
                    <a:pt x="69635" y="1190758"/>
                    <a:pt x="91653" y="1191600"/>
                  </a:cubicBezTo>
                  <a:cubicBezTo>
                    <a:pt x="300362" y="1199441"/>
                    <a:pt x="511994" y="1196872"/>
                    <a:pt x="720304" y="1196384"/>
                  </a:cubicBezTo>
                  <a:cubicBezTo>
                    <a:pt x="760840" y="1196296"/>
                    <a:pt x="757296" y="1152259"/>
                    <a:pt x="718310" y="1151905"/>
                  </a:cubicBezTo>
                  <a:cubicBezTo>
                    <a:pt x="728455" y="1120184"/>
                    <a:pt x="760752" y="1162803"/>
                    <a:pt x="761947" y="1177157"/>
                  </a:cubicBezTo>
                  <a:cubicBezTo>
                    <a:pt x="762568" y="1184423"/>
                    <a:pt x="752733" y="1188011"/>
                    <a:pt x="750429" y="1195144"/>
                  </a:cubicBezTo>
                  <a:cubicBezTo>
                    <a:pt x="732265" y="1251186"/>
                    <a:pt x="720126" y="1339082"/>
                    <a:pt x="710823" y="1399200"/>
                  </a:cubicBezTo>
                  <a:cubicBezTo>
                    <a:pt x="703513" y="1446294"/>
                    <a:pt x="706082" y="1494406"/>
                    <a:pt x="700279" y="1534898"/>
                  </a:cubicBezTo>
                  <a:cubicBezTo>
                    <a:pt x="697045" y="1557360"/>
                    <a:pt x="679102" y="1583144"/>
                    <a:pt x="674362" y="1606402"/>
                  </a:cubicBezTo>
                  <a:cubicBezTo>
                    <a:pt x="662223" y="1666343"/>
                    <a:pt x="666609" y="1739664"/>
                    <a:pt x="656065" y="1800757"/>
                  </a:cubicBezTo>
                  <a:lnTo>
                    <a:pt x="655932" y="2155175"/>
                  </a:lnTo>
                  <a:lnTo>
                    <a:pt x="669621" y="2159827"/>
                  </a:lnTo>
                  <a:lnTo>
                    <a:pt x="665103" y="3344870"/>
                  </a:lnTo>
                  <a:lnTo>
                    <a:pt x="766998" y="3344870"/>
                  </a:lnTo>
                  <a:lnTo>
                    <a:pt x="762523" y="3415754"/>
                  </a:lnTo>
                  <a:lnTo>
                    <a:pt x="913462" y="3418235"/>
                  </a:lnTo>
                  <a:cubicBezTo>
                    <a:pt x="921082" y="3412918"/>
                    <a:pt x="919177" y="3356521"/>
                    <a:pt x="913196" y="3344870"/>
                  </a:cubicBezTo>
                  <a:lnTo>
                    <a:pt x="1081544" y="3344870"/>
                  </a:lnTo>
                  <a:cubicBezTo>
                    <a:pt x="1084114" y="3368970"/>
                    <a:pt x="1066836" y="3399273"/>
                    <a:pt x="1083760" y="3420184"/>
                  </a:cubicBezTo>
                  <a:lnTo>
                    <a:pt x="1225527" y="3420184"/>
                  </a:lnTo>
                  <a:cubicBezTo>
                    <a:pt x="1227078" y="3420184"/>
                    <a:pt x="1232128" y="3414247"/>
                    <a:pt x="1236647" y="3415709"/>
                  </a:cubicBezTo>
                  <a:cubicBezTo>
                    <a:pt x="1236558" y="3412874"/>
                    <a:pt x="1232172" y="3410171"/>
                    <a:pt x="1232172" y="3409108"/>
                  </a:cubicBezTo>
                  <a:lnTo>
                    <a:pt x="1232172" y="3344870"/>
                  </a:lnTo>
                  <a:lnTo>
                    <a:pt x="1387230" y="3344870"/>
                  </a:lnTo>
                  <a:lnTo>
                    <a:pt x="1387230" y="3415754"/>
                  </a:lnTo>
                  <a:lnTo>
                    <a:pt x="1542289" y="3415754"/>
                  </a:lnTo>
                  <a:lnTo>
                    <a:pt x="1542289" y="3344870"/>
                  </a:lnTo>
                  <a:lnTo>
                    <a:pt x="1691145" y="3340661"/>
                  </a:lnTo>
                  <a:cubicBezTo>
                    <a:pt x="1694821" y="3339642"/>
                    <a:pt x="1701777" y="3345224"/>
                    <a:pt x="1701777" y="3347085"/>
                  </a:cubicBezTo>
                  <a:lnTo>
                    <a:pt x="1701777" y="3415754"/>
                  </a:lnTo>
                  <a:lnTo>
                    <a:pt x="1746079" y="3415754"/>
                  </a:lnTo>
                  <a:lnTo>
                    <a:pt x="1746079" y="2948364"/>
                  </a:lnTo>
                  <a:cubicBezTo>
                    <a:pt x="1711967" y="2921517"/>
                    <a:pt x="1677677" y="2920675"/>
                    <a:pt x="1689195" y="2864899"/>
                  </a:cubicBezTo>
                  <a:lnTo>
                    <a:pt x="1695132" y="2857544"/>
                  </a:lnTo>
                  <a:lnTo>
                    <a:pt x="3137172" y="2857544"/>
                  </a:lnTo>
                  <a:cubicBezTo>
                    <a:pt x="3135046" y="2872962"/>
                    <a:pt x="3141292" y="2896885"/>
                    <a:pt x="3134913" y="2910619"/>
                  </a:cubicBezTo>
                  <a:cubicBezTo>
                    <a:pt x="3134338" y="2911859"/>
                    <a:pt x="3120160" y="2931706"/>
                    <a:pt x="3119009" y="2932460"/>
                  </a:cubicBezTo>
                  <a:cubicBezTo>
                    <a:pt x="3117857" y="2933213"/>
                    <a:pt x="3109661" y="2927941"/>
                    <a:pt x="3104212" y="2928472"/>
                  </a:cubicBezTo>
                  <a:cubicBezTo>
                    <a:pt x="3098763" y="2929004"/>
                    <a:pt x="3091276" y="2935073"/>
                    <a:pt x="3084010" y="2937289"/>
                  </a:cubicBezTo>
                  <a:cubicBezTo>
                    <a:pt x="3084453" y="2934630"/>
                    <a:pt x="3091807" y="2929048"/>
                    <a:pt x="3086225" y="2928428"/>
                  </a:cubicBezTo>
                  <a:lnTo>
                    <a:pt x="1741605" y="2926257"/>
                  </a:lnTo>
                  <a:lnTo>
                    <a:pt x="1753655" y="2940789"/>
                  </a:lnTo>
                  <a:cubicBezTo>
                    <a:pt x="2187065" y="2953016"/>
                    <a:pt x="2621582" y="2942560"/>
                    <a:pt x="3055435" y="2946371"/>
                  </a:cubicBezTo>
                  <a:cubicBezTo>
                    <a:pt x="3067041" y="2948630"/>
                    <a:pt x="3075238" y="2939991"/>
                    <a:pt x="3084010" y="2937289"/>
                  </a:cubicBezTo>
                  <a:cubicBezTo>
                    <a:pt x="3083567" y="2940080"/>
                    <a:pt x="3084143" y="2943269"/>
                    <a:pt x="3084010" y="2946149"/>
                  </a:cubicBezTo>
                  <a:lnTo>
                    <a:pt x="3101731" y="2943934"/>
                  </a:lnTo>
                  <a:lnTo>
                    <a:pt x="3074839" y="2953149"/>
                  </a:lnTo>
                  <a:lnTo>
                    <a:pt x="3086225" y="3041266"/>
                  </a:lnTo>
                  <a:lnTo>
                    <a:pt x="3084010" y="3420228"/>
                  </a:lnTo>
                  <a:lnTo>
                    <a:pt x="3132742" y="3415798"/>
                  </a:lnTo>
                  <a:lnTo>
                    <a:pt x="3132742" y="3344914"/>
                  </a:lnTo>
                  <a:lnTo>
                    <a:pt x="3296661" y="3344914"/>
                  </a:lnTo>
                  <a:cubicBezTo>
                    <a:pt x="3293161" y="3370388"/>
                    <a:pt x="3288819" y="3394533"/>
                    <a:pt x="3297016" y="3420007"/>
                  </a:cubicBezTo>
                  <a:lnTo>
                    <a:pt x="3447289" y="3415798"/>
                  </a:lnTo>
                  <a:lnTo>
                    <a:pt x="3447289" y="3344914"/>
                  </a:lnTo>
                  <a:lnTo>
                    <a:pt x="3602347" y="3344914"/>
                  </a:lnTo>
                  <a:lnTo>
                    <a:pt x="3602347" y="3415798"/>
                  </a:lnTo>
                  <a:cubicBezTo>
                    <a:pt x="3643593" y="3419741"/>
                    <a:pt x="3701097" y="3425279"/>
                    <a:pt x="3742121" y="3420450"/>
                  </a:cubicBezTo>
                  <a:cubicBezTo>
                    <a:pt x="3748589" y="3419697"/>
                    <a:pt x="3753507" y="3419918"/>
                    <a:pt x="3757405" y="3413583"/>
                  </a:cubicBezTo>
                  <a:lnTo>
                    <a:pt x="3757405" y="3344914"/>
                  </a:lnTo>
                  <a:lnTo>
                    <a:pt x="3916893" y="3344914"/>
                  </a:lnTo>
                  <a:lnTo>
                    <a:pt x="3916893" y="3353775"/>
                  </a:lnTo>
                  <a:close/>
                  <a:moveTo>
                    <a:pt x="257654" y="403328"/>
                  </a:moveTo>
                  <a:lnTo>
                    <a:pt x="257654" y="474212"/>
                  </a:lnTo>
                  <a:cubicBezTo>
                    <a:pt x="257654" y="474611"/>
                    <a:pt x="263901" y="473193"/>
                    <a:pt x="265540" y="474877"/>
                  </a:cubicBezTo>
                  <a:lnTo>
                    <a:pt x="262084" y="483073"/>
                  </a:lnTo>
                  <a:lnTo>
                    <a:pt x="359550" y="483073"/>
                  </a:lnTo>
                  <a:lnTo>
                    <a:pt x="360701" y="371298"/>
                  </a:lnTo>
                  <a:lnTo>
                    <a:pt x="377226" y="279282"/>
                  </a:lnTo>
                  <a:lnTo>
                    <a:pt x="368144" y="440985"/>
                  </a:lnTo>
                  <a:lnTo>
                    <a:pt x="372840" y="567247"/>
                  </a:lnTo>
                  <a:lnTo>
                    <a:pt x="399422" y="562772"/>
                  </a:lnTo>
                  <a:cubicBezTo>
                    <a:pt x="401061" y="558298"/>
                    <a:pt x="394947" y="553469"/>
                    <a:pt x="394947" y="551741"/>
                  </a:cubicBezTo>
                  <a:lnTo>
                    <a:pt x="394947" y="407759"/>
                  </a:lnTo>
                  <a:lnTo>
                    <a:pt x="403807" y="407759"/>
                  </a:lnTo>
                  <a:lnTo>
                    <a:pt x="403807" y="474212"/>
                  </a:lnTo>
                  <a:lnTo>
                    <a:pt x="483552" y="474212"/>
                  </a:lnTo>
                  <a:lnTo>
                    <a:pt x="457015" y="478687"/>
                  </a:lnTo>
                  <a:lnTo>
                    <a:pt x="457015" y="483028"/>
                  </a:lnTo>
                  <a:lnTo>
                    <a:pt x="501273" y="483028"/>
                  </a:lnTo>
                  <a:cubicBezTo>
                    <a:pt x="501273" y="483028"/>
                    <a:pt x="487938" y="476427"/>
                    <a:pt x="487938" y="476427"/>
                  </a:cubicBezTo>
                  <a:lnTo>
                    <a:pt x="505703" y="474168"/>
                  </a:lnTo>
                  <a:lnTo>
                    <a:pt x="500608" y="406208"/>
                  </a:lnTo>
                  <a:lnTo>
                    <a:pt x="490241" y="398721"/>
                  </a:lnTo>
                  <a:lnTo>
                    <a:pt x="461843" y="402841"/>
                  </a:lnTo>
                  <a:cubicBezTo>
                    <a:pt x="461445" y="391322"/>
                    <a:pt x="450148" y="382196"/>
                    <a:pt x="452363" y="370633"/>
                  </a:cubicBezTo>
                  <a:cubicBezTo>
                    <a:pt x="452939" y="367665"/>
                    <a:pt x="460692" y="368197"/>
                    <a:pt x="461445" y="364874"/>
                  </a:cubicBezTo>
                  <a:cubicBezTo>
                    <a:pt x="465875" y="345381"/>
                    <a:pt x="447932" y="322344"/>
                    <a:pt x="445540" y="306085"/>
                  </a:cubicBezTo>
                  <a:cubicBezTo>
                    <a:pt x="437655" y="252789"/>
                    <a:pt x="423035" y="200601"/>
                    <a:pt x="413864" y="147350"/>
                  </a:cubicBezTo>
                  <a:cubicBezTo>
                    <a:pt x="406421" y="104288"/>
                    <a:pt x="414794" y="56175"/>
                    <a:pt x="408238" y="20069"/>
                  </a:cubicBezTo>
                  <a:cubicBezTo>
                    <a:pt x="405668" y="5892"/>
                    <a:pt x="390517" y="6335"/>
                    <a:pt x="390517" y="11297"/>
                  </a:cubicBezTo>
                  <a:cubicBezTo>
                    <a:pt x="394814" y="47315"/>
                    <a:pt x="381789" y="86390"/>
                    <a:pt x="399333" y="119749"/>
                  </a:cubicBezTo>
                  <a:lnTo>
                    <a:pt x="381701" y="115319"/>
                  </a:lnTo>
                  <a:cubicBezTo>
                    <a:pt x="373327" y="167374"/>
                    <a:pt x="364246" y="219518"/>
                    <a:pt x="353702" y="271219"/>
                  </a:cubicBezTo>
                  <a:cubicBezTo>
                    <a:pt x="345107" y="313483"/>
                    <a:pt x="321538" y="360931"/>
                    <a:pt x="332924" y="403240"/>
                  </a:cubicBezTo>
                  <a:lnTo>
                    <a:pt x="257610" y="403240"/>
                  </a:lnTo>
                  <a:close/>
                  <a:moveTo>
                    <a:pt x="638654" y="483073"/>
                  </a:moveTo>
                  <a:cubicBezTo>
                    <a:pt x="639762" y="476339"/>
                    <a:pt x="642375" y="470136"/>
                    <a:pt x="643084" y="463225"/>
                  </a:cubicBezTo>
                  <a:cubicBezTo>
                    <a:pt x="644103" y="453213"/>
                    <a:pt x="644546" y="415069"/>
                    <a:pt x="642996" y="405632"/>
                  </a:cubicBezTo>
                  <a:cubicBezTo>
                    <a:pt x="642375" y="401734"/>
                    <a:pt x="639762" y="394468"/>
                    <a:pt x="636439" y="394468"/>
                  </a:cubicBezTo>
                  <a:lnTo>
                    <a:pt x="545619" y="394468"/>
                  </a:lnTo>
                  <a:lnTo>
                    <a:pt x="541189" y="483073"/>
                  </a:lnTo>
                  <a:lnTo>
                    <a:pt x="638654" y="483073"/>
                  </a:lnTo>
                  <a:close/>
                  <a:moveTo>
                    <a:pt x="217782" y="398898"/>
                  </a:moveTo>
                  <a:lnTo>
                    <a:pt x="129177" y="398898"/>
                  </a:lnTo>
                  <a:lnTo>
                    <a:pt x="129177" y="478642"/>
                  </a:lnTo>
                  <a:lnTo>
                    <a:pt x="211137" y="478642"/>
                  </a:lnTo>
                  <a:lnTo>
                    <a:pt x="217782" y="471997"/>
                  </a:lnTo>
                  <a:lnTo>
                    <a:pt x="217782" y="398898"/>
                  </a:lnTo>
                  <a:close/>
                  <a:moveTo>
                    <a:pt x="594352" y="824200"/>
                  </a:moveTo>
                  <a:lnTo>
                    <a:pt x="594352" y="640346"/>
                  </a:lnTo>
                  <a:lnTo>
                    <a:pt x="579068" y="633479"/>
                  </a:lnTo>
                  <a:lnTo>
                    <a:pt x="169050" y="638131"/>
                  </a:lnTo>
                  <a:lnTo>
                    <a:pt x="169050" y="824200"/>
                  </a:lnTo>
                  <a:lnTo>
                    <a:pt x="594352" y="824200"/>
                  </a:lnTo>
                  <a:close/>
                  <a:moveTo>
                    <a:pt x="425959" y="1085540"/>
                  </a:moveTo>
                  <a:cubicBezTo>
                    <a:pt x="417807" y="1032909"/>
                    <a:pt x="420819" y="978195"/>
                    <a:pt x="425117" y="925077"/>
                  </a:cubicBezTo>
                  <a:cubicBezTo>
                    <a:pt x="419712" y="903856"/>
                    <a:pt x="405580" y="877275"/>
                    <a:pt x="379663" y="881749"/>
                  </a:cubicBezTo>
                  <a:cubicBezTo>
                    <a:pt x="370227" y="883388"/>
                    <a:pt x="348075" y="906027"/>
                    <a:pt x="346303" y="915109"/>
                  </a:cubicBezTo>
                  <a:cubicBezTo>
                    <a:pt x="341253" y="941557"/>
                    <a:pt x="344930" y="1012973"/>
                    <a:pt x="345993" y="1043674"/>
                  </a:cubicBezTo>
                  <a:cubicBezTo>
                    <a:pt x="346481" y="1056921"/>
                    <a:pt x="352860" y="1067287"/>
                    <a:pt x="346214" y="1081110"/>
                  </a:cubicBezTo>
                  <a:lnTo>
                    <a:pt x="425914" y="1085540"/>
                  </a:lnTo>
                  <a:close/>
                  <a:moveTo>
                    <a:pt x="332481" y="1125899"/>
                  </a:moveTo>
                  <a:cubicBezTo>
                    <a:pt x="329867" y="1121469"/>
                    <a:pt x="301823" y="1122400"/>
                    <a:pt x="297571" y="1127627"/>
                  </a:cubicBezTo>
                  <a:cubicBezTo>
                    <a:pt x="305368" y="1145880"/>
                    <a:pt x="313431" y="1152658"/>
                    <a:pt x="332968" y="1156424"/>
                  </a:cubicBezTo>
                  <a:lnTo>
                    <a:pt x="332525" y="1125899"/>
                  </a:lnTo>
                  <a:close/>
                  <a:moveTo>
                    <a:pt x="736119" y="1205156"/>
                  </a:moveTo>
                  <a:cubicBezTo>
                    <a:pt x="679147" y="1208878"/>
                    <a:pt x="622218" y="1201258"/>
                    <a:pt x="565733" y="1200505"/>
                  </a:cubicBezTo>
                  <a:cubicBezTo>
                    <a:pt x="414307" y="1198599"/>
                    <a:pt x="241041" y="1191866"/>
                    <a:pt x="91299" y="1200505"/>
                  </a:cubicBezTo>
                  <a:cubicBezTo>
                    <a:pt x="73091" y="1201568"/>
                    <a:pt x="54306" y="1206707"/>
                    <a:pt x="35833" y="1207061"/>
                  </a:cubicBezTo>
                  <a:lnTo>
                    <a:pt x="31668" y="1236168"/>
                  </a:lnTo>
                  <a:lnTo>
                    <a:pt x="736119" y="1236168"/>
                  </a:lnTo>
                  <a:cubicBezTo>
                    <a:pt x="736119" y="1236168"/>
                    <a:pt x="736119" y="1205112"/>
                    <a:pt x="736119" y="1205112"/>
                  </a:cubicBezTo>
                  <a:close/>
                  <a:moveTo>
                    <a:pt x="616503" y="1488735"/>
                  </a:moveTo>
                  <a:cubicBezTo>
                    <a:pt x="616149" y="1439604"/>
                    <a:pt x="683975" y="1256325"/>
                    <a:pt x="578757" y="1302533"/>
                  </a:cubicBezTo>
                  <a:cubicBezTo>
                    <a:pt x="570207" y="1311703"/>
                    <a:pt x="565600" y="1323222"/>
                    <a:pt x="562720" y="1335228"/>
                  </a:cubicBezTo>
                  <a:cubicBezTo>
                    <a:pt x="556473" y="1361410"/>
                    <a:pt x="551644" y="1428263"/>
                    <a:pt x="551733" y="1456218"/>
                  </a:cubicBezTo>
                  <a:cubicBezTo>
                    <a:pt x="551733" y="1466673"/>
                    <a:pt x="556385" y="1477660"/>
                    <a:pt x="554480" y="1488691"/>
                  </a:cubicBezTo>
                  <a:lnTo>
                    <a:pt x="616503" y="1488691"/>
                  </a:lnTo>
                  <a:close/>
                  <a:moveTo>
                    <a:pt x="682957" y="1550759"/>
                  </a:moveTo>
                  <a:lnTo>
                    <a:pt x="100381" y="1550759"/>
                  </a:lnTo>
                  <a:cubicBezTo>
                    <a:pt x="97856" y="1550759"/>
                    <a:pt x="83369" y="1538531"/>
                    <a:pt x="85584" y="1552176"/>
                  </a:cubicBezTo>
                  <a:cubicBezTo>
                    <a:pt x="87799" y="1565733"/>
                    <a:pt x="92274" y="1582789"/>
                    <a:pt x="109020" y="1581947"/>
                  </a:cubicBezTo>
                  <a:lnTo>
                    <a:pt x="678039" y="1581239"/>
                  </a:lnTo>
                  <a:lnTo>
                    <a:pt x="682957" y="1550714"/>
                  </a:lnTo>
                  <a:close/>
                  <a:moveTo>
                    <a:pt x="111456" y="1688096"/>
                  </a:moveTo>
                  <a:lnTo>
                    <a:pt x="235503" y="1688096"/>
                  </a:lnTo>
                  <a:lnTo>
                    <a:pt x="201567" y="1657970"/>
                  </a:lnTo>
                  <a:lnTo>
                    <a:pt x="160189" y="1679191"/>
                  </a:lnTo>
                  <a:cubicBezTo>
                    <a:pt x="160455" y="1665900"/>
                    <a:pt x="177688" y="1654515"/>
                    <a:pt x="189295" y="1652831"/>
                  </a:cubicBezTo>
                  <a:cubicBezTo>
                    <a:pt x="228991" y="1646983"/>
                    <a:pt x="235414" y="1685172"/>
                    <a:pt x="250964" y="1688140"/>
                  </a:cubicBezTo>
                  <a:cubicBezTo>
                    <a:pt x="290925" y="1683931"/>
                    <a:pt x="341253" y="1693634"/>
                    <a:pt x="379707" y="1688317"/>
                  </a:cubicBezTo>
                  <a:cubicBezTo>
                    <a:pt x="400307" y="1685482"/>
                    <a:pt x="415282" y="1646540"/>
                    <a:pt x="441155" y="1648312"/>
                  </a:cubicBezTo>
                  <a:cubicBezTo>
                    <a:pt x="471236" y="1650350"/>
                    <a:pt x="477704" y="1684552"/>
                    <a:pt x="486476" y="1687431"/>
                  </a:cubicBezTo>
                  <a:cubicBezTo>
                    <a:pt x="491571" y="1689115"/>
                    <a:pt x="519436" y="1689513"/>
                    <a:pt x="522759" y="1687431"/>
                  </a:cubicBezTo>
                  <a:cubicBezTo>
                    <a:pt x="527987" y="1684109"/>
                    <a:pt x="531443" y="1652344"/>
                    <a:pt x="561125" y="1652432"/>
                  </a:cubicBezTo>
                  <a:cubicBezTo>
                    <a:pt x="573574" y="1652432"/>
                    <a:pt x="603966" y="1668780"/>
                    <a:pt x="612073" y="1679235"/>
                  </a:cubicBezTo>
                  <a:cubicBezTo>
                    <a:pt x="576985" y="1675603"/>
                    <a:pt x="553815" y="1641268"/>
                    <a:pt x="532329" y="1688096"/>
                  </a:cubicBezTo>
                  <a:lnTo>
                    <a:pt x="656375" y="1692615"/>
                  </a:lnTo>
                  <a:lnTo>
                    <a:pt x="669666" y="1590719"/>
                  </a:lnTo>
                  <a:lnTo>
                    <a:pt x="98210" y="1586289"/>
                  </a:lnTo>
                  <a:lnTo>
                    <a:pt x="111456" y="1688184"/>
                  </a:lnTo>
                  <a:close/>
                  <a:moveTo>
                    <a:pt x="474736" y="1688096"/>
                  </a:moveTo>
                  <a:cubicBezTo>
                    <a:pt x="458300" y="1644059"/>
                    <a:pt x="420864" y="1654515"/>
                    <a:pt x="399422" y="1688096"/>
                  </a:cubicBezTo>
                  <a:lnTo>
                    <a:pt x="474736" y="1688096"/>
                  </a:lnTo>
                  <a:close/>
                  <a:moveTo>
                    <a:pt x="3128445" y="2866538"/>
                  </a:moveTo>
                  <a:lnTo>
                    <a:pt x="1708555" y="2866538"/>
                  </a:lnTo>
                  <a:cubicBezTo>
                    <a:pt x="1698587" y="2866538"/>
                    <a:pt x="1693138" y="2898081"/>
                    <a:pt x="1699384" y="2906720"/>
                  </a:cubicBezTo>
                  <a:cubicBezTo>
                    <a:pt x="1705543" y="2915270"/>
                    <a:pt x="1731637" y="2904416"/>
                    <a:pt x="1725124" y="2923333"/>
                  </a:cubicBezTo>
                  <a:lnTo>
                    <a:pt x="1737308" y="2928561"/>
                  </a:lnTo>
                  <a:lnTo>
                    <a:pt x="1735137" y="2915270"/>
                  </a:lnTo>
                  <a:lnTo>
                    <a:pt x="3104123" y="2915359"/>
                  </a:lnTo>
                  <a:lnTo>
                    <a:pt x="3126230" y="2906454"/>
                  </a:lnTo>
                  <a:lnTo>
                    <a:pt x="3128401" y="286653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28B04-CE07-BAC5-A876-6EF754CEBC20}"/>
                </a:ext>
              </a:extLst>
            </p:cNvPr>
            <p:cNvSpPr/>
            <p:nvPr/>
          </p:nvSpPr>
          <p:spPr>
            <a:xfrm>
              <a:off x="-11787741" y="4127160"/>
              <a:ext cx="855932" cy="2121771"/>
            </a:xfrm>
            <a:custGeom>
              <a:avLst/>
              <a:gdLst>
                <a:gd name="connsiteX0" fmla="*/ 855256 w 855932"/>
                <a:gd name="connsiteY0" fmla="*/ 2121727 h 2121771"/>
                <a:gd name="connsiteX1" fmla="*/ 846396 w 855932"/>
                <a:gd name="connsiteY1" fmla="*/ 2121727 h 2121771"/>
                <a:gd name="connsiteX2" fmla="*/ 846617 w 855932"/>
                <a:gd name="connsiteY2" fmla="*/ 528837 h 2121771"/>
                <a:gd name="connsiteX3" fmla="*/ 840947 w 855932"/>
                <a:gd name="connsiteY3" fmla="*/ 459193 h 2121771"/>
                <a:gd name="connsiteX4" fmla="*/ 589487 w 855932"/>
                <a:gd name="connsiteY4" fmla="*/ 148014 h 2121771"/>
                <a:gd name="connsiteX5" fmla="*/ 427739 w 855932"/>
                <a:gd name="connsiteY5" fmla="*/ 12803 h 2121771"/>
                <a:gd name="connsiteX6" fmla="*/ 14442 w 855932"/>
                <a:gd name="connsiteY6" fmla="*/ 459149 h 2121771"/>
                <a:gd name="connsiteX7" fmla="*/ 8860 w 855932"/>
                <a:gd name="connsiteY7" fmla="*/ 511160 h 2121771"/>
                <a:gd name="connsiteX8" fmla="*/ 9082 w 855932"/>
                <a:gd name="connsiteY8" fmla="*/ 2121771 h 2121771"/>
                <a:gd name="connsiteX9" fmla="*/ 221 w 855932"/>
                <a:gd name="connsiteY9" fmla="*/ 2121771 h 2121771"/>
                <a:gd name="connsiteX10" fmla="*/ 0 w 855932"/>
                <a:gd name="connsiteY10" fmla="*/ 524451 h 2121771"/>
                <a:gd name="connsiteX11" fmla="*/ 4829 w 855932"/>
                <a:gd name="connsiteY11" fmla="*/ 462826 h 2121771"/>
                <a:gd name="connsiteX12" fmla="*/ 431549 w 855932"/>
                <a:gd name="connsiteY12" fmla="*/ 0 h 2121771"/>
                <a:gd name="connsiteX13" fmla="*/ 850605 w 855932"/>
                <a:gd name="connsiteY13" fmla="*/ 458396 h 2121771"/>
                <a:gd name="connsiteX14" fmla="*/ 855434 w 855932"/>
                <a:gd name="connsiteY14" fmla="*/ 1290881 h 2121771"/>
                <a:gd name="connsiteX15" fmla="*/ 855212 w 855932"/>
                <a:gd name="connsiteY15" fmla="*/ 2121771 h 212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5932" h="2121771">
                  <a:moveTo>
                    <a:pt x="855256" y="2121727"/>
                  </a:moveTo>
                  <a:lnTo>
                    <a:pt x="846396" y="2121727"/>
                  </a:lnTo>
                  <a:lnTo>
                    <a:pt x="846617" y="528837"/>
                  </a:lnTo>
                  <a:lnTo>
                    <a:pt x="840947" y="459193"/>
                  </a:lnTo>
                  <a:cubicBezTo>
                    <a:pt x="780563" y="336343"/>
                    <a:pt x="688901" y="239454"/>
                    <a:pt x="589487" y="148014"/>
                  </a:cubicBezTo>
                  <a:cubicBezTo>
                    <a:pt x="571146" y="131135"/>
                    <a:pt x="438283" y="12803"/>
                    <a:pt x="427739" y="12803"/>
                  </a:cubicBezTo>
                  <a:cubicBezTo>
                    <a:pt x="271352" y="142210"/>
                    <a:pt x="109117" y="275206"/>
                    <a:pt x="14442" y="459149"/>
                  </a:cubicBezTo>
                  <a:lnTo>
                    <a:pt x="8860" y="511160"/>
                  </a:lnTo>
                  <a:lnTo>
                    <a:pt x="9082" y="2121771"/>
                  </a:lnTo>
                  <a:lnTo>
                    <a:pt x="221" y="2121771"/>
                  </a:lnTo>
                  <a:lnTo>
                    <a:pt x="0" y="524451"/>
                  </a:lnTo>
                  <a:lnTo>
                    <a:pt x="4829" y="462826"/>
                  </a:lnTo>
                  <a:cubicBezTo>
                    <a:pt x="97908" y="269358"/>
                    <a:pt x="269270" y="132907"/>
                    <a:pt x="431549" y="0"/>
                  </a:cubicBezTo>
                  <a:cubicBezTo>
                    <a:pt x="588468" y="135609"/>
                    <a:pt x="756108" y="268782"/>
                    <a:pt x="850605" y="458396"/>
                  </a:cubicBezTo>
                  <a:cubicBezTo>
                    <a:pt x="858402" y="735020"/>
                    <a:pt x="855301" y="1016295"/>
                    <a:pt x="855434" y="1290881"/>
                  </a:cubicBezTo>
                  <a:cubicBezTo>
                    <a:pt x="855611" y="1567815"/>
                    <a:pt x="854858" y="1844882"/>
                    <a:pt x="855212" y="212177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C6646D-D88C-5AA9-C9A9-C35142BF6589}"/>
                </a:ext>
              </a:extLst>
            </p:cNvPr>
            <p:cNvSpPr/>
            <p:nvPr/>
          </p:nvSpPr>
          <p:spPr>
            <a:xfrm>
              <a:off x="-13050180" y="4888805"/>
              <a:ext cx="1023383" cy="1360081"/>
            </a:xfrm>
            <a:custGeom>
              <a:avLst/>
              <a:gdLst>
                <a:gd name="connsiteX0" fmla="*/ 44 w 1023383"/>
                <a:gd name="connsiteY0" fmla="*/ 1360081 h 1360081"/>
                <a:gd name="connsiteX1" fmla="*/ 4519 w 1023383"/>
                <a:gd name="connsiteY1" fmla="*/ 0 h 1360081"/>
                <a:gd name="connsiteX2" fmla="*/ 19847 w 1023383"/>
                <a:gd name="connsiteY2" fmla="*/ 13645 h 1360081"/>
                <a:gd name="connsiteX3" fmla="*/ 999283 w 1023383"/>
                <a:gd name="connsiteY3" fmla="*/ 13512 h 1360081"/>
                <a:gd name="connsiteX4" fmla="*/ 1023384 w 1023383"/>
                <a:gd name="connsiteY4" fmla="*/ 8860 h 1360081"/>
                <a:gd name="connsiteX5" fmla="*/ 1018998 w 1023383"/>
                <a:gd name="connsiteY5" fmla="*/ 1360081 h 1360081"/>
                <a:gd name="connsiteX6" fmla="*/ 1014568 w 1023383"/>
                <a:gd name="connsiteY6" fmla="*/ 1360081 h 1360081"/>
                <a:gd name="connsiteX7" fmla="*/ 1014257 w 1023383"/>
                <a:gd name="connsiteY7" fmla="*/ 26892 h 1360081"/>
                <a:gd name="connsiteX8" fmla="*/ 710919 w 1023383"/>
                <a:gd name="connsiteY8" fmla="*/ 21974 h 1360081"/>
                <a:gd name="connsiteX9" fmla="*/ 117224 w 1023383"/>
                <a:gd name="connsiteY9" fmla="*/ 26803 h 1360081"/>
                <a:gd name="connsiteX10" fmla="*/ 10810 w 1023383"/>
                <a:gd name="connsiteY10" fmla="*/ 26316 h 1360081"/>
                <a:gd name="connsiteX11" fmla="*/ 8860 w 1023383"/>
                <a:gd name="connsiteY11" fmla="*/ 1360081 h 1360081"/>
                <a:gd name="connsiteX12" fmla="*/ 0 w 1023383"/>
                <a:gd name="connsiteY12" fmla="*/ 1360081 h 136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3383" h="1360081">
                  <a:moveTo>
                    <a:pt x="44" y="1360081"/>
                  </a:moveTo>
                  <a:lnTo>
                    <a:pt x="4519" y="0"/>
                  </a:lnTo>
                  <a:lnTo>
                    <a:pt x="19847" y="13645"/>
                  </a:lnTo>
                  <a:cubicBezTo>
                    <a:pt x="345868" y="5139"/>
                    <a:pt x="673440" y="23657"/>
                    <a:pt x="999283" y="13512"/>
                  </a:cubicBezTo>
                  <a:cubicBezTo>
                    <a:pt x="1007789" y="13246"/>
                    <a:pt x="1015188" y="10057"/>
                    <a:pt x="1023384" y="8860"/>
                  </a:cubicBezTo>
                  <a:lnTo>
                    <a:pt x="1018998" y="1360081"/>
                  </a:lnTo>
                  <a:lnTo>
                    <a:pt x="1014568" y="1360081"/>
                  </a:lnTo>
                  <a:lnTo>
                    <a:pt x="1014257" y="26892"/>
                  </a:lnTo>
                  <a:cubicBezTo>
                    <a:pt x="914267" y="19227"/>
                    <a:pt x="811752" y="21132"/>
                    <a:pt x="710919" y="21974"/>
                  </a:cubicBezTo>
                  <a:cubicBezTo>
                    <a:pt x="513951" y="23613"/>
                    <a:pt x="314857" y="31233"/>
                    <a:pt x="117224" y="26803"/>
                  </a:cubicBezTo>
                  <a:cubicBezTo>
                    <a:pt x="99149" y="26404"/>
                    <a:pt x="19183" y="14265"/>
                    <a:pt x="10810" y="26316"/>
                  </a:cubicBezTo>
                  <a:lnTo>
                    <a:pt x="8860" y="1360081"/>
                  </a:lnTo>
                  <a:lnTo>
                    <a:pt x="0" y="13600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9BCDF2-ABCC-93E0-7DFA-E6D5CF19968D}"/>
                </a:ext>
              </a:extLst>
            </p:cNvPr>
            <p:cNvSpPr/>
            <p:nvPr/>
          </p:nvSpPr>
          <p:spPr>
            <a:xfrm>
              <a:off x="-7047170" y="5407231"/>
              <a:ext cx="438681" cy="841744"/>
            </a:xfrm>
            <a:custGeom>
              <a:avLst/>
              <a:gdLst>
                <a:gd name="connsiteX0" fmla="*/ 0 w 438681"/>
                <a:gd name="connsiteY0" fmla="*/ 841656 h 841744"/>
                <a:gd name="connsiteX1" fmla="*/ 0 w 438681"/>
                <a:gd name="connsiteY1" fmla="*/ 90820 h 841744"/>
                <a:gd name="connsiteX2" fmla="*/ 4696 w 438681"/>
                <a:gd name="connsiteY2" fmla="*/ 62244 h 841744"/>
                <a:gd name="connsiteX3" fmla="*/ 29106 w 438681"/>
                <a:gd name="connsiteY3" fmla="*/ 57859 h 841744"/>
                <a:gd name="connsiteX4" fmla="*/ 31012 w 438681"/>
                <a:gd name="connsiteY4" fmla="*/ 35398 h 841744"/>
                <a:gd name="connsiteX5" fmla="*/ 53207 w 438681"/>
                <a:gd name="connsiteY5" fmla="*/ 50859 h 841744"/>
                <a:gd name="connsiteX6" fmla="*/ 13911 w 438681"/>
                <a:gd name="connsiteY6" fmla="*/ 71504 h 841744"/>
                <a:gd name="connsiteX7" fmla="*/ 8860 w 438681"/>
                <a:gd name="connsiteY7" fmla="*/ 90820 h 841744"/>
                <a:gd name="connsiteX8" fmla="*/ 8860 w 438681"/>
                <a:gd name="connsiteY8" fmla="*/ 832884 h 841744"/>
                <a:gd name="connsiteX9" fmla="*/ 230372 w 438681"/>
                <a:gd name="connsiteY9" fmla="*/ 832884 h 841744"/>
                <a:gd name="connsiteX10" fmla="*/ 230638 w 438681"/>
                <a:gd name="connsiteY10" fmla="*/ 16037 h 841744"/>
                <a:gd name="connsiteX11" fmla="*/ 117179 w 438681"/>
                <a:gd name="connsiteY11" fmla="*/ 13512 h 841744"/>
                <a:gd name="connsiteX12" fmla="*/ 59542 w 438681"/>
                <a:gd name="connsiteY12" fmla="*/ 13025 h 841744"/>
                <a:gd name="connsiteX13" fmla="*/ 55422 w 438681"/>
                <a:gd name="connsiteY13" fmla="*/ 30967 h 841744"/>
                <a:gd name="connsiteX14" fmla="*/ 48733 w 438681"/>
                <a:gd name="connsiteY14" fmla="*/ 0 h 841744"/>
                <a:gd name="connsiteX15" fmla="*/ 398721 w 438681"/>
                <a:gd name="connsiteY15" fmla="*/ 0 h 841744"/>
                <a:gd name="connsiteX16" fmla="*/ 380956 w 438681"/>
                <a:gd name="connsiteY16" fmla="*/ 39872 h 841744"/>
                <a:gd name="connsiteX17" fmla="*/ 380956 w 438681"/>
                <a:gd name="connsiteY17" fmla="*/ 11076 h 841744"/>
                <a:gd name="connsiteX18" fmla="*/ 369969 w 438681"/>
                <a:gd name="connsiteY18" fmla="*/ 8860 h 841744"/>
                <a:gd name="connsiteX19" fmla="*/ 241492 w 438681"/>
                <a:gd name="connsiteY19" fmla="*/ 8860 h 841744"/>
                <a:gd name="connsiteX20" fmla="*/ 239277 w 438681"/>
                <a:gd name="connsiteY20" fmla="*/ 832884 h 841744"/>
                <a:gd name="connsiteX21" fmla="*/ 418701 w 438681"/>
                <a:gd name="connsiteY21" fmla="*/ 832884 h 841744"/>
                <a:gd name="connsiteX22" fmla="*/ 425347 w 438681"/>
                <a:gd name="connsiteY22" fmla="*/ 826238 h 841744"/>
                <a:gd name="connsiteX23" fmla="*/ 425347 w 438681"/>
                <a:gd name="connsiteY23" fmla="*/ 77529 h 841744"/>
                <a:gd name="connsiteX24" fmla="*/ 407581 w 438681"/>
                <a:gd name="connsiteY24" fmla="*/ 64238 h 841744"/>
                <a:gd name="connsiteX25" fmla="*/ 438682 w 438681"/>
                <a:gd name="connsiteY25" fmla="*/ 61979 h 841744"/>
                <a:gd name="connsiteX26" fmla="*/ 429777 w 438681"/>
                <a:gd name="connsiteY26" fmla="*/ 841744 h 841744"/>
                <a:gd name="connsiteX27" fmla="*/ 44 w 438681"/>
                <a:gd name="connsiteY27" fmla="*/ 841744 h 84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8681" h="841744">
                  <a:moveTo>
                    <a:pt x="0" y="841656"/>
                  </a:moveTo>
                  <a:lnTo>
                    <a:pt x="0" y="90820"/>
                  </a:lnTo>
                  <a:cubicBezTo>
                    <a:pt x="0" y="90820"/>
                    <a:pt x="4696" y="62244"/>
                    <a:pt x="4696" y="62244"/>
                  </a:cubicBezTo>
                  <a:lnTo>
                    <a:pt x="29106" y="57859"/>
                  </a:lnTo>
                  <a:lnTo>
                    <a:pt x="31012" y="35398"/>
                  </a:lnTo>
                  <a:cubicBezTo>
                    <a:pt x="40271" y="33448"/>
                    <a:pt x="53251" y="40714"/>
                    <a:pt x="53207" y="50859"/>
                  </a:cubicBezTo>
                  <a:cubicBezTo>
                    <a:pt x="39074" y="58213"/>
                    <a:pt x="31721" y="73099"/>
                    <a:pt x="13911" y="71504"/>
                  </a:cubicBezTo>
                  <a:cubicBezTo>
                    <a:pt x="15063" y="77750"/>
                    <a:pt x="8860" y="87718"/>
                    <a:pt x="8860" y="90820"/>
                  </a:cubicBezTo>
                  <a:lnTo>
                    <a:pt x="8860" y="832884"/>
                  </a:lnTo>
                  <a:lnTo>
                    <a:pt x="230372" y="832884"/>
                  </a:lnTo>
                  <a:lnTo>
                    <a:pt x="230638" y="16037"/>
                  </a:lnTo>
                  <a:cubicBezTo>
                    <a:pt x="228068" y="6557"/>
                    <a:pt x="133748" y="13999"/>
                    <a:pt x="117179" y="13512"/>
                  </a:cubicBezTo>
                  <a:cubicBezTo>
                    <a:pt x="103712" y="13113"/>
                    <a:pt x="66720" y="2436"/>
                    <a:pt x="59542" y="13025"/>
                  </a:cubicBezTo>
                  <a:lnTo>
                    <a:pt x="55422" y="30967"/>
                  </a:lnTo>
                  <a:lnTo>
                    <a:pt x="48733" y="0"/>
                  </a:lnTo>
                  <a:lnTo>
                    <a:pt x="398721" y="0"/>
                  </a:lnTo>
                  <a:cubicBezTo>
                    <a:pt x="392785" y="16790"/>
                    <a:pt x="375019" y="16879"/>
                    <a:pt x="380956" y="39872"/>
                  </a:cubicBezTo>
                  <a:cubicBezTo>
                    <a:pt x="366646" y="33935"/>
                    <a:pt x="370855" y="18695"/>
                    <a:pt x="380956" y="11076"/>
                  </a:cubicBezTo>
                  <a:cubicBezTo>
                    <a:pt x="374045" y="89"/>
                    <a:pt x="371697" y="8860"/>
                    <a:pt x="369969" y="8860"/>
                  </a:cubicBezTo>
                  <a:lnTo>
                    <a:pt x="241492" y="8860"/>
                  </a:lnTo>
                  <a:lnTo>
                    <a:pt x="239277" y="832884"/>
                  </a:lnTo>
                  <a:lnTo>
                    <a:pt x="418701" y="832884"/>
                  </a:lnTo>
                  <a:lnTo>
                    <a:pt x="425347" y="826238"/>
                  </a:lnTo>
                  <a:lnTo>
                    <a:pt x="425347" y="77529"/>
                  </a:lnTo>
                  <a:cubicBezTo>
                    <a:pt x="425347" y="72257"/>
                    <a:pt x="407448" y="66896"/>
                    <a:pt x="407581" y="64238"/>
                  </a:cubicBezTo>
                  <a:lnTo>
                    <a:pt x="438682" y="61979"/>
                  </a:lnTo>
                  <a:lnTo>
                    <a:pt x="429777" y="841744"/>
                  </a:lnTo>
                  <a:lnTo>
                    <a:pt x="44" y="8417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730AE6-540B-F4A2-E202-FF1D967B6CE0}"/>
                </a:ext>
              </a:extLst>
            </p:cNvPr>
            <p:cNvSpPr/>
            <p:nvPr/>
          </p:nvSpPr>
          <p:spPr>
            <a:xfrm>
              <a:off x="-11566185" y="5527700"/>
              <a:ext cx="407891" cy="721186"/>
            </a:xfrm>
            <a:custGeom>
              <a:avLst/>
              <a:gdLst>
                <a:gd name="connsiteX0" fmla="*/ 407759 w 407891"/>
                <a:gd name="connsiteY0" fmla="*/ 721187 h 721186"/>
                <a:gd name="connsiteX1" fmla="*/ 398898 w 407891"/>
                <a:gd name="connsiteY1" fmla="*/ 721187 h 721186"/>
                <a:gd name="connsiteX2" fmla="*/ 397835 w 407891"/>
                <a:gd name="connsiteY2" fmla="*/ 139674 h 721186"/>
                <a:gd name="connsiteX3" fmla="*/ 99016 w 407891"/>
                <a:gd name="connsiteY3" fmla="*/ 33703 h 721186"/>
                <a:gd name="connsiteX4" fmla="*/ 13645 w 407891"/>
                <a:gd name="connsiteY4" fmla="*/ 311213 h 721186"/>
                <a:gd name="connsiteX5" fmla="*/ 13468 w 407891"/>
                <a:gd name="connsiteY5" fmla="*/ 721187 h 721186"/>
                <a:gd name="connsiteX6" fmla="*/ 177 w 407891"/>
                <a:gd name="connsiteY6" fmla="*/ 721187 h 721186"/>
                <a:gd name="connsiteX7" fmla="*/ 0 w 407891"/>
                <a:gd name="connsiteY7" fmla="*/ 160585 h 721186"/>
                <a:gd name="connsiteX8" fmla="*/ 407892 w 407891"/>
                <a:gd name="connsiteY8" fmla="*/ 156155 h 721186"/>
                <a:gd name="connsiteX9" fmla="*/ 407714 w 407891"/>
                <a:gd name="connsiteY9" fmla="*/ 721187 h 72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891" h="721186">
                  <a:moveTo>
                    <a:pt x="407759" y="721187"/>
                  </a:moveTo>
                  <a:lnTo>
                    <a:pt x="398898" y="721187"/>
                  </a:lnTo>
                  <a:lnTo>
                    <a:pt x="397835" y="139674"/>
                  </a:lnTo>
                  <a:cubicBezTo>
                    <a:pt x="357298" y="13280"/>
                    <a:pt x="212208" y="-23846"/>
                    <a:pt x="99016" y="33703"/>
                  </a:cubicBezTo>
                  <a:cubicBezTo>
                    <a:pt x="-15196" y="91783"/>
                    <a:pt x="12803" y="207723"/>
                    <a:pt x="13645" y="311213"/>
                  </a:cubicBezTo>
                  <a:cubicBezTo>
                    <a:pt x="14753" y="447842"/>
                    <a:pt x="12449" y="584603"/>
                    <a:pt x="13468" y="721187"/>
                  </a:cubicBezTo>
                  <a:lnTo>
                    <a:pt x="177" y="721187"/>
                  </a:lnTo>
                  <a:lnTo>
                    <a:pt x="0" y="160585"/>
                  </a:lnTo>
                  <a:cubicBezTo>
                    <a:pt x="33493" y="-49364"/>
                    <a:pt x="373956" y="-56142"/>
                    <a:pt x="407892" y="156155"/>
                  </a:cubicBezTo>
                  <a:lnTo>
                    <a:pt x="407714" y="72118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C4920B-3945-B46A-9B44-EBF2C7A82F8C}"/>
                </a:ext>
              </a:extLst>
            </p:cNvPr>
            <p:cNvSpPr/>
            <p:nvPr/>
          </p:nvSpPr>
          <p:spPr>
            <a:xfrm>
              <a:off x="-11521705" y="5573732"/>
              <a:ext cx="323406" cy="675154"/>
            </a:xfrm>
            <a:custGeom>
              <a:avLst/>
              <a:gdLst>
                <a:gd name="connsiteX0" fmla="*/ 323407 w 323406"/>
                <a:gd name="connsiteY0" fmla="*/ 675155 h 675154"/>
                <a:gd name="connsiteX1" fmla="*/ 310116 w 323406"/>
                <a:gd name="connsiteY1" fmla="*/ 675155 h 675154"/>
                <a:gd name="connsiteX2" fmla="*/ 309186 w 323406"/>
                <a:gd name="connsiteY2" fmla="*/ 106800 h 675154"/>
                <a:gd name="connsiteX3" fmla="*/ 10810 w 323406"/>
                <a:gd name="connsiteY3" fmla="*/ 121109 h 675154"/>
                <a:gd name="connsiteX4" fmla="*/ 8860 w 323406"/>
                <a:gd name="connsiteY4" fmla="*/ 675155 h 675154"/>
                <a:gd name="connsiteX5" fmla="*/ 0 w 323406"/>
                <a:gd name="connsiteY5" fmla="*/ 675155 h 675154"/>
                <a:gd name="connsiteX6" fmla="*/ 1063 w 323406"/>
                <a:gd name="connsiteY6" fmla="*/ 120224 h 675154"/>
                <a:gd name="connsiteX7" fmla="*/ 317072 w 323406"/>
                <a:gd name="connsiteY7" fmla="*/ 103344 h 675154"/>
                <a:gd name="connsiteX8" fmla="*/ 323407 w 323406"/>
                <a:gd name="connsiteY8" fmla="*/ 675155 h 67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406" h="675154">
                  <a:moveTo>
                    <a:pt x="323407" y="675155"/>
                  </a:moveTo>
                  <a:lnTo>
                    <a:pt x="310116" y="675155"/>
                  </a:lnTo>
                  <a:lnTo>
                    <a:pt x="309186" y="106800"/>
                  </a:lnTo>
                  <a:cubicBezTo>
                    <a:pt x="254694" y="-29297"/>
                    <a:pt x="51391" y="-19107"/>
                    <a:pt x="10810" y="121109"/>
                  </a:cubicBezTo>
                  <a:lnTo>
                    <a:pt x="8860" y="675155"/>
                  </a:lnTo>
                  <a:lnTo>
                    <a:pt x="0" y="675155"/>
                  </a:lnTo>
                  <a:lnTo>
                    <a:pt x="1063" y="120224"/>
                  </a:lnTo>
                  <a:cubicBezTo>
                    <a:pt x="41910" y="-29208"/>
                    <a:pt x="261738" y="-44448"/>
                    <a:pt x="317072" y="103344"/>
                  </a:cubicBezTo>
                  <a:lnTo>
                    <a:pt x="323407" y="6751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2DBE4A-0A85-AA04-8D4B-E54036767C35}"/>
                </a:ext>
              </a:extLst>
            </p:cNvPr>
            <p:cNvSpPr/>
            <p:nvPr/>
          </p:nvSpPr>
          <p:spPr>
            <a:xfrm>
              <a:off x="-1000355" y="4317305"/>
              <a:ext cx="66905" cy="903767"/>
            </a:xfrm>
            <a:custGeom>
              <a:avLst/>
              <a:gdLst>
                <a:gd name="connsiteX0" fmla="*/ 66906 w 66905"/>
                <a:gd name="connsiteY0" fmla="*/ 0 h 903767"/>
                <a:gd name="connsiteX1" fmla="*/ 66906 w 66905"/>
                <a:gd name="connsiteY1" fmla="*/ 8860 h 903767"/>
                <a:gd name="connsiteX2" fmla="*/ 18129 w 66905"/>
                <a:gd name="connsiteY2" fmla="*/ 8860 h 903767"/>
                <a:gd name="connsiteX3" fmla="*/ 22648 w 66905"/>
                <a:gd name="connsiteY3" fmla="*/ 901198 h 903767"/>
                <a:gd name="connsiteX4" fmla="*/ 4882 w 66905"/>
                <a:gd name="connsiteY4" fmla="*/ 903767 h 903767"/>
                <a:gd name="connsiteX5" fmla="*/ 4882 w 66905"/>
                <a:gd name="connsiteY5" fmla="*/ 6645 h 903767"/>
                <a:gd name="connsiteX6" fmla="*/ 452 w 66905"/>
                <a:gd name="connsiteY6" fmla="*/ 44 h 903767"/>
                <a:gd name="connsiteX7" fmla="*/ 66906 w 66905"/>
                <a:gd name="connsiteY7" fmla="*/ 44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5" h="903767">
                  <a:moveTo>
                    <a:pt x="66906" y="0"/>
                  </a:moveTo>
                  <a:lnTo>
                    <a:pt x="66906" y="8860"/>
                  </a:lnTo>
                  <a:lnTo>
                    <a:pt x="18129" y="8860"/>
                  </a:lnTo>
                  <a:cubicBezTo>
                    <a:pt x="18129" y="8860"/>
                    <a:pt x="22648" y="901198"/>
                    <a:pt x="22648" y="901198"/>
                  </a:cubicBezTo>
                  <a:lnTo>
                    <a:pt x="4882" y="903767"/>
                  </a:lnTo>
                  <a:lnTo>
                    <a:pt x="4882" y="6645"/>
                  </a:lnTo>
                  <a:cubicBezTo>
                    <a:pt x="4882" y="5715"/>
                    <a:pt x="-1763" y="1639"/>
                    <a:pt x="452" y="44"/>
                  </a:cubicBezTo>
                  <a:lnTo>
                    <a:pt x="66906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4AA741-E07B-B425-BC6D-E244B2F03862}"/>
                </a:ext>
              </a:extLst>
            </p:cNvPr>
            <p:cNvSpPr/>
            <p:nvPr/>
          </p:nvSpPr>
          <p:spPr>
            <a:xfrm>
              <a:off x="-953500" y="4813492"/>
              <a:ext cx="20050" cy="355201"/>
            </a:xfrm>
            <a:custGeom>
              <a:avLst/>
              <a:gdLst>
                <a:gd name="connsiteX0" fmla="*/ 20050 w 20050"/>
                <a:gd name="connsiteY0" fmla="*/ 354419 h 355201"/>
                <a:gd name="connsiteX1" fmla="*/ 2285 w 20050"/>
                <a:gd name="connsiteY1" fmla="*/ 347906 h 355201"/>
                <a:gd name="connsiteX2" fmla="*/ 1974 w 20050"/>
                <a:gd name="connsiteY2" fmla="*/ 15373 h 355201"/>
                <a:gd name="connsiteX3" fmla="*/ 20050 w 20050"/>
                <a:gd name="connsiteY3" fmla="*/ 0 h 355201"/>
                <a:gd name="connsiteX4" fmla="*/ 20050 w 20050"/>
                <a:gd name="connsiteY4" fmla="*/ 354419 h 3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0" h="355201">
                  <a:moveTo>
                    <a:pt x="20050" y="354419"/>
                  </a:moveTo>
                  <a:cubicBezTo>
                    <a:pt x="13227" y="352513"/>
                    <a:pt x="3126" y="360532"/>
                    <a:pt x="2285" y="347906"/>
                  </a:cubicBezTo>
                  <a:cubicBezTo>
                    <a:pt x="-5025" y="239853"/>
                    <a:pt x="8089" y="124268"/>
                    <a:pt x="1974" y="15373"/>
                  </a:cubicBezTo>
                  <a:cubicBezTo>
                    <a:pt x="1841" y="6247"/>
                    <a:pt x="13937" y="5848"/>
                    <a:pt x="20050" y="0"/>
                  </a:cubicBezTo>
                  <a:lnTo>
                    <a:pt x="20050" y="35441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77F6E6-9FE2-8645-F009-111B72FA29DD}"/>
                </a:ext>
              </a:extLst>
            </p:cNvPr>
            <p:cNvSpPr/>
            <p:nvPr/>
          </p:nvSpPr>
          <p:spPr>
            <a:xfrm>
              <a:off x="-953572" y="5397499"/>
              <a:ext cx="20122" cy="344081"/>
            </a:xfrm>
            <a:custGeom>
              <a:avLst/>
              <a:gdLst>
                <a:gd name="connsiteX0" fmla="*/ 20123 w 20122"/>
                <a:gd name="connsiteY0" fmla="*/ 783 h 344081"/>
                <a:gd name="connsiteX1" fmla="*/ 20123 w 20122"/>
                <a:gd name="connsiteY1" fmla="*/ 341911 h 344081"/>
                <a:gd name="connsiteX2" fmla="*/ 2358 w 20122"/>
                <a:gd name="connsiteY2" fmla="*/ 344082 h 344081"/>
                <a:gd name="connsiteX3" fmla="*/ 2358 w 20122"/>
                <a:gd name="connsiteY3" fmla="*/ 7295 h 344081"/>
                <a:gd name="connsiteX4" fmla="*/ 20123 w 20122"/>
                <a:gd name="connsiteY4" fmla="*/ 783 h 34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2" h="344081">
                  <a:moveTo>
                    <a:pt x="20123" y="783"/>
                  </a:moveTo>
                  <a:lnTo>
                    <a:pt x="20123" y="341911"/>
                  </a:lnTo>
                  <a:lnTo>
                    <a:pt x="2358" y="344082"/>
                  </a:lnTo>
                  <a:cubicBezTo>
                    <a:pt x="7984" y="233858"/>
                    <a:pt x="-5085" y="116634"/>
                    <a:pt x="2358" y="7295"/>
                  </a:cubicBezTo>
                  <a:cubicBezTo>
                    <a:pt x="3199" y="-5331"/>
                    <a:pt x="13300" y="2688"/>
                    <a:pt x="20123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4AFEF0-EB41-3390-429D-DC79030F8081}"/>
                </a:ext>
              </a:extLst>
            </p:cNvPr>
            <p:cNvSpPr/>
            <p:nvPr/>
          </p:nvSpPr>
          <p:spPr>
            <a:xfrm>
              <a:off x="-954305" y="4453860"/>
              <a:ext cx="20855" cy="227507"/>
            </a:xfrm>
            <a:custGeom>
              <a:avLst/>
              <a:gdLst>
                <a:gd name="connsiteX0" fmla="*/ 20855 w 20855"/>
                <a:gd name="connsiteY0" fmla="*/ 783 h 227507"/>
                <a:gd name="connsiteX1" fmla="*/ 20855 w 20855"/>
                <a:gd name="connsiteY1" fmla="*/ 226725 h 227507"/>
                <a:gd name="connsiteX2" fmla="*/ 3090 w 20855"/>
                <a:gd name="connsiteY2" fmla="*/ 220212 h 227507"/>
                <a:gd name="connsiteX3" fmla="*/ 3090 w 20855"/>
                <a:gd name="connsiteY3" fmla="*/ 7295 h 227507"/>
                <a:gd name="connsiteX4" fmla="*/ 20855 w 20855"/>
                <a:gd name="connsiteY4" fmla="*/ 783 h 22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5" h="227507">
                  <a:moveTo>
                    <a:pt x="20855" y="783"/>
                  </a:moveTo>
                  <a:lnTo>
                    <a:pt x="20855" y="226725"/>
                  </a:lnTo>
                  <a:cubicBezTo>
                    <a:pt x="14032" y="224820"/>
                    <a:pt x="3931" y="232839"/>
                    <a:pt x="3090" y="220212"/>
                  </a:cubicBezTo>
                  <a:cubicBezTo>
                    <a:pt x="-1030" y="159252"/>
                    <a:pt x="-1030" y="68211"/>
                    <a:pt x="3090" y="7295"/>
                  </a:cubicBezTo>
                  <a:cubicBezTo>
                    <a:pt x="3931" y="-5331"/>
                    <a:pt x="14032" y="2688"/>
                    <a:pt x="20855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833CE5-8EC6-7550-1D63-1810754EFF3E}"/>
                </a:ext>
              </a:extLst>
            </p:cNvPr>
            <p:cNvSpPr/>
            <p:nvPr/>
          </p:nvSpPr>
          <p:spPr>
            <a:xfrm>
              <a:off x="-951902" y="4716026"/>
              <a:ext cx="18452" cy="75313"/>
            </a:xfrm>
            <a:custGeom>
              <a:avLst/>
              <a:gdLst>
                <a:gd name="connsiteX0" fmla="*/ 18452 w 18452"/>
                <a:gd name="connsiteY0" fmla="*/ 75314 h 75313"/>
                <a:gd name="connsiteX1" fmla="*/ 554 w 18452"/>
                <a:gd name="connsiteY1" fmla="*/ 67916 h 75313"/>
                <a:gd name="connsiteX2" fmla="*/ 18452 w 18452"/>
                <a:gd name="connsiteY2" fmla="*/ 0 h 75313"/>
                <a:gd name="connsiteX3" fmla="*/ 18452 w 18452"/>
                <a:gd name="connsiteY3" fmla="*/ 75314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" h="75313">
                  <a:moveTo>
                    <a:pt x="18452" y="75314"/>
                  </a:moveTo>
                  <a:lnTo>
                    <a:pt x="554" y="67916"/>
                  </a:lnTo>
                  <a:cubicBezTo>
                    <a:pt x="3124" y="43017"/>
                    <a:pt x="-9104" y="12936"/>
                    <a:pt x="18452" y="0"/>
                  </a:cubicBezTo>
                  <a:lnTo>
                    <a:pt x="18452" y="753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AE1881-3655-B92E-8233-6D3835CAB794}"/>
                </a:ext>
              </a:extLst>
            </p:cNvPr>
            <p:cNvSpPr/>
            <p:nvPr/>
          </p:nvSpPr>
          <p:spPr>
            <a:xfrm>
              <a:off x="-951546" y="4356395"/>
              <a:ext cx="18141" cy="60591"/>
            </a:xfrm>
            <a:custGeom>
              <a:avLst/>
              <a:gdLst>
                <a:gd name="connsiteX0" fmla="*/ 18097 w 18141"/>
                <a:gd name="connsiteY0" fmla="*/ 783 h 60591"/>
                <a:gd name="connsiteX1" fmla="*/ 18097 w 18141"/>
                <a:gd name="connsiteY1" fmla="*/ 58376 h 60591"/>
                <a:gd name="connsiteX2" fmla="*/ 376 w 18141"/>
                <a:gd name="connsiteY2" fmla="*/ 60591 h 60591"/>
                <a:gd name="connsiteX3" fmla="*/ 376 w 18141"/>
                <a:gd name="connsiteY3" fmla="*/ 7295 h 60591"/>
                <a:gd name="connsiteX4" fmla="*/ 18141 w 18141"/>
                <a:gd name="connsiteY4" fmla="*/ 783 h 6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1" h="60591">
                  <a:moveTo>
                    <a:pt x="18097" y="783"/>
                  </a:moveTo>
                  <a:lnTo>
                    <a:pt x="18097" y="58376"/>
                  </a:lnTo>
                  <a:lnTo>
                    <a:pt x="376" y="60591"/>
                  </a:lnTo>
                  <a:cubicBezTo>
                    <a:pt x="1306" y="42959"/>
                    <a:pt x="-821" y="24883"/>
                    <a:pt x="376" y="7295"/>
                  </a:cubicBezTo>
                  <a:cubicBezTo>
                    <a:pt x="1217" y="-5331"/>
                    <a:pt x="11363" y="2688"/>
                    <a:pt x="18141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82C41D1-5AC5-1A71-2F57-BABE591E9E0D}"/>
                </a:ext>
              </a:extLst>
            </p:cNvPr>
            <p:cNvSpPr/>
            <p:nvPr/>
          </p:nvSpPr>
          <p:spPr>
            <a:xfrm>
              <a:off x="-951912" y="5304464"/>
              <a:ext cx="18462" cy="59158"/>
            </a:xfrm>
            <a:custGeom>
              <a:avLst/>
              <a:gdLst>
                <a:gd name="connsiteX0" fmla="*/ 18463 w 18462"/>
                <a:gd name="connsiteY0" fmla="*/ 783 h 59158"/>
                <a:gd name="connsiteX1" fmla="*/ 18463 w 18462"/>
                <a:gd name="connsiteY1" fmla="*/ 58376 h 59158"/>
                <a:gd name="connsiteX2" fmla="*/ 698 w 18462"/>
                <a:gd name="connsiteY2" fmla="*/ 51864 h 59158"/>
                <a:gd name="connsiteX3" fmla="*/ 698 w 18462"/>
                <a:gd name="connsiteY3" fmla="*/ 7295 h 59158"/>
                <a:gd name="connsiteX4" fmla="*/ 18463 w 18462"/>
                <a:gd name="connsiteY4" fmla="*/ 783 h 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2" h="59158">
                  <a:moveTo>
                    <a:pt x="18463" y="783"/>
                  </a:moveTo>
                  <a:lnTo>
                    <a:pt x="18463" y="58376"/>
                  </a:lnTo>
                  <a:cubicBezTo>
                    <a:pt x="11685" y="56471"/>
                    <a:pt x="1583" y="64490"/>
                    <a:pt x="698" y="51864"/>
                  </a:cubicBezTo>
                  <a:cubicBezTo>
                    <a:pt x="-233" y="38484"/>
                    <a:pt x="-233" y="20675"/>
                    <a:pt x="698" y="7295"/>
                  </a:cubicBezTo>
                  <a:cubicBezTo>
                    <a:pt x="1539" y="-5331"/>
                    <a:pt x="11640" y="2688"/>
                    <a:pt x="18463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4A12F0-2934-ADC9-4601-FF675E8C6524}"/>
                </a:ext>
              </a:extLst>
            </p:cNvPr>
            <p:cNvSpPr/>
            <p:nvPr/>
          </p:nvSpPr>
          <p:spPr>
            <a:xfrm>
              <a:off x="-3498598" y="4312619"/>
              <a:ext cx="2135460" cy="908453"/>
            </a:xfrm>
            <a:custGeom>
              <a:avLst/>
              <a:gdLst>
                <a:gd name="connsiteX0" fmla="*/ 2135417 w 2135460"/>
                <a:gd name="connsiteY0" fmla="*/ 4687 h 908453"/>
                <a:gd name="connsiteX1" fmla="*/ 2135417 w 2135460"/>
                <a:gd name="connsiteY1" fmla="*/ 13547 h 908453"/>
                <a:gd name="connsiteX2" fmla="*/ 17765 w 2135460"/>
                <a:gd name="connsiteY2" fmla="*/ 13547 h 908453"/>
                <a:gd name="connsiteX3" fmla="*/ 17765 w 2135460"/>
                <a:gd name="connsiteY3" fmla="*/ 908454 h 908453"/>
                <a:gd name="connsiteX4" fmla="*/ 0 w 2135460"/>
                <a:gd name="connsiteY4" fmla="*/ 905885 h 908453"/>
                <a:gd name="connsiteX5" fmla="*/ 4475 w 2135460"/>
                <a:gd name="connsiteY5" fmla="*/ 2471 h 908453"/>
                <a:gd name="connsiteX6" fmla="*/ 15595 w 2135460"/>
                <a:gd name="connsiteY6" fmla="*/ 4687 h 908453"/>
                <a:gd name="connsiteX7" fmla="*/ 2135461 w 2135460"/>
                <a:gd name="connsiteY7" fmla="*/ 4687 h 90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5460" h="908453">
                  <a:moveTo>
                    <a:pt x="2135417" y="4687"/>
                  </a:moveTo>
                  <a:lnTo>
                    <a:pt x="2135417" y="13547"/>
                  </a:lnTo>
                  <a:lnTo>
                    <a:pt x="17765" y="13547"/>
                  </a:lnTo>
                  <a:lnTo>
                    <a:pt x="17765" y="908454"/>
                  </a:lnTo>
                  <a:lnTo>
                    <a:pt x="0" y="905885"/>
                  </a:lnTo>
                  <a:lnTo>
                    <a:pt x="4475" y="2471"/>
                  </a:lnTo>
                  <a:cubicBezTo>
                    <a:pt x="6158" y="-4174"/>
                    <a:pt x="14132" y="4687"/>
                    <a:pt x="15595" y="4687"/>
                  </a:cubicBezTo>
                  <a:lnTo>
                    <a:pt x="2135461" y="468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0C7B75-90E0-239A-5FD9-F3BFC6BE25B8}"/>
                </a:ext>
              </a:extLst>
            </p:cNvPr>
            <p:cNvSpPr/>
            <p:nvPr/>
          </p:nvSpPr>
          <p:spPr>
            <a:xfrm>
              <a:off x="-2829589" y="5398282"/>
              <a:ext cx="173008" cy="345602"/>
            </a:xfrm>
            <a:custGeom>
              <a:avLst/>
              <a:gdLst>
                <a:gd name="connsiteX0" fmla="*/ 0 w 173008"/>
                <a:gd name="connsiteY0" fmla="*/ 345558 h 345602"/>
                <a:gd name="connsiteX1" fmla="*/ 0 w 173008"/>
                <a:gd name="connsiteY1" fmla="*/ 0 h 345602"/>
                <a:gd name="connsiteX2" fmla="*/ 166134 w 173008"/>
                <a:gd name="connsiteY2" fmla="*/ 0 h 345602"/>
                <a:gd name="connsiteX3" fmla="*/ 173001 w 173008"/>
                <a:gd name="connsiteY3" fmla="*/ 11209 h 345602"/>
                <a:gd name="connsiteX4" fmla="*/ 170697 w 173008"/>
                <a:gd name="connsiteY4" fmla="*/ 341393 h 345602"/>
                <a:gd name="connsiteX5" fmla="*/ 0 w 173008"/>
                <a:gd name="connsiteY5" fmla="*/ 345602 h 345602"/>
                <a:gd name="connsiteX6" fmla="*/ 159488 w 173008"/>
                <a:gd name="connsiteY6" fmla="*/ 26581 h 345602"/>
                <a:gd name="connsiteX7" fmla="*/ 31012 w 173008"/>
                <a:gd name="connsiteY7" fmla="*/ 26581 h 345602"/>
                <a:gd name="connsiteX8" fmla="*/ 31012 w 173008"/>
                <a:gd name="connsiteY8" fmla="*/ 168349 h 345602"/>
                <a:gd name="connsiteX9" fmla="*/ 159488 w 173008"/>
                <a:gd name="connsiteY9" fmla="*/ 168349 h 345602"/>
                <a:gd name="connsiteX10" fmla="*/ 159488 w 173008"/>
                <a:gd name="connsiteY10" fmla="*/ 26581 h 345602"/>
                <a:gd name="connsiteX11" fmla="*/ 159488 w 173008"/>
                <a:gd name="connsiteY11" fmla="*/ 181640 h 345602"/>
                <a:gd name="connsiteX12" fmla="*/ 31012 w 173008"/>
                <a:gd name="connsiteY12" fmla="*/ 181640 h 345602"/>
                <a:gd name="connsiteX13" fmla="*/ 31012 w 173008"/>
                <a:gd name="connsiteY13" fmla="*/ 332267 h 345602"/>
                <a:gd name="connsiteX14" fmla="*/ 159488 w 173008"/>
                <a:gd name="connsiteY14" fmla="*/ 332267 h 345602"/>
                <a:gd name="connsiteX15" fmla="*/ 159488 w 173008"/>
                <a:gd name="connsiteY15" fmla="*/ 181640 h 34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008" h="345602">
                  <a:moveTo>
                    <a:pt x="0" y="345558"/>
                  </a:moveTo>
                  <a:lnTo>
                    <a:pt x="0" y="0"/>
                  </a:lnTo>
                  <a:lnTo>
                    <a:pt x="166134" y="0"/>
                  </a:lnTo>
                  <a:cubicBezTo>
                    <a:pt x="168526" y="0"/>
                    <a:pt x="173223" y="7531"/>
                    <a:pt x="173001" y="11209"/>
                  </a:cubicBezTo>
                  <a:lnTo>
                    <a:pt x="170697" y="341393"/>
                  </a:lnTo>
                  <a:lnTo>
                    <a:pt x="0" y="345602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7CB4E3-E728-A9EE-3F65-E3243F6E5EE2}"/>
                </a:ext>
              </a:extLst>
            </p:cNvPr>
            <p:cNvSpPr/>
            <p:nvPr/>
          </p:nvSpPr>
          <p:spPr>
            <a:xfrm>
              <a:off x="-4083626" y="5398282"/>
              <a:ext cx="209092" cy="363279"/>
            </a:xfrm>
            <a:custGeom>
              <a:avLst/>
              <a:gdLst>
                <a:gd name="connsiteX0" fmla="*/ 173060 w 209092"/>
                <a:gd name="connsiteY0" fmla="*/ 0 h 363279"/>
                <a:gd name="connsiteX1" fmla="*/ 173060 w 209092"/>
                <a:gd name="connsiteY1" fmla="*/ 345558 h 363279"/>
                <a:gd name="connsiteX2" fmla="*/ 9141 w 209092"/>
                <a:gd name="connsiteY2" fmla="*/ 345558 h 363279"/>
                <a:gd name="connsiteX3" fmla="*/ 9141 w 209092"/>
                <a:gd name="connsiteY3" fmla="*/ 354419 h 363279"/>
                <a:gd name="connsiteX4" fmla="*/ 179705 w 209092"/>
                <a:gd name="connsiteY4" fmla="*/ 354419 h 363279"/>
                <a:gd name="connsiteX5" fmla="*/ 192952 w 209092"/>
                <a:gd name="connsiteY5" fmla="*/ 336742 h 363279"/>
                <a:gd name="connsiteX6" fmla="*/ 208502 w 209092"/>
                <a:gd name="connsiteY6" fmla="*/ 363279 h 363279"/>
                <a:gd name="connsiteX7" fmla="*/ 281 w 209092"/>
                <a:gd name="connsiteY7" fmla="*/ 363279 h 363279"/>
                <a:gd name="connsiteX8" fmla="*/ 4711 w 209092"/>
                <a:gd name="connsiteY8" fmla="*/ 352204 h 363279"/>
                <a:gd name="connsiteX9" fmla="*/ 4711 w 209092"/>
                <a:gd name="connsiteY9" fmla="*/ 0 h 363279"/>
                <a:gd name="connsiteX10" fmla="*/ 173060 w 209092"/>
                <a:gd name="connsiteY10" fmla="*/ 0 h 363279"/>
                <a:gd name="connsiteX11" fmla="*/ 159769 w 209092"/>
                <a:gd name="connsiteY11" fmla="*/ 172779 h 363279"/>
                <a:gd name="connsiteX12" fmla="*/ 162250 w 209092"/>
                <a:gd name="connsiteY12" fmla="*/ 26315 h 363279"/>
                <a:gd name="connsiteX13" fmla="*/ 122290 w 209092"/>
                <a:gd name="connsiteY13" fmla="*/ 26759 h 363279"/>
                <a:gd name="connsiteX14" fmla="*/ 31293 w 209092"/>
                <a:gd name="connsiteY14" fmla="*/ 26581 h 363279"/>
                <a:gd name="connsiteX15" fmla="*/ 31293 w 209092"/>
                <a:gd name="connsiteY15" fmla="*/ 172779 h 363279"/>
                <a:gd name="connsiteX16" fmla="*/ 159769 w 209092"/>
                <a:gd name="connsiteY16" fmla="*/ 172779 h 363279"/>
                <a:gd name="connsiteX17" fmla="*/ 164200 w 209092"/>
                <a:gd name="connsiteY17" fmla="*/ 332267 h 363279"/>
                <a:gd name="connsiteX18" fmla="*/ 164200 w 209092"/>
                <a:gd name="connsiteY18" fmla="*/ 188285 h 363279"/>
                <a:gd name="connsiteX19" fmla="*/ 157554 w 209092"/>
                <a:gd name="connsiteY19" fmla="*/ 181640 h 363279"/>
                <a:gd name="connsiteX20" fmla="*/ 35723 w 209092"/>
                <a:gd name="connsiteY20" fmla="*/ 181640 h 363279"/>
                <a:gd name="connsiteX21" fmla="*/ 31293 w 209092"/>
                <a:gd name="connsiteY21" fmla="*/ 332267 h 363279"/>
                <a:gd name="connsiteX22" fmla="*/ 164200 w 209092"/>
                <a:gd name="connsiteY22" fmla="*/ 332267 h 36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9092" h="363279">
                  <a:moveTo>
                    <a:pt x="173060" y="0"/>
                  </a:moveTo>
                  <a:lnTo>
                    <a:pt x="173060" y="345558"/>
                  </a:lnTo>
                  <a:lnTo>
                    <a:pt x="9141" y="345558"/>
                  </a:lnTo>
                  <a:lnTo>
                    <a:pt x="9141" y="354419"/>
                  </a:lnTo>
                  <a:lnTo>
                    <a:pt x="179705" y="354419"/>
                  </a:lnTo>
                  <a:cubicBezTo>
                    <a:pt x="185021" y="354419"/>
                    <a:pt x="190870" y="336210"/>
                    <a:pt x="192952" y="336742"/>
                  </a:cubicBezTo>
                  <a:cubicBezTo>
                    <a:pt x="205623" y="343166"/>
                    <a:pt x="210983" y="347862"/>
                    <a:pt x="208502" y="363279"/>
                  </a:cubicBezTo>
                  <a:lnTo>
                    <a:pt x="281" y="363279"/>
                  </a:lnTo>
                  <a:cubicBezTo>
                    <a:pt x="-1358" y="358495"/>
                    <a:pt x="4711" y="353577"/>
                    <a:pt x="4711" y="352204"/>
                  </a:cubicBezTo>
                  <a:lnTo>
                    <a:pt x="4711" y="0"/>
                  </a:lnTo>
                  <a:lnTo>
                    <a:pt x="173060" y="0"/>
                  </a:lnTo>
                  <a:close/>
                  <a:moveTo>
                    <a:pt x="159769" y="172779"/>
                  </a:moveTo>
                  <a:cubicBezTo>
                    <a:pt x="152194" y="147084"/>
                    <a:pt x="172838" y="41600"/>
                    <a:pt x="162250" y="26315"/>
                  </a:cubicBezTo>
                  <a:cubicBezTo>
                    <a:pt x="155516" y="16569"/>
                    <a:pt x="133365" y="26404"/>
                    <a:pt x="122290" y="26759"/>
                  </a:cubicBezTo>
                  <a:cubicBezTo>
                    <a:pt x="92031" y="27689"/>
                    <a:pt x="61507" y="25696"/>
                    <a:pt x="31293" y="26581"/>
                  </a:cubicBezTo>
                  <a:lnTo>
                    <a:pt x="31293" y="172779"/>
                  </a:lnTo>
                  <a:lnTo>
                    <a:pt x="159769" y="172779"/>
                  </a:lnTo>
                  <a:close/>
                  <a:moveTo>
                    <a:pt x="164200" y="332267"/>
                  </a:moveTo>
                  <a:lnTo>
                    <a:pt x="164200" y="188285"/>
                  </a:lnTo>
                  <a:lnTo>
                    <a:pt x="157554" y="181640"/>
                  </a:lnTo>
                  <a:lnTo>
                    <a:pt x="35723" y="181640"/>
                  </a:lnTo>
                  <a:lnTo>
                    <a:pt x="31293" y="332267"/>
                  </a:lnTo>
                  <a:lnTo>
                    <a:pt x="164200" y="3322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02E0E0F-A190-BA5C-C519-2A3AFBD43BAC}"/>
                </a:ext>
              </a:extLst>
            </p:cNvPr>
            <p:cNvSpPr/>
            <p:nvPr/>
          </p:nvSpPr>
          <p:spPr>
            <a:xfrm>
              <a:off x="-2523859" y="4822352"/>
              <a:ext cx="208220" cy="363588"/>
            </a:xfrm>
            <a:custGeom>
              <a:avLst/>
              <a:gdLst>
                <a:gd name="connsiteX0" fmla="*/ 177165 w 208220"/>
                <a:gd name="connsiteY0" fmla="*/ 0 h 363588"/>
                <a:gd name="connsiteX1" fmla="*/ 172779 w 208220"/>
                <a:gd name="connsiteY1" fmla="*/ 298996 h 363588"/>
                <a:gd name="connsiteX2" fmla="*/ 177165 w 208220"/>
                <a:gd name="connsiteY2" fmla="*/ 336742 h 363588"/>
                <a:gd name="connsiteX3" fmla="*/ 208221 w 208220"/>
                <a:gd name="connsiteY3" fmla="*/ 336742 h 363588"/>
                <a:gd name="connsiteX4" fmla="*/ 206272 w 208220"/>
                <a:gd name="connsiteY4" fmla="*/ 363589 h 363588"/>
                <a:gd name="connsiteX5" fmla="*/ 6557 w 208220"/>
                <a:gd name="connsiteY5" fmla="*/ 363323 h 363588"/>
                <a:gd name="connsiteX6" fmla="*/ 0 w 208220"/>
                <a:gd name="connsiteY6" fmla="*/ 354463 h 363588"/>
                <a:gd name="connsiteX7" fmla="*/ 188285 w 208220"/>
                <a:gd name="connsiteY7" fmla="*/ 354463 h 363588"/>
                <a:gd name="connsiteX8" fmla="*/ 192715 w 208220"/>
                <a:gd name="connsiteY8" fmla="*/ 358406 h 363588"/>
                <a:gd name="connsiteX9" fmla="*/ 199316 w 208220"/>
                <a:gd name="connsiteY9" fmla="*/ 352204 h 363588"/>
                <a:gd name="connsiteX10" fmla="*/ 192715 w 208220"/>
                <a:gd name="connsiteY10" fmla="*/ 341217 h 363588"/>
                <a:gd name="connsiteX11" fmla="*/ 8860 w 208220"/>
                <a:gd name="connsiteY11" fmla="*/ 341217 h 363588"/>
                <a:gd name="connsiteX12" fmla="*/ 8860 w 208220"/>
                <a:gd name="connsiteY12" fmla="*/ 89 h 363588"/>
                <a:gd name="connsiteX13" fmla="*/ 177209 w 208220"/>
                <a:gd name="connsiteY13" fmla="*/ 89 h 363588"/>
                <a:gd name="connsiteX14" fmla="*/ 163874 w 208220"/>
                <a:gd name="connsiteY14" fmla="*/ 26581 h 363588"/>
                <a:gd name="connsiteX15" fmla="*/ 35398 w 208220"/>
                <a:gd name="connsiteY15" fmla="*/ 26581 h 363588"/>
                <a:gd name="connsiteX16" fmla="*/ 35398 w 208220"/>
                <a:gd name="connsiteY16" fmla="*/ 168349 h 363588"/>
                <a:gd name="connsiteX17" fmla="*/ 163874 w 208220"/>
                <a:gd name="connsiteY17" fmla="*/ 168349 h 363588"/>
                <a:gd name="connsiteX18" fmla="*/ 163874 w 208220"/>
                <a:gd name="connsiteY18" fmla="*/ 26581 h 363588"/>
                <a:gd name="connsiteX19" fmla="*/ 168304 w 208220"/>
                <a:gd name="connsiteY19" fmla="*/ 177209 h 363588"/>
                <a:gd name="connsiteX20" fmla="*/ 35398 w 208220"/>
                <a:gd name="connsiteY20" fmla="*/ 177209 h 363588"/>
                <a:gd name="connsiteX21" fmla="*/ 35398 w 208220"/>
                <a:gd name="connsiteY21" fmla="*/ 332267 h 363588"/>
                <a:gd name="connsiteX22" fmla="*/ 168304 w 208220"/>
                <a:gd name="connsiteY22" fmla="*/ 332267 h 363588"/>
                <a:gd name="connsiteX23" fmla="*/ 168304 w 208220"/>
                <a:gd name="connsiteY23" fmla="*/ 177209 h 3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0" h="363588">
                  <a:moveTo>
                    <a:pt x="177165" y="0"/>
                  </a:moveTo>
                  <a:lnTo>
                    <a:pt x="172779" y="298996"/>
                  </a:lnTo>
                  <a:lnTo>
                    <a:pt x="177165" y="336742"/>
                  </a:lnTo>
                  <a:lnTo>
                    <a:pt x="208221" y="336742"/>
                  </a:lnTo>
                  <a:cubicBezTo>
                    <a:pt x="208221" y="336742"/>
                    <a:pt x="206272" y="363589"/>
                    <a:pt x="206272" y="363589"/>
                  </a:cubicBezTo>
                  <a:lnTo>
                    <a:pt x="6557" y="363323"/>
                  </a:lnTo>
                  <a:lnTo>
                    <a:pt x="0" y="354463"/>
                  </a:lnTo>
                  <a:lnTo>
                    <a:pt x="188285" y="354463"/>
                  </a:lnTo>
                  <a:cubicBezTo>
                    <a:pt x="189481" y="354463"/>
                    <a:pt x="191031" y="358495"/>
                    <a:pt x="192715" y="358406"/>
                  </a:cubicBezTo>
                  <a:lnTo>
                    <a:pt x="199316" y="352204"/>
                  </a:lnTo>
                  <a:lnTo>
                    <a:pt x="192715" y="341217"/>
                  </a:lnTo>
                  <a:lnTo>
                    <a:pt x="8860" y="341217"/>
                  </a:lnTo>
                  <a:lnTo>
                    <a:pt x="8860" y="89"/>
                  </a:lnTo>
                  <a:lnTo>
                    <a:pt x="177209" y="89"/>
                  </a:lnTo>
                  <a:close/>
                  <a:moveTo>
                    <a:pt x="163874" y="26581"/>
                  </a:moveTo>
                  <a:lnTo>
                    <a:pt x="35398" y="26581"/>
                  </a:lnTo>
                  <a:lnTo>
                    <a:pt x="35398" y="168349"/>
                  </a:lnTo>
                  <a:lnTo>
                    <a:pt x="163874" y="168349"/>
                  </a:lnTo>
                  <a:lnTo>
                    <a:pt x="163874" y="26581"/>
                  </a:lnTo>
                  <a:close/>
                  <a:moveTo>
                    <a:pt x="168304" y="177209"/>
                  </a:moveTo>
                  <a:lnTo>
                    <a:pt x="35398" y="177209"/>
                  </a:lnTo>
                  <a:lnTo>
                    <a:pt x="35398" y="332267"/>
                  </a:lnTo>
                  <a:lnTo>
                    <a:pt x="168304" y="332267"/>
                  </a:lnTo>
                  <a:lnTo>
                    <a:pt x="168304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84CE3CC-E662-C22C-61E0-DC6A08F88707}"/>
                </a:ext>
              </a:extLst>
            </p:cNvPr>
            <p:cNvSpPr/>
            <p:nvPr/>
          </p:nvSpPr>
          <p:spPr>
            <a:xfrm>
              <a:off x="-3768798" y="5397204"/>
              <a:ext cx="177209" cy="346592"/>
            </a:xfrm>
            <a:custGeom>
              <a:avLst/>
              <a:gdLst>
                <a:gd name="connsiteX0" fmla="*/ 0 w 177209"/>
                <a:gd name="connsiteY0" fmla="*/ 7724 h 346592"/>
                <a:gd name="connsiteX1" fmla="*/ 15284 w 177209"/>
                <a:gd name="connsiteY1" fmla="*/ 857 h 346592"/>
                <a:gd name="connsiteX2" fmla="*/ 172823 w 177209"/>
                <a:gd name="connsiteY2" fmla="*/ 5509 h 346592"/>
                <a:gd name="connsiteX3" fmla="*/ 168171 w 177209"/>
                <a:gd name="connsiteY3" fmla="*/ 269285 h 346592"/>
                <a:gd name="connsiteX4" fmla="*/ 173134 w 177209"/>
                <a:gd name="connsiteY4" fmla="*/ 300075 h 346592"/>
                <a:gd name="connsiteX5" fmla="*/ 177209 w 177209"/>
                <a:gd name="connsiteY5" fmla="*/ 346592 h 346592"/>
                <a:gd name="connsiteX6" fmla="*/ 0 w 177209"/>
                <a:gd name="connsiteY6" fmla="*/ 346592 h 346592"/>
                <a:gd name="connsiteX7" fmla="*/ 0 w 177209"/>
                <a:gd name="connsiteY7" fmla="*/ 7724 h 346592"/>
                <a:gd name="connsiteX8" fmla="*/ 159488 w 177209"/>
                <a:gd name="connsiteY8" fmla="*/ 23230 h 346592"/>
                <a:gd name="connsiteX9" fmla="*/ 31012 w 177209"/>
                <a:gd name="connsiteY9" fmla="*/ 27660 h 346592"/>
                <a:gd name="connsiteX10" fmla="*/ 31012 w 177209"/>
                <a:gd name="connsiteY10" fmla="*/ 333346 h 346592"/>
                <a:gd name="connsiteX11" fmla="*/ 159488 w 177209"/>
                <a:gd name="connsiteY11" fmla="*/ 333346 h 346592"/>
                <a:gd name="connsiteX12" fmla="*/ 159488 w 177209"/>
                <a:gd name="connsiteY12" fmla="*/ 182718 h 346592"/>
                <a:gd name="connsiteX13" fmla="*/ 35442 w 177209"/>
                <a:gd name="connsiteY13" fmla="*/ 182718 h 346592"/>
                <a:gd name="connsiteX14" fmla="*/ 35442 w 177209"/>
                <a:gd name="connsiteY14" fmla="*/ 169428 h 346592"/>
                <a:gd name="connsiteX15" fmla="*/ 159488 w 177209"/>
                <a:gd name="connsiteY15" fmla="*/ 169428 h 346592"/>
                <a:gd name="connsiteX16" fmla="*/ 159488 w 177209"/>
                <a:gd name="connsiteY16" fmla="*/ 23230 h 3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209" h="346592">
                  <a:moveTo>
                    <a:pt x="0" y="7724"/>
                  </a:moveTo>
                  <a:cubicBezTo>
                    <a:pt x="3898" y="1389"/>
                    <a:pt x="8816" y="1610"/>
                    <a:pt x="15284" y="857"/>
                  </a:cubicBezTo>
                  <a:cubicBezTo>
                    <a:pt x="31366" y="-1048"/>
                    <a:pt x="167064" y="104"/>
                    <a:pt x="172823" y="5509"/>
                  </a:cubicBezTo>
                  <a:cubicBezTo>
                    <a:pt x="167241" y="92297"/>
                    <a:pt x="165337" y="181832"/>
                    <a:pt x="168171" y="269285"/>
                  </a:cubicBezTo>
                  <a:cubicBezTo>
                    <a:pt x="168526" y="279829"/>
                    <a:pt x="172513" y="289575"/>
                    <a:pt x="173134" y="300075"/>
                  </a:cubicBezTo>
                  <a:cubicBezTo>
                    <a:pt x="174064" y="316777"/>
                    <a:pt x="166001" y="331042"/>
                    <a:pt x="177209" y="346592"/>
                  </a:cubicBezTo>
                  <a:lnTo>
                    <a:pt x="0" y="346592"/>
                  </a:lnTo>
                  <a:cubicBezTo>
                    <a:pt x="0" y="346592"/>
                    <a:pt x="0" y="7724"/>
                    <a:pt x="0" y="7724"/>
                  </a:cubicBezTo>
                  <a:close/>
                  <a:moveTo>
                    <a:pt x="159488" y="23230"/>
                  </a:moveTo>
                  <a:lnTo>
                    <a:pt x="31012" y="27660"/>
                  </a:lnTo>
                  <a:lnTo>
                    <a:pt x="31012" y="333346"/>
                  </a:lnTo>
                  <a:lnTo>
                    <a:pt x="159488" y="333346"/>
                  </a:lnTo>
                  <a:lnTo>
                    <a:pt x="159488" y="182718"/>
                  </a:lnTo>
                  <a:lnTo>
                    <a:pt x="35442" y="182718"/>
                  </a:lnTo>
                  <a:lnTo>
                    <a:pt x="35442" y="169428"/>
                  </a:lnTo>
                  <a:cubicBezTo>
                    <a:pt x="77396" y="165307"/>
                    <a:pt x="118420" y="177712"/>
                    <a:pt x="159488" y="169428"/>
                  </a:cubicBezTo>
                  <a:lnTo>
                    <a:pt x="159488" y="232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C40687-0E42-735B-DC6E-7AD2BBE98EE3}"/>
                </a:ext>
              </a:extLst>
            </p:cNvPr>
            <p:cNvSpPr/>
            <p:nvPr/>
          </p:nvSpPr>
          <p:spPr>
            <a:xfrm>
              <a:off x="-1270147" y="5395851"/>
              <a:ext cx="177839" cy="348033"/>
            </a:xfrm>
            <a:custGeom>
              <a:avLst/>
              <a:gdLst>
                <a:gd name="connsiteX0" fmla="*/ 166134 w 177839"/>
                <a:gd name="connsiteY0" fmla="*/ 2431 h 348033"/>
                <a:gd name="connsiteX1" fmla="*/ 177608 w 177839"/>
                <a:gd name="connsiteY1" fmla="*/ 9785 h 348033"/>
                <a:gd name="connsiteX2" fmla="*/ 172779 w 177839"/>
                <a:gd name="connsiteY2" fmla="*/ 26797 h 348033"/>
                <a:gd name="connsiteX3" fmla="*/ 172779 w 177839"/>
                <a:gd name="connsiteY3" fmla="*/ 336913 h 348033"/>
                <a:gd name="connsiteX4" fmla="*/ 177209 w 177839"/>
                <a:gd name="connsiteY4" fmla="*/ 343514 h 348033"/>
                <a:gd name="connsiteX5" fmla="*/ 0 w 177839"/>
                <a:gd name="connsiteY5" fmla="*/ 348033 h 348033"/>
                <a:gd name="connsiteX6" fmla="*/ 4475 w 177839"/>
                <a:gd name="connsiteY6" fmla="*/ 2431 h 348033"/>
                <a:gd name="connsiteX7" fmla="*/ 166178 w 177839"/>
                <a:gd name="connsiteY7" fmla="*/ 2431 h 348033"/>
                <a:gd name="connsiteX8" fmla="*/ 163919 w 177839"/>
                <a:gd name="connsiteY8" fmla="*/ 29012 h 348033"/>
                <a:gd name="connsiteX9" fmla="*/ 35442 w 177839"/>
                <a:gd name="connsiteY9" fmla="*/ 29012 h 348033"/>
                <a:gd name="connsiteX10" fmla="*/ 35442 w 177839"/>
                <a:gd name="connsiteY10" fmla="*/ 170780 h 348033"/>
                <a:gd name="connsiteX11" fmla="*/ 108718 w 177839"/>
                <a:gd name="connsiteY11" fmla="*/ 170602 h 348033"/>
                <a:gd name="connsiteX12" fmla="*/ 163919 w 177839"/>
                <a:gd name="connsiteY12" fmla="*/ 168564 h 348033"/>
                <a:gd name="connsiteX13" fmla="*/ 163919 w 177839"/>
                <a:gd name="connsiteY13" fmla="*/ 29012 h 348033"/>
                <a:gd name="connsiteX14" fmla="*/ 163919 w 177839"/>
                <a:gd name="connsiteY14" fmla="*/ 334698 h 348033"/>
                <a:gd name="connsiteX15" fmla="*/ 163919 w 177839"/>
                <a:gd name="connsiteY15" fmla="*/ 190716 h 348033"/>
                <a:gd name="connsiteX16" fmla="*/ 157273 w 177839"/>
                <a:gd name="connsiteY16" fmla="*/ 184070 h 348033"/>
                <a:gd name="connsiteX17" fmla="*/ 35442 w 177839"/>
                <a:gd name="connsiteY17" fmla="*/ 184070 h 348033"/>
                <a:gd name="connsiteX18" fmla="*/ 35442 w 177839"/>
                <a:gd name="connsiteY18" fmla="*/ 334698 h 348033"/>
                <a:gd name="connsiteX19" fmla="*/ 163919 w 177839"/>
                <a:gd name="connsiteY19" fmla="*/ 334698 h 3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839" h="348033">
                  <a:moveTo>
                    <a:pt x="166134" y="2431"/>
                  </a:moveTo>
                  <a:cubicBezTo>
                    <a:pt x="167994" y="2741"/>
                    <a:pt x="176457" y="6950"/>
                    <a:pt x="177608" y="9785"/>
                  </a:cubicBezTo>
                  <a:cubicBezTo>
                    <a:pt x="179114" y="17316"/>
                    <a:pt x="172779" y="24183"/>
                    <a:pt x="172779" y="26797"/>
                  </a:cubicBezTo>
                  <a:lnTo>
                    <a:pt x="172779" y="336913"/>
                  </a:lnTo>
                  <a:cubicBezTo>
                    <a:pt x="172779" y="337843"/>
                    <a:pt x="179424" y="341919"/>
                    <a:pt x="177209" y="343514"/>
                  </a:cubicBezTo>
                  <a:lnTo>
                    <a:pt x="0" y="348033"/>
                  </a:lnTo>
                  <a:lnTo>
                    <a:pt x="4475" y="2431"/>
                  </a:lnTo>
                  <a:cubicBezTo>
                    <a:pt x="53518" y="8057"/>
                    <a:pt x="119306" y="-5189"/>
                    <a:pt x="166178" y="2431"/>
                  </a:cubicBezTo>
                  <a:close/>
                  <a:moveTo>
                    <a:pt x="163919" y="29012"/>
                  </a:moveTo>
                  <a:lnTo>
                    <a:pt x="35442" y="29012"/>
                  </a:lnTo>
                  <a:lnTo>
                    <a:pt x="35442" y="170780"/>
                  </a:lnTo>
                  <a:cubicBezTo>
                    <a:pt x="59764" y="171533"/>
                    <a:pt x="84352" y="169805"/>
                    <a:pt x="108718" y="170602"/>
                  </a:cubicBezTo>
                  <a:cubicBezTo>
                    <a:pt x="126350" y="171178"/>
                    <a:pt x="149210" y="183627"/>
                    <a:pt x="163919" y="168564"/>
                  </a:cubicBezTo>
                  <a:lnTo>
                    <a:pt x="163919" y="29012"/>
                  </a:lnTo>
                  <a:close/>
                  <a:moveTo>
                    <a:pt x="163919" y="334698"/>
                  </a:moveTo>
                  <a:lnTo>
                    <a:pt x="163919" y="190716"/>
                  </a:lnTo>
                  <a:lnTo>
                    <a:pt x="157273" y="184070"/>
                  </a:lnTo>
                  <a:lnTo>
                    <a:pt x="35442" y="184070"/>
                  </a:lnTo>
                  <a:lnTo>
                    <a:pt x="35442" y="334698"/>
                  </a:lnTo>
                  <a:lnTo>
                    <a:pt x="163919" y="33469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96518D1-31F2-D797-ECF0-432745677A68}"/>
                </a:ext>
              </a:extLst>
            </p:cNvPr>
            <p:cNvSpPr/>
            <p:nvPr/>
          </p:nvSpPr>
          <p:spPr>
            <a:xfrm>
              <a:off x="-3144136" y="5398282"/>
              <a:ext cx="172779" cy="345558"/>
            </a:xfrm>
            <a:custGeom>
              <a:avLst/>
              <a:gdLst>
                <a:gd name="connsiteX0" fmla="*/ 172779 w 172779"/>
                <a:gd name="connsiteY0" fmla="*/ 0 h 345558"/>
                <a:gd name="connsiteX1" fmla="*/ 172779 w 172779"/>
                <a:gd name="connsiteY1" fmla="*/ 345558 h 345558"/>
                <a:gd name="connsiteX2" fmla="*/ 0 w 172779"/>
                <a:gd name="connsiteY2" fmla="*/ 345558 h 345558"/>
                <a:gd name="connsiteX3" fmla="*/ 0 w 172779"/>
                <a:gd name="connsiteY3" fmla="*/ 0 h 345558"/>
                <a:gd name="connsiteX4" fmla="*/ 172779 w 172779"/>
                <a:gd name="connsiteY4" fmla="*/ 0 h 345558"/>
                <a:gd name="connsiteX5" fmla="*/ 159488 w 172779"/>
                <a:gd name="connsiteY5" fmla="*/ 26581 h 345558"/>
                <a:gd name="connsiteX6" fmla="*/ 31012 w 172779"/>
                <a:gd name="connsiteY6" fmla="*/ 26581 h 345558"/>
                <a:gd name="connsiteX7" fmla="*/ 31012 w 172779"/>
                <a:gd name="connsiteY7" fmla="*/ 172779 h 345558"/>
                <a:gd name="connsiteX8" fmla="*/ 159488 w 172779"/>
                <a:gd name="connsiteY8" fmla="*/ 172779 h 345558"/>
                <a:gd name="connsiteX9" fmla="*/ 159488 w 172779"/>
                <a:gd name="connsiteY9" fmla="*/ 26581 h 345558"/>
                <a:gd name="connsiteX10" fmla="*/ 159488 w 172779"/>
                <a:gd name="connsiteY10" fmla="*/ 181640 h 345558"/>
                <a:gd name="connsiteX11" fmla="*/ 31012 w 172779"/>
                <a:gd name="connsiteY11" fmla="*/ 181640 h 345558"/>
                <a:gd name="connsiteX12" fmla="*/ 31012 w 172779"/>
                <a:gd name="connsiteY12" fmla="*/ 325622 h 345558"/>
                <a:gd name="connsiteX13" fmla="*/ 37657 w 172779"/>
                <a:gd name="connsiteY13" fmla="*/ 332267 h 345558"/>
                <a:gd name="connsiteX14" fmla="*/ 159488 w 172779"/>
                <a:gd name="connsiteY14" fmla="*/ 332267 h 345558"/>
                <a:gd name="connsiteX15" fmla="*/ 159488 w 172779"/>
                <a:gd name="connsiteY15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5558">
                  <a:moveTo>
                    <a:pt x="172779" y="0"/>
                  </a:moveTo>
                  <a:lnTo>
                    <a:pt x="172779" y="345558"/>
                  </a:lnTo>
                  <a:lnTo>
                    <a:pt x="0" y="34555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72779"/>
                  </a:lnTo>
                  <a:lnTo>
                    <a:pt x="159488" y="172779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25622"/>
                  </a:lnTo>
                  <a:lnTo>
                    <a:pt x="37657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BF90F5-7761-715B-2E8A-FEB271320A66}"/>
                </a:ext>
              </a:extLst>
            </p:cNvPr>
            <p:cNvSpPr/>
            <p:nvPr/>
          </p:nvSpPr>
          <p:spPr>
            <a:xfrm>
              <a:off x="-1580263" y="5398282"/>
              <a:ext cx="172779" cy="345558"/>
            </a:xfrm>
            <a:custGeom>
              <a:avLst/>
              <a:gdLst>
                <a:gd name="connsiteX0" fmla="*/ 166134 w 172779"/>
                <a:gd name="connsiteY0" fmla="*/ 0 h 345558"/>
                <a:gd name="connsiteX1" fmla="*/ 172779 w 172779"/>
                <a:gd name="connsiteY1" fmla="*/ 341128 h 345558"/>
                <a:gd name="connsiteX2" fmla="*/ 0 w 172779"/>
                <a:gd name="connsiteY2" fmla="*/ 345558 h 345558"/>
                <a:gd name="connsiteX3" fmla="*/ 0 w 172779"/>
                <a:gd name="connsiteY3" fmla="*/ 0 h 345558"/>
                <a:gd name="connsiteX4" fmla="*/ 166134 w 172779"/>
                <a:gd name="connsiteY4" fmla="*/ 0 h 345558"/>
                <a:gd name="connsiteX5" fmla="*/ 159488 w 172779"/>
                <a:gd name="connsiteY5" fmla="*/ 26581 h 345558"/>
                <a:gd name="connsiteX6" fmla="*/ 31012 w 172779"/>
                <a:gd name="connsiteY6" fmla="*/ 26581 h 345558"/>
                <a:gd name="connsiteX7" fmla="*/ 31012 w 172779"/>
                <a:gd name="connsiteY7" fmla="*/ 172779 h 345558"/>
                <a:gd name="connsiteX8" fmla="*/ 152843 w 172779"/>
                <a:gd name="connsiteY8" fmla="*/ 172779 h 345558"/>
                <a:gd name="connsiteX9" fmla="*/ 159488 w 172779"/>
                <a:gd name="connsiteY9" fmla="*/ 166134 h 345558"/>
                <a:gd name="connsiteX10" fmla="*/ 159488 w 172779"/>
                <a:gd name="connsiteY10" fmla="*/ 26581 h 345558"/>
                <a:gd name="connsiteX11" fmla="*/ 159488 w 172779"/>
                <a:gd name="connsiteY11" fmla="*/ 181640 h 345558"/>
                <a:gd name="connsiteX12" fmla="*/ 31012 w 172779"/>
                <a:gd name="connsiteY12" fmla="*/ 181640 h 345558"/>
                <a:gd name="connsiteX13" fmla="*/ 31012 w 172779"/>
                <a:gd name="connsiteY13" fmla="*/ 332267 h 345558"/>
                <a:gd name="connsiteX14" fmla="*/ 159488 w 172779"/>
                <a:gd name="connsiteY14" fmla="*/ 332267 h 345558"/>
                <a:gd name="connsiteX15" fmla="*/ 159488 w 172779"/>
                <a:gd name="connsiteY15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5558">
                  <a:moveTo>
                    <a:pt x="166134" y="0"/>
                  </a:moveTo>
                  <a:lnTo>
                    <a:pt x="172779" y="341128"/>
                  </a:lnTo>
                  <a:lnTo>
                    <a:pt x="0" y="345558"/>
                  </a:lnTo>
                  <a:lnTo>
                    <a:pt x="0" y="0"/>
                  </a:lnTo>
                  <a:lnTo>
                    <a:pt x="166134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72779"/>
                  </a:lnTo>
                  <a:lnTo>
                    <a:pt x="152843" y="172779"/>
                  </a:lnTo>
                  <a:lnTo>
                    <a:pt x="159488" y="166134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B9A361-D893-18F2-ECFE-BF933A97BEEE}"/>
                </a:ext>
              </a:extLst>
            </p:cNvPr>
            <p:cNvSpPr/>
            <p:nvPr/>
          </p:nvSpPr>
          <p:spPr>
            <a:xfrm>
              <a:off x="-3144136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39872 w 172779"/>
                <a:gd name="connsiteY2" fmla="*/ 341128 h 341127"/>
                <a:gd name="connsiteX3" fmla="*/ 46517 w 172779"/>
                <a:gd name="connsiteY3" fmla="*/ 332267 h 341127"/>
                <a:gd name="connsiteX4" fmla="*/ 159488 w 172779"/>
                <a:gd name="connsiteY4" fmla="*/ 332267 h 341127"/>
                <a:gd name="connsiteX5" fmla="*/ 159488 w 172779"/>
                <a:gd name="connsiteY5" fmla="*/ 177209 h 341127"/>
                <a:gd name="connsiteX6" fmla="*/ 31012 w 172779"/>
                <a:gd name="connsiteY6" fmla="*/ 177209 h 341127"/>
                <a:gd name="connsiteX7" fmla="*/ 31012 w 172779"/>
                <a:gd name="connsiteY7" fmla="*/ 341128 h 341127"/>
                <a:gd name="connsiteX8" fmla="*/ 0 w 172779"/>
                <a:gd name="connsiteY8" fmla="*/ 341128 h 341127"/>
                <a:gd name="connsiteX9" fmla="*/ 0 w 172779"/>
                <a:gd name="connsiteY9" fmla="*/ 0 h 341127"/>
                <a:gd name="connsiteX10" fmla="*/ 172779 w 172779"/>
                <a:gd name="connsiteY10" fmla="*/ 0 h 341127"/>
                <a:gd name="connsiteX11" fmla="*/ 159488 w 172779"/>
                <a:gd name="connsiteY11" fmla="*/ 26581 h 341127"/>
                <a:gd name="connsiteX12" fmla="*/ 31012 w 172779"/>
                <a:gd name="connsiteY12" fmla="*/ 26581 h 341127"/>
                <a:gd name="connsiteX13" fmla="*/ 31012 w 172779"/>
                <a:gd name="connsiteY13" fmla="*/ 168349 h 341127"/>
                <a:gd name="connsiteX14" fmla="*/ 159488 w 172779"/>
                <a:gd name="connsiteY14" fmla="*/ 168349 h 341127"/>
                <a:gd name="connsiteX15" fmla="*/ 159488 w 172779"/>
                <a:gd name="connsiteY15" fmla="*/ 26581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39872" y="341128"/>
                  </a:lnTo>
                  <a:cubicBezTo>
                    <a:pt x="39517" y="338248"/>
                    <a:pt x="45765" y="332267"/>
                    <a:pt x="46517" y="332267"/>
                  </a:cubicBezTo>
                  <a:lnTo>
                    <a:pt x="159488" y="332267"/>
                  </a:lnTo>
                  <a:lnTo>
                    <a:pt x="159488" y="177209"/>
                  </a:lnTo>
                  <a:lnTo>
                    <a:pt x="31012" y="177209"/>
                  </a:lnTo>
                  <a:lnTo>
                    <a:pt x="31012" y="341128"/>
                  </a:lnTo>
                  <a:lnTo>
                    <a:pt x="0" y="34112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D94BC3-9203-6561-0AB8-A7E892740C14}"/>
                </a:ext>
              </a:extLst>
            </p:cNvPr>
            <p:cNvSpPr/>
            <p:nvPr/>
          </p:nvSpPr>
          <p:spPr>
            <a:xfrm>
              <a:off x="-2209356" y="5398282"/>
              <a:ext cx="177376" cy="345558"/>
            </a:xfrm>
            <a:custGeom>
              <a:avLst/>
              <a:gdLst>
                <a:gd name="connsiteX0" fmla="*/ 172779 w 177376"/>
                <a:gd name="connsiteY0" fmla="*/ 0 h 345558"/>
                <a:gd name="connsiteX1" fmla="*/ 172779 w 177376"/>
                <a:gd name="connsiteY1" fmla="*/ 338913 h 345558"/>
                <a:gd name="connsiteX2" fmla="*/ 177209 w 177376"/>
                <a:gd name="connsiteY2" fmla="*/ 345558 h 345558"/>
                <a:gd name="connsiteX3" fmla="*/ 0 w 177376"/>
                <a:gd name="connsiteY3" fmla="*/ 345558 h 345558"/>
                <a:gd name="connsiteX4" fmla="*/ 1949 w 177376"/>
                <a:gd name="connsiteY4" fmla="*/ 4297 h 345558"/>
                <a:gd name="connsiteX5" fmla="*/ 172779 w 177376"/>
                <a:gd name="connsiteY5" fmla="*/ 0 h 345558"/>
                <a:gd name="connsiteX6" fmla="*/ 163919 w 177376"/>
                <a:gd name="connsiteY6" fmla="*/ 172779 h 345558"/>
                <a:gd name="connsiteX7" fmla="*/ 163919 w 177376"/>
                <a:gd name="connsiteY7" fmla="*/ 28797 h 345558"/>
                <a:gd name="connsiteX8" fmla="*/ 126439 w 177376"/>
                <a:gd name="connsiteY8" fmla="*/ 26803 h 345558"/>
                <a:gd name="connsiteX9" fmla="*/ 30967 w 177376"/>
                <a:gd name="connsiteY9" fmla="*/ 26581 h 345558"/>
                <a:gd name="connsiteX10" fmla="*/ 35442 w 177376"/>
                <a:gd name="connsiteY10" fmla="*/ 172823 h 345558"/>
                <a:gd name="connsiteX11" fmla="*/ 163919 w 177376"/>
                <a:gd name="connsiteY11" fmla="*/ 172823 h 345558"/>
                <a:gd name="connsiteX12" fmla="*/ 163919 w 177376"/>
                <a:gd name="connsiteY12" fmla="*/ 181640 h 345558"/>
                <a:gd name="connsiteX13" fmla="*/ 35442 w 177376"/>
                <a:gd name="connsiteY13" fmla="*/ 181640 h 345558"/>
                <a:gd name="connsiteX14" fmla="*/ 35442 w 177376"/>
                <a:gd name="connsiteY14" fmla="*/ 332267 h 345558"/>
                <a:gd name="connsiteX15" fmla="*/ 152843 w 177376"/>
                <a:gd name="connsiteY15" fmla="*/ 332267 h 345558"/>
                <a:gd name="connsiteX16" fmla="*/ 157273 w 177376"/>
                <a:gd name="connsiteY16" fmla="*/ 335723 h 345558"/>
                <a:gd name="connsiteX17" fmla="*/ 163919 w 177376"/>
                <a:gd name="connsiteY17" fmla="*/ 330052 h 345558"/>
                <a:gd name="connsiteX18" fmla="*/ 163919 w 177376"/>
                <a:gd name="connsiteY18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376" h="345558">
                  <a:moveTo>
                    <a:pt x="172779" y="0"/>
                  </a:moveTo>
                  <a:lnTo>
                    <a:pt x="172779" y="338913"/>
                  </a:lnTo>
                  <a:cubicBezTo>
                    <a:pt x="172779" y="340242"/>
                    <a:pt x="178406" y="342324"/>
                    <a:pt x="177209" y="345558"/>
                  </a:cubicBezTo>
                  <a:lnTo>
                    <a:pt x="0" y="345558"/>
                  </a:lnTo>
                  <a:lnTo>
                    <a:pt x="1949" y="4297"/>
                  </a:lnTo>
                  <a:lnTo>
                    <a:pt x="172779" y="0"/>
                  </a:lnTo>
                  <a:close/>
                  <a:moveTo>
                    <a:pt x="163919" y="172779"/>
                  </a:moveTo>
                  <a:lnTo>
                    <a:pt x="163919" y="28797"/>
                  </a:lnTo>
                  <a:cubicBezTo>
                    <a:pt x="163919" y="16791"/>
                    <a:pt x="133970" y="26581"/>
                    <a:pt x="126439" y="26803"/>
                  </a:cubicBezTo>
                  <a:cubicBezTo>
                    <a:pt x="94718" y="27733"/>
                    <a:pt x="62687" y="25696"/>
                    <a:pt x="30967" y="26581"/>
                  </a:cubicBezTo>
                  <a:lnTo>
                    <a:pt x="35442" y="172823"/>
                  </a:lnTo>
                  <a:lnTo>
                    <a:pt x="163919" y="172823"/>
                  </a:lnTo>
                  <a:close/>
                  <a:moveTo>
                    <a:pt x="163919" y="181640"/>
                  </a:moveTo>
                  <a:lnTo>
                    <a:pt x="35442" y="181640"/>
                  </a:lnTo>
                  <a:lnTo>
                    <a:pt x="35442" y="332267"/>
                  </a:lnTo>
                  <a:lnTo>
                    <a:pt x="152843" y="332267"/>
                  </a:lnTo>
                  <a:cubicBezTo>
                    <a:pt x="153951" y="332267"/>
                    <a:pt x="155457" y="335856"/>
                    <a:pt x="157273" y="335723"/>
                  </a:cubicBezTo>
                  <a:lnTo>
                    <a:pt x="163919" y="330052"/>
                  </a:lnTo>
                  <a:lnTo>
                    <a:pt x="163919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EE28E7E-97AA-28C1-911E-3D7A96D8F50B}"/>
                </a:ext>
              </a:extLst>
            </p:cNvPr>
            <p:cNvSpPr/>
            <p:nvPr/>
          </p:nvSpPr>
          <p:spPr>
            <a:xfrm>
              <a:off x="-1894810" y="5398238"/>
              <a:ext cx="172779" cy="345602"/>
            </a:xfrm>
            <a:custGeom>
              <a:avLst/>
              <a:gdLst>
                <a:gd name="connsiteX0" fmla="*/ 172779 w 172779"/>
                <a:gd name="connsiteY0" fmla="*/ 44 h 345602"/>
                <a:gd name="connsiteX1" fmla="*/ 172779 w 172779"/>
                <a:gd name="connsiteY1" fmla="*/ 345602 h 345602"/>
                <a:gd name="connsiteX2" fmla="*/ 0 w 172779"/>
                <a:gd name="connsiteY2" fmla="*/ 345602 h 345602"/>
                <a:gd name="connsiteX3" fmla="*/ 4386 w 172779"/>
                <a:gd name="connsiteY3" fmla="*/ 0 h 345602"/>
                <a:gd name="connsiteX4" fmla="*/ 172779 w 172779"/>
                <a:gd name="connsiteY4" fmla="*/ 0 h 345602"/>
                <a:gd name="connsiteX5" fmla="*/ 163919 w 172779"/>
                <a:gd name="connsiteY5" fmla="*/ 26626 h 345602"/>
                <a:gd name="connsiteX6" fmla="*/ 31012 w 172779"/>
                <a:gd name="connsiteY6" fmla="*/ 26626 h 345602"/>
                <a:gd name="connsiteX7" fmla="*/ 31012 w 172779"/>
                <a:gd name="connsiteY7" fmla="*/ 168393 h 345602"/>
                <a:gd name="connsiteX8" fmla="*/ 163919 w 172779"/>
                <a:gd name="connsiteY8" fmla="*/ 168393 h 345602"/>
                <a:gd name="connsiteX9" fmla="*/ 163919 w 172779"/>
                <a:gd name="connsiteY9" fmla="*/ 26626 h 345602"/>
                <a:gd name="connsiteX10" fmla="*/ 163919 w 172779"/>
                <a:gd name="connsiteY10" fmla="*/ 181684 h 345602"/>
                <a:gd name="connsiteX11" fmla="*/ 31012 w 172779"/>
                <a:gd name="connsiteY11" fmla="*/ 181684 h 345602"/>
                <a:gd name="connsiteX12" fmla="*/ 31012 w 172779"/>
                <a:gd name="connsiteY12" fmla="*/ 332312 h 345602"/>
                <a:gd name="connsiteX13" fmla="*/ 163919 w 172779"/>
                <a:gd name="connsiteY13" fmla="*/ 332312 h 345602"/>
                <a:gd name="connsiteX14" fmla="*/ 163919 w 172779"/>
                <a:gd name="connsiteY14" fmla="*/ 181684 h 34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79" h="345602">
                  <a:moveTo>
                    <a:pt x="172779" y="44"/>
                  </a:moveTo>
                  <a:lnTo>
                    <a:pt x="172779" y="345602"/>
                  </a:lnTo>
                  <a:lnTo>
                    <a:pt x="0" y="345602"/>
                  </a:lnTo>
                  <a:lnTo>
                    <a:pt x="4386" y="0"/>
                  </a:lnTo>
                  <a:lnTo>
                    <a:pt x="172779" y="0"/>
                  </a:lnTo>
                  <a:close/>
                  <a:moveTo>
                    <a:pt x="163919" y="26626"/>
                  </a:moveTo>
                  <a:lnTo>
                    <a:pt x="31012" y="26626"/>
                  </a:lnTo>
                  <a:lnTo>
                    <a:pt x="31012" y="168393"/>
                  </a:lnTo>
                  <a:lnTo>
                    <a:pt x="163919" y="168393"/>
                  </a:lnTo>
                  <a:lnTo>
                    <a:pt x="163919" y="26626"/>
                  </a:lnTo>
                  <a:close/>
                  <a:moveTo>
                    <a:pt x="163919" y="181684"/>
                  </a:moveTo>
                  <a:lnTo>
                    <a:pt x="31012" y="181684"/>
                  </a:lnTo>
                  <a:lnTo>
                    <a:pt x="31012" y="332312"/>
                  </a:lnTo>
                  <a:lnTo>
                    <a:pt x="163919" y="332312"/>
                  </a:lnTo>
                  <a:lnTo>
                    <a:pt x="163919" y="18168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DB3EDF-59D9-707B-F5A2-2D56E9AC4FAB}"/>
                </a:ext>
              </a:extLst>
            </p:cNvPr>
            <p:cNvSpPr/>
            <p:nvPr/>
          </p:nvSpPr>
          <p:spPr>
            <a:xfrm>
              <a:off x="-2829589" y="4822308"/>
              <a:ext cx="172779" cy="345258"/>
            </a:xfrm>
            <a:custGeom>
              <a:avLst/>
              <a:gdLst>
                <a:gd name="connsiteX0" fmla="*/ 172779 w 172779"/>
                <a:gd name="connsiteY0" fmla="*/ 44 h 345258"/>
                <a:gd name="connsiteX1" fmla="*/ 172779 w 172779"/>
                <a:gd name="connsiteY1" fmla="*/ 341128 h 345258"/>
                <a:gd name="connsiteX2" fmla="*/ 33182 w 172779"/>
                <a:gd name="connsiteY2" fmla="*/ 338868 h 345258"/>
                <a:gd name="connsiteX3" fmla="*/ 0 w 172779"/>
                <a:gd name="connsiteY3" fmla="*/ 341128 h 345258"/>
                <a:gd name="connsiteX4" fmla="*/ 0 w 172779"/>
                <a:gd name="connsiteY4" fmla="*/ 0 h 345258"/>
                <a:gd name="connsiteX5" fmla="*/ 172779 w 172779"/>
                <a:gd name="connsiteY5" fmla="*/ 0 h 345258"/>
                <a:gd name="connsiteX6" fmla="*/ 159488 w 172779"/>
                <a:gd name="connsiteY6" fmla="*/ 26626 h 345258"/>
                <a:gd name="connsiteX7" fmla="*/ 26581 w 172779"/>
                <a:gd name="connsiteY7" fmla="*/ 26626 h 345258"/>
                <a:gd name="connsiteX8" fmla="*/ 31012 w 172779"/>
                <a:gd name="connsiteY8" fmla="*/ 168393 h 345258"/>
                <a:gd name="connsiteX9" fmla="*/ 159488 w 172779"/>
                <a:gd name="connsiteY9" fmla="*/ 168393 h 345258"/>
                <a:gd name="connsiteX10" fmla="*/ 159488 w 172779"/>
                <a:gd name="connsiteY10" fmla="*/ 26626 h 345258"/>
                <a:gd name="connsiteX11" fmla="*/ 159488 w 172779"/>
                <a:gd name="connsiteY11" fmla="*/ 177254 h 345258"/>
                <a:gd name="connsiteX12" fmla="*/ 31012 w 172779"/>
                <a:gd name="connsiteY12" fmla="*/ 177254 h 345258"/>
                <a:gd name="connsiteX13" fmla="*/ 31012 w 172779"/>
                <a:gd name="connsiteY13" fmla="*/ 332312 h 345258"/>
                <a:gd name="connsiteX14" fmla="*/ 148413 w 172779"/>
                <a:gd name="connsiteY14" fmla="*/ 332312 h 345258"/>
                <a:gd name="connsiteX15" fmla="*/ 159488 w 172779"/>
                <a:gd name="connsiteY15" fmla="*/ 336742 h 345258"/>
                <a:gd name="connsiteX16" fmla="*/ 159488 w 172779"/>
                <a:gd name="connsiteY16" fmla="*/ 177254 h 34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779" h="345258">
                  <a:moveTo>
                    <a:pt x="172779" y="44"/>
                  </a:moveTo>
                  <a:lnTo>
                    <a:pt x="172779" y="341128"/>
                  </a:lnTo>
                  <a:cubicBezTo>
                    <a:pt x="167640" y="345868"/>
                    <a:pt x="51745" y="338514"/>
                    <a:pt x="33182" y="338868"/>
                  </a:cubicBezTo>
                  <a:cubicBezTo>
                    <a:pt x="27069" y="339001"/>
                    <a:pt x="14709" y="351539"/>
                    <a:pt x="0" y="341128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626"/>
                  </a:moveTo>
                  <a:lnTo>
                    <a:pt x="26581" y="26626"/>
                  </a:lnTo>
                  <a:lnTo>
                    <a:pt x="31012" y="168393"/>
                  </a:lnTo>
                  <a:lnTo>
                    <a:pt x="159488" y="168393"/>
                  </a:lnTo>
                  <a:lnTo>
                    <a:pt x="159488" y="26626"/>
                  </a:lnTo>
                  <a:close/>
                  <a:moveTo>
                    <a:pt x="159488" y="177254"/>
                  </a:moveTo>
                  <a:lnTo>
                    <a:pt x="31012" y="177254"/>
                  </a:lnTo>
                  <a:lnTo>
                    <a:pt x="31012" y="332312"/>
                  </a:lnTo>
                  <a:lnTo>
                    <a:pt x="148413" y="332312"/>
                  </a:lnTo>
                  <a:cubicBezTo>
                    <a:pt x="149786" y="332312"/>
                    <a:pt x="154703" y="338381"/>
                    <a:pt x="159488" y="336742"/>
                  </a:cubicBezTo>
                  <a:lnTo>
                    <a:pt x="159488" y="17725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BA35FB-F53D-9096-F3B6-A24691FB5E1C}"/>
                </a:ext>
              </a:extLst>
            </p:cNvPr>
            <p:cNvSpPr/>
            <p:nvPr/>
          </p:nvSpPr>
          <p:spPr>
            <a:xfrm>
              <a:off x="-1580263" y="4822352"/>
              <a:ext cx="173060" cy="341127"/>
            </a:xfrm>
            <a:custGeom>
              <a:avLst/>
              <a:gdLst>
                <a:gd name="connsiteX0" fmla="*/ 168349 w 173060"/>
                <a:gd name="connsiteY0" fmla="*/ 0 h 341127"/>
                <a:gd name="connsiteX1" fmla="*/ 168349 w 173060"/>
                <a:gd name="connsiteY1" fmla="*/ 330052 h 341127"/>
                <a:gd name="connsiteX2" fmla="*/ 172779 w 173060"/>
                <a:gd name="connsiteY2" fmla="*/ 341128 h 341127"/>
                <a:gd name="connsiteX3" fmla="*/ 0 w 173060"/>
                <a:gd name="connsiteY3" fmla="*/ 341128 h 341127"/>
                <a:gd name="connsiteX4" fmla="*/ 0 w 173060"/>
                <a:gd name="connsiteY4" fmla="*/ 0 h 341127"/>
                <a:gd name="connsiteX5" fmla="*/ 168349 w 173060"/>
                <a:gd name="connsiteY5" fmla="*/ 0 h 341127"/>
                <a:gd name="connsiteX6" fmla="*/ 159488 w 173060"/>
                <a:gd name="connsiteY6" fmla="*/ 26581 h 341127"/>
                <a:gd name="connsiteX7" fmla="*/ 31012 w 173060"/>
                <a:gd name="connsiteY7" fmla="*/ 26581 h 341127"/>
                <a:gd name="connsiteX8" fmla="*/ 31012 w 173060"/>
                <a:gd name="connsiteY8" fmla="*/ 168349 h 341127"/>
                <a:gd name="connsiteX9" fmla="*/ 159488 w 173060"/>
                <a:gd name="connsiteY9" fmla="*/ 168349 h 341127"/>
                <a:gd name="connsiteX10" fmla="*/ 159488 w 173060"/>
                <a:gd name="connsiteY10" fmla="*/ 26581 h 341127"/>
                <a:gd name="connsiteX11" fmla="*/ 159488 w 173060"/>
                <a:gd name="connsiteY11" fmla="*/ 177209 h 341127"/>
                <a:gd name="connsiteX12" fmla="*/ 31012 w 173060"/>
                <a:gd name="connsiteY12" fmla="*/ 177209 h 341127"/>
                <a:gd name="connsiteX13" fmla="*/ 31012 w 173060"/>
                <a:gd name="connsiteY13" fmla="*/ 332267 h 341127"/>
                <a:gd name="connsiteX14" fmla="*/ 159488 w 173060"/>
                <a:gd name="connsiteY14" fmla="*/ 332267 h 341127"/>
                <a:gd name="connsiteX15" fmla="*/ 159488 w 173060"/>
                <a:gd name="connsiteY15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060" h="341127">
                  <a:moveTo>
                    <a:pt x="168349" y="0"/>
                  </a:moveTo>
                  <a:lnTo>
                    <a:pt x="168349" y="330052"/>
                  </a:lnTo>
                  <a:cubicBezTo>
                    <a:pt x="168349" y="331425"/>
                    <a:pt x="174419" y="336343"/>
                    <a:pt x="172779" y="341128"/>
                  </a:cubicBezTo>
                  <a:lnTo>
                    <a:pt x="0" y="341128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31012" y="177209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4EEF8E-8D9C-B35C-F725-2D6B0AF01D66}"/>
                </a:ext>
              </a:extLst>
            </p:cNvPr>
            <p:cNvSpPr/>
            <p:nvPr/>
          </p:nvSpPr>
          <p:spPr>
            <a:xfrm>
              <a:off x="-3454252" y="5398282"/>
              <a:ext cx="168348" cy="345558"/>
            </a:xfrm>
            <a:custGeom>
              <a:avLst/>
              <a:gdLst>
                <a:gd name="connsiteX0" fmla="*/ 168349 w 168348"/>
                <a:gd name="connsiteY0" fmla="*/ 4430 h 345558"/>
                <a:gd name="connsiteX1" fmla="*/ 168349 w 168348"/>
                <a:gd name="connsiteY1" fmla="*/ 341128 h 345558"/>
                <a:gd name="connsiteX2" fmla="*/ 157273 w 168348"/>
                <a:gd name="connsiteY2" fmla="*/ 345558 h 345558"/>
                <a:gd name="connsiteX3" fmla="*/ 0 w 168348"/>
                <a:gd name="connsiteY3" fmla="*/ 345558 h 345558"/>
                <a:gd name="connsiteX4" fmla="*/ 0 w 168348"/>
                <a:gd name="connsiteY4" fmla="*/ 0 h 345558"/>
                <a:gd name="connsiteX5" fmla="*/ 168349 w 168348"/>
                <a:gd name="connsiteY5" fmla="*/ 4430 h 345558"/>
                <a:gd name="connsiteX6" fmla="*/ 159488 w 168348"/>
                <a:gd name="connsiteY6" fmla="*/ 26581 h 345558"/>
                <a:gd name="connsiteX7" fmla="*/ 26581 w 168348"/>
                <a:gd name="connsiteY7" fmla="*/ 26581 h 345558"/>
                <a:gd name="connsiteX8" fmla="*/ 26581 w 168348"/>
                <a:gd name="connsiteY8" fmla="*/ 168349 h 345558"/>
                <a:gd name="connsiteX9" fmla="*/ 130869 w 168348"/>
                <a:gd name="connsiteY9" fmla="*/ 168127 h 345558"/>
                <a:gd name="connsiteX10" fmla="*/ 159488 w 168348"/>
                <a:gd name="connsiteY10" fmla="*/ 166134 h 345558"/>
                <a:gd name="connsiteX11" fmla="*/ 159488 w 168348"/>
                <a:gd name="connsiteY11" fmla="*/ 26581 h 345558"/>
                <a:gd name="connsiteX12" fmla="*/ 159488 w 168348"/>
                <a:gd name="connsiteY12" fmla="*/ 181640 h 345558"/>
                <a:gd name="connsiteX13" fmla="*/ 26581 w 168348"/>
                <a:gd name="connsiteY13" fmla="*/ 181640 h 345558"/>
                <a:gd name="connsiteX14" fmla="*/ 26581 w 168348"/>
                <a:gd name="connsiteY14" fmla="*/ 332267 h 345558"/>
                <a:gd name="connsiteX15" fmla="*/ 159488 w 168348"/>
                <a:gd name="connsiteY15" fmla="*/ 332267 h 345558"/>
                <a:gd name="connsiteX16" fmla="*/ 159488 w 168348"/>
                <a:gd name="connsiteY16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348" h="345558">
                  <a:moveTo>
                    <a:pt x="168349" y="4430"/>
                  </a:moveTo>
                  <a:lnTo>
                    <a:pt x="168349" y="341128"/>
                  </a:lnTo>
                  <a:cubicBezTo>
                    <a:pt x="164007" y="339710"/>
                    <a:pt x="158736" y="345558"/>
                    <a:pt x="157273" y="345558"/>
                  </a:cubicBezTo>
                  <a:lnTo>
                    <a:pt x="0" y="345558"/>
                  </a:lnTo>
                  <a:lnTo>
                    <a:pt x="0" y="0"/>
                  </a:lnTo>
                  <a:lnTo>
                    <a:pt x="168349" y="443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8349"/>
                  </a:lnTo>
                  <a:cubicBezTo>
                    <a:pt x="61270" y="169146"/>
                    <a:pt x="96180" y="167374"/>
                    <a:pt x="130869" y="168127"/>
                  </a:cubicBezTo>
                  <a:cubicBezTo>
                    <a:pt x="142122" y="168393"/>
                    <a:pt x="152355" y="177076"/>
                    <a:pt x="159488" y="166134"/>
                  </a:cubicBez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26581" y="181640"/>
                  </a:lnTo>
                  <a:lnTo>
                    <a:pt x="26581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2508E4-2275-9D9E-1C59-C7358DA8A82C}"/>
                </a:ext>
              </a:extLst>
            </p:cNvPr>
            <p:cNvSpPr/>
            <p:nvPr/>
          </p:nvSpPr>
          <p:spPr>
            <a:xfrm>
              <a:off x="-3768798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0 w 172779"/>
                <a:gd name="connsiteY2" fmla="*/ 341128 h 341127"/>
                <a:gd name="connsiteX3" fmla="*/ 0 w 172779"/>
                <a:gd name="connsiteY3" fmla="*/ 0 h 341127"/>
                <a:gd name="connsiteX4" fmla="*/ 172779 w 172779"/>
                <a:gd name="connsiteY4" fmla="*/ 0 h 341127"/>
                <a:gd name="connsiteX5" fmla="*/ 148413 w 172779"/>
                <a:gd name="connsiteY5" fmla="*/ 26581 h 341127"/>
                <a:gd name="connsiteX6" fmla="*/ 31012 w 172779"/>
                <a:gd name="connsiteY6" fmla="*/ 26581 h 341127"/>
                <a:gd name="connsiteX7" fmla="*/ 31012 w 172779"/>
                <a:gd name="connsiteY7" fmla="*/ 168349 h 341127"/>
                <a:gd name="connsiteX8" fmla="*/ 163919 w 172779"/>
                <a:gd name="connsiteY8" fmla="*/ 168349 h 341127"/>
                <a:gd name="connsiteX9" fmla="*/ 163919 w 172779"/>
                <a:gd name="connsiteY9" fmla="*/ 22151 h 341127"/>
                <a:gd name="connsiteX10" fmla="*/ 148457 w 172779"/>
                <a:gd name="connsiteY10" fmla="*/ 26581 h 341127"/>
                <a:gd name="connsiteX11" fmla="*/ 159488 w 172779"/>
                <a:gd name="connsiteY11" fmla="*/ 177209 h 341127"/>
                <a:gd name="connsiteX12" fmla="*/ 31012 w 172779"/>
                <a:gd name="connsiteY12" fmla="*/ 177209 h 341127"/>
                <a:gd name="connsiteX13" fmla="*/ 31012 w 172779"/>
                <a:gd name="connsiteY13" fmla="*/ 336698 h 341127"/>
                <a:gd name="connsiteX14" fmla="*/ 159488 w 172779"/>
                <a:gd name="connsiteY14" fmla="*/ 336698 h 341127"/>
                <a:gd name="connsiteX15" fmla="*/ 159488 w 172779"/>
                <a:gd name="connsiteY15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0" y="34112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48413" y="26581"/>
                  </a:moveTo>
                  <a:cubicBezTo>
                    <a:pt x="111376" y="30391"/>
                    <a:pt x="68713" y="23790"/>
                    <a:pt x="31012" y="26581"/>
                  </a:cubicBezTo>
                  <a:lnTo>
                    <a:pt x="31012" y="168349"/>
                  </a:lnTo>
                  <a:lnTo>
                    <a:pt x="163919" y="168349"/>
                  </a:lnTo>
                  <a:cubicBezTo>
                    <a:pt x="158736" y="119439"/>
                    <a:pt x="158780" y="71105"/>
                    <a:pt x="163919" y="22151"/>
                  </a:cubicBezTo>
                  <a:cubicBezTo>
                    <a:pt x="157451" y="19626"/>
                    <a:pt x="151514" y="26227"/>
                    <a:pt x="148457" y="26581"/>
                  </a:cubicBezTo>
                  <a:close/>
                  <a:moveTo>
                    <a:pt x="159488" y="177209"/>
                  </a:moveTo>
                  <a:lnTo>
                    <a:pt x="31012" y="177209"/>
                  </a:lnTo>
                  <a:lnTo>
                    <a:pt x="31012" y="336698"/>
                  </a:lnTo>
                  <a:lnTo>
                    <a:pt x="159488" y="336698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89544F0-DCF6-EBE8-8BF8-635C5CD6028D}"/>
                </a:ext>
              </a:extLst>
            </p:cNvPr>
            <p:cNvSpPr/>
            <p:nvPr/>
          </p:nvSpPr>
          <p:spPr>
            <a:xfrm>
              <a:off x="-2209800" y="4822352"/>
              <a:ext cx="178104" cy="341127"/>
            </a:xfrm>
            <a:custGeom>
              <a:avLst/>
              <a:gdLst>
                <a:gd name="connsiteX0" fmla="*/ 177653 w 178104"/>
                <a:gd name="connsiteY0" fmla="*/ 0 h 341127"/>
                <a:gd name="connsiteX1" fmla="*/ 173223 w 178104"/>
                <a:gd name="connsiteY1" fmla="*/ 6645 h 341127"/>
                <a:gd name="connsiteX2" fmla="*/ 173223 w 178104"/>
                <a:gd name="connsiteY2" fmla="*/ 341128 h 341127"/>
                <a:gd name="connsiteX3" fmla="*/ 443 w 178104"/>
                <a:gd name="connsiteY3" fmla="*/ 341128 h 341127"/>
                <a:gd name="connsiteX4" fmla="*/ 0 w 178104"/>
                <a:gd name="connsiteY4" fmla="*/ 11076 h 341127"/>
                <a:gd name="connsiteX5" fmla="*/ 1063 w 178104"/>
                <a:gd name="connsiteY5" fmla="*/ 5095 h 341127"/>
                <a:gd name="connsiteX6" fmla="*/ 11563 w 178104"/>
                <a:gd name="connsiteY6" fmla="*/ 44 h 341127"/>
                <a:gd name="connsiteX7" fmla="*/ 177697 w 178104"/>
                <a:gd name="connsiteY7" fmla="*/ 44 h 341127"/>
                <a:gd name="connsiteX8" fmla="*/ 164362 w 178104"/>
                <a:gd name="connsiteY8" fmla="*/ 26581 h 341127"/>
                <a:gd name="connsiteX9" fmla="*/ 35885 w 178104"/>
                <a:gd name="connsiteY9" fmla="*/ 26581 h 341127"/>
                <a:gd name="connsiteX10" fmla="*/ 35885 w 178104"/>
                <a:gd name="connsiteY10" fmla="*/ 168349 h 341127"/>
                <a:gd name="connsiteX11" fmla="*/ 164362 w 178104"/>
                <a:gd name="connsiteY11" fmla="*/ 168349 h 341127"/>
                <a:gd name="connsiteX12" fmla="*/ 164362 w 178104"/>
                <a:gd name="connsiteY12" fmla="*/ 26581 h 341127"/>
                <a:gd name="connsiteX13" fmla="*/ 164362 w 178104"/>
                <a:gd name="connsiteY13" fmla="*/ 177209 h 341127"/>
                <a:gd name="connsiteX14" fmla="*/ 38100 w 178104"/>
                <a:gd name="connsiteY14" fmla="*/ 177209 h 341127"/>
                <a:gd name="connsiteX15" fmla="*/ 36063 w 178104"/>
                <a:gd name="connsiteY15" fmla="*/ 236840 h 341127"/>
                <a:gd name="connsiteX16" fmla="*/ 35841 w 178104"/>
                <a:gd name="connsiteY16" fmla="*/ 332312 h 341127"/>
                <a:gd name="connsiteX17" fmla="*/ 126882 w 178104"/>
                <a:gd name="connsiteY17" fmla="*/ 332090 h 341127"/>
                <a:gd name="connsiteX18" fmla="*/ 164362 w 178104"/>
                <a:gd name="connsiteY18" fmla="*/ 330097 h 341127"/>
                <a:gd name="connsiteX19" fmla="*/ 164362 w 178104"/>
                <a:gd name="connsiteY19" fmla="*/ 177254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104" h="341127">
                  <a:moveTo>
                    <a:pt x="177653" y="0"/>
                  </a:moveTo>
                  <a:cubicBezTo>
                    <a:pt x="179868" y="1595"/>
                    <a:pt x="173223" y="5715"/>
                    <a:pt x="173223" y="6645"/>
                  </a:cubicBezTo>
                  <a:lnTo>
                    <a:pt x="173223" y="341128"/>
                  </a:lnTo>
                  <a:lnTo>
                    <a:pt x="443" y="341128"/>
                  </a:lnTo>
                  <a:lnTo>
                    <a:pt x="0" y="11076"/>
                  </a:lnTo>
                  <a:lnTo>
                    <a:pt x="1063" y="5095"/>
                  </a:lnTo>
                  <a:cubicBezTo>
                    <a:pt x="4430" y="4696"/>
                    <a:pt x="9968" y="44"/>
                    <a:pt x="11563" y="44"/>
                  </a:cubicBezTo>
                  <a:lnTo>
                    <a:pt x="177697" y="44"/>
                  </a:lnTo>
                  <a:close/>
                  <a:moveTo>
                    <a:pt x="164362" y="26581"/>
                  </a:moveTo>
                  <a:lnTo>
                    <a:pt x="35885" y="26581"/>
                  </a:lnTo>
                  <a:cubicBezTo>
                    <a:pt x="29107" y="73232"/>
                    <a:pt x="29107" y="121654"/>
                    <a:pt x="35885" y="168349"/>
                  </a:cubicBezTo>
                  <a:lnTo>
                    <a:pt x="164362" y="168349"/>
                  </a:lnTo>
                  <a:lnTo>
                    <a:pt x="164362" y="26581"/>
                  </a:lnTo>
                  <a:close/>
                  <a:moveTo>
                    <a:pt x="164362" y="177209"/>
                  </a:moveTo>
                  <a:lnTo>
                    <a:pt x="38100" y="177209"/>
                  </a:lnTo>
                  <a:cubicBezTo>
                    <a:pt x="22728" y="192626"/>
                    <a:pt x="35486" y="217879"/>
                    <a:pt x="36063" y="236840"/>
                  </a:cubicBezTo>
                  <a:cubicBezTo>
                    <a:pt x="37037" y="268561"/>
                    <a:pt x="34999" y="300591"/>
                    <a:pt x="35841" y="332312"/>
                  </a:cubicBezTo>
                  <a:cubicBezTo>
                    <a:pt x="66055" y="333153"/>
                    <a:pt x="96624" y="331204"/>
                    <a:pt x="126882" y="332090"/>
                  </a:cubicBezTo>
                  <a:cubicBezTo>
                    <a:pt x="134414" y="332312"/>
                    <a:pt x="164362" y="342058"/>
                    <a:pt x="164362" y="330097"/>
                  </a:cubicBezTo>
                  <a:lnTo>
                    <a:pt x="164362" y="17725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CFC4B0-365F-48F4-827A-9AAFBF2AD0EF}"/>
                </a:ext>
              </a:extLst>
            </p:cNvPr>
            <p:cNvSpPr/>
            <p:nvPr/>
          </p:nvSpPr>
          <p:spPr>
            <a:xfrm>
              <a:off x="-2515043" y="5398282"/>
              <a:ext cx="168348" cy="345558"/>
            </a:xfrm>
            <a:custGeom>
              <a:avLst/>
              <a:gdLst>
                <a:gd name="connsiteX0" fmla="*/ 168349 w 168348"/>
                <a:gd name="connsiteY0" fmla="*/ 0 h 345558"/>
                <a:gd name="connsiteX1" fmla="*/ 168349 w 168348"/>
                <a:gd name="connsiteY1" fmla="*/ 341128 h 345558"/>
                <a:gd name="connsiteX2" fmla="*/ 0 w 168348"/>
                <a:gd name="connsiteY2" fmla="*/ 345558 h 345558"/>
                <a:gd name="connsiteX3" fmla="*/ 0 w 168348"/>
                <a:gd name="connsiteY3" fmla="*/ 0 h 345558"/>
                <a:gd name="connsiteX4" fmla="*/ 168349 w 168348"/>
                <a:gd name="connsiteY4" fmla="*/ 0 h 345558"/>
                <a:gd name="connsiteX5" fmla="*/ 155058 w 168348"/>
                <a:gd name="connsiteY5" fmla="*/ 22151 h 345558"/>
                <a:gd name="connsiteX6" fmla="*/ 139552 w 168348"/>
                <a:gd name="connsiteY6" fmla="*/ 26581 h 345558"/>
                <a:gd name="connsiteX7" fmla="*/ 26581 w 168348"/>
                <a:gd name="connsiteY7" fmla="*/ 26581 h 345558"/>
                <a:gd name="connsiteX8" fmla="*/ 26581 w 168348"/>
                <a:gd name="connsiteY8" fmla="*/ 172779 h 345558"/>
                <a:gd name="connsiteX9" fmla="*/ 155058 w 168348"/>
                <a:gd name="connsiteY9" fmla="*/ 172779 h 345558"/>
                <a:gd name="connsiteX10" fmla="*/ 155058 w 168348"/>
                <a:gd name="connsiteY10" fmla="*/ 22151 h 345558"/>
                <a:gd name="connsiteX11" fmla="*/ 155058 w 168348"/>
                <a:gd name="connsiteY11" fmla="*/ 181640 h 345558"/>
                <a:gd name="connsiteX12" fmla="*/ 26581 w 168348"/>
                <a:gd name="connsiteY12" fmla="*/ 181640 h 345558"/>
                <a:gd name="connsiteX13" fmla="*/ 26581 w 168348"/>
                <a:gd name="connsiteY13" fmla="*/ 332267 h 345558"/>
                <a:gd name="connsiteX14" fmla="*/ 152843 w 168348"/>
                <a:gd name="connsiteY14" fmla="*/ 332267 h 345558"/>
                <a:gd name="connsiteX15" fmla="*/ 154881 w 168348"/>
                <a:gd name="connsiteY15" fmla="*/ 268206 h 345558"/>
                <a:gd name="connsiteX16" fmla="*/ 155058 w 168348"/>
                <a:gd name="connsiteY16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348" h="345558">
                  <a:moveTo>
                    <a:pt x="168349" y="0"/>
                  </a:moveTo>
                  <a:lnTo>
                    <a:pt x="168349" y="341128"/>
                  </a:lnTo>
                  <a:cubicBezTo>
                    <a:pt x="168349" y="341128"/>
                    <a:pt x="0" y="345558"/>
                    <a:pt x="0" y="345558"/>
                  </a:cubicBez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cubicBezTo>
                    <a:pt x="148856" y="19582"/>
                    <a:pt x="141767" y="26581"/>
                    <a:pt x="139552" y="26581"/>
                  </a:cubicBezTo>
                  <a:lnTo>
                    <a:pt x="26581" y="26581"/>
                  </a:lnTo>
                  <a:lnTo>
                    <a:pt x="26581" y="172779"/>
                  </a:lnTo>
                  <a:lnTo>
                    <a:pt x="155058" y="172779"/>
                  </a:lnTo>
                  <a:lnTo>
                    <a:pt x="155058" y="22151"/>
                  </a:lnTo>
                  <a:close/>
                  <a:moveTo>
                    <a:pt x="155058" y="181640"/>
                  </a:moveTo>
                  <a:lnTo>
                    <a:pt x="26581" y="181640"/>
                  </a:lnTo>
                  <a:lnTo>
                    <a:pt x="26581" y="332267"/>
                  </a:lnTo>
                  <a:lnTo>
                    <a:pt x="152843" y="332267"/>
                  </a:lnTo>
                  <a:cubicBezTo>
                    <a:pt x="168438" y="315122"/>
                    <a:pt x="155457" y="287965"/>
                    <a:pt x="154881" y="268206"/>
                  </a:cubicBezTo>
                  <a:cubicBezTo>
                    <a:pt x="153995" y="239410"/>
                    <a:pt x="155900" y="210392"/>
                    <a:pt x="155058" y="18164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030FBD-3B59-9292-244B-3751B39AF222}"/>
                </a:ext>
              </a:extLst>
            </p:cNvPr>
            <p:cNvSpPr/>
            <p:nvPr/>
          </p:nvSpPr>
          <p:spPr>
            <a:xfrm>
              <a:off x="-2601116" y="3591678"/>
              <a:ext cx="337191" cy="341325"/>
            </a:xfrm>
            <a:custGeom>
              <a:avLst/>
              <a:gdLst>
                <a:gd name="connsiteX0" fmla="*/ 164976 w 337191"/>
                <a:gd name="connsiteY0" fmla="*/ 310 h 341325"/>
                <a:gd name="connsiteX1" fmla="*/ 145926 w 337191"/>
                <a:gd name="connsiteY1" fmla="*/ 340109 h 341325"/>
                <a:gd name="connsiteX2" fmla="*/ 164976 w 337191"/>
                <a:gd name="connsiteY2" fmla="*/ 310 h 341325"/>
                <a:gd name="connsiteX3" fmla="*/ 160679 w 337191"/>
                <a:gd name="connsiteY3" fmla="*/ 17898 h 341325"/>
                <a:gd name="connsiteX4" fmla="*/ 25069 w 337191"/>
                <a:gd name="connsiteY4" fmla="*/ 121875 h 341325"/>
                <a:gd name="connsiteX5" fmla="*/ 239669 w 337191"/>
                <a:gd name="connsiteY5" fmla="*/ 305464 h 341325"/>
                <a:gd name="connsiteX6" fmla="*/ 160679 w 337191"/>
                <a:gd name="connsiteY6" fmla="*/ 17854 h 3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91" h="341325">
                  <a:moveTo>
                    <a:pt x="164976" y="310"/>
                  </a:moveTo>
                  <a:cubicBezTo>
                    <a:pt x="397830" y="-12316"/>
                    <a:pt x="397519" y="365405"/>
                    <a:pt x="145926" y="340109"/>
                  </a:cubicBezTo>
                  <a:cubicBezTo>
                    <a:pt x="-49624" y="320483"/>
                    <a:pt x="-53878" y="12139"/>
                    <a:pt x="164976" y="310"/>
                  </a:cubicBezTo>
                  <a:close/>
                  <a:moveTo>
                    <a:pt x="160679" y="17898"/>
                  </a:moveTo>
                  <a:cubicBezTo>
                    <a:pt x="98079" y="23568"/>
                    <a:pt x="45183" y="61757"/>
                    <a:pt x="25069" y="121875"/>
                  </a:cubicBezTo>
                  <a:cubicBezTo>
                    <a:pt x="-17549" y="249067"/>
                    <a:pt x="120275" y="372494"/>
                    <a:pt x="239669" y="305464"/>
                  </a:cubicBezTo>
                  <a:cubicBezTo>
                    <a:pt x="387640" y="222397"/>
                    <a:pt x="316534" y="3810"/>
                    <a:pt x="160679" y="1785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6EA099-2147-4349-276C-41507390144D}"/>
                </a:ext>
              </a:extLst>
            </p:cNvPr>
            <p:cNvSpPr/>
            <p:nvPr/>
          </p:nvSpPr>
          <p:spPr>
            <a:xfrm>
              <a:off x="-1310019" y="4312875"/>
              <a:ext cx="265825" cy="908197"/>
            </a:xfrm>
            <a:custGeom>
              <a:avLst/>
              <a:gdLst>
                <a:gd name="connsiteX0" fmla="*/ 0 w 265825"/>
                <a:gd name="connsiteY0" fmla="*/ 0 h 908197"/>
                <a:gd name="connsiteX1" fmla="*/ 265814 w 265825"/>
                <a:gd name="connsiteY1" fmla="*/ 4475 h 908197"/>
                <a:gd name="connsiteX2" fmla="*/ 259169 w 265825"/>
                <a:gd name="connsiteY2" fmla="*/ 13291 h 908197"/>
                <a:gd name="connsiteX3" fmla="*/ 17721 w 265825"/>
                <a:gd name="connsiteY3" fmla="*/ 13291 h 908197"/>
                <a:gd name="connsiteX4" fmla="*/ 17721 w 265825"/>
                <a:gd name="connsiteY4" fmla="*/ 908198 h 908197"/>
                <a:gd name="connsiteX5" fmla="*/ 0 w 265825"/>
                <a:gd name="connsiteY5" fmla="*/ 908198 h 908197"/>
                <a:gd name="connsiteX6" fmla="*/ 0 w 265825"/>
                <a:gd name="connsiteY6" fmla="*/ 0 h 90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25" h="908197">
                  <a:moveTo>
                    <a:pt x="0" y="0"/>
                  </a:moveTo>
                  <a:lnTo>
                    <a:pt x="265814" y="4475"/>
                  </a:lnTo>
                  <a:cubicBezTo>
                    <a:pt x="266124" y="7310"/>
                    <a:pt x="259921" y="13291"/>
                    <a:pt x="259169" y="13291"/>
                  </a:cubicBezTo>
                  <a:lnTo>
                    <a:pt x="17721" y="13291"/>
                  </a:lnTo>
                  <a:lnTo>
                    <a:pt x="17721" y="908198"/>
                  </a:lnTo>
                  <a:lnTo>
                    <a:pt x="0" y="908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222BD7-99FF-92B5-E47A-0015DEBE08D3}"/>
                </a:ext>
              </a:extLst>
            </p:cNvPr>
            <p:cNvSpPr/>
            <p:nvPr/>
          </p:nvSpPr>
          <p:spPr>
            <a:xfrm>
              <a:off x="-1894810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0 w 172779"/>
                <a:gd name="connsiteY2" fmla="*/ 341128 h 341127"/>
                <a:gd name="connsiteX3" fmla="*/ 4430 w 172779"/>
                <a:gd name="connsiteY3" fmla="*/ 0 h 341127"/>
                <a:gd name="connsiteX4" fmla="*/ 172779 w 172779"/>
                <a:gd name="connsiteY4" fmla="*/ 0 h 341127"/>
                <a:gd name="connsiteX5" fmla="*/ 163919 w 172779"/>
                <a:gd name="connsiteY5" fmla="*/ 26581 h 341127"/>
                <a:gd name="connsiteX6" fmla="*/ 31012 w 172779"/>
                <a:gd name="connsiteY6" fmla="*/ 26581 h 341127"/>
                <a:gd name="connsiteX7" fmla="*/ 31012 w 172779"/>
                <a:gd name="connsiteY7" fmla="*/ 168349 h 341127"/>
                <a:gd name="connsiteX8" fmla="*/ 163919 w 172779"/>
                <a:gd name="connsiteY8" fmla="*/ 168349 h 341127"/>
                <a:gd name="connsiteX9" fmla="*/ 163919 w 172779"/>
                <a:gd name="connsiteY9" fmla="*/ 26581 h 341127"/>
                <a:gd name="connsiteX10" fmla="*/ 163919 w 172779"/>
                <a:gd name="connsiteY10" fmla="*/ 177209 h 341127"/>
                <a:gd name="connsiteX11" fmla="*/ 31012 w 172779"/>
                <a:gd name="connsiteY11" fmla="*/ 177209 h 341127"/>
                <a:gd name="connsiteX12" fmla="*/ 31012 w 172779"/>
                <a:gd name="connsiteY12" fmla="*/ 332267 h 341127"/>
                <a:gd name="connsiteX13" fmla="*/ 163919 w 172779"/>
                <a:gd name="connsiteY13" fmla="*/ 332267 h 341127"/>
                <a:gd name="connsiteX14" fmla="*/ 163919 w 172779"/>
                <a:gd name="connsiteY14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0" y="341128"/>
                  </a:lnTo>
                  <a:lnTo>
                    <a:pt x="4430" y="0"/>
                  </a:lnTo>
                  <a:lnTo>
                    <a:pt x="172779" y="0"/>
                  </a:lnTo>
                  <a:close/>
                  <a:moveTo>
                    <a:pt x="163919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63919" y="168349"/>
                  </a:lnTo>
                  <a:lnTo>
                    <a:pt x="163919" y="26581"/>
                  </a:lnTo>
                  <a:close/>
                  <a:moveTo>
                    <a:pt x="163919" y="177209"/>
                  </a:moveTo>
                  <a:lnTo>
                    <a:pt x="31012" y="177209"/>
                  </a:lnTo>
                  <a:lnTo>
                    <a:pt x="31012" y="332267"/>
                  </a:lnTo>
                  <a:lnTo>
                    <a:pt x="163919" y="332267"/>
                  </a:lnTo>
                  <a:lnTo>
                    <a:pt x="163919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8C6F75E-48DA-889E-1AEF-B71AAD570C2E}"/>
                </a:ext>
              </a:extLst>
            </p:cNvPr>
            <p:cNvSpPr/>
            <p:nvPr/>
          </p:nvSpPr>
          <p:spPr>
            <a:xfrm>
              <a:off x="-1265717" y="4822352"/>
              <a:ext cx="172779" cy="345768"/>
            </a:xfrm>
            <a:custGeom>
              <a:avLst/>
              <a:gdLst>
                <a:gd name="connsiteX0" fmla="*/ 172779 w 172779"/>
                <a:gd name="connsiteY0" fmla="*/ 0 h 345768"/>
                <a:gd name="connsiteX1" fmla="*/ 168393 w 172779"/>
                <a:gd name="connsiteY1" fmla="*/ 341172 h 345768"/>
                <a:gd name="connsiteX2" fmla="*/ 11031 w 172779"/>
                <a:gd name="connsiteY2" fmla="*/ 345736 h 345768"/>
                <a:gd name="connsiteX3" fmla="*/ 0 w 172779"/>
                <a:gd name="connsiteY3" fmla="*/ 338957 h 345768"/>
                <a:gd name="connsiteX4" fmla="*/ 0 w 172779"/>
                <a:gd name="connsiteY4" fmla="*/ 44 h 345768"/>
                <a:gd name="connsiteX5" fmla="*/ 172779 w 172779"/>
                <a:gd name="connsiteY5" fmla="*/ 44 h 345768"/>
                <a:gd name="connsiteX6" fmla="*/ 159488 w 172779"/>
                <a:gd name="connsiteY6" fmla="*/ 26581 h 345768"/>
                <a:gd name="connsiteX7" fmla="*/ 26581 w 172779"/>
                <a:gd name="connsiteY7" fmla="*/ 26581 h 345768"/>
                <a:gd name="connsiteX8" fmla="*/ 26581 w 172779"/>
                <a:gd name="connsiteY8" fmla="*/ 161703 h 345768"/>
                <a:gd name="connsiteX9" fmla="*/ 33227 w 172779"/>
                <a:gd name="connsiteY9" fmla="*/ 168349 h 345768"/>
                <a:gd name="connsiteX10" fmla="*/ 159488 w 172779"/>
                <a:gd name="connsiteY10" fmla="*/ 168349 h 345768"/>
                <a:gd name="connsiteX11" fmla="*/ 159488 w 172779"/>
                <a:gd name="connsiteY11" fmla="*/ 26581 h 345768"/>
                <a:gd name="connsiteX12" fmla="*/ 159488 w 172779"/>
                <a:gd name="connsiteY12" fmla="*/ 177209 h 345768"/>
                <a:gd name="connsiteX13" fmla="*/ 33227 w 172779"/>
                <a:gd name="connsiteY13" fmla="*/ 177209 h 345768"/>
                <a:gd name="connsiteX14" fmla="*/ 26581 w 172779"/>
                <a:gd name="connsiteY14" fmla="*/ 183855 h 345768"/>
                <a:gd name="connsiteX15" fmla="*/ 26581 w 172779"/>
                <a:gd name="connsiteY15" fmla="*/ 325622 h 345768"/>
                <a:gd name="connsiteX16" fmla="*/ 33227 w 172779"/>
                <a:gd name="connsiteY16" fmla="*/ 332267 h 345768"/>
                <a:gd name="connsiteX17" fmla="*/ 159488 w 172779"/>
                <a:gd name="connsiteY17" fmla="*/ 332267 h 345768"/>
                <a:gd name="connsiteX18" fmla="*/ 159488 w 172779"/>
                <a:gd name="connsiteY18" fmla="*/ 177209 h 34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79" h="345768">
                  <a:moveTo>
                    <a:pt x="172779" y="0"/>
                  </a:moveTo>
                  <a:lnTo>
                    <a:pt x="168393" y="341172"/>
                  </a:lnTo>
                  <a:lnTo>
                    <a:pt x="11031" y="345736"/>
                  </a:lnTo>
                  <a:cubicBezTo>
                    <a:pt x="7309" y="346223"/>
                    <a:pt x="0" y="341172"/>
                    <a:pt x="0" y="338957"/>
                  </a:cubicBezTo>
                  <a:lnTo>
                    <a:pt x="0" y="44"/>
                  </a:lnTo>
                  <a:lnTo>
                    <a:pt x="172779" y="44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1703"/>
                  </a:lnTo>
                  <a:lnTo>
                    <a:pt x="33227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33227" y="177209"/>
                  </a:lnTo>
                  <a:lnTo>
                    <a:pt x="26581" y="183855"/>
                  </a:lnTo>
                  <a:lnTo>
                    <a:pt x="26581" y="325622"/>
                  </a:lnTo>
                  <a:lnTo>
                    <a:pt x="33227" y="332267"/>
                  </a:lnTo>
                  <a:lnTo>
                    <a:pt x="159488" y="332267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001CD8-AB1D-1D8F-AF5A-845CCD0E1F26}"/>
                </a:ext>
              </a:extLst>
            </p:cNvPr>
            <p:cNvSpPr/>
            <p:nvPr/>
          </p:nvSpPr>
          <p:spPr>
            <a:xfrm>
              <a:off x="-3808670" y="4317305"/>
              <a:ext cx="261383" cy="903767"/>
            </a:xfrm>
            <a:custGeom>
              <a:avLst/>
              <a:gdLst>
                <a:gd name="connsiteX0" fmla="*/ 261384 w 261383"/>
                <a:gd name="connsiteY0" fmla="*/ 0 h 903767"/>
                <a:gd name="connsiteX1" fmla="*/ 261384 w 261383"/>
                <a:gd name="connsiteY1" fmla="*/ 8860 h 903767"/>
                <a:gd name="connsiteX2" fmla="*/ 17721 w 261383"/>
                <a:gd name="connsiteY2" fmla="*/ 8860 h 903767"/>
                <a:gd name="connsiteX3" fmla="*/ 17721 w 261383"/>
                <a:gd name="connsiteY3" fmla="*/ 903767 h 903767"/>
                <a:gd name="connsiteX4" fmla="*/ 0 w 261383"/>
                <a:gd name="connsiteY4" fmla="*/ 903767 h 903767"/>
                <a:gd name="connsiteX5" fmla="*/ 0 w 261383"/>
                <a:gd name="connsiteY5" fmla="*/ 0 h 903767"/>
                <a:gd name="connsiteX6" fmla="*/ 261384 w 261383"/>
                <a:gd name="connsiteY6" fmla="*/ 0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83" h="903767">
                  <a:moveTo>
                    <a:pt x="261384" y="0"/>
                  </a:moveTo>
                  <a:lnTo>
                    <a:pt x="261384" y="8860"/>
                  </a:lnTo>
                  <a:lnTo>
                    <a:pt x="17721" y="8860"/>
                  </a:lnTo>
                  <a:lnTo>
                    <a:pt x="17721" y="903767"/>
                  </a:lnTo>
                  <a:lnTo>
                    <a:pt x="0" y="903767"/>
                  </a:lnTo>
                  <a:lnTo>
                    <a:pt x="0" y="0"/>
                  </a:lnTo>
                  <a:lnTo>
                    <a:pt x="261384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CC1D6ED-9AC2-3DB2-3629-1A406A324EE3}"/>
                </a:ext>
              </a:extLst>
            </p:cNvPr>
            <p:cNvSpPr/>
            <p:nvPr/>
          </p:nvSpPr>
          <p:spPr>
            <a:xfrm>
              <a:off x="-4123217" y="4317305"/>
              <a:ext cx="256953" cy="903767"/>
            </a:xfrm>
            <a:custGeom>
              <a:avLst/>
              <a:gdLst>
                <a:gd name="connsiteX0" fmla="*/ 256953 w 256953"/>
                <a:gd name="connsiteY0" fmla="*/ 0 h 903767"/>
                <a:gd name="connsiteX1" fmla="*/ 256953 w 256953"/>
                <a:gd name="connsiteY1" fmla="*/ 8860 h 903767"/>
                <a:gd name="connsiteX2" fmla="*/ 17721 w 256953"/>
                <a:gd name="connsiteY2" fmla="*/ 8860 h 903767"/>
                <a:gd name="connsiteX3" fmla="*/ 17721 w 256953"/>
                <a:gd name="connsiteY3" fmla="*/ 903767 h 903767"/>
                <a:gd name="connsiteX4" fmla="*/ 0 w 256953"/>
                <a:gd name="connsiteY4" fmla="*/ 903767 h 903767"/>
                <a:gd name="connsiteX5" fmla="*/ 0 w 256953"/>
                <a:gd name="connsiteY5" fmla="*/ 0 h 903767"/>
                <a:gd name="connsiteX6" fmla="*/ 256953 w 256953"/>
                <a:gd name="connsiteY6" fmla="*/ 0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953" h="903767">
                  <a:moveTo>
                    <a:pt x="256953" y="0"/>
                  </a:moveTo>
                  <a:lnTo>
                    <a:pt x="256953" y="8860"/>
                  </a:lnTo>
                  <a:lnTo>
                    <a:pt x="17721" y="8860"/>
                  </a:lnTo>
                  <a:lnTo>
                    <a:pt x="17721" y="903767"/>
                  </a:lnTo>
                  <a:lnTo>
                    <a:pt x="0" y="903767"/>
                  </a:lnTo>
                  <a:lnTo>
                    <a:pt x="0" y="0"/>
                  </a:lnTo>
                  <a:lnTo>
                    <a:pt x="25695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D9AAB6C-8309-B8E8-5A5A-55FAB7A945D6}"/>
                </a:ext>
              </a:extLst>
            </p:cNvPr>
            <p:cNvSpPr/>
            <p:nvPr/>
          </p:nvSpPr>
          <p:spPr>
            <a:xfrm>
              <a:off x="-4631577" y="4512488"/>
              <a:ext cx="329579" cy="340390"/>
            </a:xfrm>
            <a:custGeom>
              <a:avLst/>
              <a:gdLst>
                <a:gd name="connsiteX0" fmla="*/ 148537 w 329579"/>
                <a:gd name="connsiteY0" fmla="*/ 988 h 340390"/>
                <a:gd name="connsiteX1" fmla="*/ 168960 w 329579"/>
                <a:gd name="connsiteY1" fmla="*/ 340388 h 340390"/>
                <a:gd name="connsiteX2" fmla="*/ 148537 w 329579"/>
                <a:gd name="connsiteY2" fmla="*/ 988 h 340390"/>
                <a:gd name="connsiteX3" fmla="*/ 167232 w 329579"/>
                <a:gd name="connsiteY3" fmla="*/ 17469 h 340390"/>
                <a:gd name="connsiteX4" fmla="*/ 167232 w 329579"/>
                <a:gd name="connsiteY4" fmla="*/ 165881 h 340390"/>
                <a:gd name="connsiteX5" fmla="*/ 260223 w 329579"/>
                <a:gd name="connsiteY5" fmla="*/ 276681 h 340390"/>
                <a:gd name="connsiteX6" fmla="*/ 251363 w 329579"/>
                <a:gd name="connsiteY6" fmla="*/ 281112 h 340390"/>
                <a:gd name="connsiteX7" fmla="*/ 161606 w 329579"/>
                <a:gd name="connsiteY7" fmla="*/ 184798 h 340390"/>
                <a:gd name="connsiteX8" fmla="*/ 158416 w 329579"/>
                <a:gd name="connsiteY8" fmla="*/ 17513 h 340390"/>
                <a:gd name="connsiteX9" fmla="*/ 87931 w 329579"/>
                <a:gd name="connsiteY9" fmla="*/ 302820 h 340390"/>
                <a:gd name="connsiteX10" fmla="*/ 284722 w 329579"/>
                <a:gd name="connsiteY10" fmla="*/ 265606 h 340390"/>
                <a:gd name="connsiteX11" fmla="*/ 167277 w 329579"/>
                <a:gd name="connsiteY11" fmla="*/ 17469 h 3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579" h="340390">
                  <a:moveTo>
                    <a:pt x="148537" y="988"/>
                  </a:moveTo>
                  <a:cubicBezTo>
                    <a:pt x="379795" y="-21252"/>
                    <a:pt x="392643" y="339369"/>
                    <a:pt x="168960" y="340388"/>
                  </a:cubicBezTo>
                  <a:cubicBezTo>
                    <a:pt x="-50336" y="341363"/>
                    <a:pt x="-55121" y="20570"/>
                    <a:pt x="148537" y="988"/>
                  </a:cubicBezTo>
                  <a:close/>
                  <a:moveTo>
                    <a:pt x="167232" y="17469"/>
                  </a:moveTo>
                  <a:lnTo>
                    <a:pt x="167232" y="165881"/>
                  </a:lnTo>
                  <a:cubicBezTo>
                    <a:pt x="167232" y="191178"/>
                    <a:pt x="245471" y="250897"/>
                    <a:pt x="260223" y="276681"/>
                  </a:cubicBezTo>
                  <a:lnTo>
                    <a:pt x="251363" y="281112"/>
                  </a:lnTo>
                  <a:lnTo>
                    <a:pt x="161606" y="184798"/>
                  </a:lnTo>
                  <a:cubicBezTo>
                    <a:pt x="148404" y="130129"/>
                    <a:pt x="153897" y="72758"/>
                    <a:pt x="158416" y="17513"/>
                  </a:cubicBezTo>
                  <a:cubicBezTo>
                    <a:pt x="5972" y="24025"/>
                    <a:pt x="-45773" y="222765"/>
                    <a:pt x="87931" y="302820"/>
                  </a:cubicBezTo>
                  <a:cubicBezTo>
                    <a:pt x="151948" y="341141"/>
                    <a:pt x="238692" y="322977"/>
                    <a:pt x="284722" y="265606"/>
                  </a:cubicBezTo>
                  <a:cubicBezTo>
                    <a:pt x="363935" y="166945"/>
                    <a:pt x="294424" y="15918"/>
                    <a:pt x="167277" y="1746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5AD40C-A559-D557-3B90-A51AE2AC5C5C}"/>
                </a:ext>
              </a:extLst>
            </p:cNvPr>
            <p:cNvSpPr/>
            <p:nvPr/>
          </p:nvSpPr>
          <p:spPr>
            <a:xfrm>
              <a:off x="-4078915" y="4822352"/>
              <a:ext cx="173231" cy="341083"/>
            </a:xfrm>
            <a:custGeom>
              <a:avLst/>
              <a:gdLst>
                <a:gd name="connsiteX0" fmla="*/ 168349 w 173231"/>
                <a:gd name="connsiteY0" fmla="*/ 0 h 341083"/>
                <a:gd name="connsiteX1" fmla="*/ 168349 w 173231"/>
                <a:gd name="connsiteY1" fmla="*/ 334483 h 341083"/>
                <a:gd name="connsiteX2" fmla="*/ 172779 w 173231"/>
                <a:gd name="connsiteY2" fmla="*/ 341084 h 341083"/>
                <a:gd name="connsiteX3" fmla="*/ 0 w 173231"/>
                <a:gd name="connsiteY3" fmla="*/ 341084 h 341083"/>
                <a:gd name="connsiteX4" fmla="*/ 0 w 173231"/>
                <a:gd name="connsiteY4" fmla="*/ 0 h 341083"/>
                <a:gd name="connsiteX5" fmla="*/ 168349 w 173231"/>
                <a:gd name="connsiteY5" fmla="*/ 0 h 341083"/>
                <a:gd name="connsiteX6" fmla="*/ 159488 w 173231"/>
                <a:gd name="connsiteY6" fmla="*/ 26581 h 341083"/>
                <a:gd name="connsiteX7" fmla="*/ 26581 w 173231"/>
                <a:gd name="connsiteY7" fmla="*/ 26581 h 341083"/>
                <a:gd name="connsiteX8" fmla="*/ 26581 w 173231"/>
                <a:gd name="connsiteY8" fmla="*/ 161703 h 341083"/>
                <a:gd name="connsiteX9" fmla="*/ 33227 w 173231"/>
                <a:gd name="connsiteY9" fmla="*/ 168349 h 341083"/>
                <a:gd name="connsiteX10" fmla="*/ 159488 w 173231"/>
                <a:gd name="connsiteY10" fmla="*/ 168349 h 341083"/>
                <a:gd name="connsiteX11" fmla="*/ 159488 w 173231"/>
                <a:gd name="connsiteY11" fmla="*/ 26581 h 341083"/>
                <a:gd name="connsiteX12" fmla="*/ 159488 w 173231"/>
                <a:gd name="connsiteY12" fmla="*/ 177209 h 341083"/>
                <a:gd name="connsiteX13" fmla="*/ 26581 w 173231"/>
                <a:gd name="connsiteY13" fmla="*/ 177209 h 341083"/>
                <a:gd name="connsiteX14" fmla="*/ 26581 w 173231"/>
                <a:gd name="connsiteY14" fmla="*/ 330052 h 341083"/>
                <a:gd name="connsiteX15" fmla="*/ 33227 w 173231"/>
                <a:gd name="connsiteY15" fmla="*/ 336698 h 341083"/>
                <a:gd name="connsiteX16" fmla="*/ 159488 w 173231"/>
                <a:gd name="connsiteY16" fmla="*/ 336698 h 341083"/>
                <a:gd name="connsiteX17" fmla="*/ 159488 w 173231"/>
                <a:gd name="connsiteY17" fmla="*/ 177209 h 34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231" h="341083">
                  <a:moveTo>
                    <a:pt x="168349" y="0"/>
                  </a:moveTo>
                  <a:lnTo>
                    <a:pt x="168349" y="334483"/>
                  </a:lnTo>
                  <a:cubicBezTo>
                    <a:pt x="168349" y="335413"/>
                    <a:pt x="174994" y="339489"/>
                    <a:pt x="172779" y="341084"/>
                  </a:cubicBezTo>
                  <a:lnTo>
                    <a:pt x="0" y="341084"/>
                  </a:lnTo>
                  <a:cubicBezTo>
                    <a:pt x="0" y="341084"/>
                    <a:pt x="0" y="0"/>
                    <a:pt x="0" y="0"/>
                  </a:cubicBez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1703"/>
                  </a:lnTo>
                  <a:lnTo>
                    <a:pt x="33227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26581" y="177209"/>
                  </a:lnTo>
                  <a:lnTo>
                    <a:pt x="26581" y="330052"/>
                  </a:lnTo>
                  <a:lnTo>
                    <a:pt x="33227" y="336698"/>
                  </a:lnTo>
                  <a:lnTo>
                    <a:pt x="159488" y="336698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129C7E-3CE0-5664-D9B2-B842FCE0B4D5}"/>
                </a:ext>
              </a:extLst>
            </p:cNvPr>
            <p:cNvSpPr/>
            <p:nvPr/>
          </p:nvSpPr>
          <p:spPr>
            <a:xfrm>
              <a:off x="-3449822" y="4822352"/>
              <a:ext cx="163918" cy="345558"/>
            </a:xfrm>
            <a:custGeom>
              <a:avLst/>
              <a:gdLst>
                <a:gd name="connsiteX0" fmla="*/ 163919 w 163918"/>
                <a:gd name="connsiteY0" fmla="*/ 0 h 345558"/>
                <a:gd name="connsiteX1" fmla="*/ 163919 w 163918"/>
                <a:gd name="connsiteY1" fmla="*/ 341128 h 345558"/>
                <a:gd name="connsiteX2" fmla="*/ 0 w 163918"/>
                <a:gd name="connsiteY2" fmla="*/ 345558 h 345558"/>
                <a:gd name="connsiteX3" fmla="*/ 0 w 163918"/>
                <a:gd name="connsiteY3" fmla="*/ 0 h 345558"/>
                <a:gd name="connsiteX4" fmla="*/ 163919 w 163918"/>
                <a:gd name="connsiteY4" fmla="*/ 0 h 345558"/>
                <a:gd name="connsiteX5" fmla="*/ 155058 w 163918"/>
                <a:gd name="connsiteY5" fmla="*/ 26581 h 345558"/>
                <a:gd name="connsiteX6" fmla="*/ 26581 w 163918"/>
                <a:gd name="connsiteY6" fmla="*/ 26581 h 345558"/>
                <a:gd name="connsiteX7" fmla="*/ 22151 w 163918"/>
                <a:gd name="connsiteY7" fmla="*/ 42087 h 345558"/>
                <a:gd name="connsiteX8" fmla="*/ 22151 w 163918"/>
                <a:gd name="connsiteY8" fmla="*/ 161703 h 345558"/>
                <a:gd name="connsiteX9" fmla="*/ 28797 w 163918"/>
                <a:gd name="connsiteY9" fmla="*/ 168349 h 345558"/>
                <a:gd name="connsiteX10" fmla="*/ 150628 w 163918"/>
                <a:gd name="connsiteY10" fmla="*/ 168349 h 345558"/>
                <a:gd name="connsiteX11" fmla="*/ 155058 w 163918"/>
                <a:gd name="connsiteY11" fmla="*/ 26581 h 345558"/>
                <a:gd name="connsiteX12" fmla="*/ 155058 w 163918"/>
                <a:gd name="connsiteY12" fmla="*/ 177209 h 345558"/>
                <a:gd name="connsiteX13" fmla="*/ 22151 w 163918"/>
                <a:gd name="connsiteY13" fmla="*/ 177209 h 345558"/>
                <a:gd name="connsiteX14" fmla="*/ 22151 w 163918"/>
                <a:gd name="connsiteY14" fmla="*/ 332267 h 345558"/>
                <a:gd name="connsiteX15" fmla="*/ 155058 w 163918"/>
                <a:gd name="connsiteY15" fmla="*/ 332267 h 345558"/>
                <a:gd name="connsiteX16" fmla="*/ 155058 w 163918"/>
                <a:gd name="connsiteY16" fmla="*/ 177209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918" h="345558">
                  <a:moveTo>
                    <a:pt x="163919" y="0"/>
                  </a:moveTo>
                  <a:lnTo>
                    <a:pt x="163919" y="341128"/>
                  </a:lnTo>
                  <a:lnTo>
                    <a:pt x="0" y="345558"/>
                  </a:lnTo>
                  <a:lnTo>
                    <a:pt x="0" y="0"/>
                  </a:lnTo>
                  <a:cubicBezTo>
                    <a:pt x="0" y="0"/>
                    <a:pt x="163919" y="0"/>
                    <a:pt x="163919" y="0"/>
                  </a:cubicBezTo>
                  <a:close/>
                  <a:moveTo>
                    <a:pt x="155058" y="26581"/>
                  </a:moveTo>
                  <a:lnTo>
                    <a:pt x="26581" y="26581"/>
                  </a:lnTo>
                  <a:cubicBezTo>
                    <a:pt x="29018" y="32252"/>
                    <a:pt x="22151" y="39695"/>
                    <a:pt x="22151" y="42087"/>
                  </a:cubicBezTo>
                  <a:lnTo>
                    <a:pt x="22151" y="161703"/>
                  </a:lnTo>
                  <a:lnTo>
                    <a:pt x="28797" y="168349"/>
                  </a:lnTo>
                  <a:lnTo>
                    <a:pt x="150628" y="168349"/>
                  </a:lnTo>
                  <a:lnTo>
                    <a:pt x="155058" y="26581"/>
                  </a:lnTo>
                  <a:close/>
                  <a:moveTo>
                    <a:pt x="155058" y="177209"/>
                  </a:moveTo>
                  <a:lnTo>
                    <a:pt x="22151" y="177209"/>
                  </a:lnTo>
                  <a:lnTo>
                    <a:pt x="22151" y="332267"/>
                  </a:lnTo>
                  <a:lnTo>
                    <a:pt x="155058" y="332267"/>
                  </a:lnTo>
                  <a:lnTo>
                    <a:pt x="15505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926B520-9E9E-C6B8-7731-2B32F7539DB1}"/>
                </a:ext>
              </a:extLst>
            </p:cNvPr>
            <p:cNvSpPr/>
            <p:nvPr/>
          </p:nvSpPr>
          <p:spPr>
            <a:xfrm>
              <a:off x="-5669412" y="3568596"/>
              <a:ext cx="739893" cy="436333"/>
            </a:xfrm>
            <a:custGeom>
              <a:avLst/>
              <a:gdLst>
                <a:gd name="connsiteX0" fmla="*/ 739849 w 739893"/>
                <a:gd name="connsiteY0" fmla="*/ 429777 h 436333"/>
                <a:gd name="connsiteX1" fmla="*/ 0 w 739893"/>
                <a:gd name="connsiteY1" fmla="*/ 436334 h 436333"/>
                <a:gd name="connsiteX2" fmla="*/ 367842 w 739893"/>
                <a:gd name="connsiteY2" fmla="*/ 0 h 436333"/>
                <a:gd name="connsiteX3" fmla="*/ 487503 w 739893"/>
                <a:gd name="connsiteY3" fmla="*/ 139464 h 436333"/>
                <a:gd name="connsiteX4" fmla="*/ 642339 w 739893"/>
                <a:gd name="connsiteY4" fmla="*/ 321325 h 436333"/>
                <a:gd name="connsiteX5" fmla="*/ 717786 w 739893"/>
                <a:gd name="connsiteY5" fmla="*/ 418657 h 436333"/>
                <a:gd name="connsiteX6" fmla="*/ 739893 w 739893"/>
                <a:gd name="connsiteY6" fmla="*/ 429777 h 436333"/>
                <a:gd name="connsiteX7" fmla="*/ 708882 w 739893"/>
                <a:gd name="connsiteY7" fmla="*/ 425258 h 436333"/>
                <a:gd name="connsiteX8" fmla="*/ 374443 w 739893"/>
                <a:gd name="connsiteY8" fmla="*/ 18784 h 436333"/>
                <a:gd name="connsiteX9" fmla="*/ 22196 w 739893"/>
                <a:gd name="connsiteY9" fmla="*/ 425258 h 436333"/>
                <a:gd name="connsiteX10" fmla="*/ 708882 w 739893"/>
                <a:gd name="connsiteY10" fmla="*/ 425258 h 43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9893" h="436333">
                  <a:moveTo>
                    <a:pt x="739849" y="429777"/>
                  </a:moveTo>
                  <a:lnTo>
                    <a:pt x="0" y="436334"/>
                  </a:lnTo>
                  <a:lnTo>
                    <a:pt x="367842" y="0"/>
                  </a:lnTo>
                  <a:cubicBezTo>
                    <a:pt x="416309" y="38720"/>
                    <a:pt x="448339" y="92503"/>
                    <a:pt x="487503" y="139464"/>
                  </a:cubicBezTo>
                  <a:cubicBezTo>
                    <a:pt x="538451" y="200557"/>
                    <a:pt x="591702" y="259966"/>
                    <a:pt x="642339" y="321325"/>
                  </a:cubicBezTo>
                  <a:cubicBezTo>
                    <a:pt x="666440" y="350520"/>
                    <a:pt x="692889" y="392962"/>
                    <a:pt x="717786" y="418657"/>
                  </a:cubicBezTo>
                  <a:cubicBezTo>
                    <a:pt x="723989" y="425037"/>
                    <a:pt x="731033" y="428846"/>
                    <a:pt x="739893" y="429777"/>
                  </a:cubicBezTo>
                  <a:close/>
                  <a:moveTo>
                    <a:pt x="708882" y="425258"/>
                  </a:moveTo>
                  <a:lnTo>
                    <a:pt x="374443" y="18784"/>
                  </a:lnTo>
                  <a:lnTo>
                    <a:pt x="22196" y="425258"/>
                  </a:lnTo>
                  <a:lnTo>
                    <a:pt x="708882" y="42525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E39EB-F7DD-D01D-8B27-3AD04D19E937}"/>
                </a:ext>
              </a:extLst>
            </p:cNvPr>
            <p:cNvSpPr/>
            <p:nvPr/>
          </p:nvSpPr>
          <p:spPr>
            <a:xfrm>
              <a:off x="-2966926" y="3688212"/>
              <a:ext cx="168348" cy="230372"/>
            </a:xfrm>
            <a:custGeom>
              <a:avLst/>
              <a:gdLst>
                <a:gd name="connsiteX0" fmla="*/ 168349 w 168348"/>
                <a:gd name="connsiteY0" fmla="*/ 0 h 230372"/>
                <a:gd name="connsiteX1" fmla="*/ 168349 w 168348"/>
                <a:gd name="connsiteY1" fmla="*/ 225942 h 230372"/>
                <a:gd name="connsiteX2" fmla="*/ 0 w 168348"/>
                <a:gd name="connsiteY2" fmla="*/ 230372 h 230372"/>
                <a:gd name="connsiteX3" fmla="*/ 0 w 168348"/>
                <a:gd name="connsiteY3" fmla="*/ 0 h 230372"/>
                <a:gd name="connsiteX4" fmla="*/ 168349 w 168348"/>
                <a:gd name="connsiteY4" fmla="*/ 0 h 230372"/>
                <a:gd name="connsiteX5" fmla="*/ 155058 w 168348"/>
                <a:gd name="connsiteY5" fmla="*/ 22151 h 230372"/>
                <a:gd name="connsiteX6" fmla="*/ 33227 w 168348"/>
                <a:gd name="connsiteY6" fmla="*/ 22151 h 230372"/>
                <a:gd name="connsiteX7" fmla="*/ 31189 w 168348"/>
                <a:gd name="connsiteY7" fmla="*/ 95073 h 230372"/>
                <a:gd name="connsiteX8" fmla="*/ 31012 w 168348"/>
                <a:gd name="connsiteY8" fmla="*/ 217081 h 230372"/>
                <a:gd name="connsiteX9" fmla="*/ 155058 w 168348"/>
                <a:gd name="connsiteY9" fmla="*/ 217081 h 230372"/>
                <a:gd name="connsiteX10" fmla="*/ 155058 w 168348"/>
                <a:gd name="connsiteY10" fmla="*/ 22151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348" h="230372">
                  <a:moveTo>
                    <a:pt x="168349" y="0"/>
                  </a:moveTo>
                  <a:lnTo>
                    <a:pt x="168349" y="225942"/>
                  </a:lnTo>
                  <a:lnTo>
                    <a:pt x="0" y="23037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lnTo>
                    <a:pt x="33227" y="22151"/>
                  </a:lnTo>
                  <a:cubicBezTo>
                    <a:pt x="17322" y="41733"/>
                    <a:pt x="30568" y="73010"/>
                    <a:pt x="31189" y="95073"/>
                  </a:cubicBezTo>
                  <a:cubicBezTo>
                    <a:pt x="32341" y="135654"/>
                    <a:pt x="29948" y="176545"/>
                    <a:pt x="31012" y="217081"/>
                  </a:cubicBezTo>
                  <a:lnTo>
                    <a:pt x="155058" y="217081"/>
                  </a:lnTo>
                  <a:lnTo>
                    <a:pt x="155058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8626AA-4491-473F-574D-D8C1A8B3A212}"/>
                </a:ext>
              </a:extLst>
            </p:cNvPr>
            <p:cNvSpPr/>
            <p:nvPr/>
          </p:nvSpPr>
          <p:spPr>
            <a:xfrm>
              <a:off x="-3768798" y="4454643"/>
              <a:ext cx="172779" cy="225941"/>
            </a:xfrm>
            <a:custGeom>
              <a:avLst/>
              <a:gdLst>
                <a:gd name="connsiteX0" fmla="*/ 172779 w 172779"/>
                <a:gd name="connsiteY0" fmla="*/ 0 h 225941"/>
                <a:gd name="connsiteX1" fmla="*/ 172779 w 172779"/>
                <a:gd name="connsiteY1" fmla="*/ 225942 h 225941"/>
                <a:gd name="connsiteX2" fmla="*/ 0 w 172779"/>
                <a:gd name="connsiteY2" fmla="*/ 225942 h 225941"/>
                <a:gd name="connsiteX3" fmla="*/ 0 w 172779"/>
                <a:gd name="connsiteY3" fmla="*/ 0 h 225941"/>
                <a:gd name="connsiteX4" fmla="*/ 172779 w 172779"/>
                <a:gd name="connsiteY4" fmla="*/ 0 h 225941"/>
                <a:gd name="connsiteX5" fmla="*/ 163919 w 172779"/>
                <a:gd name="connsiteY5" fmla="*/ 26581 h 225941"/>
                <a:gd name="connsiteX6" fmla="*/ 37657 w 172779"/>
                <a:gd name="connsiteY6" fmla="*/ 26581 h 225941"/>
                <a:gd name="connsiteX7" fmla="*/ 31012 w 172779"/>
                <a:gd name="connsiteY7" fmla="*/ 22151 h 225941"/>
                <a:gd name="connsiteX8" fmla="*/ 31012 w 172779"/>
                <a:gd name="connsiteY8" fmla="*/ 217081 h 225941"/>
                <a:gd name="connsiteX9" fmla="*/ 163919 w 172779"/>
                <a:gd name="connsiteY9" fmla="*/ 217081 h 225941"/>
                <a:gd name="connsiteX10" fmla="*/ 163919 w 172779"/>
                <a:gd name="connsiteY10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5941">
                  <a:moveTo>
                    <a:pt x="172779" y="0"/>
                  </a:moveTo>
                  <a:lnTo>
                    <a:pt x="17277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63919" y="26581"/>
                  </a:moveTo>
                  <a:lnTo>
                    <a:pt x="37657" y="26581"/>
                  </a:lnTo>
                  <a:cubicBezTo>
                    <a:pt x="36328" y="26581"/>
                    <a:pt x="34246" y="20955"/>
                    <a:pt x="31012" y="22151"/>
                  </a:cubicBezTo>
                  <a:lnTo>
                    <a:pt x="31012" y="217081"/>
                  </a:lnTo>
                  <a:lnTo>
                    <a:pt x="163919" y="217081"/>
                  </a:lnTo>
                  <a:lnTo>
                    <a:pt x="163919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5FD3E2-C062-BCE5-50A0-44A8935E1FDF}"/>
                </a:ext>
              </a:extLst>
            </p:cNvPr>
            <p:cNvSpPr/>
            <p:nvPr/>
          </p:nvSpPr>
          <p:spPr>
            <a:xfrm>
              <a:off x="-2829589" y="4454643"/>
              <a:ext cx="172779" cy="227159"/>
            </a:xfrm>
            <a:custGeom>
              <a:avLst/>
              <a:gdLst>
                <a:gd name="connsiteX0" fmla="*/ 172779 w 172779"/>
                <a:gd name="connsiteY0" fmla="*/ 0 h 227159"/>
                <a:gd name="connsiteX1" fmla="*/ 172602 w 172779"/>
                <a:gd name="connsiteY1" fmla="*/ 219385 h 227159"/>
                <a:gd name="connsiteX2" fmla="*/ 166222 w 172779"/>
                <a:gd name="connsiteY2" fmla="*/ 225764 h 227159"/>
                <a:gd name="connsiteX3" fmla="*/ 0 w 172779"/>
                <a:gd name="connsiteY3" fmla="*/ 225942 h 227159"/>
                <a:gd name="connsiteX4" fmla="*/ 0 w 172779"/>
                <a:gd name="connsiteY4" fmla="*/ 0 h 227159"/>
                <a:gd name="connsiteX5" fmla="*/ 172779 w 172779"/>
                <a:gd name="connsiteY5" fmla="*/ 0 h 227159"/>
                <a:gd name="connsiteX6" fmla="*/ 159488 w 172779"/>
                <a:gd name="connsiteY6" fmla="*/ 26581 h 227159"/>
                <a:gd name="connsiteX7" fmla="*/ 31012 w 172779"/>
                <a:gd name="connsiteY7" fmla="*/ 26581 h 227159"/>
                <a:gd name="connsiteX8" fmla="*/ 31012 w 172779"/>
                <a:gd name="connsiteY8" fmla="*/ 217081 h 227159"/>
                <a:gd name="connsiteX9" fmla="*/ 159488 w 172779"/>
                <a:gd name="connsiteY9" fmla="*/ 217081 h 227159"/>
                <a:gd name="connsiteX10" fmla="*/ 159488 w 172779"/>
                <a:gd name="connsiteY10" fmla="*/ 26581 h 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7159">
                  <a:moveTo>
                    <a:pt x="172779" y="0"/>
                  </a:moveTo>
                  <a:lnTo>
                    <a:pt x="172602" y="219385"/>
                  </a:lnTo>
                  <a:lnTo>
                    <a:pt x="166222" y="225764"/>
                  </a:lnTo>
                  <a:cubicBezTo>
                    <a:pt x="112927" y="216904"/>
                    <a:pt x="55156" y="231258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BA0CC6-05D5-46FA-3622-BAEA517460DF}"/>
                </a:ext>
              </a:extLst>
            </p:cNvPr>
            <p:cNvSpPr/>
            <p:nvPr/>
          </p:nvSpPr>
          <p:spPr>
            <a:xfrm>
              <a:off x="-2209586" y="4454643"/>
              <a:ext cx="177438" cy="225941"/>
            </a:xfrm>
            <a:custGeom>
              <a:avLst/>
              <a:gdLst>
                <a:gd name="connsiteX0" fmla="*/ 177439 w 177438"/>
                <a:gd name="connsiteY0" fmla="*/ 0 h 225941"/>
                <a:gd name="connsiteX1" fmla="*/ 177439 w 177438"/>
                <a:gd name="connsiteY1" fmla="*/ 225942 h 225941"/>
                <a:gd name="connsiteX2" fmla="*/ 6875 w 177438"/>
                <a:gd name="connsiteY2" fmla="*/ 225942 h 225941"/>
                <a:gd name="connsiteX3" fmla="*/ 8 w 177438"/>
                <a:gd name="connsiteY3" fmla="*/ 214733 h 225941"/>
                <a:gd name="connsiteX4" fmla="*/ 4660 w 177438"/>
                <a:gd name="connsiteY4" fmla="*/ 0 h 225941"/>
                <a:gd name="connsiteX5" fmla="*/ 177439 w 177438"/>
                <a:gd name="connsiteY5" fmla="*/ 0 h 225941"/>
                <a:gd name="connsiteX6" fmla="*/ 164148 w 177438"/>
                <a:gd name="connsiteY6" fmla="*/ 26581 h 225941"/>
                <a:gd name="connsiteX7" fmla="*/ 31241 w 177438"/>
                <a:gd name="connsiteY7" fmla="*/ 26581 h 225941"/>
                <a:gd name="connsiteX8" fmla="*/ 35671 w 177438"/>
                <a:gd name="connsiteY8" fmla="*/ 217081 h 225941"/>
                <a:gd name="connsiteX9" fmla="*/ 164148 w 177438"/>
                <a:gd name="connsiteY9" fmla="*/ 217081 h 225941"/>
                <a:gd name="connsiteX10" fmla="*/ 164148 w 177438"/>
                <a:gd name="connsiteY10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38" h="225941">
                  <a:moveTo>
                    <a:pt x="177439" y="0"/>
                  </a:moveTo>
                  <a:lnTo>
                    <a:pt x="177439" y="225942"/>
                  </a:lnTo>
                  <a:lnTo>
                    <a:pt x="6875" y="225942"/>
                  </a:lnTo>
                  <a:cubicBezTo>
                    <a:pt x="4482" y="225942"/>
                    <a:pt x="-214" y="218410"/>
                    <a:pt x="8" y="214733"/>
                  </a:cubicBezTo>
                  <a:lnTo>
                    <a:pt x="4660" y="0"/>
                  </a:lnTo>
                  <a:lnTo>
                    <a:pt x="177439" y="0"/>
                  </a:lnTo>
                  <a:close/>
                  <a:moveTo>
                    <a:pt x="164148" y="26581"/>
                  </a:moveTo>
                  <a:lnTo>
                    <a:pt x="31241" y="26581"/>
                  </a:lnTo>
                  <a:lnTo>
                    <a:pt x="35671" y="217081"/>
                  </a:lnTo>
                  <a:lnTo>
                    <a:pt x="164148" y="217081"/>
                  </a:lnTo>
                  <a:lnTo>
                    <a:pt x="16414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0757FE1-D50C-58AA-64CF-5432596656B4}"/>
                </a:ext>
              </a:extLst>
            </p:cNvPr>
            <p:cNvSpPr/>
            <p:nvPr/>
          </p:nvSpPr>
          <p:spPr>
            <a:xfrm>
              <a:off x="-1580263" y="4454643"/>
              <a:ext cx="172779" cy="226481"/>
            </a:xfrm>
            <a:custGeom>
              <a:avLst/>
              <a:gdLst>
                <a:gd name="connsiteX0" fmla="*/ 172779 w 172779"/>
                <a:gd name="connsiteY0" fmla="*/ 0 h 226481"/>
                <a:gd name="connsiteX1" fmla="*/ 168304 w 172779"/>
                <a:gd name="connsiteY1" fmla="*/ 225942 h 226481"/>
                <a:gd name="connsiteX2" fmla="*/ 0 w 172779"/>
                <a:gd name="connsiteY2" fmla="*/ 225942 h 226481"/>
                <a:gd name="connsiteX3" fmla="*/ 0 w 172779"/>
                <a:gd name="connsiteY3" fmla="*/ 0 h 226481"/>
                <a:gd name="connsiteX4" fmla="*/ 172779 w 172779"/>
                <a:gd name="connsiteY4" fmla="*/ 0 h 226481"/>
                <a:gd name="connsiteX5" fmla="*/ 159488 w 172779"/>
                <a:gd name="connsiteY5" fmla="*/ 26581 h 226481"/>
                <a:gd name="connsiteX6" fmla="*/ 37657 w 172779"/>
                <a:gd name="connsiteY6" fmla="*/ 26581 h 226481"/>
                <a:gd name="connsiteX7" fmla="*/ 31012 w 172779"/>
                <a:gd name="connsiteY7" fmla="*/ 22151 h 226481"/>
                <a:gd name="connsiteX8" fmla="*/ 31012 w 172779"/>
                <a:gd name="connsiteY8" fmla="*/ 217081 h 226481"/>
                <a:gd name="connsiteX9" fmla="*/ 159488 w 172779"/>
                <a:gd name="connsiteY9" fmla="*/ 217081 h 226481"/>
                <a:gd name="connsiteX10" fmla="*/ 159488 w 172779"/>
                <a:gd name="connsiteY10" fmla="*/ 26581 h 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6481">
                  <a:moveTo>
                    <a:pt x="172779" y="0"/>
                  </a:moveTo>
                  <a:lnTo>
                    <a:pt x="168304" y="225942"/>
                  </a:lnTo>
                  <a:cubicBezTo>
                    <a:pt x="112705" y="213581"/>
                    <a:pt x="56175" y="229530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7657" y="26581"/>
                  </a:lnTo>
                  <a:cubicBezTo>
                    <a:pt x="36328" y="26581"/>
                    <a:pt x="34246" y="20955"/>
                    <a:pt x="31012" y="22151"/>
                  </a:cubicBez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C0B5A31-17D1-8DCE-B3BF-D568D7CAD1BA}"/>
                </a:ext>
              </a:extLst>
            </p:cNvPr>
            <p:cNvSpPr/>
            <p:nvPr/>
          </p:nvSpPr>
          <p:spPr>
            <a:xfrm>
              <a:off x="-3144136" y="4454643"/>
              <a:ext cx="172779" cy="225941"/>
            </a:xfrm>
            <a:custGeom>
              <a:avLst/>
              <a:gdLst>
                <a:gd name="connsiteX0" fmla="*/ 172779 w 172779"/>
                <a:gd name="connsiteY0" fmla="*/ 0 h 225941"/>
                <a:gd name="connsiteX1" fmla="*/ 172779 w 172779"/>
                <a:gd name="connsiteY1" fmla="*/ 221467 h 225941"/>
                <a:gd name="connsiteX2" fmla="*/ 0 w 172779"/>
                <a:gd name="connsiteY2" fmla="*/ 225942 h 225941"/>
                <a:gd name="connsiteX3" fmla="*/ 0 w 172779"/>
                <a:gd name="connsiteY3" fmla="*/ 0 h 225941"/>
                <a:gd name="connsiteX4" fmla="*/ 172779 w 172779"/>
                <a:gd name="connsiteY4" fmla="*/ 0 h 225941"/>
                <a:gd name="connsiteX5" fmla="*/ 159488 w 172779"/>
                <a:gd name="connsiteY5" fmla="*/ 26581 h 225941"/>
                <a:gd name="connsiteX6" fmla="*/ 31012 w 172779"/>
                <a:gd name="connsiteY6" fmla="*/ 26581 h 225941"/>
                <a:gd name="connsiteX7" fmla="*/ 31012 w 172779"/>
                <a:gd name="connsiteY7" fmla="*/ 217081 h 225941"/>
                <a:gd name="connsiteX8" fmla="*/ 159488 w 172779"/>
                <a:gd name="connsiteY8" fmla="*/ 217081 h 225941"/>
                <a:gd name="connsiteX9" fmla="*/ 159488 w 172779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79" h="225941">
                  <a:moveTo>
                    <a:pt x="172779" y="0"/>
                  </a:moveTo>
                  <a:lnTo>
                    <a:pt x="172779" y="221467"/>
                  </a:lnTo>
                  <a:cubicBezTo>
                    <a:pt x="172779" y="221467"/>
                    <a:pt x="0" y="225942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6044A5-B5A9-6796-5AC1-A8A49D8B4E1C}"/>
                </a:ext>
              </a:extLst>
            </p:cNvPr>
            <p:cNvSpPr/>
            <p:nvPr/>
          </p:nvSpPr>
          <p:spPr>
            <a:xfrm>
              <a:off x="-2085310" y="3688212"/>
              <a:ext cx="172779" cy="230653"/>
            </a:xfrm>
            <a:custGeom>
              <a:avLst/>
              <a:gdLst>
                <a:gd name="connsiteX0" fmla="*/ 168349 w 172779"/>
                <a:gd name="connsiteY0" fmla="*/ 0 h 230653"/>
                <a:gd name="connsiteX1" fmla="*/ 172779 w 172779"/>
                <a:gd name="connsiteY1" fmla="*/ 225942 h 230653"/>
                <a:gd name="connsiteX2" fmla="*/ 11076 w 172779"/>
                <a:gd name="connsiteY2" fmla="*/ 225942 h 230653"/>
                <a:gd name="connsiteX3" fmla="*/ 0 w 172779"/>
                <a:gd name="connsiteY3" fmla="*/ 230372 h 230653"/>
                <a:gd name="connsiteX4" fmla="*/ 0 w 172779"/>
                <a:gd name="connsiteY4" fmla="*/ 0 h 230653"/>
                <a:gd name="connsiteX5" fmla="*/ 168349 w 172779"/>
                <a:gd name="connsiteY5" fmla="*/ 0 h 230653"/>
                <a:gd name="connsiteX6" fmla="*/ 155058 w 172779"/>
                <a:gd name="connsiteY6" fmla="*/ 26581 h 230653"/>
                <a:gd name="connsiteX7" fmla="*/ 31012 w 172779"/>
                <a:gd name="connsiteY7" fmla="*/ 26581 h 230653"/>
                <a:gd name="connsiteX8" fmla="*/ 26581 w 172779"/>
                <a:gd name="connsiteY8" fmla="*/ 217081 h 230653"/>
                <a:gd name="connsiteX9" fmla="*/ 159488 w 172779"/>
                <a:gd name="connsiteY9" fmla="*/ 217081 h 230653"/>
                <a:gd name="connsiteX10" fmla="*/ 155058 w 172779"/>
                <a:gd name="connsiteY10" fmla="*/ 206006 h 230653"/>
                <a:gd name="connsiteX11" fmla="*/ 155058 w 172779"/>
                <a:gd name="connsiteY11" fmla="*/ 26581 h 23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79" h="230653">
                  <a:moveTo>
                    <a:pt x="168349" y="0"/>
                  </a:moveTo>
                  <a:cubicBezTo>
                    <a:pt x="161703" y="74827"/>
                    <a:pt x="159932" y="151691"/>
                    <a:pt x="172779" y="225942"/>
                  </a:cubicBezTo>
                  <a:lnTo>
                    <a:pt x="11076" y="225942"/>
                  </a:lnTo>
                  <a:cubicBezTo>
                    <a:pt x="9702" y="225942"/>
                    <a:pt x="4785" y="232011"/>
                    <a:pt x="0" y="230372"/>
                  </a:cubicBez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6581"/>
                  </a:moveTo>
                  <a:lnTo>
                    <a:pt x="31012" y="26581"/>
                  </a:lnTo>
                  <a:lnTo>
                    <a:pt x="26581" y="217081"/>
                  </a:lnTo>
                  <a:lnTo>
                    <a:pt x="159488" y="217081"/>
                  </a:lnTo>
                  <a:cubicBezTo>
                    <a:pt x="161128" y="212297"/>
                    <a:pt x="155058" y="207379"/>
                    <a:pt x="155058" y="206006"/>
                  </a:cubicBezTo>
                  <a:lnTo>
                    <a:pt x="15505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992D9E-27DD-E74E-FFEF-1495643CC1C9}"/>
                </a:ext>
              </a:extLst>
            </p:cNvPr>
            <p:cNvSpPr/>
            <p:nvPr/>
          </p:nvSpPr>
          <p:spPr>
            <a:xfrm>
              <a:off x="-2515043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5058 w 168348"/>
                <a:gd name="connsiteY5" fmla="*/ 22151 h 225941"/>
                <a:gd name="connsiteX6" fmla="*/ 143983 w 168348"/>
                <a:gd name="connsiteY6" fmla="*/ 26581 h 225941"/>
                <a:gd name="connsiteX7" fmla="*/ 26581 w 168348"/>
                <a:gd name="connsiteY7" fmla="*/ 26581 h 225941"/>
                <a:gd name="connsiteX8" fmla="*/ 26581 w 168348"/>
                <a:gd name="connsiteY8" fmla="*/ 217081 h 225941"/>
                <a:gd name="connsiteX9" fmla="*/ 159488 w 168348"/>
                <a:gd name="connsiteY9" fmla="*/ 217081 h 225941"/>
                <a:gd name="connsiteX10" fmla="*/ 155058 w 168348"/>
                <a:gd name="connsiteY10" fmla="*/ 210436 h 225941"/>
                <a:gd name="connsiteX11" fmla="*/ 155058 w 168348"/>
                <a:gd name="connsiteY11" fmla="*/ 2215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cubicBezTo>
                    <a:pt x="150273" y="20512"/>
                    <a:pt x="145356" y="26581"/>
                    <a:pt x="143983" y="26581"/>
                  </a:cubicBez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cubicBezTo>
                    <a:pt x="160685" y="213847"/>
                    <a:pt x="155058" y="211765"/>
                    <a:pt x="155058" y="210436"/>
                  </a:cubicBezTo>
                  <a:lnTo>
                    <a:pt x="155058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2D17A91-4F70-23FA-A0E3-53C065C8688A}"/>
                </a:ext>
              </a:extLst>
            </p:cNvPr>
            <p:cNvSpPr/>
            <p:nvPr/>
          </p:nvSpPr>
          <p:spPr>
            <a:xfrm>
              <a:off x="-4078915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26581 w 168348"/>
                <a:gd name="connsiteY6" fmla="*/ 26581 h 225941"/>
                <a:gd name="connsiteX7" fmla="*/ 26581 w 168348"/>
                <a:gd name="connsiteY7" fmla="*/ 217081 h 225941"/>
                <a:gd name="connsiteX8" fmla="*/ 159488 w 168348"/>
                <a:gd name="connsiteY8" fmla="*/ 217081 h 225941"/>
                <a:gd name="connsiteX9" fmla="*/ 159488 w 168348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2CAF59D-0072-8ABB-9B3E-57E6AB856912}"/>
                </a:ext>
              </a:extLst>
            </p:cNvPr>
            <p:cNvSpPr/>
            <p:nvPr/>
          </p:nvSpPr>
          <p:spPr>
            <a:xfrm>
              <a:off x="-1269040" y="4449932"/>
              <a:ext cx="176102" cy="231694"/>
            </a:xfrm>
            <a:custGeom>
              <a:avLst/>
              <a:gdLst>
                <a:gd name="connsiteX0" fmla="*/ 176102 w 176102"/>
                <a:gd name="connsiteY0" fmla="*/ 4711 h 231694"/>
                <a:gd name="connsiteX1" fmla="*/ 171672 w 176102"/>
                <a:gd name="connsiteY1" fmla="*/ 226267 h 231694"/>
                <a:gd name="connsiteX2" fmla="*/ 753 w 176102"/>
                <a:gd name="connsiteY2" fmla="*/ 226267 h 231694"/>
                <a:gd name="connsiteX3" fmla="*/ 3323 w 176102"/>
                <a:gd name="connsiteY3" fmla="*/ 219577 h 231694"/>
                <a:gd name="connsiteX4" fmla="*/ 3323 w 176102"/>
                <a:gd name="connsiteY4" fmla="*/ 281 h 231694"/>
                <a:gd name="connsiteX5" fmla="*/ 14399 w 176102"/>
                <a:gd name="connsiteY5" fmla="*/ 4711 h 231694"/>
                <a:gd name="connsiteX6" fmla="*/ 176102 w 176102"/>
                <a:gd name="connsiteY6" fmla="*/ 4711 h 231694"/>
                <a:gd name="connsiteX7" fmla="*/ 162812 w 176102"/>
                <a:gd name="connsiteY7" fmla="*/ 31293 h 231694"/>
                <a:gd name="connsiteX8" fmla="*/ 29905 w 176102"/>
                <a:gd name="connsiteY8" fmla="*/ 31293 h 231694"/>
                <a:gd name="connsiteX9" fmla="*/ 29905 w 176102"/>
                <a:gd name="connsiteY9" fmla="*/ 215147 h 231694"/>
                <a:gd name="connsiteX10" fmla="*/ 36550 w 176102"/>
                <a:gd name="connsiteY10" fmla="*/ 221793 h 231694"/>
                <a:gd name="connsiteX11" fmla="*/ 162812 w 176102"/>
                <a:gd name="connsiteY11" fmla="*/ 221793 h 231694"/>
                <a:gd name="connsiteX12" fmla="*/ 162812 w 176102"/>
                <a:gd name="connsiteY12" fmla="*/ 31293 h 2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02" h="231694">
                  <a:moveTo>
                    <a:pt x="176102" y="4711"/>
                  </a:moveTo>
                  <a:lnTo>
                    <a:pt x="171672" y="226267"/>
                  </a:lnTo>
                  <a:cubicBezTo>
                    <a:pt x="146862" y="225602"/>
                    <a:pt x="9349" y="238804"/>
                    <a:pt x="753" y="226267"/>
                  </a:cubicBezTo>
                  <a:cubicBezTo>
                    <a:pt x="-1904" y="223122"/>
                    <a:pt x="3323" y="220685"/>
                    <a:pt x="3323" y="219577"/>
                  </a:cubicBezTo>
                  <a:lnTo>
                    <a:pt x="3323" y="281"/>
                  </a:lnTo>
                  <a:cubicBezTo>
                    <a:pt x="8108" y="-1358"/>
                    <a:pt x="13025" y="4711"/>
                    <a:pt x="14399" y="4711"/>
                  </a:cubicBezTo>
                  <a:lnTo>
                    <a:pt x="176102" y="4711"/>
                  </a:lnTo>
                  <a:close/>
                  <a:moveTo>
                    <a:pt x="162812" y="31293"/>
                  </a:moveTo>
                  <a:lnTo>
                    <a:pt x="29905" y="31293"/>
                  </a:lnTo>
                  <a:lnTo>
                    <a:pt x="29905" y="215147"/>
                  </a:lnTo>
                  <a:lnTo>
                    <a:pt x="36550" y="221793"/>
                  </a:lnTo>
                  <a:lnTo>
                    <a:pt x="162812" y="221793"/>
                  </a:lnTo>
                  <a:lnTo>
                    <a:pt x="162812" y="3129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A6A9777-3A28-AEEE-5B86-6D56DC32928C}"/>
                </a:ext>
              </a:extLst>
            </p:cNvPr>
            <p:cNvSpPr/>
            <p:nvPr/>
          </p:nvSpPr>
          <p:spPr>
            <a:xfrm>
              <a:off x="-1890380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151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26581 w 168348"/>
                <a:gd name="connsiteY6" fmla="*/ 26581 h 225941"/>
                <a:gd name="connsiteX7" fmla="*/ 26581 w 168348"/>
                <a:gd name="connsiteY7" fmla="*/ 217081 h 225941"/>
                <a:gd name="connsiteX8" fmla="*/ 159488 w 168348"/>
                <a:gd name="connsiteY8" fmla="*/ 217081 h 225941"/>
                <a:gd name="connsiteX9" fmla="*/ 159488 w 168348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151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0FCCA47-8165-905B-539F-C45A31DB977C}"/>
                </a:ext>
              </a:extLst>
            </p:cNvPr>
            <p:cNvSpPr/>
            <p:nvPr/>
          </p:nvSpPr>
          <p:spPr>
            <a:xfrm>
              <a:off x="-3454252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1949 w 168348"/>
                <a:gd name="connsiteY2" fmla="*/ 221644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42087 w 168348"/>
                <a:gd name="connsiteY6" fmla="*/ 26581 h 225941"/>
                <a:gd name="connsiteX7" fmla="*/ 26581 w 168348"/>
                <a:gd name="connsiteY7" fmla="*/ 22151 h 225941"/>
                <a:gd name="connsiteX8" fmla="*/ 26581 w 168348"/>
                <a:gd name="connsiteY8" fmla="*/ 210436 h 225941"/>
                <a:gd name="connsiteX9" fmla="*/ 33227 w 168348"/>
                <a:gd name="connsiteY9" fmla="*/ 217081 h 225941"/>
                <a:gd name="connsiteX10" fmla="*/ 159488 w 168348"/>
                <a:gd name="connsiteY10" fmla="*/ 217081 h 225941"/>
                <a:gd name="connsiteX11" fmla="*/ 159488 w 168348"/>
                <a:gd name="connsiteY11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1949" y="221644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42087" y="26581"/>
                  </a:lnTo>
                  <a:cubicBezTo>
                    <a:pt x="39872" y="26581"/>
                    <a:pt x="32783" y="19582"/>
                    <a:pt x="26581" y="22151"/>
                  </a:cubicBezTo>
                  <a:lnTo>
                    <a:pt x="26581" y="210436"/>
                  </a:lnTo>
                  <a:lnTo>
                    <a:pt x="33227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73F1578-CD95-101E-EA10-684ECB8DAE2A}"/>
                </a:ext>
              </a:extLst>
            </p:cNvPr>
            <p:cNvSpPr/>
            <p:nvPr/>
          </p:nvSpPr>
          <p:spPr>
            <a:xfrm>
              <a:off x="-5864298" y="3453410"/>
              <a:ext cx="88604" cy="301255"/>
            </a:xfrm>
            <a:custGeom>
              <a:avLst/>
              <a:gdLst>
                <a:gd name="connsiteX0" fmla="*/ 88605 w 88604"/>
                <a:gd name="connsiteY0" fmla="*/ 0 h 301255"/>
                <a:gd name="connsiteX1" fmla="*/ 88605 w 88604"/>
                <a:gd name="connsiteY1" fmla="*/ 301256 h 301255"/>
                <a:gd name="connsiteX2" fmla="*/ 0 w 88604"/>
                <a:gd name="connsiteY2" fmla="*/ 301256 h 301255"/>
                <a:gd name="connsiteX3" fmla="*/ 0 w 88604"/>
                <a:gd name="connsiteY3" fmla="*/ 0 h 301255"/>
                <a:gd name="connsiteX4" fmla="*/ 88605 w 88604"/>
                <a:gd name="connsiteY4" fmla="*/ 0 h 301255"/>
                <a:gd name="connsiteX5" fmla="*/ 70884 w 88604"/>
                <a:gd name="connsiteY5" fmla="*/ 287965 h 301255"/>
                <a:gd name="connsiteX6" fmla="*/ 70884 w 88604"/>
                <a:gd name="connsiteY6" fmla="*/ 19936 h 301255"/>
                <a:gd name="connsiteX7" fmla="*/ 13291 w 88604"/>
                <a:gd name="connsiteY7" fmla="*/ 13291 h 301255"/>
                <a:gd name="connsiteX8" fmla="*/ 13291 w 88604"/>
                <a:gd name="connsiteY8" fmla="*/ 287965 h 301255"/>
                <a:gd name="connsiteX9" fmla="*/ 70884 w 88604"/>
                <a:gd name="connsiteY9" fmla="*/ 287965 h 3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604" h="301255">
                  <a:moveTo>
                    <a:pt x="88605" y="0"/>
                  </a:moveTo>
                  <a:lnTo>
                    <a:pt x="88605" y="301256"/>
                  </a:lnTo>
                  <a:lnTo>
                    <a:pt x="0" y="301256"/>
                  </a:lnTo>
                  <a:lnTo>
                    <a:pt x="0" y="0"/>
                  </a:lnTo>
                  <a:lnTo>
                    <a:pt x="88605" y="0"/>
                  </a:lnTo>
                  <a:close/>
                  <a:moveTo>
                    <a:pt x="70884" y="287965"/>
                  </a:moveTo>
                  <a:lnTo>
                    <a:pt x="70884" y="19936"/>
                  </a:lnTo>
                  <a:cubicBezTo>
                    <a:pt x="56795" y="6645"/>
                    <a:pt x="31676" y="15816"/>
                    <a:pt x="13291" y="13291"/>
                  </a:cubicBezTo>
                  <a:lnTo>
                    <a:pt x="13291" y="287965"/>
                  </a:lnTo>
                  <a:lnTo>
                    <a:pt x="70884" y="2879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13B650B-FE98-2506-94E2-5A6AD0930486}"/>
                </a:ext>
              </a:extLst>
            </p:cNvPr>
            <p:cNvSpPr/>
            <p:nvPr/>
          </p:nvSpPr>
          <p:spPr>
            <a:xfrm>
              <a:off x="-5866646" y="3009982"/>
              <a:ext cx="90952" cy="301660"/>
            </a:xfrm>
            <a:custGeom>
              <a:avLst/>
              <a:gdLst>
                <a:gd name="connsiteX0" fmla="*/ 90953 w 90952"/>
                <a:gd name="connsiteY0" fmla="*/ 301661 h 301660"/>
                <a:gd name="connsiteX1" fmla="*/ 2348 w 90952"/>
                <a:gd name="connsiteY1" fmla="*/ 301661 h 301660"/>
                <a:gd name="connsiteX2" fmla="*/ 0 w 90952"/>
                <a:gd name="connsiteY2" fmla="*/ 13430 h 301660"/>
                <a:gd name="connsiteX3" fmla="*/ 5272 w 90952"/>
                <a:gd name="connsiteY3" fmla="*/ 4658 h 301660"/>
                <a:gd name="connsiteX4" fmla="*/ 90953 w 90952"/>
                <a:gd name="connsiteY4" fmla="*/ 11481 h 301660"/>
                <a:gd name="connsiteX5" fmla="*/ 90953 w 90952"/>
                <a:gd name="connsiteY5" fmla="*/ 301661 h 301660"/>
                <a:gd name="connsiteX6" fmla="*/ 73232 w 90952"/>
                <a:gd name="connsiteY6" fmla="*/ 292800 h 301660"/>
                <a:gd name="connsiteX7" fmla="*/ 73232 w 90952"/>
                <a:gd name="connsiteY7" fmla="*/ 24771 h 301660"/>
                <a:gd name="connsiteX8" fmla="*/ 15639 w 90952"/>
                <a:gd name="connsiteY8" fmla="*/ 18126 h 301660"/>
                <a:gd name="connsiteX9" fmla="*/ 15639 w 90952"/>
                <a:gd name="connsiteY9" fmla="*/ 292800 h 301660"/>
                <a:gd name="connsiteX10" fmla="*/ 73232 w 90952"/>
                <a:gd name="connsiteY10" fmla="*/ 292800 h 3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52" h="301660">
                  <a:moveTo>
                    <a:pt x="90953" y="301661"/>
                  </a:moveTo>
                  <a:lnTo>
                    <a:pt x="2348" y="301661"/>
                  </a:lnTo>
                  <a:lnTo>
                    <a:pt x="0" y="13430"/>
                  </a:lnTo>
                  <a:lnTo>
                    <a:pt x="5272" y="4658"/>
                  </a:lnTo>
                  <a:cubicBezTo>
                    <a:pt x="33936" y="8513"/>
                    <a:pt x="67384" y="-12044"/>
                    <a:pt x="90953" y="11481"/>
                  </a:cubicBezTo>
                  <a:lnTo>
                    <a:pt x="90953" y="301661"/>
                  </a:lnTo>
                  <a:close/>
                  <a:moveTo>
                    <a:pt x="73232" y="292800"/>
                  </a:moveTo>
                  <a:lnTo>
                    <a:pt x="73232" y="24771"/>
                  </a:lnTo>
                  <a:cubicBezTo>
                    <a:pt x="59143" y="11481"/>
                    <a:pt x="34024" y="20651"/>
                    <a:pt x="15639" y="18126"/>
                  </a:cubicBezTo>
                  <a:lnTo>
                    <a:pt x="15639" y="292800"/>
                  </a:lnTo>
                  <a:lnTo>
                    <a:pt x="73232" y="2928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59A0303-6B48-8BB0-3DB2-B0C08B3B2202}"/>
                </a:ext>
              </a:extLst>
            </p:cNvPr>
            <p:cNvSpPr/>
            <p:nvPr/>
          </p:nvSpPr>
          <p:spPr>
            <a:xfrm>
              <a:off x="-7099217" y="2376864"/>
              <a:ext cx="557690" cy="463714"/>
            </a:xfrm>
            <a:custGeom>
              <a:avLst/>
              <a:gdLst>
                <a:gd name="connsiteX0" fmla="*/ 78628 w 557690"/>
                <a:gd name="connsiteY0" fmla="*/ 0 h 463714"/>
                <a:gd name="connsiteX1" fmla="*/ 114468 w 557690"/>
                <a:gd name="connsiteY1" fmla="*/ 400537 h 463714"/>
                <a:gd name="connsiteX2" fmla="*/ 418294 w 557690"/>
                <a:gd name="connsiteY2" fmla="*/ 417195 h 463714"/>
                <a:gd name="connsiteX3" fmla="*/ 517221 w 557690"/>
                <a:gd name="connsiteY3" fmla="*/ 57593 h 463714"/>
                <a:gd name="connsiteX4" fmla="*/ 114468 w 557690"/>
                <a:gd name="connsiteY4" fmla="*/ 409398 h 463714"/>
                <a:gd name="connsiteX5" fmla="*/ 78628 w 557690"/>
                <a:gd name="connsiteY5" fmla="*/ 0 h 46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690" h="463714">
                  <a:moveTo>
                    <a:pt x="78628" y="0"/>
                  </a:moveTo>
                  <a:cubicBezTo>
                    <a:pt x="-25616" y="125597"/>
                    <a:pt x="-16977" y="298553"/>
                    <a:pt x="114468" y="400537"/>
                  </a:cubicBezTo>
                  <a:cubicBezTo>
                    <a:pt x="208788" y="473725"/>
                    <a:pt x="317506" y="479085"/>
                    <a:pt x="418294" y="417195"/>
                  </a:cubicBezTo>
                  <a:cubicBezTo>
                    <a:pt x="549916" y="336388"/>
                    <a:pt x="576851" y="195329"/>
                    <a:pt x="517221" y="57593"/>
                  </a:cubicBezTo>
                  <a:cubicBezTo>
                    <a:pt x="667804" y="297180"/>
                    <a:pt x="367922" y="585588"/>
                    <a:pt x="114468" y="409398"/>
                  </a:cubicBezTo>
                  <a:cubicBezTo>
                    <a:pt x="-12281" y="321280"/>
                    <a:pt x="-47191" y="99592"/>
                    <a:pt x="78628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05FD9A-998D-9F14-750E-911C88CF2449}"/>
                </a:ext>
              </a:extLst>
            </p:cNvPr>
            <p:cNvSpPr/>
            <p:nvPr/>
          </p:nvSpPr>
          <p:spPr>
            <a:xfrm>
              <a:off x="-7020589" y="2310410"/>
              <a:ext cx="97465" cy="66453"/>
            </a:xfrm>
            <a:custGeom>
              <a:avLst/>
              <a:gdLst>
                <a:gd name="connsiteX0" fmla="*/ 97465 w 97465"/>
                <a:gd name="connsiteY0" fmla="*/ 0 h 66453"/>
                <a:gd name="connsiteX1" fmla="*/ 0 w 97465"/>
                <a:gd name="connsiteY1" fmla="*/ 66453 h 66453"/>
                <a:gd name="connsiteX2" fmla="*/ 97465 w 97465"/>
                <a:gd name="connsiteY2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65" h="66453">
                  <a:moveTo>
                    <a:pt x="97465" y="0"/>
                  </a:moveTo>
                  <a:cubicBezTo>
                    <a:pt x="64947" y="17366"/>
                    <a:pt x="29063" y="43461"/>
                    <a:pt x="0" y="66453"/>
                  </a:cubicBezTo>
                  <a:cubicBezTo>
                    <a:pt x="27202" y="33670"/>
                    <a:pt x="57061" y="12050"/>
                    <a:pt x="97465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59B977-6C40-0F03-75DA-BE20FF530E5D}"/>
                </a:ext>
              </a:extLst>
            </p:cNvPr>
            <p:cNvSpPr/>
            <p:nvPr/>
          </p:nvSpPr>
          <p:spPr>
            <a:xfrm>
              <a:off x="-6923124" y="2284359"/>
              <a:ext cx="341127" cy="150097"/>
            </a:xfrm>
            <a:custGeom>
              <a:avLst/>
              <a:gdLst>
                <a:gd name="connsiteX0" fmla="*/ 341128 w 341127"/>
                <a:gd name="connsiteY0" fmla="*/ 150097 h 150097"/>
                <a:gd name="connsiteX1" fmla="*/ 0 w 341127"/>
                <a:gd name="connsiteY1" fmla="*/ 26051 h 150097"/>
                <a:gd name="connsiteX2" fmla="*/ 341128 w 341127"/>
                <a:gd name="connsiteY2" fmla="*/ 150097 h 15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27" h="150097">
                  <a:moveTo>
                    <a:pt x="341128" y="150097"/>
                  </a:moveTo>
                  <a:cubicBezTo>
                    <a:pt x="259878" y="20779"/>
                    <a:pt x="146596" y="-17587"/>
                    <a:pt x="0" y="26051"/>
                  </a:cubicBezTo>
                  <a:cubicBezTo>
                    <a:pt x="123116" y="-39694"/>
                    <a:pt x="287124" y="25342"/>
                    <a:pt x="341128" y="1500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A9C697F-0AED-F684-890D-15AB46203198}"/>
                </a:ext>
              </a:extLst>
            </p:cNvPr>
            <p:cNvSpPr/>
            <p:nvPr/>
          </p:nvSpPr>
          <p:spPr>
            <a:xfrm>
              <a:off x="-7490149" y="2598951"/>
              <a:ext cx="163829" cy="128263"/>
            </a:xfrm>
            <a:custGeom>
              <a:avLst/>
              <a:gdLst>
                <a:gd name="connsiteX0" fmla="*/ 39207 w 163829"/>
                <a:gd name="connsiteY0" fmla="*/ 44 h 128263"/>
                <a:gd name="connsiteX1" fmla="*/ 69687 w 163829"/>
                <a:gd name="connsiteY1" fmla="*/ 105085 h 128263"/>
                <a:gd name="connsiteX2" fmla="*/ 121078 w 163829"/>
                <a:gd name="connsiteY2" fmla="*/ 62954 h 128263"/>
                <a:gd name="connsiteX3" fmla="*/ 150539 w 163829"/>
                <a:gd name="connsiteY3" fmla="*/ 37037 h 128263"/>
                <a:gd name="connsiteX4" fmla="*/ 163830 w 163829"/>
                <a:gd name="connsiteY4" fmla="*/ 32606 h 128263"/>
                <a:gd name="connsiteX5" fmla="*/ 68580 w 163829"/>
                <a:gd name="connsiteY5" fmla="*/ 118907 h 128263"/>
                <a:gd name="connsiteX6" fmla="*/ 50903 w 163829"/>
                <a:gd name="connsiteY6" fmla="*/ 110180 h 128263"/>
                <a:gd name="connsiteX7" fmla="*/ 0 w 163829"/>
                <a:gd name="connsiteY7" fmla="*/ 127856 h 128263"/>
                <a:gd name="connsiteX8" fmla="*/ 12715 w 163829"/>
                <a:gd name="connsiteY8" fmla="*/ 1949 h 128263"/>
                <a:gd name="connsiteX9" fmla="*/ 39207 w 163829"/>
                <a:gd name="connsiteY9" fmla="*/ 0 h 1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29" h="128263">
                  <a:moveTo>
                    <a:pt x="39207" y="44"/>
                  </a:moveTo>
                  <a:cubicBezTo>
                    <a:pt x="60561" y="26803"/>
                    <a:pt x="30613" y="97509"/>
                    <a:pt x="69687" y="105085"/>
                  </a:cubicBezTo>
                  <a:cubicBezTo>
                    <a:pt x="94585" y="109914"/>
                    <a:pt x="108939" y="75137"/>
                    <a:pt x="121078" y="62954"/>
                  </a:cubicBezTo>
                  <a:cubicBezTo>
                    <a:pt x="128166" y="55821"/>
                    <a:pt x="142210" y="44081"/>
                    <a:pt x="150539" y="37037"/>
                  </a:cubicBezTo>
                  <a:cubicBezTo>
                    <a:pt x="154039" y="34068"/>
                    <a:pt x="159444" y="25429"/>
                    <a:pt x="163830" y="32606"/>
                  </a:cubicBezTo>
                  <a:cubicBezTo>
                    <a:pt x="141900" y="47891"/>
                    <a:pt x="93876" y="120236"/>
                    <a:pt x="68580" y="118907"/>
                  </a:cubicBezTo>
                  <a:cubicBezTo>
                    <a:pt x="61935" y="118553"/>
                    <a:pt x="57371" y="110313"/>
                    <a:pt x="50903" y="110180"/>
                  </a:cubicBezTo>
                  <a:cubicBezTo>
                    <a:pt x="48201" y="110136"/>
                    <a:pt x="2569" y="131445"/>
                    <a:pt x="0" y="127856"/>
                  </a:cubicBezTo>
                  <a:cubicBezTo>
                    <a:pt x="6911" y="85991"/>
                    <a:pt x="-930" y="42442"/>
                    <a:pt x="12715" y="1949"/>
                  </a:cubicBezTo>
                  <a:lnTo>
                    <a:pt x="3920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7B8F32-1D79-E90B-5C13-1C0B5025399D}"/>
                </a:ext>
              </a:extLst>
            </p:cNvPr>
            <p:cNvSpPr/>
            <p:nvPr/>
          </p:nvSpPr>
          <p:spPr>
            <a:xfrm>
              <a:off x="-7561928" y="2657785"/>
              <a:ext cx="120422" cy="133571"/>
            </a:xfrm>
            <a:custGeom>
              <a:avLst/>
              <a:gdLst>
                <a:gd name="connsiteX0" fmla="*/ 107264 w 120422"/>
                <a:gd name="connsiteY0" fmla="*/ 86788 h 133571"/>
                <a:gd name="connsiteX1" fmla="*/ 120422 w 120422"/>
                <a:gd name="connsiteY1" fmla="*/ 100035 h 133571"/>
                <a:gd name="connsiteX2" fmla="*/ 74924 w 120422"/>
                <a:gd name="connsiteY2" fmla="*/ 127591 h 133571"/>
                <a:gd name="connsiteX3" fmla="*/ 9711 w 120422"/>
                <a:gd name="connsiteY3" fmla="*/ 133571 h 133571"/>
                <a:gd name="connsiteX4" fmla="*/ 14850 w 120422"/>
                <a:gd name="connsiteY4" fmla="*/ 3323 h 133571"/>
                <a:gd name="connsiteX5" fmla="*/ 32039 w 120422"/>
                <a:gd name="connsiteY5" fmla="*/ 0 h 133571"/>
                <a:gd name="connsiteX6" fmla="*/ 54367 w 120422"/>
                <a:gd name="connsiteY6" fmla="*/ 66941 h 133571"/>
                <a:gd name="connsiteX7" fmla="*/ 62918 w 120422"/>
                <a:gd name="connsiteY7" fmla="*/ 124578 h 133571"/>
                <a:gd name="connsiteX8" fmla="*/ 98714 w 120422"/>
                <a:gd name="connsiteY8" fmla="*/ 102560 h 133571"/>
                <a:gd name="connsiteX9" fmla="*/ 107353 w 120422"/>
                <a:gd name="connsiteY9" fmla="*/ 86832 h 13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422" h="133571">
                  <a:moveTo>
                    <a:pt x="107264" y="86788"/>
                  </a:moveTo>
                  <a:lnTo>
                    <a:pt x="120422" y="100035"/>
                  </a:lnTo>
                  <a:cubicBezTo>
                    <a:pt x="103986" y="95737"/>
                    <a:pt x="92468" y="120990"/>
                    <a:pt x="74924" y="127591"/>
                  </a:cubicBezTo>
                  <a:cubicBezTo>
                    <a:pt x="55563" y="134901"/>
                    <a:pt x="30577" y="129097"/>
                    <a:pt x="9711" y="133571"/>
                  </a:cubicBezTo>
                  <a:cubicBezTo>
                    <a:pt x="-14833" y="93655"/>
                    <a:pt x="14894" y="46207"/>
                    <a:pt x="14850" y="3323"/>
                  </a:cubicBezTo>
                  <a:lnTo>
                    <a:pt x="32039" y="0"/>
                  </a:lnTo>
                  <a:cubicBezTo>
                    <a:pt x="42893" y="22550"/>
                    <a:pt x="55209" y="40802"/>
                    <a:pt x="54367" y="66941"/>
                  </a:cubicBezTo>
                  <a:cubicBezTo>
                    <a:pt x="53659" y="87940"/>
                    <a:pt x="40634" y="106857"/>
                    <a:pt x="62918" y="124578"/>
                  </a:cubicBezTo>
                  <a:lnTo>
                    <a:pt x="98714" y="102560"/>
                  </a:lnTo>
                  <a:lnTo>
                    <a:pt x="107353" y="868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62A7EA-61E8-5132-C86A-A3ED88BF1729}"/>
                </a:ext>
              </a:extLst>
            </p:cNvPr>
            <p:cNvSpPr/>
            <p:nvPr/>
          </p:nvSpPr>
          <p:spPr>
            <a:xfrm>
              <a:off x="-4840915" y="3794538"/>
              <a:ext cx="71050" cy="221511"/>
            </a:xfrm>
            <a:custGeom>
              <a:avLst/>
              <a:gdLst>
                <a:gd name="connsiteX0" fmla="*/ 66453 w 71050"/>
                <a:gd name="connsiteY0" fmla="*/ 0 h 221511"/>
                <a:gd name="connsiteX1" fmla="*/ 66453 w 71050"/>
                <a:gd name="connsiteY1" fmla="*/ 214866 h 221511"/>
                <a:gd name="connsiteX2" fmla="*/ 70884 w 71050"/>
                <a:gd name="connsiteY2" fmla="*/ 221512 h 221511"/>
                <a:gd name="connsiteX3" fmla="*/ 0 w 71050"/>
                <a:gd name="connsiteY3" fmla="*/ 221512 h 221511"/>
                <a:gd name="connsiteX4" fmla="*/ 0 w 71050"/>
                <a:gd name="connsiteY4" fmla="*/ 4430 h 221511"/>
                <a:gd name="connsiteX5" fmla="*/ 66453 w 71050"/>
                <a:gd name="connsiteY5" fmla="*/ 0 h 221511"/>
                <a:gd name="connsiteX6" fmla="*/ 57593 w 71050"/>
                <a:gd name="connsiteY6" fmla="*/ 217081 h 221511"/>
                <a:gd name="connsiteX7" fmla="*/ 57593 w 71050"/>
                <a:gd name="connsiteY7" fmla="*/ 19936 h 221511"/>
                <a:gd name="connsiteX8" fmla="*/ 13291 w 71050"/>
                <a:gd name="connsiteY8" fmla="*/ 17721 h 221511"/>
                <a:gd name="connsiteX9" fmla="*/ 13291 w 71050"/>
                <a:gd name="connsiteY9" fmla="*/ 212651 h 221511"/>
                <a:gd name="connsiteX10" fmla="*/ 57593 w 71050"/>
                <a:gd name="connsiteY10" fmla="*/ 217081 h 2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50" h="221511">
                  <a:moveTo>
                    <a:pt x="66453" y="0"/>
                  </a:moveTo>
                  <a:lnTo>
                    <a:pt x="66453" y="214866"/>
                  </a:lnTo>
                  <a:cubicBezTo>
                    <a:pt x="66453" y="216195"/>
                    <a:pt x="72080" y="218278"/>
                    <a:pt x="70884" y="221512"/>
                  </a:cubicBezTo>
                  <a:lnTo>
                    <a:pt x="0" y="221512"/>
                  </a:lnTo>
                  <a:lnTo>
                    <a:pt x="0" y="4430"/>
                  </a:lnTo>
                  <a:lnTo>
                    <a:pt x="66453" y="0"/>
                  </a:lnTo>
                  <a:close/>
                  <a:moveTo>
                    <a:pt x="57593" y="217081"/>
                  </a:moveTo>
                  <a:lnTo>
                    <a:pt x="57593" y="19936"/>
                  </a:lnTo>
                  <a:cubicBezTo>
                    <a:pt x="57593" y="7664"/>
                    <a:pt x="20601" y="16436"/>
                    <a:pt x="13291" y="17721"/>
                  </a:cubicBezTo>
                  <a:lnTo>
                    <a:pt x="13291" y="212651"/>
                  </a:lnTo>
                  <a:lnTo>
                    <a:pt x="57593" y="2170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F678DD2-9B97-B755-992F-99A527BF26B9}"/>
                </a:ext>
              </a:extLst>
            </p:cNvPr>
            <p:cNvSpPr/>
            <p:nvPr/>
          </p:nvSpPr>
          <p:spPr>
            <a:xfrm>
              <a:off x="-7064936" y="2175111"/>
              <a:ext cx="53207" cy="126483"/>
            </a:xfrm>
            <a:custGeom>
              <a:avLst/>
              <a:gdLst>
                <a:gd name="connsiteX0" fmla="*/ 53207 w 53207"/>
                <a:gd name="connsiteY0" fmla="*/ 122009 h 126483"/>
                <a:gd name="connsiteX1" fmla="*/ 0 w 53207"/>
                <a:gd name="connsiteY1" fmla="*/ 126483 h 126483"/>
                <a:gd name="connsiteX2" fmla="*/ 35619 w 53207"/>
                <a:gd name="connsiteY2" fmla="*/ 0 h 126483"/>
                <a:gd name="connsiteX3" fmla="*/ 53207 w 53207"/>
                <a:gd name="connsiteY3" fmla="*/ 53384 h 126483"/>
                <a:gd name="connsiteX4" fmla="*/ 53207 w 53207"/>
                <a:gd name="connsiteY4" fmla="*/ 122053 h 12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7" h="126483">
                  <a:moveTo>
                    <a:pt x="53207" y="122009"/>
                  </a:moveTo>
                  <a:lnTo>
                    <a:pt x="0" y="126483"/>
                  </a:lnTo>
                  <a:cubicBezTo>
                    <a:pt x="7221" y="90421"/>
                    <a:pt x="-12803" y="6025"/>
                    <a:pt x="35619" y="0"/>
                  </a:cubicBezTo>
                  <a:cubicBezTo>
                    <a:pt x="37834" y="1728"/>
                    <a:pt x="53207" y="50239"/>
                    <a:pt x="53207" y="53384"/>
                  </a:cubicBezTo>
                  <a:lnTo>
                    <a:pt x="53207" y="12205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28931AB-F61A-3EA5-9D46-976A16D90C87}"/>
                </a:ext>
              </a:extLst>
            </p:cNvPr>
            <p:cNvSpPr/>
            <p:nvPr/>
          </p:nvSpPr>
          <p:spPr>
            <a:xfrm>
              <a:off x="-7348359" y="2447836"/>
              <a:ext cx="54062" cy="141545"/>
            </a:xfrm>
            <a:custGeom>
              <a:avLst/>
              <a:gdLst>
                <a:gd name="connsiteX0" fmla="*/ 53052 w 54062"/>
                <a:gd name="connsiteY0" fmla="*/ 128344 h 141545"/>
                <a:gd name="connsiteX1" fmla="*/ 31033 w 54062"/>
                <a:gd name="connsiteY1" fmla="*/ 124002 h 141545"/>
                <a:gd name="connsiteX2" fmla="*/ 24299 w 54062"/>
                <a:gd name="connsiteY2" fmla="*/ 141546 h 141545"/>
                <a:gd name="connsiteX3" fmla="*/ 110 w 54062"/>
                <a:gd name="connsiteY3" fmla="*/ 116870 h 141545"/>
                <a:gd name="connsiteX4" fmla="*/ 9724 w 54062"/>
                <a:gd name="connsiteY4" fmla="*/ 20778 h 141545"/>
                <a:gd name="connsiteX5" fmla="*/ 33160 w 54062"/>
                <a:gd name="connsiteY5" fmla="*/ 0 h 141545"/>
                <a:gd name="connsiteX6" fmla="*/ 53052 w 54062"/>
                <a:gd name="connsiteY6" fmla="*/ 128344 h 1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62" h="141545">
                  <a:moveTo>
                    <a:pt x="53052" y="128344"/>
                  </a:moveTo>
                  <a:lnTo>
                    <a:pt x="31033" y="124002"/>
                  </a:lnTo>
                  <a:lnTo>
                    <a:pt x="24299" y="141546"/>
                  </a:lnTo>
                  <a:cubicBezTo>
                    <a:pt x="11585" y="133261"/>
                    <a:pt x="1528" y="134812"/>
                    <a:pt x="110" y="116870"/>
                  </a:cubicBezTo>
                  <a:cubicBezTo>
                    <a:pt x="-953" y="103712"/>
                    <a:pt x="5914" y="33094"/>
                    <a:pt x="9724" y="20778"/>
                  </a:cubicBezTo>
                  <a:cubicBezTo>
                    <a:pt x="12781" y="10854"/>
                    <a:pt x="25451" y="5626"/>
                    <a:pt x="33160" y="0"/>
                  </a:cubicBezTo>
                  <a:cubicBezTo>
                    <a:pt x="47425" y="1063"/>
                    <a:pt x="57349" y="112041"/>
                    <a:pt x="53052" y="12834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BA69958-5303-FC8B-E0BE-93F256CBF72E}"/>
                </a:ext>
              </a:extLst>
            </p:cNvPr>
            <p:cNvSpPr/>
            <p:nvPr/>
          </p:nvSpPr>
          <p:spPr>
            <a:xfrm>
              <a:off x="-7135819" y="2242607"/>
              <a:ext cx="55482" cy="125396"/>
            </a:xfrm>
            <a:custGeom>
              <a:avLst/>
              <a:gdLst>
                <a:gd name="connsiteX0" fmla="*/ 47625 w 55482"/>
                <a:gd name="connsiteY0" fmla="*/ 20090 h 125396"/>
                <a:gd name="connsiteX1" fmla="*/ 52720 w 55482"/>
                <a:gd name="connsiteY1" fmla="*/ 124865 h 125396"/>
                <a:gd name="connsiteX2" fmla="*/ 0 w 55482"/>
                <a:gd name="connsiteY2" fmla="*/ 125396 h 125396"/>
                <a:gd name="connsiteX3" fmla="*/ 13335 w 55482"/>
                <a:gd name="connsiteY3" fmla="*/ 1306 h 125396"/>
                <a:gd name="connsiteX4" fmla="*/ 47625 w 55482"/>
                <a:gd name="connsiteY4" fmla="*/ 20090 h 1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82" h="125396">
                  <a:moveTo>
                    <a:pt x="47625" y="20090"/>
                  </a:moveTo>
                  <a:cubicBezTo>
                    <a:pt x="52454" y="29615"/>
                    <a:pt x="59410" y="119150"/>
                    <a:pt x="52720" y="124865"/>
                  </a:cubicBezTo>
                  <a:lnTo>
                    <a:pt x="0" y="125396"/>
                  </a:lnTo>
                  <a:lnTo>
                    <a:pt x="13335" y="1306"/>
                  </a:lnTo>
                  <a:cubicBezTo>
                    <a:pt x="20025" y="-5340"/>
                    <a:pt x="45188" y="15305"/>
                    <a:pt x="47625" y="200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E4AB45-D8D3-A387-63A6-043090FE8218}"/>
                </a:ext>
              </a:extLst>
            </p:cNvPr>
            <p:cNvSpPr/>
            <p:nvPr/>
          </p:nvSpPr>
          <p:spPr>
            <a:xfrm>
              <a:off x="-6126294" y="2650328"/>
              <a:ext cx="55133" cy="137181"/>
            </a:xfrm>
            <a:custGeom>
              <a:avLst/>
              <a:gdLst>
                <a:gd name="connsiteX0" fmla="*/ 53775 w 55133"/>
                <a:gd name="connsiteY0" fmla="*/ 131902 h 137181"/>
                <a:gd name="connsiteX1" fmla="*/ 125 w 55133"/>
                <a:gd name="connsiteY1" fmla="*/ 118655 h 137181"/>
                <a:gd name="connsiteX2" fmla="*/ 10669 w 55133"/>
                <a:gd name="connsiteY2" fmla="*/ 40107 h 137181"/>
                <a:gd name="connsiteX3" fmla="*/ 45668 w 55133"/>
                <a:gd name="connsiteY3" fmla="*/ 24867 h 137181"/>
                <a:gd name="connsiteX4" fmla="*/ 53775 w 55133"/>
                <a:gd name="connsiteY4" fmla="*/ 65492 h 137181"/>
                <a:gd name="connsiteX5" fmla="*/ 53775 w 55133"/>
                <a:gd name="connsiteY5" fmla="*/ 131946 h 13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33" h="137181">
                  <a:moveTo>
                    <a:pt x="53775" y="131902"/>
                  </a:moveTo>
                  <a:cubicBezTo>
                    <a:pt x="49788" y="145281"/>
                    <a:pt x="1188" y="130395"/>
                    <a:pt x="125" y="118655"/>
                  </a:cubicBezTo>
                  <a:cubicBezTo>
                    <a:pt x="-1116" y="104877"/>
                    <a:pt x="7213" y="56056"/>
                    <a:pt x="10669" y="40107"/>
                  </a:cubicBezTo>
                  <a:cubicBezTo>
                    <a:pt x="17270" y="9671"/>
                    <a:pt x="32598" y="-24397"/>
                    <a:pt x="45668" y="24867"/>
                  </a:cubicBezTo>
                  <a:cubicBezTo>
                    <a:pt x="47528" y="31823"/>
                    <a:pt x="53775" y="60796"/>
                    <a:pt x="53775" y="65492"/>
                  </a:cubicBezTo>
                  <a:cubicBezTo>
                    <a:pt x="53775" y="80422"/>
                    <a:pt x="56832" y="121579"/>
                    <a:pt x="53775" y="13194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A0DAA4F-0C22-AC25-F6C5-B4877DCB2A3B}"/>
                </a:ext>
              </a:extLst>
            </p:cNvPr>
            <p:cNvSpPr/>
            <p:nvPr/>
          </p:nvSpPr>
          <p:spPr>
            <a:xfrm>
              <a:off x="-6936548" y="1423937"/>
              <a:ext cx="106458" cy="417309"/>
            </a:xfrm>
            <a:custGeom>
              <a:avLst/>
              <a:gdLst>
                <a:gd name="connsiteX0" fmla="*/ 106459 w 106458"/>
                <a:gd name="connsiteY0" fmla="*/ 426 h 417309"/>
                <a:gd name="connsiteX1" fmla="*/ 106459 w 106458"/>
                <a:gd name="connsiteY1" fmla="*/ 111182 h 417309"/>
                <a:gd name="connsiteX2" fmla="*/ 62112 w 106458"/>
                <a:gd name="connsiteY2" fmla="*/ 111182 h 417309"/>
                <a:gd name="connsiteX3" fmla="*/ 61935 w 106458"/>
                <a:gd name="connsiteY3" fmla="*/ 264202 h 417309"/>
                <a:gd name="connsiteX4" fmla="*/ 55334 w 106458"/>
                <a:gd name="connsiteY4" fmla="*/ 296809 h 417309"/>
                <a:gd name="connsiteX5" fmla="*/ 43948 w 106458"/>
                <a:gd name="connsiteY5" fmla="*/ 348155 h 417309"/>
                <a:gd name="connsiteX6" fmla="*/ 57637 w 106458"/>
                <a:gd name="connsiteY6" fmla="*/ 363661 h 417309"/>
                <a:gd name="connsiteX7" fmla="*/ 44081 w 106458"/>
                <a:gd name="connsiteY7" fmla="*/ 366319 h 417309"/>
                <a:gd name="connsiteX8" fmla="*/ 40138 w 106458"/>
                <a:gd name="connsiteY8" fmla="*/ 388337 h 417309"/>
                <a:gd name="connsiteX9" fmla="*/ 22373 w 106458"/>
                <a:gd name="connsiteY9" fmla="*/ 390420 h 417309"/>
                <a:gd name="connsiteX10" fmla="*/ 22196 w 106458"/>
                <a:gd name="connsiteY10" fmla="*/ 416824 h 417309"/>
                <a:gd name="connsiteX11" fmla="*/ 0 w 106458"/>
                <a:gd name="connsiteY11" fmla="*/ 396932 h 417309"/>
                <a:gd name="connsiteX12" fmla="*/ 13379 w 106458"/>
                <a:gd name="connsiteY12" fmla="*/ 394628 h 417309"/>
                <a:gd name="connsiteX13" fmla="*/ 4519 w 106458"/>
                <a:gd name="connsiteY13" fmla="*/ 376952 h 417309"/>
                <a:gd name="connsiteX14" fmla="*/ 34645 w 106458"/>
                <a:gd name="connsiteY14" fmla="*/ 369420 h 417309"/>
                <a:gd name="connsiteX15" fmla="*/ 48777 w 106458"/>
                <a:gd name="connsiteY15" fmla="*/ 294948 h 417309"/>
                <a:gd name="connsiteX16" fmla="*/ 53872 w 106458"/>
                <a:gd name="connsiteY16" fmla="*/ 107283 h 417309"/>
                <a:gd name="connsiteX17" fmla="*/ 92503 w 106458"/>
                <a:gd name="connsiteY17" fmla="*/ 101613 h 417309"/>
                <a:gd name="connsiteX18" fmla="*/ 97554 w 106458"/>
                <a:gd name="connsiteY18" fmla="*/ 6939 h 417309"/>
                <a:gd name="connsiteX19" fmla="*/ 106414 w 106458"/>
                <a:gd name="connsiteY19" fmla="*/ 382 h 41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458" h="417309">
                  <a:moveTo>
                    <a:pt x="106459" y="426"/>
                  </a:moveTo>
                  <a:lnTo>
                    <a:pt x="106459" y="111182"/>
                  </a:lnTo>
                  <a:lnTo>
                    <a:pt x="62112" y="111182"/>
                  </a:lnTo>
                  <a:cubicBezTo>
                    <a:pt x="64062" y="161953"/>
                    <a:pt x="59631" y="213432"/>
                    <a:pt x="61935" y="264202"/>
                  </a:cubicBezTo>
                  <a:cubicBezTo>
                    <a:pt x="62732" y="281879"/>
                    <a:pt x="76067" y="298537"/>
                    <a:pt x="55334" y="296809"/>
                  </a:cubicBezTo>
                  <a:lnTo>
                    <a:pt x="43948" y="348155"/>
                  </a:lnTo>
                  <a:lnTo>
                    <a:pt x="57637" y="363661"/>
                  </a:lnTo>
                  <a:lnTo>
                    <a:pt x="44081" y="366319"/>
                  </a:lnTo>
                  <a:lnTo>
                    <a:pt x="40138" y="388337"/>
                  </a:lnTo>
                  <a:lnTo>
                    <a:pt x="22373" y="390420"/>
                  </a:lnTo>
                  <a:lnTo>
                    <a:pt x="22196" y="416824"/>
                  </a:lnTo>
                  <a:cubicBezTo>
                    <a:pt x="8506" y="419792"/>
                    <a:pt x="2171" y="408672"/>
                    <a:pt x="0" y="396932"/>
                  </a:cubicBezTo>
                  <a:lnTo>
                    <a:pt x="13379" y="394628"/>
                  </a:lnTo>
                  <a:lnTo>
                    <a:pt x="4519" y="376952"/>
                  </a:lnTo>
                  <a:cubicBezTo>
                    <a:pt x="16480" y="376287"/>
                    <a:pt x="28221" y="381382"/>
                    <a:pt x="34645" y="369420"/>
                  </a:cubicBezTo>
                  <a:cubicBezTo>
                    <a:pt x="36949" y="365123"/>
                    <a:pt x="47980" y="304119"/>
                    <a:pt x="48777" y="294948"/>
                  </a:cubicBezTo>
                  <a:cubicBezTo>
                    <a:pt x="51036" y="268544"/>
                    <a:pt x="43550" y="113486"/>
                    <a:pt x="53872" y="107283"/>
                  </a:cubicBezTo>
                  <a:lnTo>
                    <a:pt x="92503" y="101613"/>
                  </a:lnTo>
                  <a:cubicBezTo>
                    <a:pt x="100567" y="71088"/>
                    <a:pt x="93833" y="36222"/>
                    <a:pt x="97554" y="6939"/>
                  </a:cubicBezTo>
                  <a:cubicBezTo>
                    <a:pt x="98573" y="-1124"/>
                    <a:pt x="96048" y="-238"/>
                    <a:pt x="106414" y="38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B3E737-B273-DD64-6974-36AEDD384AFB}"/>
                </a:ext>
              </a:extLst>
            </p:cNvPr>
            <p:cNvSpPr/>
            <p:nvPr/>
          </p:nvSpPr>
          <p:spPr>
            <a:xfrm>
              <a:off x="-7277836" y="2380778"/>
              <a:ext cx="57398" cy="128896"/>
            </a:xfrm>
            <a:custGeom>
              <a:avLst/>
              <a:gdLst>
                <a:gd name="connsiteX0" fmla="*/ 20406 w 57398"/>
                <a:gd name="connsiteY0" fmla="*/ 560 h 128896"/>
                <a:gd name="connsiteX1" fmla="*/ 45792 w 57398"/>
                <a:gd name="connsiteY1" fmla="*/ 32502 h 128896"/>
                <a:gd name="connsiteX2" fmla="*/ 57399 w 57398"/>
                <a:gd name="connsiteY2" fmla="*/ 117607 h 128896"/>
                <a:gd name="connsiteX3" fmla="*/ 913 w 57398"/>
                <a:gd name="connsiteY3" fmla="*/ 121727 h 128896"/>
                <a:gd name="connsiteX4" fmla="*/ 20406 w 57398"/>
                <a:gd name="connsiteY4" fmla="*/ 605 h 1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98" h="128896">
                  <a:moveTo>
                    <a:pt x="20406" y="560"/>
                  </a:moveTo>
                  <a:cubicBezTo>
                    <a:pt x="36621" y="-4091"/>
                    <a:pt x="42425" y="21427"/>
                    <a:pt x="45792" y="32502"/>
                  </a:cubicBezTo>
                  <a:cubicBezTo>
                    <a:pt x="54696" y="61742"/>
                    <a:pt x="51285" y="88589"/>
                    <a:pt x="57399" y="117607"/>
                  </a:cubicBezTo>
                  <a:cubicBezTo>
                    <a:pt x="55538" y="124917"/>
                    <a:pt x="5920" y="136569"/>
                    <a:pt x="913" y="121727"/>
                  </a:cubicBezTo>
                  <a:cubicBezTo>
                    <a:pt x="-3739" y="107551"/>
                    <a:pt x="10394" y="3484"/>
                    <a:pt x="20406" y="60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2EA431-899A-8DF3-9F95-2A945DDE7845}"/>
                </a:ext>
              </a:extLst>
            </p:cNvPr>
            <p:cNvSpPr/>
            <p:nvPr/>
          </p:nvSpPr>
          <p:spPr>
            <a:xfrm>
              <a:off x="-6054754" y="2726550"/>
              <a:ext cx="57593" cy="128734"/>
            </a:xfrm>
            <a:custGeom>
              <a:avLst/>
              <a:gdLst>
                <a:gd name="connsiteX0" fmla="*/ 44258 w 57593"/>
                <a:gd name="connsiteY0" fmla="*/ 258 h 128734"/>
                <a:gd name="connsiteX1" fmla="*/ 57593 w 57593"/>
                <a:gd name="connsiteY1" fmla="*/ 124349 h 128734"/>
                <a:gd name="connsiteX2" fmla="*/ 0 w 57593"/>
                <a:gd name="connsiteY2" fmla="*/ 128735 h 128734"/>
                <a:gd name="connsiteX3" fmla="*/ 22107 w 57593"/>
                <a:gd name="connsiteY3" fmla="*/ 2473 h 128734"/>
                <a:gd name="connsiteX4" fmla="*/ 44302 w 57593"/>
                <a:gd name="connsiteY4" fmla="*/ 258 h 12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93" h="128734">
                  <a:moveTo>
                    <a:pt x="44258" y="258"/>
                  </a:moveTo>
                  <a:lnTo>
                    <a:pt x="57593" y="124349"/>
                  </a:lnTo>
                  <a:lnTo>
                    <a:pt x="0" y="128735"/>
                  </a:lnTo>
                  <a:cubicBezTo>
                    <a:pt x="6601" y="104546"/>
                    <a:pt x="1993" y="14479"/>
                    <a:pt x="22107" y="2473"/>
                  </a:cubicBezTo>
                  <a:cubicBezTo>
                    <a:pt x="28575" y="-1381"/>
                    <a:pt x="37125" y="480"/>
                    <a:pt x="44302" y="25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D6793F9-7DD8-BC5F-5564-7671DD7B072E}"/>
                </a:ext>
              </a:extLst>
            </p:cNvPr>
            <p:cNvSpPr/>
            <p:nvPr/>
          </p:nvSpPr>
          <p:spPr>
            <a:xfrm>
              <a:off x="-6194034" y="2589858"/>
              <a:ext cx="50630" cy="123703"/>
            </a:xfrm>
            <a:custGeom>
              <a:avLst/>
              <a:gdLst>
                <a:gd name="connsiteX0" fmla="*/ 50631 w 50630"/>
                <a:gd name="connsiteY0" fmla="*/ 123704 h 123703"/>
                <a:gd name="connsiteX1" fmla="*/ 6860 w 50630"/>
                <a:gd name="connsiteY1" fmla="*/ 123172 h 123703"/>
                <a:gd name="connsiteX2" fmla="*/ 11822 w 50630"/>
                <a:gd name="connsiteY2" fmla="*/ 5151 h 123703"/>
                <a:gd name="connsiteX3" fmla="*/ 32821 w 50630"/>
                <a:gd name="connsiteY3" fmla="*/ 1695 h 123703"/>
                <a:gd name="connsiteX4" fmla="*/ 50631 w 50630"/>
                <a:gd name="connsiteY4" fmla="*/ 37314 h 123703"/>
                <a:gd name="connsiteX5" fmla="*/ 50631 w 50630"/>
                <a:gd name="connsiteY5" fmla="*/ 123704 h 12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" h="123703">
                  <a:moveTo>
                    <a:pt x="50631" y="123704"/>
                  </a:moveTo>
                  <a:lnTo>
                    <a:pt x="6860" y="123172"/>
                  </a:lnTo>
                  <a:cubicBezTo>
                    <a:pt x="-6209" y="113824"/>
                    <a:pt x="1632" y="15783"/>
                    <a:pt x="11822" y="5151"/>
                  </a:cubicBezTo>
                  <a:cubicBezTo>
                    <a:pt x="15942" y="853"/>
                    <a:pt x="27594" y="-1982"/>
                    <a:pt x="32821" y="1695"/>
                  </a:cubicBezTo>
                  <a:cubicBezTo>
                    <a:pt x="37650" y="4575"/>
                    <a:pt x="50631" y="32308"/>
                    <a:pt x="50631" y="37314"/>
                  </a:cubicBezTo>
                  <a:lnTo>
                    <a:pt x="50631" y="12370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00DF26A-8CE1-46C3-2EB9-69D69D1B54A1}"/>
                </a:ext>
              </a:extLst>
            </p:cNvPr>
            <p:cNvSpPr/>
            <p:nvPr/>
          </p:nvSpPr>
          <p:spPr>
            <a:xfrm>
              <a:off x="-7423546" y="2513774"/>
              <a:ext cx="57629" cy="137091"/>
            </a:xfrm>
            <a:custGeom>
              <a:avLst/>
              <a:gdLst>
                <a:gd name="connsiteX0" fmla="*/ 30773 w 57629"/>
                <a:gd name="connsiteY0" fmla="*/ 427 h 137091"/>
                <a:gd name="connsiteX1" fmla="*/ 51905 w 57629"/>
                <a:gd name="connsiteY1" fmla="*/ 56868 h 137091"/>
                <a:gd name="connsiteX2" fmla="*/ 57620 w 57629"/>
                <a:gd name="connsiteY2" fmla="*/ 118049 h 137091"/>
                <a:gd name="connsiteX3" fmla="*/ 115 w 57629"/>
                <a:gd name="connsiteY3" fmla="*/ 126157 h 137091"/>
                <a:gd name="connsiteX4" fmla="*/ 30773 w 57629"/>
                <a:gd name="connsiteY4" fmla="*/ 427 h 13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29" h="137091">
                  <a:moveTo>
                    <a:pt x="30773" y="427"/>
                  </a:moveTo>
                  <a:cubicBezTo>
                    <a:pt x="35425" y="19078"/>
                    <a:pt x="48892" y="37729"/>
                    <a:pt x="51905" y="56868"/>
                  </a:cubicBezTo>
                  <a:cubicBezTo>
                    <a:pt x="53854" y="69139"/>
                    <a:pt x="57841" y="106708"/>
                    <a:pt x="57620" y="118049"/>
                  </a:cubicBezTo>
                  <a:cubicBezTo>
                    <a:pt x="56956" y="150966"/>
                    <a:pt x="1976" y="132580"/>
                    <a:pt x="115" y="126157"/>
                  </a:cubicBezTo>
                  <a:cubicBezTo>
                    <a:pt x="-1745" y="119733"/>
                    <a:pt x="19343" y="-8301"/>
                    <a:pt x="30773" y="42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A228868-FA70-51BE-C3F2-C082A16873F5}"/>
                </a:ext>
              </a:extLst>
            </p:cNvPr>
            <p:cNvSpPr/>
            <p:nvPr/>
          </p:nvSpPr>
          <p:spPr>
            <a:xfrm>
              <a:off x="-6337038" y="2455947"/>
              <a:ext cx="52211" cy="116156"/>
            </a:xfrm>
            <a:custGeom>
              <a:avLst/>
              <a:gdLst>
                <a:gd name="connsiteX0" fmla="*/ 42387 w 52211"/>
                <a:gd name="connsiteY0" fmla="*/ 1281 h 116156"/>
                <a:gd name="connsiteX1" fmla="*/ 51292 w 52211"/>
                <a:gd name="connsiteY1" fmla="*/ 104195 h 116156"/>
                <a:gd name="connsiteX2" fmla="*/ 10534 w 52211"/>
                <a:gd name="connsiteY2" fmla="*/ 116157 h 116156"/>
                <a:gd name="connsiteX3" fmla="*/ 34 w 52211"/>
                <a:gd name="connsiteY3" fmla="*/ 95335 h 116156"/>
                <a:gd name="connsiteX4" fmla="*/ 8186 w 52211"/>
                <a:gd name="connsiteY4" fmla="*/ 7882 h 116156"/>
                <a:gd name="connsiteX5" fmla="*/ 42431 w 52211"/>
                <a:gd name="connsiteY5" fmla="*/ 1281 h 11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11" h="116156">
                  <a:moveTo>
                    <a:pt x="42387" y="1281"/>
                  </a:moveTo>
                  <a:cubicBezTo>
                    <a:pt x="52975" y="34463"/>
                    <a:pt x="53197" y="69595"/>
                    <a:pt x="51292" y="104195"/>
                  </a:cubicBezTo>
                  <a:lnTo>
                    <a:pt x="10534" y="116157"/>
                  </a:lnTo>
                  <a:cubicBezTo>
                    <a:pt x="7432" y="115448"/>
                    <a:pt x="300" y="98879"/>
                    <a:pt x="34" y="95335"/>
                  </a:cubicBezTo>
                  <a:cubicBezTo>
                    <a:pt x="-542" y="88158"/>
                    <a:pt x="6325" y="13730"/>
                    <a:pt x="8186" y="7882"/>
                  </a:cubicBezTo>
                  <a:cubicBezTo>
                    <a:pt x="11641" y="-3017"/>
                    <a:pt x="32685" y="217"/>
                    <a:pt x="42431" y="1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F2E58E7-B939-AD4C-0C5D-F7B2D8F535DE}"/>
                </a:ext>
              </a:extLst>
            </p:cNvPr>
            <p:cNvSpPr/>
            <p:nvPr/>
          </p:nvSpPr>
          <p:spPr>
            <a:xfrm>
              <a:off x="-6427425" y="2500866"/>
              <a:ext cx="364080" cy="349988"/>
            </a:xfrm>
            <a:custGeom>
              <a:avLst/>
              <a:gdLst>
                <a:gd name="connsiteX0" fmla="*/ 9303 w 364080"/>
                <a:gd name="connsiteY0" fmla="*/ 0 h 349988"/>
                <a:gd name="connsiteX1" fmla="*/ 13468 w 364080"/>
                <a:gd name="connsiteY1" fmla="*/ 15683 h 349988"/>
                <a:gd name="connsiteX2" fmla="*/ 73630 w 364080"/>
                <a:gd name="connsiteY2" fmla="*/ 70884 h 349988"/>
                <a:gd name="connsiteX3" fmla="*/ 84617 w 364080"/>
                <a:gd name="connsiteY3" fmla="*/ 62068 h 349988"/>
                <a:gd name="connsiteX4" fmla="*/ 113414 w 364080"/>
                <a:gd name="connsiteY4" fmla="*/ 110844 h 349988"/>
                <a:gd name="connsiteX5" fmla="*/ 195551 w 364080"/>
                <a:gd name="connsiteY5" fmla="*/ 188196 h 349988"/>
                <a:gd name="connsiteX6" fmla="*/ 222088 w 364080"/>
                <a:gd name="connsiteY6" fmla="*/ 210259 h 349988"/>
                <a:gd name="connsiteX7" fmla="*/ 230815 w 364080"/>
                <a:gd name="connsiteY7" fmla="*/ 194975 h 349988"/>
                <a:gd name="connsiteX8" fmla="*/ 245701 w 364080"/>
                <a:gd name="connsiteY8" fmla="*/ 242112 h 349988"/>
                <a:gd name="connsiteX9" fmla="*/ 353665 w 364080"/>
                <a:gd name="connsiteY9" fmla="*/ 335723 h 349988"/>
                <a:gd name="connsiteX10" fmla="*/ 363722 w 364080"/>
                <a:gd name="connsiteY10" fmla="*/ 349988 h 349988"/>
                <a:gd name="connsiteX11" fmla="*/ 270244 w 364080"/>
                <a:gd name="connsiteY11" fmla="*/ 272947 h 349988"/>
                <a:gd name="connsiteX12" fmla="*/ 0 w 364080"/>
                <a:gd name="connsiteY12" fmla="*/ 15550 h 349988"/>
                <a:gd name="connsiteX13" fmla="*/ 443 w 364080"/>
                <a:gd name="connsiteY13" fmla="*/ 2304 h 349988"/>
                <a:gd name="connsiteX14" fmla="*/ 9215 w 364080"/>
                <a:gd name="connsiteY14" fmla="*/ 0 h 34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080" h="349988">
                  <a:moveTo>
                    <a:pt x="9303" y="0"/>
                  </a:moveTo>
                  <a:lnTo>
                    <a:pt x="13468" y="15683"/>
                  </a:lnTo>
                  <a:lnTo>
                    <a:pt x="73630" y="70884"/>
                  </a:lnTo>
                  <a:lnTo>
                    <a:pt x="84617" y="62068"/>
                  </a:lnTo>
                  <a:cubicBezTo>
                    <a:pt x="82934" y="79567"/>
                    <a:pt x="101629" y="97199"/>
                    <a:pt x="113414" y="110844"/>
                  </a:cubicBezTo>
                  <a:cubicBezTo>
                    <a:pt x="138002" y="139375"/>
                    <a:pt x="169678" y="160906"/>
                    <a:pt x="195551" y="188196"/>
                  </a:cubicBezTo>
                  <a:cubicBezTo>
                    <a:pt x="200645" y="193557"/>
                    <a:pt x="215132" y="220404"/>
                    <a:pt x="222088" y="210259"/>
                  </a:cubicBezTo>
                  <a:lnTo>
                    <a:pt x="230815" y="194975"/>
                  </a:lnTo>
                  <a:cubicBezTo>
                    <a:pt x="224524" y="217480"/>
                    <a:pt x="230505" y="225720"/>
                    <a:pt x="245701" y="242112"/>
                  </a:cubicBezTo>
                  <a:cubicBezTo>
                    <a:pt x="275605" y="274409"/>
                    <a:pt x="318799" y="308256"/>
                    <a:pt x="353665" y="335723"/>
                  </a:cubicBezTo>
                  <a:cubicBezTo>
                    <a:pt x="358982" y="339932"/>
                    <a:pt x="365715" y="340774"/>
                    <a:pt x="363722" y="349988"/>
                  </a:cubicBezTo>
                  <a:cubicBezTo>
                    <a:pt x="322477" y="336166"/>
                    <a:pt x="298863" y="299882"/>
                    <a:pt x="270244" y="272947"/>
                  </a:cubicBezTo>
                  <a:cubicBezTo>
                    <a:pt x="179424" y="187399"/>
                    <a:pt x="93035" y="98351"/>
                    <a:pt x="0" y="15550"/>
                  </a:cubicBezTo>
                  <a:lnTo>
                    <a:pt x="443" y="2304"/>
                  </a:lnTo>
                  <a:lnTo>
                    <a:pt x="921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D397BBC-18C0-C744-F34E-D27400DC90FB}"/>
                </a:ext>
              </a:extLst>
            </p:cNvPr>
            <p:cNvSpPr/>
            <p:nvPr/>
          </p:nvSpPr>
          <p:spPr>
            <a:xfrm>
              <a:off x="-7281954" y="2257203"/>
              <a:ext cx="341064" cy="327881"/>
            </a:xfrm>
            <a:custGeom>
              <a:avLst/>
              <a:gdLst>
                <a:gd name="connsiteX0" fmla="*/ 341065 w 341064"/>
                <a:gd name="connsiteY0" fmla="*/ 44 h 327881"/>
                <a:gd name="connsiteX1" fmla="*/ 2152 w 341064"/>
                <a:gd name="connsiteY1" fmla="*/ 327882 h 327881"/>
                <a:gd name="connsiteX2" fmla="*/ 8797 w 341064"/>
                <a:gd name="connsiteY2" fmla="*/ 312331 h 327881"/>
                <a:gd name="connsiteX3" fmla="*/ 157343 w 341064"/>
                <a:gd name="connsiteY3" fmla="*/ 172912 h 327881"/>
                <a:gd name="connsiteX4" fmla="*/ 341021 w 341064"/>
                <a:gd name="connsiteY4" fmla="*/ 0 h 3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64" h="327881">
                  <a:moveTo>
                    <a:pt x="341065" y="44"/>
                  </a:moveTo>
                  <a:lnTo>
                    <a:pt x="2152" y="327882"/>
                  </a:lnTo>
                  <a:cubicBezTo>
                    <a:pt x="-4095" y="321059"/>
                    <a:pt x="4854" y="316717"/>
                    <a:pt x="8797" y="312331"/>
                  </a:cubicBezTo>
                  <a:cubicBezTo>
                    <a:pt x="52435" y="264175"/>
                    <a:pt x="110072" y="218499"/>
                    <a:pt x="157343" y="172912"/>
                  </a:cubicBezTo>
                  <a:cubicBezTo>
                    <a:pt x="217772" y="114566"/>
                    <a:pt x="272839" y="49707"/>
                    <a:pt x="341021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132E25-93E9-8FD5-74B9-CA8D046B8469}"/>
                </a:ext>
              </a:extLst>
            </p:cNvPr>
            <p:cNvSpPr/>
            <p:nvPr/>
          </p:nvSpPr>
          <p:spPr>
            <a:xfrm>
              <a:off x="-1270192" y="4352747"/>
              <a:ext cx="181683" cy="66497"/>
            </a:xfrm>
            <a:custGeom>
              <a:avLst/>
              <a:gdLst>
                <a:gd name="connsiteX0" fmla="*/ 181684 w 181683"/>
                <a:gd name="connsiteY0" fmla="*/ 0 h 66497"/>
                <a:gd name="connsiteX1" fmla="*/ 174241 w 181683"/>
                <a:gd name="connsiteY1" fmla="*/ 17898 h 66497"/>
                <a:gd name="connsiteX2" fmla="*/ 24765 w 181683"/>
                <a:gd name="connsiteY2" fmla="*/ 17234 h 66497"/>
                <a:gd name="connsiteX3" fmla="*/ 22196 w 181683"/>
                <a:gd name="connsiteY3" fmla="*/ 66498 h 66497"/>
                <a:gd name="connsiteX4" fmla="*/ 0 w 181683"/>
                <a:gd name="connsiteY4" fmla="*/ 66498 h 66497"/>
                <a:gd name="connsiteX5" fmla="*/ 0 w 181683"/>
                <a:gd name="connsiteY5" fmla="*/ 0 h 66497"/>
                <a:gd name="connsiteX6" fmla="*/ 181640 w 181683"/>
                <a:gd name="connsiteY6" fmla="*/ 0 h 6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683" h="66497">
                  <a:moveTo>
                    <a:pt x="181684" y="0"/>
                  </a:moveTo>
                  <a:lnTo>
                    <a:pt x="174241" y="17898"/>
                  </a:lnTo>
                  <a:cubicBezTo>
                    <a:pt x="124268" y="21974"/>
                    <a:pt x="74472" y="5405"/>
                    <a:pt x="24765" y="17234"/>
                  </a:cubicBezTo>
                  <a:lnTo>
                    <a:pt x="22196" y="66498"/>
                  </a:lnTo>
                  <a:lnTo>
                    <a:pt x="0" y="66498"/>
                  </a:lnTo>
                  <a:lnTo>
                    <a:pt x="0" y="0"/>
                  </a:lnTo>
                  <a:lnTo>
                    <a:pt x="18164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0C162C-FEA9-6954-F3C0-012B5969B8F0}"/>
                </a:ext>
              </a:extLst>
            </p:cNvPr>
            <p:cNvSpPr/>
            <p:nvPr/>
          </p:nvSpPr>
          <p:spPr>
            <a:xfrm>
              <a:off x="-1580263" y="435274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70076 w 177209"/>
                <a:gd name="connsiteY1" fmla="*/ 17987 h 62023"/>
                <a:gd name="connsiteX2" fmla="*/ 17721 w 177209"/>
                <a:gd name="connsiteY2" fmla="*/ 13246 h 62023"/>
                <a:gd name="connsiteX3" fmla="*/ 15461 w 177209"/>
                <a:gd name="connsiteY3" fmla="*/ 62023 h 62023"/>
                <a:gd name="connsiteX4" fmla="*/ 0 w 177209"/>
                <a:gd name="connsiteY4" fmla="*/ 62023 h 62023"/>
                <a:gd name="connsiteX5" fmla="*/ 0 w 177209"/>
                <a:gd name="connsiteY5" fmla="*/ 0 h 62023"/>
                <a:gd name="connsiteX6" fmla="*/ 177209 w 17720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70076" y="17987"/>
                  </a:lnTo>
                  <a:lnTo>
                    <a:pt x="17721" y="13246"/>
                  </a:lnTo>
                  <a:lnTo>
                    <a:pt x="15461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F8AFC27-6B54-8222-1599-324856EEB28F}"/>
                </a:ext>
              </a:extLst>
            </p:cNvPr>
            <p:cNvSpPr/>
            <p:nvPr/>
          </p:nvSpPr>
          <p:spPr>
            <a:xfrm>
              <a:off x="-3144136" y="435274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69767 w 177209"/>
                <a:gd name="connsiteY1" fmla="*/ 17854 h 62023"/>
                <a:gd name="connsiteX2" fmla="*/ 22107 w 177209"/>
                <a:gd name="connsiteY2" fmla="*/ 13246 h 62023"/>
                <a:gd name="connsiteX3" fmla="*/ 22151 w 177209"/>
                <a:gd name="connsiteY3" fmla="*/ 62023 h 62023"/>
                <a:gd name="connsiteX4" fmla="*/ 0 w 177209"/>
                <a:gd name="connsiteY4" fmla="*/ 62023 h 62023"/>
                <a:gd name="connsiteX5" fmla="*/ 0 w 177209"/>
                <a:gd name="connsiteY5" fmla="*/ 0 h 62023"/>
                <a:gd name="connsiteX6" fmla="*/ 177209 w 17720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69767" y="17854"/>
                  </a:lnTo>
                  <a:lnTo>
                    <a:pt x="22107" y="13246"/>
                  </a:lnTo>
                  <a:lnTo>
                    <a:pt x="22151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91945B-C14C-C8AD-7E2A-CAE6A7915227}"/>
                </a:ext>
              </a:extLst>
            </p:cNvPr>
            <p:cNvSpPr/>
            <p:nvPr/>
          </p:nvSpPr>
          <p:spPr>
            <a:xfrm>
              <a:off x="-7490238" y="2518631"/>
              <a:ext cx="407581" cy="314590"/>
            </a:xfrm>
            <a:custGeom>
              <a:avLst/>
              <a:gdLst>
                <a:gd name="connsiteX0" fmla="*/ 407581 w 407581"/>
                <a:gd name="connsiteY0" fmla="*/ 314591 h 314590"/>
                <a:gd name="connsiteX1" fmla="*/ 0 w 407581"/>
                <a:gd name="connsiteY1" fmla="*/ 312331 h 314590"/>
                <a:gd name="connsiteX2" fmla="*/ 66365 w 407581"/>
                <a:gd name="connsiteY2" fmla="*/ 254605 h 314590"/>
                <a:gd name="connsiteX3" fmla="*/ 132907 w 407581"/>
                <a:gd name="connsiteY3" fmla="*/ 194930 h 314590"/>
                <a:gd name="connsiteX4" fmla="*/ 124091 w 407581"/>
                <a:gd name="connsiteY4" fmla="*/ 210436 h 314590"/>
                <a:gd name="connsiteX5" fmla="*/ 35531 w 407581"/>
                <a:gd name="connsiteY5" fmla="*/ 310116 h 314590"/>
                <a:gd name="connsiteX6" fmla="*/ 385430 w 407581"/>
                <a:gd name="connsiteY6" fmla="*/ 310116 h 314590"/>
                <a:gd name="connsiteX7" fmla="*/ 340375 w 407581"/>
                <a:gd name="connsiteY7" fmla="*/ 224480 h 314590"/>
                <a:gd name="connsiteX8" fmla="*/ 320084 w 407581"/>
                <a:gd name="connsiteY8" fmla="*/ 160596 h 314590"/>
                <a:gd name="connsiteX9" fmla="*/ 327793 w 407581"/>
                <a:gd name="connsiteY9" fmla="*/ 17721 h 314590"/>
                <a:gd name="connsiteX10" fmla="*/ 174994 w 407581"/>
                <a:gd name="connsiteY10" fmla="*/ 159488 h 314590"/>
                <a:gd name="connsiteX11" fmla="*/ 159488 w 407581"/>
                <a:gd name="connsiteY11" fmla="*/ 168304 h 314590"/>
                <a:gd name="connsiteX12" fmla="*/ 332223 w 407581"/>
                <a:gd name="connsiteY12" fmla="*/ 0 h 314590"/>
                <a:gd name="connsiteX13" fmla="*/ 329831 w 407581"/>
                <a:gd name="connsiteY13" fmla="*/ 168570 h 314590"/>
                <a:gd name="connsiteX14" fmla="*/ 366956 w 407581"/>
                <a:gd name="connsiteY14" fmla="*/ 264352 h 314590"/>
                <a:gd name="connsiteX15" fmla="*/ 407537 w 407581"/>
                <a:gd name="connsiteY15" fmla="*/ 314591 h 31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581" h="314590">
                  <a:moveTo>
                    <a:pt x="407581" y="314591"/>
                  </a:moveTo>
                  <a:lnTo>
                    <a:pt x="0" y="312331"/>
                  </a:lnTo>
                  <a:cubicBezTo>
                    <a:pt x="35309" y="310604"/>
                    <a:pt x="45897" y="276136"/>
                    <a:pt x="66365" y="254605"/>
                  </a:cubicBezTo>
                  <a:cubicBezTo>
                    <a:pt x="86965" y="232986"/>
                    <a:pt x="111022" y="215043"/>
                    <a:pt x="132907" y="194930"/>
                  </a:cubicBezTo>
                  <a:cubicBezTo>
                    <a:pt x="134857" y="203215"/>
                    <a:pt x="128299" y="205474"/>
                    <a:pt x="124091" y="210436"/>
                  </a:cubicBezTo>
                  <a:cubicBezTo>
                    <a:pt x="95737" y="244106"/>
                    <a:pt x="51878" y="265194"/>
                    <a:pt x="35531" y="310116"/>
                  </a:cubicBezTo>
                  <a:lnTo>
                    <a:pt x="385430" y="310116"/>
                  </a:lnTo>
                  <a:cubicBezTo>
                    <a:pt x="373114" y="280212"/>
                    <a:pt x="352824" y="254561"/>
                    <a:pt x="340375" y="224480"/>
                  </a:cubicBezTo>
                  <a:cubicBezTo>
                    <a:pt x="332046" y="204367"/>
                    <a:pt x="323894" y="182038"/>
                    <a:pt x="320084" y="160596"/>
                  </a:cubicBezTo>
                  <a:cubicBezTo>
                    <a:pt x="311268" y="110623"/>
                    <a:pt x="317825" y="66764"/>
                    <a:pt x="327793" y="17721"/>
                  </a:cubicBezTo>
                  <a:cubicBezTo>
                    <a:pt x="273124" y="59055"/>
                    <a:pt x="227980" y="114832"/>
                    <a:pt x="174994" y="159488"/>
                  </a:cubicBezTo>
                  <a:cubicBezTo>
                    <a:pt x="170032" y="163697"/>
                    <a:pt x="167773" y="170209"/>
                    <a:pt x="159488" y="168304"/>
                  </a:cubicBezTo>
                  <a:lnTo>
                    <a:pt x="332223" y="0"/>
                  </a:lnTo>
                  <a:cubicBezTo>
                    <a:pt x="328900" y="57992"/>
                    <a:pt x="320217" y="110357"/>
                    <a:pt x="329831" y="168570"/>
                  </a:cubicBezTo>
                  <a:cubicBezTo>
                    <a:pt x="334793" y="198652"/>
                    <a:pt x="352204" y="237549"/>
                    <a:pt x="366956" y="264352"/>
                  </a:cubicBezTo>
                  <a:cubicBezTo>
                    <a:pt x="376171" y="281098"/>
                    <a:pt x="389551" y="309806"/>
                    <a:pt x="407537" y="3145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22F016-9541-053A-CD2D-B09539A095F7}"/>
                </a:ext>
              </a:extLst>
            </p:cNvPr>
            <p:cNvSpPr/>
            <p:nvPr/>
          </p:nvSpPr>
          <p:spPr>
            <a:xfrm>
              <a:off x="-3768798" y="4352747"/>
              <a:ext cx="177209" cy="66834"/>
            </a:xfrm>
            <a:custGeom>
              <a:avLst/>
              <a:gdLst>
                <a:gd name="connsiteX0" fmla="*/ 177209 w 177209"/>
                <a:gd name="connsiteY0" fmla="*/ 0 h 66834"/>
                <a:gd name="connsiteX1" fmla="*/ 177209 w 177209"/>
                <a:gd name="connsiteY1" fmla="*/ 13291 h 66834"/>
                <a:gd name="connsiteX2" fmla="*/ 17721 w 177209"/>
                <a:gd name="connsiteY2" fmla="*/ 13291 h 66834"/>
                <a:gd name="connsiteX3" fmla="*/ 0 w 177209"/>
                <a:gd name="connsiteY3" fmla="*/ 66409 h 66834"/>
                <a:gd name="connsiteX4" fmla="*/ 0 w 177209"/>
                <a:gd name="connsiteY4" fmla="*/ 0 h 66834"/>
                <a:gd name="connsiteX5" fmla="*/ 177209 w 177209"/>
                <a:gd name="connsiteY5" fmla="*/ 0 h 6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09" h="66834">
                  <a:moveTo>
                    <a:pt x="177209" y="0"/>
                  </a:moveTo>
                  <a:lnTo>
                    <a:pt x="177209" y="13291"/>
                  </a:lnTo>
                  <a:lnTo>
                    <a:pt x="17721" y="13291"/>
                  </a:lnTo>
                  <a:cubicBezTo>
                    <a:pt x="18296" y="35885"/>
                    <a:pt x="36283" y="71105"/>
                    <a:pt x="0" y="66409"/>
                  </a:cubicBez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F69939-C563-D23D-6AB0-23F7A30D438A}"/>
                </a:ext>
              </a:extLst>
            </p:cNvPr>
            <p:cNvSpPr/>
            <p:nvPr/>
          </p:nvSpPr>
          <p:spPr>
            <a:xfrm>
              <a:off x="-3454252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46 h 66453"/>
                <a:gd name="connsiteX2" fmla="*/ 22107 w 172779"/>
                <a:gd name="connsiteY2" fmla="*/ 17677 h 66453"/>
                <a:gd name="connsiteX3" fmla="*/ 22329 w 172779"/>
                <a:gd name="connsiteY3" fmla="*/ 58966 h 66453"/>
                <a:gd name="connsiteX4" fmla="*/ 669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46"/>
                  </a:lnTo>
                  <a:lnTo>
                    <a:pt x="22107" y="17677"/>
                  </a:lnTo>
                  <a:lnTo>
                    <a:pt x="22329" y="58966"/>
                  </a:lnTo>
                  <a:lnTo>
                    <a:pt x="669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114931F-7AF4-2B07-54AB-71D24FDC1B40}"/>
                </a:ext>
              </a:extLst>
            </p:cNvPr>
            <p:cNvSpPr/>
            <p:nvPr/>
          </p:nvSpPr>
          <p:spPr>
            <a:xfrm>
              <a:off x="-2209356" y="472931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77209 w 177209"/>
                <a:gd name="connsiteY1" fmla="*/ 8816 h 62023"/>
                <a:gd name="connsiteX2" fmla="*/ 157273 w 177209"/>
                <a:gd name="connsiteY2" fmla="*/ 13291 h 62023"/>
                <a:gd name="connsiteX3" fmla="*/ 22151 w 177209"/>
                <a:gd name="connsiteY3" fmla="*/ 13291 h 62023"/>
                <a:gd name="connsiteX4" fmla="*/ 22151 w 177209"/>
                <a:gd name="connsiteY4" fmla="*/ 62023 h 62023"/>
                <a:gd name="connsiteX5" fmla="*/ 4164 w 177209"/>
                <a:gd name="connsiteY5" fmla="*/ 60074 h 62023"/>
                <a:gd name="connsiteX6" fmla="*/ 0 w 177209"/>
                <a:gd name="connsiteY6" fmla="*/ 0 h 62023"/>
                <a:gd name="connsiteX7" fmla="*/ 177209 w 177209"/>
                <a:gd name="connsiteY7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77209" y="8816"/>
                  </a:lnTo>
                  <a:cubicBezTo>
                    <a:pt x="170298" y="5936"/>
                    <a:pt x="160640" y="13291"/>
                    <a:pt x="157273" y="13291"/>
                  </a:cubicBezTo>
                  <a:lnTo>
                    <a:pt x="22151" y="13291"/>
                  </a:lnTo>
                  <a:lnTo>
                    <a:pt x="22151" y="62023"/>
                  </a:lnTo>
                  <a:cubicBezTo>
                    <a:pt x="22151" y="62023"/>
                    <a:pt x="4164" y="60074"/>
                    <a:pt x="4164" y="60074"/>
                  </a:cubicBez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888F09B-72EA-399B-4E61-2DDD0E475C62}"/>
                </a:ext>
              </a:extLst>
            </p:cNvPr>
            <p:cNvSpPr/>
            <p:nvPr/>
          </p:nvSpPr>
          <p:spPr>
            <a:xfrm>
              <a:off x="-2829589" y="4352747"/>
              <a:ext cx="177209" cy="66453"/>
            </a:xfrm>
            <a:custGeom>
              <a:avLst/>
              <a:gdLst>
                <a:gd name="connsiteX0" fmla="*/ 177209 w 177209"/>
                <a:gd name="connsiteY0" fmla="*/ 0 h 66453"/>
                <a:gd name="connsiteX1" fmla="*/ 177209 w 177209"/>
                <a:gd name="connsiteY1" fmla="*/ 13291 h 66453"/>
                <a:gd name="connsiteX2" fmla="*/ 17721 w 177209"/>
                <a:gd name="connsiteY2" fmla="*/ 13291 h 66453"/>
                <a:gd name="connsiteX3" fmla="*/ 17677 w 177209"/>
                <a:gd name="connsiteY3" fmla="*/ 66453 h 66453"/>
                <a:gd name="connsiteX4" fmla="*/ 0 w 177209"/>
                <a:gd name="connsiteY4" fmla="*/ 66453 h 66453"/>
                <a:gd name="connsiteX5" fmla="*/ 0 w 177209"/>
                <a:gd name="connsiteY5" fmla="*/ 0 h 66453"/>
                <a:gd name="connsiteX6" fmla="*/ 177209 w 17720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6453">
                  <a:moveTo>
                    <a:pt x="177209" y="0"/>
                  </a:moveTo>
                  <a:lnTo>
                    <a:pt x="177209" y="13291"/>
                  </a:lnTo>
                  <a:lnTo>
                    <a:pt x="17721" y="13291"/>
                  </a:lnTo>
                  <a:lnTo>
                    <a:pt x="17677" y="66453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45B2546-471B-65EC-4645-341F4C252794}"/>
                </a:ext>
              </a:extLst>
            </p:cNvPr>
            <p:cNvSpPr/>
            <p:nvPr/>
          </p:nvSpPr>
          <p:spPr>
            <a:xfrm>
              <a:off x="-2829633" y="5305247"/>
              <a:ext cx="172823" cy="57593"/>
            </a:xfrm>
            <a:custGeom>
              <a:avLst/>
              <a:gdLst>
                <a:gd name="connsiteX0" fmla="*/ 172823 w 172823"/>
                <a:gd name="connsiteY0" fmla="*/ 0 h 57593"/>
                <a:gd name="connsiteX1" fmla="*/ 172823 w 172823"/>
                <a:gd name="connsiteY1" fmla="*/ 13291 h 57593"/>
                <a:gd name="connsiteX2" fmla="*/ 22196 w 172823"/>
                <a:gd name="connsiteY2" fmla="*/ 13291 h 57593"/>
                <a:gd name="connsiteX3" fmla="*/ 22196 w 172823"/>
                <a:gd name="connsiteY3" fmla="*/ 57593 h 57593"/>
                <a:gd name="connsiteX4" fmla="*/ 0 w 172823"/>
                <a:gd name="connsiteY4" fmla="*/ 57593 h 57593"/>
                <a:gd name="connsiteX5" fmla="*/ 44 w 172823"/>
                <a:gd name="connsiteY5" fmla="*/ 0 h 57593"/>
                <a:gd name="connsiteX6" fmla="*/ 172823 w 172823"/>
                <a:gd name="connsiteY6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23" h="57593">
                  <a:moveTo>
                    <a:pt x="172823" y="0"/>
                  </a:moveTo>
                  <a:lnTo>
                    <a:pt x="172823" y="13291"/>
                  </a:lnTo>
                  <a:lnTo>
                    <a:pt x="22196" y="13291"/>
                  </a:lnTo>
                  <a:lnTo>
                    <a:pt x="22196" y="57593"/>
                  </a:lnTo>
                  <a:lnTo>
                    <a:pt x="0" y="57593"/>
                  </a:lnTo>
                  <a:lnTo>
                    <a:pt x="44" y="0"/>
                  </a:lnTo>
                  <a:lnTo>
                    <a:pt x="1728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1704F92-1FD3-A75C-FCED-06881378309F}"/>
                </a:ext>
              </a:extLst>
            </p:cNvPr>
            <p:cNvSpPr/>
            <p:nvPr/>
          </p:nvSpPr>
          <p:spPr>
            <a:xfrm>
              <a:off x="-3768843" y="5305247"/>
              <a:ext cx="172823" cy="57637"/>
            </a:xfrm>
            <a:custGeom>
              <a:avLst/>
              <a:gdLst>
                <a:gd name="connsiteX0" fmla="*/ 172823 w 172823"/>
                <a:gd name="connsiteY0" fmla="*/ 0 h 57637"/>
                <a:gd name="connsiteX1" fmla="*/ 172823 w 172823"/>
                <a:gd name="connsiteY1" fmla="*/ 8772 h 57637"/>
                <a:gd name="connsiteX2" fmla="*/ 161748 w 172823"/>
                <a:gd name="connsiteY2" fmla="*/ 13291 h 57637"/>
                <a:gd name="connsiteX3" fmla="*/ 22196 w 172823"/>
                <a:gd name="connsiteY3" fmla="*/ 13291 h 57637"/>
                <a:gd name="connsiteX4" fmla="*/ 22196 w 172823"/>
                <a:gd name="connsiteY4" fmla="*/ 57637 h 57637"/>
                <a:gd name="connsiteX5" fmla="*/ 0 w 172823"/>
                <a:gd name="connsiteY5" fmla="*/ 57637 h 57637"/>
                <a:gd name="connsiteX6" fmla="*/ 0 w 172823"/>
                <a:gd name="connsiteY6" fmla="*/ 0 h 57637"/>
                <a:gd name="connsiteX7" fmla="*/ 172823 w 172823"/>
                <a:gd name="connsiteY7" fmla="*/ 0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823" h="57637">
                  <a:moveTo>
                    <a:pt x="172823" y="0"/>
                  </a:moveTo>
                  <a:lnTo>
                    <a:pt x="172823" y="8772"/>
                  </a:lnTo>
                  <a:cubicBezTo>
                    <a:pt x="168571" y="7664"/>
                    <a:pt x="163388" y="13291"/>
                    <a:pt x="161748" y="13291"/>
                  </a:cubicBezTo>
                  <a:lnTo>
                    <a:pt x="22196" y="13291"/>
                  </a:lnTo>
                  <a:lnTo>
                    <a:pt x="22196" y="57637"/>
                  </a:lnTo>
                  <a:cubicBezTo>
                    <a:pt x="22196" y="57637"/>
                    <a:pt x="0" y="57637"/>
                    <a:pt x="0" y="57637"/>
                  </a:cubicBezTo>
                  <a:lnTo>
                    <a:pt x="0" y="0"/>
                  </a:lnTo>
                  <a:lnTo>
                    <a:pt x="1728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BDE2CC-7759-3884-BE65-65688CFF4F64}"/>
                </a:ext>
              </a:extLst>
            </p:cNvPr>
            <p:cNvSpPr/>
            <p:nvPr/>
          </p:nvSpPr>
          <p:spPr>
            <a:xfrm>
              <a:off x="-4078915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91 h 66453"/>
                <a:gd name="connsiteX2" fmla="*/ 17721 w 172779"/>
                <a:gd name="connsiteY2" fmla="*/ 13291 h 66453"/>
                <a:gd name="connsiteX3" fmla="*/ 17677 w 172779"/>
                <a:gd name="connsiteY3" fmla="*/ 66453 h 66453"/>
                <a:gd name="connsiteX4" fmla="*/ 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677" y="66453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CBFECBB-3C07-7D2F-FABA-F180A496AB86}"/>
                </a:ext>
              </a:extLst>
            </p:cNvPr>
            <p:cNvSpPr/>
            <p:nvPr/>
          </p:nvSpPr>
          <p:spPr>
            <a:xfrm>
              <a:off x="-2090137" y="3590747"/>
              <a:ext cx="182036" cy="61126"/>
            </a:xfrm>
            <a:custGeom>
              <a:avLst/>
              <a:gdLst>
                <a:gd name="connsiteX0" fmla="*/ 182036 w 182036"/>
                <a:gd name="connsiteY0" fmla="*/ 0 h 61126"/>
                <a:gd name="connsiteX1" fmla="*/ 175391 w 182036"/>
                <a:gd name="connsiteY1" fmla="*/ 13291 h 61126"/>
                <a:gd name="connsiteX2" fmla="*/ 18118 w 182036"/>
                <a:gd name="connsiteY2" fmla="*/ 13291 h 61126"/>
                <a:gd name="connsiteX3" fmla="*/ 18118 w 182036"/>
                <a:gd name="connsiteY3" fmla="*/ 59808 h 61126"/>
                <a:gd name="connsiteX4" fmla="*/ 397 w 182036"/>
                <a:gd name="connsiteY4" fmla="*/ 0 h 61126"/>
                <a:gd name="connsiteX5" fmla="*/ 182036 w 182036"/>
                <a:gd name="connsiteY5" fmla="*/ 0 h 6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36" h="61126">
                  <a:moveTo>
                    <a:pt x="182036" y="0"/>
                  </a:moveTo>
                  <a:lnTo>
                    <a:pt x="175391" y="13291"/>
                  </a:lnTo>
                  <a:lnTo>
                    <a:pt x="18118" y="13291"/>
                  </a:lnTo>
                  <a:lnTo>
                    <a:pt x="18118" y="59808"/>
                  </a:lnTo>
                  <a:cubicBezTo>
                    <a:pt x="-9128" y="70086"/>
                    <a:pt x="3276" y="17455"/>
                    <a:pt x="397" y="0"/>
                  </a:cubicBezTo>
                  <a:lnTo>
                    <a:pt x="18203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82D98C0-63BC-8A09-344B-A79DE40A9A22}"/>
                </a:ext>
              </a:extLst>
            </p:cNvPr>
            <p:cNvSpPr/>
            <p:nvPr/>
          </p:nvSpPr>
          <p:spPr>
            <a:xfrm>
              <a:off x="-2204926" y="4352747"/>
              <a:ext cx="172779" cy="66762"/>
            </a:xfrm>
            <a:custGeom>
              <a:avLst/>
              <a:gdLst>
                <a:gd name="connsiteX0" fmla="*/ 172779 w 172779"/>
                <a:gd name="connsiteY0" fmla="*/ 0 h 66762"/>
                <a:gd name="connsiteX1" fmla="*/ 172779 w 172779"/>
                <a:gd name="connsiteY1" fmla="*/ 13291 h 66762"/>
                <a:gd name="connsiteX2" fmla="*/ 17721 w 172779"/>
                <a:gd name="connsiteY2" fmla="*/ 13291 h 66762"/>
                <a:gd name="connsiteX3" fmla="*/ 17012 w 172779"/>
                <a:gd name="connsiteY3" fmla="*/ 59099 h 66762"/>
                <a:gd name="connsiteX4" fmla="*/ 0 w 172779"/>
                <a:gd name="connsiteY4" fmla="*/ 66453 h 66762"/>
                <a:gd name="connsiteX5" fmla="*/ 0 w 172779"/>
                <a:gd name="connsiteY5" fmla="*/ 0 h 66762"/>
                <a:gd name="connsiteX6" fmla="*/ 172779 w 172779"/>
                <a:gd name="connsiteY6" fmla="*/ 0 h 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762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012" y="59099"/>
                  </a:lnTo>
                  <a:cubicBezTo>
                    <a:pt x="14088" y="67472"/>
                    <a:pt x="8019" y="67118"/>
                    <a:pt x="0" y="66453"/>
                  </a:cubicBez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7BA92-E1F9-D0B3-6747-FF49FDA0357B}"/>
                </a:ext>
              </a:extLst>
            </p:cNvPr>
            <p:cNvSpPr/>
            <p:nvPr/>
          </p:nvSpPr>
          <p:spPr>
            <a:xfrm>
              <a:off x="-2515043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91 h 66453"/>
                <a:gd name="connsiteX2" fmla="*/ 17721 w 172779"/>
                <a:gd name="connsiteY2" fmla="*/ 13291 h 66453"/>
                <a:gd name="connsiteX3" fmla="*/ 17898 w 172779"/>
                <a:gd name="connsiteY3" fmla="*/ 58966 h 66453"/>
                <a:gd name="connsiteX4" fmla="*/ 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898" y="58966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A78A9D5-296F-DFE2-356E-FA1123600AB9}"/>
                </a:ext>
              </a:extLst>
            </p:cNvPr>
            <p:cNvSpPr/>
            <p:nvPr/>
          </p:nvSpPr>
          <p:spPr>
            <a:xfrm>
              <a:off x="-3768798" y="4729317"/>
              <a:ext cx="172779" cy="62976"/>
            </a:xfrm>
            <a:custGeom>
              <a:avLst/>
              <a:gdLst>
                <a:gd name="connsiteX0" fmla="*/ 139552 w 172779"/>
                <a:gd name="connsiteY0" fmla="*/ 0 h 62976"/>
                <a:gd name="connsiteX1" fmla="*/ 172779 w 172779"/>
                <a:gd name="connsiteY1" fmla="*/ 0 h 62976"/>
                <a:gd name="connsiteX2" fmla="*/ 172779 w 172779"/>
                <a:gd name="connsiteY2" fmla="*/ 13291 h 62976"/>
                <a:gd name="connsiteX3" fmla="*/ 26271 w 172779"/>
                <a:gd name="connsiteY3" fmla="*/ 10810 h 62976"/>
                <a:gd name="connsiteX4" fmla="*/ 0 w 172779"/>
                <a:gd name="connsiteY4" fmla="*/ 62023 h 62976"/>
                <a:gd name="connsiteX5" fmla="*/ 0 w 172779"/>
                <a:gd name="connsiteY5" fmla="*/ 0 h 62976"/>
                <a:gd name="connsiteX6" fmla="*/ 139552 w 172779"/>
                <a:gd name="connsiteY6" fmla="*/ 0 h 6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976">
                  <a:moveTo>
                    <a:pt x="139552" y="0"/>
                  </a:moveTo>
                  <a:lnTo>
                    <a:pt x="172779" y="0"/>
                  </a:lnTo>
                  <a:cubicBezTo>
                    <a:pt x="172779" y="0"/>
                    <a:pt x="172779" y="13291"/>
                    <a:pt x="172779" y="13291"/>
                  </a:cubicBezTo>
                  <a:lnTo>
                    <a:pt x="26271" y="10810"/>
                  </a:lnTo>
                  <a:cubicBezTo>
                    <a:pt x="12980" y="20069"/>
                    <a:pt x="38056" y="70485"/>
                    <a:pt x="0" y="62023"/>
                  </a:cubicBezTo>
                  <a:lnTo>
                    <a:pt x="0" y="0"/>
                  </a:lnTo>
                  <a:lnTo>
                    <a:pt x="13955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7B1CDF7-39E1-C710-6113-5B0A99E84CCC}"/>
                </a:ext>
              </a:extLst>
            </p:cNvPr>
            <p:cNvSpPr/>
            <p:nvPr/>
          </p:nvSpPr>
          <p:spPr>
            <a:xfrm>
              <a:off x="-1890380" y="4352747"/>
              <a:ext cx="168348" cy="66453"/>
            </a:xfrm>
            <a:custGeom>
              <a:avLst/>
              <a:gdLst>
                <a:gd name="connsiteX0" fmla="*/ 168349 w 168348"/>
                <a:gd name="connsiteY0" fmla="*/ 0 h 66453"/>
                <a:gd name="connsiteX1" fmla="*/ 168304 w 168348"/>
                <a:gd name="connsiteY1" fmla="*/ 17677 h 66453"/>
                <a:gd name="connsiteX2" fmla="*/ 24986 w 168348"/>
                <a:gd name="connsiteY2" fmla="*/ 13867 h 66453"/>
                <a:gd name="connsiteX3" fmla="*/ 18341 w 168348"/>
                <a:gd name="connsiteY3" fmla="*/ 20512 h 66453"/>
                <a:gd name="connsiteX4" fmla="*/ 17012 w 168348"/>
                <a:gd name="connsiteY4" fmla="*/ 61314 h 66453"/>
                <a:gd name="connsiteX5" fmla="*/ 0 w 168348"/>
                <a:gd name="connsiteY5" fmla="*/ 66453 h 66453"/>
                <a:gd name="connsiteX6" fmla="*/ 0 w 168348"/>
                <a:gd name="connsiteY6" fmla="*/ 0 h 66453"/>
                <a:gd name="connsiteX7" fmla="*/ 168349 w 168348"/>
                <a:gd name="connsiteY7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66453">
                  <a:moveTo>
                    <a:pt x="168349" y="0"/>
                  </a:moveTo>
                  <a:lnTo>
                    <a:pt x="168304" y="17677"/>
                  </a:lnTo>
                  <a:lnTo>
                    <a:pt x="24986" y="13867"/>
                  </a:lnTo>
                  <a:lnTo>
                    <a:pt x="18341" y="20512"/>
                  </a:lnTo>
                  <a:lnTo>
                    <a:pt x="17012" y="61314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6834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291409-8EFE-C257-A714-AB14BFFD8C76}"/>
                </a:ext>
              </a:extLst>
            </p:cNvPr>
            <p:cNvSpPr/>
            <p:nvPr/>
          </p:nvSpPr>
          <p:spPr>
            <a:xfrm>
              <a:off x="-6546465" y="2822235"/>
              <a:ext cx="389727" cy="13689"/>
            </a:xfrm>
            <a:custGeom>
              <a:avLst/>
              <a:gdLst>
                <a:gd name="connsiteX0" fmla="*/ 389727 w 389727"/>
                <a:gd name="connsiteY0" fmla="*/ 6557 h 13689"/>
                <a:gd name="connsiteX1" fmla="*/ 329210 w 389727"/>
                <a:gd name="connsiteY1" fmla="*/ 13689 h 13689"/>
                <a:gd name="connsiteX2" fmla="*/ 37568 w 389727"/>
                <a:gd name="connsiteY2" fmla="*/ 12892 h 13689"/>
                <a:gd name="connsiteX3" fmla="*/ 0 w 389727"/>
                <a:gd name="connsiteY3" fmla="*/ 8728 h 13689"/>
                <a:gd name="connsiteX4" fmla="*/ 12980 w 389727"/>
                <a:gd name="connsiteY4" fmla="*/ 0 h 13689"/>
                <a:gd name="connsiteX5" fmla="*/ 72833 w 389727"/>
                <a:gd name="connsiteY5" fmla="*/ 1905 h 13689"/>
                <a:gd name="connsiteX6" fmla="*/ 389727 w 389727"/>
                <a:gd name="connsiteY6" fmla="*/ 6601 h 1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727" h="13689">
                  <a:moveTo>
                    <a:pt x="389727" y="6557"/>
                  </a:moveTo>
                  <a:lnTo>
                    <a:pt x="329210" y="13689"/>
                  </a:lnTo>
                  <a:lnTo>
                    <a:pt x="37568" y="12892"/>
                  </a:lnTo>
                  <a:lnTo>
                    <a:pt x="0" y="8728"/>
                  </a:lnTo>
                  <a:lnTo>
                    <a:pt x="12980" y="0"/>
                  </a:lnTo>
                  <a:cubicBezTo>
                    <a:pt x="28930" y="12537"/>
                    <a:pt x="54492" y="2259"/>
                    <a:pt x="72833" y="1905"/>
                  </a:cubicBezTo>
                  <a:cubicBezTo>
                    <a:pt x="178406" y="-89"/>
                    <a:pt x="284509" y="1595"/>
                    <a:pt x="389727" y="660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697E6DD-75D4-D93D-E525-9DB2C5D5A6F0}"/>
                </a:ext>
              </a:extLst>
            </p:cNvPr>
            <p:cNvSpPr/>
            <p:nvPr/>
          </p:nvSpPr>
          <p:spPr>
            <a:xfrm>
              <a:off x="-2515043" y="5305247"/>
              <a:ext cx="172779" cy="62023"/>
            </a:xfrm>
            <a:custGeom>
              <a:avLst/>
              <a:gdLst>
                <a:gd name="connsiteX0" fmla="*/ 172779 w 172779"/>
                <a:gd name="connsiteY0" fmla="*/ 0 h 62023"/>
                <a:gd name="connsiteX1" fmla="*/ 172779 w 172779"/>
                <a:gd name="connsiteY1" fmla="*/ 13291 h 62023"/>
                <a:gd name="connsiteX2" fmla="*/ 17721 w 172779"/>
                <a:gd name="connsiteY2" fmla="*/ 13291 h 62023"/>
                <a:gd name="connsiteX3" fmla="*/ 17677 w 172779"/>
                <a:gd name="connsiteY3" fmla="*/ 62023 h 62023"/>
                <a:gd name="connsiteX4" fmla="*/ 0 w 172779"/>
                <a:gd name="connsiteY4" fmla="*/ 62023 h 62023"/>
                <a:gd name="connsiteX5" fmla="*/ 0 w 172779"/>
                <a:gd name="connsiteY5" fmla="*/ 0 h 62023"/>
                <a:gd name="connsiteX6" fmla="*/ 172779 w 17277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02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677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FAF5A3F-F237-227E-DF7D-763B1BFA6B51}"/>
                </a:ext>
              </a:extLst>
            </p:cNvPr>
            <p:cNvSpPr/>
            <p:nvPr/>
          </p:nvSpPr>
          <p:spPr>
            <a:xfrm>
              <a:off x="-2968742" y="3590216"/>
              <a:ext cx="174595" cy="66940"/>
            </a:xfrm>
            <a:custGeom>
              <a:avLst/>
              <a:gdLst>
                <a:gd name="connsiteX0" fmla="*/ 174595 w 174595"/>
                <a:gd name="connsiteY0" fmla="*/ 532 h 66940"/>
                <a:gd name="connsiteX1" fmla="*/ 174551 w 174595"/>
                <a:gd name="connsiteY1" fmla="*/ 13778 h 66940"/>
                <a:gd name="connsiteX2" fmla="*/ 15107 w 174595"/>
                <a:gd name="connsiteY2" fmla="*/ 9392 h 66940"/>
                <a:gd name="connsiteX3" fmla="*/ 18828 w 174595"/>
                <a:gd name="connsiteY3" fmla="*/ 59631 h 66940"/>
                <a:gd name="connsiteX4" fmla="*/ 15373 w 174595"/>
                <a:gd name="connsiteY4" fmla="*/ 64991 h 66940"/>
                <a:gd name="connsiteX5" fmla="*/ 1816 w 174595"/>
                <a:gd name="connsiteY5" fmla="*/ 66941 h 66940"/>
                <a:gd name="connsiteX6" fmla="*/ 0 w 174595"/>
                <a:gd name="connsiteY6" fmla="*/ 0 h 66940"/>
                <a:gd name="connsiteX7" fmla="*/ 174595 w 174595"/>
                <a:gd name="connsiteY7" fmla="*/ 532 h 6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595" h="66940">
                  <a:moveTo>
                    <a:pt x="174595" y="532"/>
                  </a:moveTo>
                  <a:lnTo>
                    <a:pt x="174551" y="13778"/>
                  </a:lnTo>
                  <a:lnTo>
                    <a:pt x="15107" y="9392"/>
                  </a:lnTo>
                  <a:lnTo>
                    <a:pt x="18828" y="59631"/>
                  </a:lnTo>
                  <a:lnTo>
                    <a:pt x="15373" y="64991"/>
                  </a:lnTo>
                  <a:lnTo>
                    <a:pt x="1816" y="66941"/>
                  </a:lnTo>
                  <a:lnTo>
                    <a:pt x="0" y="0"/>
                  </a:lnTo>
                  <a:lnTo>
                    <a:pt x="174595" y="5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E2C4A2F-3893-0C6E-290C-CDE4F680BE77}"/>
                </a:ext>
              </a:extLst>
            </p:cNvPr>
            <p:cNvSpPr/>
            <p:nvPr/>
          </p:nvSpPr>
          <p:spPr>
            <a:xfrm>
              <a:off x="-4087819" y="4681160"/>
              <a:ext cx="212651" cy="26005"/>
            </a:xfrm>
            <a:custGeom>
              <a:avLst/>
              <a:gdLst>
                <a:gd name="connsiteX0" fmla="*/ 190544 w 212651"/>
                <a:gd name="connsiteY0" fmla="*/ 12715 h 26005"/>
                <a:gd name="connsiteX1" fmla="*/ 190943 w 212651"/>
                <a:gd name="connsiteY1" fmla="*/ 0 h 26005"/>
                <a:gd name="connsiteX2" fmla="*/ 207601 w 212651"/>
                <a:gd name="connsiteY2" fmla="*/ 0 h 26005"/>
                <a:gd name="connsiteX3" fmla="*/ 212651 w 212651"/>
                <a:gd name="connsiteY3" fmla="*/ 26005 h 26005"/>
                <a:gd name="connsiteX4" fmla="*/ 11076 w 212651"/>
                <a:gd name="connsiteY4" fmla="*/ 26005 h 26005"/>
                <a:gd name="connsiteX5" fmla="*/ 0 w 212651"/>
                <a:gd name="connsiteY5" fmla="*/ 21487 h 26005"/>
                <a:gd name="connsiteX6" fmla="*/ 0 w 212651"/>
                <a:gd name="connsiteY6" fmla="*/ 12715 h 26005"/>
                <a:gd name="connsiteX7" fmla="*/ 190500 w 212651"/>
                <a:gd name="connsiteY7" fmla="*/ 12715 h 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51" h="26005">
                  <a:moveTo>
                    <a:pt x="190544" y="12715"/>
                  </a:moveTo>
                  <a:lnTo>
                    <a:pt x="190943" y="0"/>
                  </a:lnTo>
                  <a:lnTo>
                    <a:pt x="207601" y="0"/>
                  </a:lnTo>
                  <a:cubicBezTo>
                    <a:pt x="207601" y="0"/>
                    <a:pt x="212651" y="26005"/>
                    <a:pt x="212651" y="26005"/>
                  </a:cubicBezTo>
                  <a:lnTo>
                    <a:pt x="11076" y="26005"/>
                  </a:lnTo>
                  <a:cubicBezTo>
                    <a:pt x="9436" y="26005"/>
                    <a:pt x="4253" y="20379"/>
                    <a:pt x="0" y="21487"/>
                  </a:cubicBezTo>
                  <a:lnTo>
                    <a:pt x="0" y="12715"/>
                  </a:lnTo>
                  <a:cubicBezTo>
                    <a:pt x="0" y="12715"/>
                    <a:pt x="190500" y="12715"/>
                    <a:pt x="190500" y="127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3A2C945-BF1F-3509-2EDC-480F13104D37}"/>
                </a:ext>
              </a:extLst>
            </p:cNvPr>
            <p:cNvSpPr/>
            <p:nvPr/>
          </p:nvSpPr>
          <p:spPr>
            <a:xfrm>
              <a:off x="-4078915" y="5305247"/>
              <a:ext cx="168348" cy="62023"/>
            </a:xfrm>
            <a:custGeom>
              <a:avLst/>
              <a:gdLst>
                <a:gd name="connsiteX0" fmla="*/ 168349 w 168348"/>
                <a:gd name="connsiteY0" fmla="*/ 0 h 62023"/>
                <a:gd name="connsiteX1" fmla="*/ 168349 w 168348"/>
                <a:gd name="connsiteY1" fmla="*/ 13291 h 62023"/>
                <a:gd name="connsiteX2" fmla="*/ 139552 w 168348"/>
                <a:gd name="connsiteY2" fmla="*/ 13291 h 62023"/>
                <a:gd name="connsiteX3" fmla="*/ 17721 w 168348"/>
                <a:gd name="connsiteY3" fmla="*/ 13291 h 62023"/>
                <a:gd name="connsiteX4" fmla="*/ 17721 w 168348"/>
                <a:gd name="connsiteY4" fmla="*/ 62023 h 62023"/>
                <a:gd name="connsiteX5" fmla="*/ 0 w 168348"/>
                <a:gd name="connsiteY5" fmla="*/ 62023 h 62023"/>
                <a:gd name="connsiteX6" fmla="*/ 0 w 168348"/>
                <a:gd name="connsiteY6" fmla="*/ 0 h 62023"/>
                <a:gd name="connsiteX7" fmla="*/ 168349 w 168348"/>
                <a:gd name="connsiteY7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62023">
                  <a:moveTo>
                    <a:pt x="168349" y="0"/>
                  </a:moveTo>
                  <a:lnTo>
                    <a:pt x="168349" y="13291"/>
                  </a:lnTo>
                  <a:cubicBezTo>
                    <a:pt x="156387" y="5227"/>
                    <a:pt x="145046" y="13291"/>
                    <a:pt x="139552" y="13291"/>
                  </a:cubicBezTo>
                  <a:lnTo>
                    <a:pt x="17721" y="13291"/>
                  </a:lnTo>
                  <a:lnTo>
                    <a:pt x="17721" y="62023"/>
                  </a:lnTo>
                  <a:cubicBezTo>
                    <a:pt x="17721" y="62023"/>
                    <a:pt x="0" y="62023"/>
                    <a:pt x="0" y="62023"/>
                  </a:cubicBezTo>
                  <a:lnTo>
                    <a:pt x="0" y="0"/>
                  </a:lnTo>
                  <a:lnTo>
                    <a:pt x="16834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6EC3585-C193-2192-88FF-F72FF32851C1}"/>
                </a:ext>
              </a:extLst>
            </p:cNvPr>
            <p:cNvSpPr/>
            <p:nvPr/>
          </p:nvSpPr>
          <p:spPr>
            <a:xfrm>
              <a:off x="-2204926" y="530524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16 h 57593"/>
                <a:gd name="connsiteX2" fmla="*/ 152843 w 172779"/>
                <a:gd name="connsiteY2" fmla="*/ 13291 h 57593"/>
                <a:gd name="connsiteX3" fmla="*/ 17721 w 172779"/>
                <a:gd name="connsiteY3" fmla="*/ 13291 h 57593"/>
                <a:gd name="connsiteX4" fmla="*/ 17721 w 172779"/>
                <a:gd name="connsiteY4" fmla="*/ 57593 h 57593"/>
                <a:gd name="connsiteX5" fmla="*/ 0 w 172779"/>
                <a:gd name="connsiteY5" fmla="*/ 57593 h 57593"/>
                <a:gd name="connsiteX6" fmla="*/ 0 w 172779"/>
                <a:gd name="connsiteY6" fmla="*/ 0 h 57593"/>
                <a:gd name="connsiteX7" fmla="*/ 172779 w 172779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16"/>
                  </a:lnTo>
                  <a:cubicBezTo>
                    <a:pt x="165868" y="5936"/>
                    <a:pt x="156210" y="13291"/>
                    <a:pt x="15284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72779" y="0"/>
                    <a:pt x="17277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F075C3-A19A-7487-75A8-37FBF01B0E67}"/>
                </a:ext>
              </a:extLst>
            </p:cNvPr>
            <p:cNvSpPr/>
            <p:nvPr/>
          </p:nvSpPr>
          <p:spPr>
            <a:xfrm>
              <a:off x="-3144136" y="5305247"/>
              <a:ext cx="172779" cy="57548"/>
            </a:xfrm>
            <a:custGeom>
              <a:avLst/>
              <a:gdLst>
                <a:gd name="connsiteX0" fmla="*/ 172779 w 172779"/>
                <a:gd name="connsiteY0" fmla="*/ 0 h 57548"/>
                <a:gd name="connsiteX1" fmla="*/ 172779 w 172779"/>
                <a:gd name="connsiteY1" fmla="*/ 8816 h 57548"/>
                <a:gd name="connsiteX2" fmla="*/ 139552 w 172779"/>
                <a:gd name="connsiteY2" fmla="*/ 13291 h 57548"/>
                <a:gd name="connsiteX3" fmla="*/ 17721 w 172779"/>
                <a:gd name="connsiteY3" fmla="*/ 13291 h 57548"/>
                <a:gd name="connsiteX4" fmla="*/ 22151 w 172779"/>
                <a:gd name="connsiteY4" fmla="*/ 57549 h 57548"/>
                <a:gd name="connsiteX5" fmla="*/ 0 w 172779"/>
                <a:gd name="connsiteY5" fmla="*/ 57549 h 57548"/>
                <a:gd name="connsiteX6" fmla="*/ 0 w 172779"/>
                <a:gd name="connsiteY6" fmla="*/ 0 h 57548"/>
                <a:gd name="connsiteX7" fmla="*/ 172779 w 172779"/>
                <a:gd name="connsiteY7" fmla="*/ 0 h 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48">
                  <a:moveTo>
                    <a:pt x="172779" y="0"/>
                  </a:moveTo>
                  <a:lnTo>
                    <a:pt x="172779" y="8816"/>
                  </a:lnTo>
                  <a:cubicBezTo>
                    <a:pt x="162103" y="4120"/>
                    <a:pt x="145489" y="13291"/>
                    <a:pt x="139552" y="13291"/>
                  </a:cubicBezTo>
                  <a:lnTo>
                    <a:pt x="17721" y="13291"/>
                  </a:lnTo>
                  <a:lnTo>
                    <a:pt x="22151" y="57549"/>
                  </a:lnTo>
                  <a:lnTo>
                    <a:pt x="0" y="57549"/>
                  </a:lnTo>
                  <a:cubicBezTo>
                    <a:pt x="0" y="57549"/>
                    <a:pt x="0" y="0"/>
                    <a:pt x="0" y="0"/>
                  </a:cubicBez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CF3DD79-A568-A592-510A-89FD9ACA1E3E}"/>
                </a:ext>
              </a:extLst>
            </p:cNvPr>
            <p:cNvSpPr/>
            <p:nvPr/>
          </p:nvSpPr>
          <p:spPr>
            <a:xfrm>
              <a:off x="-4087775" y="5163579"/>
              <a:ext cx="212917" cy="28951"/>
            </a:xfrm>
            <a:custGeom>
              <a:avLst/>
              <a:gdLst>
                <a:gd name="connsiteX0" fmla="*/ 15506 w 212917"/>
                <a:gd name="connsiteY0" fmla="*/ 26482 h 28951"/>
                <a:gd name="connsiteX1" fmla="*/ 0 w 212917"/>
                <a:gd name="connsiteY1" fmla="*/ 22008 h 28951"/>
                <a:gd name="connsiteX2" fmla="*/ 0 w 212917"/>
                <a:gd name="connsiteY2" fmla="*/ 13192 h 28951"/>
                <a:gd name="connsiteX3" fmla="*/ 188285 w 212917"/>
                <a:gd name="connsiteY3" fmla="*/ 13192 h 28951"/>
                <a:gd name="connsiteX4" fmla="*/ 212917 w 212917"/>
                <a:gd name="connsiteY4" fmla="*/ 11021 h 28951"/>
                <a:gd name="connsiteX5" fmla="*/ 206006 w 212917"/>
                <a:gd name="connsiteY5" fmla="*/ 26482 h 28951"/>
                <a:gd name="connsiteX6" fmla="*/ 15506 w 212917"/>
                <a:gd name="connsiteY6" fmla="*/ 26482 h 2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17" h="28951">
                  <a:moveTo>
                    <a:pt x="15506" y="26482"/>
                  </a:moveTo>
                  <a:cubicBezTo>
                    <a:pt x="11961" y="25995"/>
                    <a:pt x="5981" y="20102"/>
                    <a:pt x="0" y="22008"/>
                  </a:cubicBezTo>
                  <a:lnTo>
                    <a:pt x="0" y="13192"/>
                  </a:lnTo>
                  <a:lnTo>
                    <a:pt x="188285" y="13192"/>
                  </a:lnTo>
                  <a:cubicBezTo>
                    <a:pt x="192095" y="13192"/>
                    <a:pt x="205342" y="-14985"/>
                    <a:pt x="212917" y="11021"/>
                  </a:cubicBezTo>
                  <a:lnTo>
                    <a:pt x="206006" y="26482"/>
                  </a:lnTo>
                  <a:cubicBezTo>
                    <a:pt x="146597" y="20723"/>
                    <a:pt x="73054" y="34235"/>
                    <a:pt x="15506" y="2648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62A8A8-CB36-EC4B-6F78-86E7CCF238EF}"/>
                </a:ext>
              </a:extLst>
            </p:cNvPr>
            <p:cNvSpPr/>
            <p:nvPr/>
          </p:nvSpPr>
          <p:spPr>
            <a:xfrm>
              <a:off x="-1890380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16 h 57593"/>
                <a:gd name="connsiteX2" fmla="*/ 14841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16"/>
                  </a:lnTo>
                  <a:cubicBezTo>
                    <a:pt x="161437" y="5936"/>
                    <a:pt x="151780" y="13291"/>
                    <a:pt x="14841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CB4FB12-6CA0-4A4E-358C-6A87DAE15DF8}"/>
                </a:ext>
              </a:extLst>
            </p:cNvPr>
            <p:cNvSpPr/>
            <p:nvPr/>
          </p:nvSpPr>
          <p:spPr>
            <a:xfrm>
              <a:off x="-1265717" y="530524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16 h 57593"/>
                <a:gd name="connsiteX2" fmla="*/ 139552 w 172779"/>
                <a:gd name="connsiteY2" fmla="*/ 13291 h 57593"/>
                <a:gd name="connsiteX3" fmla="*/ 17721 w 172779"/>
                <a:gd name="connsiteY3" fmla="*/ 13291 h 57593"/>
                <a:gd name="connsiteX4" fmla="*/ 17721 w 172779"/>
                <a:gd name="connsiteY4" fmla="*/ 57593 h 57593"/>
                <a:gd name="connsiteX5" fmla="*/ 0 w 172779"/>
                <a:gd name="connsiteY5" fmla="*/ 57593 h 57593"/>
                <a:gd name="connsiteX6" fmla="*/ 0 w 172779"/>
                <a:gd name="connsiteY6" fmla="*/ 0 h 57593"/>
                <a:gd name="connsiteX7" fmla="*/ 172779 w 172779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16"/>
                  </a:lnTo>
                  <a:cubicBezTo>
                    <a:pt x="162103" y="4120"/>
                    <a:pt x="145489" y="13291"/>
                    <a:pt x="139552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72779" y="0"/>
                    <a:pt x="17277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C307E0B-4745-99E7-CC20-7808ACE66796}"/>
                </a:ext>
              </a:extLst>
            </p:cNvPr>
            <p:cNvSpPr/>
            <p:nvPr/>
          </p:nvSpPr>
          <p:spPr>
            <a:xfrm>
              <a:off x="-1580263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60 h 57593"/>
                <a:gd name="connsiteX2" fmla="*/ 14398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60"/>
                  </a:lnTo>
                  <a:cubicBezTo>
                    <a:pt x="160064" y="5139"/>
                    <a:pt x="147969" y="13291"/>
                    <a:pt x="14398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071D59B-5234-C2A5-6126-F54D53CF77B9}"/>
                </a:ext>
              </a:extLst>
            </p:cNvPr>
            <p:cNvSpPr/>
            <p:nvPr/>
          </p:nvSpPr>
          <p:spPr>
            <a:xfrm>
              <a:off x="-3454252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60 h 57593"/>
                <a:gd name="connsiteX2" fmla="*/ 14398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60"/>
                  </a:lnTo>
                  <a:cubicBezTo>
                    <a:pt x="160064" y="5139"/>
                    <a:pt x="147969" y="13291"/>
                    <a:pt x="14398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3E2709A-CDD2-ED9D-C1BC-0CE08371D0E9}"/>
                </a:ext>
              </a:extLst>
            </p:cNvPr>
            <p:cNvSpPr/>
            <p:nvPr/>
          </p:nvSpPr>
          <p:spPr>
            <a:xfrm>
              <a:off x="-1589124" y="4679956"/>
              <a:ext cx="208176" cy="27210"/>
            </a:xfrm>
            <a:custGeom>
              <a:avLst/>
              <a:gdLst>
                <a:gd name="connsiteX0" fmla="*/ 194930 w 208176"/>
                <a:gd name="connsiteY0" fmla="*/ 13920 h 27210"/>
                <a:gd name="connsiteX1" fmla="*/ 208177 w 208176"/>
                <a:gd name="connsiteY1" fmla="*/ 673 h 27210"/>
                <a:gd name="connsiteX2" fmla="*/ 208177 w 208176"/>
                <a:gd name="connsiteY2" fmla="*/ 27210 h 27210"/>
                <a:gd name="connsiteX3" fmla="*/ 11076 w 208176"/>
                <a:gd name="connsiteY3" fmla="*/ 27210 h 27210"/>
                <a:gd name="connsiteX4" fmla="*/ 0 w 208176"/>
                <a:gd name="connsiteY4" fmla="*/ 22691 h 27210"/>
                <a:gd name="connsiteX5" fmla="*/ 0 w 208176"/>
                <a:gd name="connsiteY5" fmla="*/ 13920 h 27210"/>
                <a:gd name="connsiteX6" fmla="*/ 194930 w 208176"/>
                <a:gd name="connsiteY6" fmla="*/ 13920 h 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176" h="27210">
                  <a:moveTo>
                    <a:pt x="194930" y="13920"/>
                  </a:moveTo>
                  <a:cubicBezTo>
                    <a:pt x="196393" y="12989"/>
                    <a:pt x="196613" y="-3491"/>
                    <a:pt x="208177" y="673"/>
                  </a:cubicBezTo>
                  <a:lnTo>
                    <a:pt x="208177" y="27210"/>
                  </a:lnTo>
                  <a:cubicBezTo>
                    <a:pt x="208177" y="27210"/>
                    <a:pt x="11076" y="27210"/>
                    <a:pt x="11076" y="27210"/>
                  </a:cubicBezTo>
                  <a:cubicBezTo>
                    <a:pt x="9436" y="27210"/>
                    <a:pt x="4253" y="21584"/>
                    <a:pt x="0" y="22691"/>
                  </a:cubicBezTo>
                  <a:lnTo>
                    <a:pt x="0" y="13920"/>
                  </a:lnTo>
                  <a:cubicBezTo>
                    <a:pt x="27290" y="8382"/>
                    <a:pt x="183235" y="21185"/>
                    <a:pt x="194930" y="139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476435E-A12C-DC3D-D8DD-42F90F44CC16}"/>
                </a:ext>
              </a:extLst>
            </p:cNvPr>
            <p:cNvSpPr/>
            <p:nvPr/>
          </p:nvSpPr>
          <p:spPr>
            <a:xfrm>
              <a:off x="-3152996" y="4679649"/>
              <a:ext cx="212207" cy="27516"/>
            </a:xfrm>
            <a:custGeom>
              <a:avLst/>
              <a:gdLst>
                <a:gd name="connsiteX0" fmla="*/ 192715 w 212207"/>
                <a:gd name="connsiteY0" fmla="*/ 14226 h 27516"/>
                <a:gd name="connsiteX1" fmla="*/ 208177 w 212207"/>
                <a:gd name="connsiteY1" fmla="*/ 935 h 27516"/>
                <a:gd name="connsiteX2" fmla="*/ 212208 w 212207"/>
                <a:gd name="connsiteY2" fmla="*/ 20517 h 27516"/>
                <a:gd name="connsiteX3" fmla="*/ 206006 w 212207"/>
                <a:gd name="connsiteY3" fmla="*/ 27517 h 27516"/>
                <a:gd name="connsiteX4" fmla="*/ 15506 w 212207"/>
                <a:gd name="connsiteY4" fmla="*/ 27517 h 27516"/>
                <a:gd name="connsiteX5" fmla="*/ 0 w 212207"/>
                <a:gd name="connsiteY5" fmla="*/ 23042 h 27516"/>
                <a:gd name="connsiteX6" fmla="*/ 0 w 212207"/>
                <a:gd name="connsiteY6" fmla="*/ 14226 h 27516"/>
                <a:gd name="connsiteX7" fmla="*/ 192715 w 212207"/>
                <a:gd name="connsiteY7" fmla="*/ 14226 h 2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7" h="27516">
                  <a:moveTo>
                    <a:pt x="192715" y="14226"/>
                  </a:moveTo>
                  <a:cubicBezTo>
                    <a:pt x="198741" y="12277"/>
                    <a:pt x="196481" y="-4027"/>
                    <a:pt x="208177" y="935"/>
                  </a:cubicBezTo>
                  <a:lnTo>
                    <a:pt x="212208" y="20517"/>
                  </a:lnTo>
                  <a:lnTo>
                    <a:pt x="206006" y="27517"/>
                  </a:lnTo>
                  <a:lnTo>
                    <a:pt x="15506" y="27517"/>
                  </a:lnTo>
                  <a:cubicBezTo>
                    <a:pt x="13025" y="27517"/>
                    <a:pt x="5582" y="20960"/>
                    <a:pt x="0" y="23042"/>
                  </a:cubicBezTo>
                  <a:lnTo>
                    <a:pt x="0" y="14226"/>
                  </a:lnTo>
                  <a:lnTo>
                    <a:pt x="192715" y="142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048910C-3A62-7227-BD21-8EFE9AB25812}"/>
                </a:ext>
              </a:extLst>
            </p:cNvPr>
            <p:cNvSpPr/>
            <p:nvPr/>
          </p:nvSpPr>
          <p:spPr>
            <a:xfrm>
              <a:off x="-2975888" y="3914143"/>
              <a:ext cx="211822" cy="30402"/>
            </a:xfrm>
            <a:custGeom>
              <a:avLst/>
              <a:gdLst>
                <a:gd name="connsiteX0" fmla="*/ 199462 w 211822"/>
                <a:gd name="connsiteY0" fmla="*/ 13302 h 30402"/>
                <a:gd name="connsiteX1" fmla="*/ 208278 w 211822"/>
                <a:gd name="connsiteY1" fmla="*/ 11 h 30402"/>
                <a:gd name="connsiteX2" fmla="*/ 211823 w 211822"/>
                <a:gd name="connsiteY2" fmla="*/ 21099 h 30402"/>
                <a:gd name="connsiteX3" fmla="*/ 206285 w 211822"/>
                <a:gd name="connsiteY3" fmla="*/ 30402 h 30402"/>
                <a:gd name="connsiteX4" fmla="*/ 146 w 211822"/>
                <a:gd name="connsiteY4" fmla="*/ 22118 h 30402"/>
                <a:gd name="connsiteX5" fmla="*/ 6791 w 211822"/>
                <a:gd name="connsiteY5" fmla="*/ 13302 h 30402"/>
                <a:gd name="connsiteX6" fmla="*/ 199507 w 211822"/>
                <a:gd name="connsiteY6" fmla="*/ 13302 h 3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822" h="30402">
                  <a:moveTo>
                    <a:pt x="199462" y="13302"/>
                  </a:moveTo>
                  <a:cubicBezTo>
                    <a:pt x="200215" y="12858"/>
                    <a:pt x="201058" y="-432"/>
                    <a:pt x="208278" y="11"/>
                  </a:cubicBezTo>
                  <a:lnTo>
                    <a:pt x="211823" y="21099"/>
                  </a:lnTo>
                  <a:lnTo>
                    <a:pt x="206285" y="30402"/>
                  </a:lnTo>
                  <a:lnTo>
                    <a:pt x="146" y="22118"/>
                  </a:lnTo>
                  <a:cubicBezTo>
                    <a:pt x="-1095" y="20434"/>
                    <a:pt x="5950" y="13302"/>
                    <a:pt x="6791" y="13302"/>
                  </a:cubicBezTo>
                  <a:cubicBezTo>
                    <a:pt x="32443" y="13302"/>
                    <a:pt x="191310" y="18352"/>
                    <a:pt x="199507" y="1330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D825D4-C0FB-A59C-6739-6A1DC30CA345}"/>
                </a:ext>
              </a:extLst>
            </p:cNvPr>
            <p:cNvSpPr/>
            <p:nvPr/>
          </p:nvSpPr>
          <p:spPr>
            <a:xfrm>
              <a:off x="-1277214" y="5167910"/>
              <a:ext cx="215243" cy="21043"/>
            </a:xfrm>
            <a:custGeom>
              <a:avLst/>
              <a:gdLst>
                <a:gd name="connsiteX0" fmla="*/ 215244 w 215243"/>
                <a:gd name="connsiteY0" fmla="*/ 0 h 21043"/>
                <a:gd name="connsiteX1" fmla="*/ 208820 w 215243"/>
                <a:gd name="connsiteY1" fmla="*/ 21044 h 21043"/>
                <a:gd name="connsiteX2" fmla="*/ 2637 w 215243"/>
                <a:gd name="connsiteY2" fmla="*/ 17632 h 21043"/>
                <a:gd name="connsiteX3" fmla="*/ 9194 w 215243"/>
                <a:gd name="connsiteY3" fmla="*/ 8816 h 21043"/>
                <a:gd name="connsiteX4" fmla="*/ 215244 w 215243"/>
                <a:gd name="connsiteY4" fmla="*/ 0 h 2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3" h="21043">
                  <a:moveTo>
                    <a:pt x="215244" y="0"/>
                  </a:moveTo>
                  <a:lnTo>
                    <a:pt x="208820" y="21044"/>
                  </a:lnTo>
                  <a:lnTo>
                    <a:pt x="2637" y="17632"/>
                  </a:lnTo>
                  <a:cubicBezTo>
                    <a:pt x="-3920" y="11385"/>
                    <a:pt x="3080" y="9569"/>
                    <a:pt x="9194" y="8816"/>
                  </a:cubicBezTo>
                  <a:cubicBezTo>
                    <a:pt x="74008" y="576"/>
                    <a:pt x="149543" y="19138"/>
                    <a:pt x="215244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55ACB7A-0708-420F-90C4-63E926E12977}"/>
                </a:ext>
              </a:extLst>
            </p:cNvPr>
            <p:cNvSpPr/>
            <p:nvPr/>
          </p:nvSpPr>
          <p:spPr>
            <a:xfrm>
              <a:off x="-1589124" y="5162206"/>
              <a:ext cx="212695" cy="27899"/>
            </a:xfrm>
            <a:custGeom>
              <a:avLst/>
              <a:gdLst>
                <a:gd name="connsiteX0" fmla="*/ 183855 w 212695"/>
                <a:gd name="connsiteY0" fmla="*/ 14565 h 27899"/>
                <a:gd name="connsiteX1" fmla="*/ 212696 w 212695"/>
                <a:gd name="connsiteY1" fmla="*/ 3844 h 27899"/>
                <a:gd name="connsiteX2" fmla="*/ 212696 w 212695"/>
                <a:gd name="connsiteY2" fmla="*/ 27900 h 27899"/>
                <a:gd name="connsiteX3" fmla="*/ 6557 w 212695"/>
                <a:gd name="connsiteY3" fmla="*/ 23470 h 27899"/>
                <a:gd name="connsiteX4" fmla="*/ 0 w 212695"/>
                <a:gd name="connsiteY4" fmla="*/ 14609 h 27899"/>
                <a:gd name="connsiteX5" fmla="*/ 183855 w 212695"/>
                <a:gd name="connsiteY5" fmla="*/ 14609 h 2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95" h="27899">
                  <a:moveTo>
                    <a:pt x="183855" y="14565"/>
                  </a:moveTo>
                  <a:cubicBezTo>
                    <a:pt x="193512" y="12881"/>
                    <a:pt x="197898" y="-8561"/>
                    <a:pt x="212696" y="3844"/>
                  </a:cubicBezTo>
                  <a:lnTo>
                    <a:pt x="212696" y="27900"/>
                  </a:lnTo>
                  <a:cubicBezTo>
                    <a:pt x="212696" y="27900"/>
                    <a:pt x="6557" y="23470"/>
                    <a:pt x="6557" y="23470"/>
                  </a:cubicBezTo>
                  <a:lnTo>
                    <a:pt x="0" y="14609"/>
                  </a:lnTo>
                  <a:lnTo>
                    <a:pt x="183855" y="146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C917109-2ED0-C234-8B0E-98E2251BD681}"/>
                </a:ext>
              </a:extLst>
            </p:cNvPr>
            <p:cNvSpPr/>
            <p:nvPr/>
          </p:nvSpPr>
          <p:spPr>
            <a:xfrm>
              <a:off x="-2089785" y="3913829"/>
              <a:ext cx="203790" cy="26862"/>
            </a:xfrm>
            <a:custGeom>
              <a:avLst/>
              <a:gdLst>
                <a:gd name="connsiteX0" fmla="*/ 203791 w 203790"/>
                <a:gd name="connsiteY0" fmla="*/ 325 h 26862"/>
                <a:gd name="connsiteX1" fmla="*/ 203392 w 203790"/>
                <a:gd name="connsiteY1" fmla="*/ 26463 h 26862"/>
                <a:gd name="connsiteX2" fmla="*/ 0 w 203790"/>
                <a:gd name="connsiteY2" fmla="*/ 26862 h 26862"/>
                <a:gd name="connsiteX3" fmla="*/ 0 w 203790"/>
                <a:gd name="connsiteY3" fmla="*/ 13616 h 26862"/>
                <a:gd name="connsiteX4" fmla="*/ 135299 w 203790"/>
                <a:gd name="connsiteY4" fmla="*/ 13438 h 26862"/>
                <a:gd name="connsiteX5" fmla="*/ 182836 w 203790"/>
                <a:gd name="connsiteY5" fmla="*/ 17337 h 26862"/>
                <a:gd name="connsiteX6" fmla="*/ 203791 w 203790"/>
                <a:gd name="connsiteY6" fmla="*/ 325 h 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90" h="26862">
                  <a:moveTo>
                    <a:pt x="203791" y="325"/>
                  </a:moveTo>
                  <a:lnTo>
                    <a:pt x="203392" y="26463"/>
                  </a:lnTo>
                  <a:lnTo>
                    <a:pt x="0" y="26862"/>
                  </a:lnTo>
                  <a:lnTo>
                    <a:pt x="0" y="13616"/>
                  </a:lnTo>
                  <a:cubicBezTo>
                    <a:pt x="45011" y="14324"/>
                    <a:pt x="90244" y="12641"/>
                    <a:pt x="135299" y="13438"/>
                  </a:cubicBezTo>
                  <a:cubicBezTo>
                    <a:pt x="147261" y="13660"/>
                    <a:pt x="172424" y="20438"/>
                    <a:pt x="182836" y="17337"/>
                  </a:cubicBezTo>
                  <a:cubicBezTo>
                    <a:pt x="195683" y="13527"/>
                    <a:pt x="189836" y="-2466"/>
                    <a:pt x="203791" y="3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D26B3A1-1515-3205-87EA-6AF332D8258C}"/>
                </a:ext>
              </a:extLst>
            </p:cNvPr>
            <p:cNvSpPr/>
            <p:nvPr/>
          </p:nvSpPr>
          <p:spPr>
            <a:xfrm>
              <a:off x="-4078915" y="4729317"/>
              <a:ext cx="173150" cy="62023"/>
            </a:xfrm>
            <a:custGeom>
              <a:avLst/>
              <a:gdLst>
                <a:gd name="connsiteX0" fmla="*/ 172779 w 173150"/>
                <a:gd name="connsiteY0" fmla="*/ 0 h 62023"/>
                <a:gd name="connsiteX1" fmla="*/ 166134 w 173150"/>
                <a:gd name="connsiteY1" fmla="*/ 8772 h 62023"/>
                <a:gd name="connsiteX2" fmla="*/ 17721 w 173150"/>
                <a:gd name="connsiteY2" fmla="*/ 8860 h 62023"/>
                <a:gd name="connsiteX3" fmla="*/ 17898 w 173150"/>
                <a:gd name="connsiteY3" fmla="*/ 54580 h 62023"/>
                <a:gd name="connsiteX4" fmla="*/ 0 w 173150"/>
                <a:gd name="connsiteY4" fmla="*/ 62023 h 62023"/>
                <a:gd name="connsiteX5" fmla="*/ 0 w 173150"/>
                <a:gd name="connsiteY5" fmla="*/ 0 h 62023"/>
                <a:gd name="connsiteX6" fmla="*/ 172779 w 173150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50" h="62023">
                  <a:moveTo>
                    <a:pt x="172779" y="0"/>
                  </a:moveTo>
                  <a:cubicBezTo>
                    <a:pt x="173532" y="11076"/>
                    <a:pt x="173887" y="7620"/>
                    <a:pt x="166134" y="8772"/>
                  </a:cubicBezTo>
                  <a:cubicBezTo>
                    <a:pt x="114920" y="16303"/>
                    <a:pt x="69068" y="6557"/>
                    <a:pt x="17721" y="8860"/>
                  </a:cubicBezTo>
                  <a:lnTo>
                    <a:pt x="17898" y="54580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774B8C-ECF2-74DC-7906-53CD2C771A01}"/>
                </a:ext>
              </a:extLst>
            </p:cNvPr>
            <p:cNvSpPr/>
            <p:nvPr/>
          </p:nvSpPr>
          <p:spPr>
            <a:xfrm>
              <a:off x="-2838449" y="4677274"/>
              <a:ext cx="212731" cy="29891"/>
            </a:xfrm>
            <a:custGeom>
              <a:avLst/>
              <a:gdLst>
                <a:gd name="connsiteX0" fmla="*/ 212651 w 212731"/>
                <a:gd name="connsiteY0" fmla="*/ 29892 h 29891"/>
                <a:gd name="connsiteX1" fmla="*/ 0 w 212731"/>
                <a:gd name="connsiteY1" fmla="*/ 29892 h 29891"/>
                <a:gd name="connsiteX2" fmla="*/ 6557 w 212731"/>
                <a:gd name="connsiteY2" fmla="*/ 21031 h 29891"/>
                <a:gd name="connsiteX3" fmla="*/ 179336 w 212731"/>
                <a:gd name="connsiteY3" fmla="*/ 16512 h 29891"/>
                <a:gd name="connsiteX4" fmla="*/ 212651 w 212731"/>
                <a:gd name="connsiteY4" fmla="*/ 29892 h 2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1" h="29891">
                  <a:moveTo>
                    <a:pt x="212651" y="29892"/>
                  </a:moveTo>
                  <a:lnTo>
                    <a:pt x="0" y="29892"/>
                  </a:lnTo>
                  <a:lnTo>
                    <a:pt x="6557" y="21031"/>
                  </a:lnTo>
                  <a:lnTo>
                    <a:pt x="179336" y="16512"/>
                  </a:lnTo>
                  <a:cubicBezTo>
                    <a:pt x="198608" y="12791"/>
                    <a:pt x="213980" y="-25885"/>
                    <a:pt x="212651" y="298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D4C7D8-8EAA-F535-4C63-63E7C607558C}"/>
                </a:ext>
              </a:extLst>
            </p:cNvPr>
            <p:cNvSpPr/>
            <p:nvPr/>
          </p:nvSpPr>
          <p:spPr>
            <a:xfrm>
              <a:off x="-1890380" y="4724887"/>
              <a:ext cx="168831" cy="66453"/>
            </a:xfrm>
            <a:custGeom>
              <a:avLst/>
              <a:gdLst>
                <a:gd name="connsiteX0" fmla="*/ 0 w 168831"/>
                <a:gd name="connsiteY0" fmla="*/ 0 h 66453"/>
                <a:gd name="connsiteX1" fmla="*/ 152887 w 168831"/>
                <a:gd name="connsiteY1" fmla="*/ 8860 h 66453"/>
                <a:gd name="connsiteX2" fmla="*/ 168393 w 168831"/>
                <a:gd name="connsiteY2" fmla="*/ 15461 h 66453"/>
                <a:gd name="connsiteX3" fmla="*/ 17721 w 168831"/>
                <a:gd name="connsiteY3" fmla="*/ 13246 h 66453"/>
                <a:gd name="connsiteX4" fmla="*/ 18031 w 168831"/>
                <a:gd name="connsiteY4" fmla="*/ 59321 h 66453"/>
                <a:gd name="connsiteX5" fmla="*/ 0 w 168831"/>
                <a:gd name="connsiteY5" fmla="*/ 66453 h 66453"/>
                <a:gd name="connsiteX6" fmla="*/ 0 w 168831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31" h="66453">
                  <a:moveTo>
                    <a:pt x="0" y="0"/>
                  </a:moveTo>
                  <a:cubicBezTo>
                    <a:pt x="50682" y="5626"/>
                    <a:pt x="101895" y="6955"/>
                    <a:pt x="152887" y="8860"/>
                  </a:cubicBezTo>
                  <a:cubicBezTo>
                    <a:pt x="158869" y="9082"/>
                    <a:pt x="171317" y="5183"/>
                    <a:pt x="168393" y="15461"/>
                  </a:cubicBezTo>
                  <a:cubicBezTo>
                    <a:pt x="165868" y="24233"/>
                    <a:pt x="33670" y="8285"/>
                    <a:pt x="17721" y="13246"/>
                  </a:cubicBezTo>
                  <a:lnTo>
                    <a:pt x="18031" y="59321"/>
                  </a:lnTo>
                  <a:lnTo>
                    <a:pt x="0" y="6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3E374DC-2AB6-C0EC-3C5D-365A2CCEF7BE}"/>
                </a:ext>
              </a:extLst>
            </p:cNvPr>
            <p:cNvSpPr/>
            <p:nvPr/>
          </p:nvSpPr>
          <p:spPr>
            <a:xfrm>
              <a:off x="-1279294" y="4676287"/>
              <a:ext cx="213444" cy="35805"/>
            </a:xfrm>
            <a:custGeom>
              <a:avLst/>
              <a:gdLst>
                <a:gd name="connsiteX0" fmla="*/ 6932 w 213444"/>
                <a:gd name="connsiteY0" fmla="*/ 30879 h 35805"/>
                <a:gd name="connsiteX1" fmla="*/ 286 w 213444"/>
                <a:gd name="connsiteY1" fmla="*/ 17633 h 35805"/>
                <a:gd name="connsiteX2" fmla="*/ 153307 w 213444"/>
                <a:gd name="connsiteY2" fmla="*/ 22240 h 35805"/>
                <a:gd name="connsiteX3" fmla="*/ 192602 w 213444"/>
                <a:gd name="connsiteY3" fmla="*/ 17854 h 35805"/>
                <a:gd name="connsiteX4" fmla="*/ 206292 w 213444"/>
                <a:gd name="connsiteY4" fmla="*/ 0 h 35805"/>
                <a:gd name="connsiteX5" fmla="*/ 212893 w 213444"/>
                <a:gd name="connsiteY5" fmla="*/ 35353 h 35805"/>
                <a:gd name="connsiteX6" fmla="*/ 206292 w 213444"/>
                <a:gd name="connsiteY6" fmla="*/ 30923 h 35805"/>
                <a:gd name="connsiteX7" fmla="*/ 6932 w 213444"/>
                <a:gd name="connsiteY7" fmla="*/ 30923 h 3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444" h="35805">
                  <a:moveTo>
                    <a:pt x="6932" y="30879"/>
                  </a:moveTo>
                  <a:cubicBezTo>
                    <a:pt x="3254" y="29816"/>
                    <a:pt x="-1176" y="22373"/>
                    <a:pt x="286" y="17633"/>
                  </a:cubicBezTo>
                  <a:cubicBezTo>
                    <a:pt x="49329" y="21753"/>
                    <a:pt x="103953" y="25474"/>
                    <a:pt x="153307" y="22240"/>
                  </a:cubicBezTo>
                  <a:cubicBezTo>
                    <a:pt x="161015" y="21753"/>
                    <a:pt x="187508" y="19360"/>
                    <a:pt x="192602" y="17854"/>
                  </a:cubicBezTo>
                  <a:cubicBezTo>
                    <a:pt x="196590" y="16702"/>
                    <a:pt x="193356" y="1152"/>
                    <a:pt x="206292" y="0"/>
                  </a:cubicBezTo>
                  <a:cubicBezTo>
                    <a:pt x="217412" y="8418"/>
                    <a:pt x="212007" y="23392"/>
                    <a:pt x="212893" y="35353"/>
                  </a:cubicBezTo>
                  <a:cubicBezTo>
                    <a:pt x="211298" y="37569"/>
                    <a:pt x="207222" y="30923"/>
                    <a:pt x="206292" y="30923"/>
                  </a:cubicBezTo>
                  <a:lnTo>
                    <a:pt x="6932" y="3092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3157513-7745-0816-019F-05BAA2331785}"/>
                </a:ext>
              </a:extLst>
            </p:cNvPr>
            <p:cNvSpPr/>
            <p:nvPr/>
          </p:nvSpPr>
          <p:spPr>
            <a:xfrm>
              <a:off x="-6528789" y="2527492"/>
              <a:ext cx="75269" cy="287920"/>
            </a:xfrm>
            <a:custGeom>
              <a:avLst/>
              <a:gdLst>
                <a:gd name="connsiteX0" fmla="*/ 75225 w 75269"/>
                <a:gd name="connsiteY0" fmla="*/ 0 h 287920"/>
                <a:gd name="connsiteX1" fmla="*/ 0 w 75269"/>
                <a:gd name="connsiteY1" fmla="*/ 287921 h 287920"/>
                <a:gd name="connsiteX2" fmla="*/ 30347 w 75269"/>
                <a:gd name="connsiteY2" fmla="*/ 231923 h 287920"/>
                <a:gd name="connsiteX3" fmla="*/ 57593 w 75269"/>
                <a:gd name="connsiteY3" fmla="*/ 0 h 287920"/>
                <a:gd name="connsiteX4" fmla="*/ 75270 w 75269"/>
                <a:gd name="connsiteY4" fmla="*/ 0 h 2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69" h="287920">
                  <a:moveTo>
                    <a:pt x="75225" y="0"/>
                  </a:moveTo>
                  <a:cubicBezTo>
                    <a:pt x="68624" y="100611"/>
                    <a:pt x="73985" y="208620"/>
                    <a:pt x="0" y="287921"/>
                  </a:cubicBezTo>
                  <a:cubicBezTo>
                    <a:pt x="5760" y="267232"/>
                    <a:pt x="20955" y="251682"/>
                    <a:pt x="30347" y="231923"/>
                  </a:cubicBezTo>
                  <a:cubicBezTo>
                    <a:pt x="63884" y="161260"/>
                    <a:pt x="68358" y="76333"/>
                    <a:pt x="57593" y="0"/>
                  </a:cubicBezTo>
                  <a:lnTo>
                    <a:pt x="7527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C303F25-777C-1F86-8D8F-826DC6B5F568}"/>
                </a:ext>
              </a:extLst>
            </p:cNvPr>
            <p:cNvSpPr/>
            <p:nvPr/>
          </p:nvSpPr>
          <p:spPr>
            <a:xfrm>
              <a:off x="-2515043" y="472931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60 h 57593"/>
                <a:gd name="connsiteX2" fmla="*/ 17721 w 172779"/>
                <a:gd name="connsiteY2" fmla="*/ 8860 h 57593"/>
                <a:gd name="connsiteX3" fmla="*/ 17677 w 172779"/>
                <a:gd name="connsiteY3" fmla="*/ 57593 h 57593"/>
                <a:gd name="connsiteX4" fmla="*/ 0 w 172779"/>
                <a:gd name="connsiteY4" fmla="*/ 57593 h 57593"/>
                <a:gd name="connsiteX5" fmla="*/ 0 w 172779"/>
                <a:gd name="connsiteY5" fmla="*/ 0 h 57593"/>
                <a:gd name="connsiteX6" fmla="*/ 172779 w 172779"/>
                <a:gd name="connsiteY6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60"/>
                  </a:lnTo>
                  <a:lnTo>
                    <a:pt x="17721" y="8860"/>
                  </a:lnTo>
                  <a:lnTo>
                    <a:pt x="17677" y="57593"/>
                  </a:lnTo>
                  <a:lnTo>
                    <a:pt x="0" y="5759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8F0E95C-441A-F005-B69C-5129C042BE4D}"/>
                </a:ext>
              </a:extLst>
            </p:cNvPr>
            <p:cNvSpPr/>
            <p:nvPr/>
          </p:nvSpPr>
          <p:spPr>
            <a:xfrm>
              <a:off x="-2522445" y="4680540"/>
              <a:ext cx="206763" cy="26625"/>
            </a:xfrm>
            <a:custGeom>
              <a:avLst/>
              <a:gdLst>
                <a:gd name="connsiteX0" fmla="*/ 206719 w 206763"/>
                <a:gd name="connsiteY0" fmla="*/ 0 h 26625"/>
                <a:gd name="connsiteX1" fmla="*/ 206719 w 206763"/>
                <a:gd name="connsiteY1" fmla="*/ 26626 h 26625"/>
                <a:gd name="connsiteX2" fmla="*/ 2973 w 206763"/>
                <a:gd name="connsiteY2" fmla="*/ 26626 h 26625"/>
                <a:gd name="connsiteX3" fmla="*/ 9529 w 206763"/>
                <a:gd name="connsiteY3" fmla="*/ 17765 h 26625"/>
                <a:gd name="connsiteX4" fmla="*/ 186605 w 206763"/>
                <a:gd name="connsiteY4" fmla="*/ 13645 h 26625"/>
                <a:gd name="connsiteX5" fmla="*/ 189486 w 206763"/>
                <a:gd name="connsiteY5" fmla="*/ 709 h 26625"/>
                <a:gd name="connsiteX6" fmla="*/ 206763 w 206763"/>
                <a:gd name="connsiteY6" fmla="*/ 44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63" h="26625">
                  <a:moveTo>
                    <a:pt x="206719" y="0"/>
                  </a:moveTo>
                  <a:lnTo>
                    <a:pt x="206719" y="26626"/>
                  </a:lnTo>
                  <a:cubicBezTo>
                    <a:pt x="206719" y="26626"/>
                    <a:pt x="2973" y="26626"/>
                    <a:pt x="2973" y="26626"/>
                  </a:cubicBezTo>
                  <a:cubicBezTo>
                    <a:pt x="-4205" y="21177"/>
                    <a:pt x="3061" y="18607"/>
                    <a:pt x="9529" y="17765"/>
                  </a:cubicBezTo>
                  <a:cubicBezTo>
                    <a:pt x="62161" y="11031"/>
                    <a:pt x="131893" y="19227"/>
                    <a:pt x="186605" y="13645"/>
                  </a:cubicBezTo>
                  <a:lnTo>
                    <a:pt x="189486" y="709"/>
                  </a:lnTo>
                  <a:lnTo>
                    <a:pt x="206763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F4ED145-0098-293B-13B7-70D63E310D47}"/>
                </a:ext>
              </a:extLst>
            </p:cNvPr>
            <p:cNvSpPr/>
            <p:nvPr/>
          </p:nvSpPr>
          <p:spPr>
            <a:xfrm>
              <a:off x="-3463068" y="4674217"/>
              <a:ext cx="208606" cy="37379"/>
            </a:xfrm>
            <a:custGeom>
              <a:avLst/>
              <a:gdLst>
                <a:gd name="connsiteX0" fmla="*/ 174950 w 208606"/>
                <a:gd name="connsiteY0" fmla="*/ 24089 h 37379"/>
                <a:gd name="connsiteX1" fmla="*/ 208177 w 208606"/>
                <a:gd name="connsiteY1" fmla="*/ 37379 h 37379"/>
                <a:gd name="connsiteX2" fmla="*/ 0 w 208606"/>
                <a:gd name="connsiteY2" fmla="*/ 28475 h 37379"/>
                <a:gd name="connsiteX3" fmla="*/ 15506 w 208606"/>
                <a:gd name="connsiteY3" fmla="*/ 24089 h 37379"/>
                <a:gd name="connsiteX4" fmla="*/ 174994 w 208606"/>
                <a:gd name="connsiteY4" fmla="*/ 24089 h 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06" h="37379">
                  <a:moveTo>
                    <a:pt x="174950" y="24089"/>
                  </a:moveTo>
                  <a:cubicBezTo>
                    <a:pt x="192227" y="20323"/>
                    <a:pt x="211765" y="-35764"/>
                    <a:pt x="208177" y="37379"/>
                  </a:cubicBezTo>
                  <a:lnTo>
                    <a:pt x="0" y="28475"/>
                  </a:lnTo>
                  <a:cubicBezTo>
                    <a:pt x="4519" y="14032"/>
                    <a:pt x="12139" y="24089"/>
                    <a:pt x="15506" y="24089"/>
                  </a:cubicBezTo>
                  <a:cubicBezTo>
                    <a:pt x="54270" y="24089"/>
                    <a:pt x="143318" y="31000"/>
                    <a:pt x="174994" y="240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6788CA2-B6CC-F176-926C-3FAE3330EFF9}"/>
                </a:ext>
              </a:extLst>
            </p:cNvPr>
            <p:cNvSpPr/>
            <p:nvPr/>
          </p:nvSpPr>
          <p:spPr>
            <a:xfrm>
              <a:off x="-2829633" y="4729273"/>
              <a:ext cx="175751" cy="57637"/>
            </a:xfrm>
            <a:custGeom>
              <a:avLst/>
              <a:gdLst>
                <a:gd name="connsiteX0" fmla="*/ 172779 w 175751"/>
                <a:gd name="connsiteY0" fmla="*/ 4475 h 57637"/>
                <a:gd name="connsiteX1" fmla="*/ 166222 w 175751"/>
                <a:gd name="connsiteY1" fmla="*/ 13335 h 57637"/>
                <a:gd name="connsiteX2" fmla="*/ 22151 w 175751"/>
                <a:gd name="connsiteY2" fmla="*/ 8860 h 57637"/>
                <a:gd name="connsiteX3" fmla="*/ 22151 w 175751"/>
                <a:gd name="connsiteY3" fmla="*/ 57637 h 57637"/>
                <a:gd name="connsiteX4" fmla="*/ 0 w 175751"/>
                <a:gd name="connsiteY4" fmla="*/ 57637 h 57637"/>
                <a:gd name="connsiteX5" fmla="*/ 0 w 175751"/>
                <a:gd name="connsiteY5" fmla="*/ 0 h 57637"/>
                <a:gd name="connsiteX6" fmla="*/ 172779 w 175751"/>
                <a:gd name="connsiteY6" fmla="*/ 4475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51" h="57637">
                  <a:moveTo>
                    <a:pt x="172779" y="4475"/>
                  </a:moveTo>
                  <a:cubicBezTo>
                    <a:pt x="179957" y="9924"/>
                    <a:pt x="172690" y="12493"/>
                    <a:pt x="166222" y="13335"/>
                  </a:cubicBezTo>
                  <a:cubicBezTo>
                    <a:pt x="144559" y="16082"/>
                    <a:pt x="28044" y="2968"/>
                    <a:pt x="22151" y="8860"/>
                  </a:cubicBezTo>
                  <a:lnTo>
                    <a:pt x="22151" y="57637"/>
                  </a:lnTo>
                  <a:cubicBezTo>
                    <a:pt x="22151" y="57637"/>
                    <a:pt x="0" y="57637"/>
                    <a:pt x="0" y="57637"/>
                  </a:cubicBezTo>
                  <a:lnTo>
                    <a:pt x="0" y="0"/>
                  </a:lnTo>
                  <a:cubicBezTo>
                    <a:pt x="0" y="0"/>
                    <a:pt x="172779" y="4475"/>
                    <a:pt x="172779" y="44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20DDCA1-3B57-2FDD-006A-B229178EE5B2}"/>
                </a:ext>
              </a:extLst>
            </p:cNvPr>
            <p:cNvSpPr/>
            <p:nvPr/>
          </p:nvSpPr>
          <p:spPr>
            <a:xfrm>
              <a:off x="-1270192" y="4729273"/>
              <a:ext cx="177209" cy="57637"/>
            </a:xfrm>
            <a:custGeom>
              <a:avLst/>
              <a:gdLst>
                <a:gd name="connsiteX0" fmla="*/ 177209 w 177209"/>
                <a:gd name="connsiteY0" fmla="*/ 4475 h 57637"/>
                <a:gd name="connsiteX1" fmla="*/ 170697 w 177209"/>
                <a:gd name="connsiteY1" fmla="*/ 13335 h 57637"/>
                <a:gd name="connsiteX2" fmla="*/ 22151 w 177209"/>
                <a:gd name="connsiteY2" fmla="*/ 8860 h 57637"/>
                <a:gd name="connsiteX3" fmla="*/ 22196 w 177209"/>
                <a:gd name="connsiteY3" fmla="*/ 57637 h 57637"/>
                <a:gd name="connsiteX4" fmla="*/ 0 w 177209"/>
                <a:gd name="connsiteY4" fmla="*/ 57593 h 57637"/>
                <a:gd name="connsiteX5" fmla="*/ 0 w 177209"/>
                <a:gd name="connsiteY5" fmla="*/ 0 h 57637"/>
                <a:gd name="connsiteX6" fmla="*/ 177209 w 177209"/>
                <a:gd name="connsiteY6" fmla="*/ 4475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57637">
                  <a:moveTo>
                    <a:pt x="177209" y="4475"/>
                  </a:moveTo>
                  <a:lnTo>
                    <a:pt x="170697" y="13335"/>
                  </a:lnTo>
                  <a:lnTo>
                    <a:pt x="22151" y="8860"/>
                  </a:lnTo>
                  <a:lnTo>
                    <a:pt x="22196" y="57637"/>
                  </a:lnTo>
                  <a:lnTo>
                    <a:pt x="0" y="57593"/>
                  </a:lnTo>
                  <a:lnTo>
                    <a:pt x="0" y="0"/>
                  </a:lnTo>
                  <a:lnTo>
                    <a:pt x="177209" y="447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6139499-7160-C403-850D-5A8C3C5E0704}"/>
                </a:ext>
              </a:extLst>
            </p:cNvPr>
            <p:cNvSpPr/>
            <p:nvPr/>
          </p:nvSpPr>
          <p:spPr>
            <a:xfrm>
              <a:off x="-3144136" y="4728142"/>
              <a:ext cx="172734" cy="63530"/>
            </a:xfrm>
            <a:custGeom>
              <a:avLst/>
              <a:gdLst>
                <a:gd name="connsiteX0" fmla="*/ 139552 w 172734"/>
                <a:gd name="connsiteY0" fmla="*/ 1175 h 63530"/>
                <a:gd name="connsiteX1" fmla="*/ 172735 w 172734"/>
                <a:gd name="connsiteY1" fmla="*/ 5649 h 63530"/>
                <a:gd name="connsiteX2" fmla="*/ 172735 w 172734"/>
                <a:gd name="connsiteY2" fmla="*/ 10035 h 63530"/>
                <a:gd name="connsiteX3" fmla="*/ 13291 w 172734"/>
                <a:gd name="connsiteY3" fmla="*/ 10035 h 63530"/>
                <a:gd name="connsiteX4" fmla="*/ 0 w 172734"/>
                <a:gd name="connsiteY4" fmla="*/ 63198 h 63530"/>
                <a:gd name="connsiteX5" fmla="*/ 0 w 172734"/>
                <a:gd name="connsiteY5" fmla="*/ 1175 h 63530"/>
                <a:gd name="connsiteX6" fmla="*/ 139552 w 172734"/>
                <a:gd name="connsiteY6" fmla="*/ 1175 h 6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34" h="63530">
                  <a:moveTo>
                    <a:pt x="139552" y="1175"/>
                  </a:moveTo>
                  <a:cubicBezTo>
                    <a:pt x="147660" y="1839"/>
                    <a:pt x="160995" y="9946"/>
                    <a:pt x="172735" y="5649"/>
                  </a:cubicBezTo>
                  <a:lnTo>
                    <a:pt x="172735" y="10035"/>
                  </a:lnTo>
                  <a:cubicBezTo>
                    <a:pt x="172735" y="10035"/>
                    <a:pt x="13291" y="10035"/>
                    <a:pt x="13291" y="10035"/>
                  </a:cubicBezTo>
                  <a:cubicBezTo>
                    <a:pt x="19448" y="27490"/>
                    <a:pt x="26404" y="67584"/>
                    <a:pt x="0" y="63198"/>
                  </a:cubicBezTo>
                  <a:lnTo>
                    <a:pt x="0" y="1175"/>
                  </a:lnTo>
                  <a:cubicBezTo>
                    <a:pt x="45366" y="3877"/>
                    <a:pt x="94675" y="-2503"/>
                    <a:pt x="139552" y="11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E3CA870-21B0-2759-415B-4B5B69F2E927}"/>
                </a:ext>
              </a:extLst>
            </p:cNvPr>
            <p:cNvSpPr/>
            <p:nvPr/>
          </p:nvSpPr>
          <p:spPr>
            <a:xfrm>
              <a:off x="-1900035" y="4675787"/>
              <a:ext cx="208971" cy="31378"/>
            </a:xfrm>
            <a:custGeom>
              <a:avLst/>
              <a:gdLst>
                <a:gd name="connsiteX0" fmla="*/ 171359 w 208971"/>
                <a:gd name="connsiteY0" fmla="*/ 22518 h 31378"/>
                <a:gd name="connsiteX1" fmla="*/ 208971 w 208971"/>
                <a:gd name="connsiteY1" fmla="*/ 411 h 31378"/>
                <a:gd name="connsiteX2" fmla="*/ 208971 w 208971"/>
                <a:gd name="connsiteY2" fmla="*/ 31379 h 31378"/>
                <a:gd name="connsiteX3" fmla="*/ 11870 w 208971"/>
                <a:gd name="connsiteY3" fmla="*/ 31379 h 31378"/>
                <a:gd name="connsiteX4" fmla="*/ 839 w 208971"/>
                <a:gd name="connsiteY4" fmla="*/ 18088 h 31378"/>
                <a:gd name="connsiteX5" fmla="*/ 11870 w 208971"/>
                <a:gd name="connsiteY5" fmla="*/ 22518 h 31378"/>
                <a:gd name="connsiteX6" fmla="*/ 171359 w 208971"/>
                <a:gd name="connsiteY6" fmla="*/ 22518 h 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71" h="31378">
                  <a:moveTo>
                    <a:pt x="171359" y="22518"/>
                  </a:moveTo>
                  <a:cubicBezTo>
                    <a:pt x="178757" y="21012"/>
                    <a:pt x="205649" y="-3443"/>
                    <a:pt x="208971" y="411"/>
                  </a:cubicBezTo>
                  <a:lnTo>
                    <a:pt x="208971" y="31379"/>
                  </a:lnTo>
                  <a:cubicBezTo>
                    <a:pt x="208971" y="31379"/>
                    <a:pt x="11870" y="31379"/>
                    <a:pt x="11870" y="31379"/>
                  </a:cubicBezTo>
                  <a:cubicBezTo>
                    <a:pt x="7662" y="31379"/>
                    <a:pt x="-3060" y="24910"/>
                    <a:pt x="839" y="18088"/>
                  </a:cubicBezTo>
                  <a:cubicBezTo>
                    <a:pt x="5358" y="16582"/>
                    <a:pt x="10231" y="22518"/>
                    <a:pt x="11870" y="22518"/>
                  </a:cubicBezTo>
                  <a:cubicBezTo>
                    <a:pt x="52406" y="22518"/>
                    <a:pt x="137069" y="29429"/>
                    <a:pt x="171359" y="2251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87DB187-D116-BFC3-DCD5-DE00AD38BD45}"/>
                </a:ext>
              </a:extLst>
            </p:cNvPr>
            <p:cNvSpPr/>
            <p:nvPr/>
          </p:nvSpPr>
          <p:spPr>
            <a:xfrm>
              <a:off x="-1580263" y="4729273"/>
              <a:ext cx="172779" cy="62023"/>
            </a:xfrm>
            <a:custGeom>
              <a:avLst/>
              <a:gdLst>
                <a:gd name="connsiteX0" fmla="*/ 0 w 172779"/>
                <a:gd name="connsiteY0" fmla="*/ 44 h 62023"/>
                <a:gd name="connsiteX1" fmla="*/ 172779 w 172779"/>
                <a:gd name="connsiteY1" fmla="*/ 4519 h 62023"/>
                <a:gd name="connsiteX2" fmla="*/ 126483 w 172779"/>
                <a:gd name="connsiteY2" fmla="*/ 8816 h 62023"/>
                <a:gd name="connsiteX3" fmla="*/ 13291 w 172779"/>
                <a:gd name="connsiteY3" fmla="*/ 8905 h 62023"/>
                <a:gd name="connsiteX4" fmla="*/ 17898 w 172779"/>
                <a:gd name="connsiteY4" fmla="*/ 54580 h 62023"/>
                <a:gd name="connsiteX5" fmla="*/ 0 w 172779"/>
                <a:gd name="connsiteY5" fmla="*/ 62023 h 62023"/>
                <a:gd name="connsiteX6" fmla="*/ 0 w 17277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023">
                  <a:moveTo>
                    <a:pt x="0" y="44"/>
                  </a:moveTo>
                  <a:lnTo>
                    <a:pt x="172779" y="4519"/>
                  </a:lnTo>
                  <a:cubicBezTo>
                    <a:pt x="164893" y="19759"/>
                    <a:pt x="140128" y="8994"/>
                    <a:pt x="126483" y="8816"/>
                  </a:cubicBezTo>
                  <a:cubicBezTo>
                    <a:pt x="88782" y="8418"/>
                    <a:pt x="50948" y="9259"/>
                    <a:pt x="13291" y="8905"/>
                  </a:cubicBezTo>
                  <a:lnTo>
                    <a:pt x="17898" y="54580"/>
                  </a:lnTo>
                  <a:lnTo>
                    <a:pt x="0" y="62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8D0B04C-8C4A-B932-4FD6-E3B2C2195500}"/>
                </a:ext>
              </a:extLst>
            </p:cNvPr>
            <p:cNvSpPr/>
            <p:nvPr/>
          </p:nvSpPr>
          <p:spPr>
            <a:xfrm>
              <a:off x="-3153378" y="5162551"/>
              <a:ext cx="212988" cy="27878"/>
            </a:xfrm>
            <a:custGeom>
              <a:avLst/>
              <a:gdLst>
                <a:gd name="connsiteX0" fmla="*/ 188667 w 212988"/>
                <a:gd name="connsiteY0" fmla="*/ 14220 h 27878"/>
                <a:gd name="connsiteX1" fmla="*/ 212989 w 212988"/>
                <a:gd name="connsiteY1" fmla="*/ 973 h 27878"/>
                <a:gd name="connsiteX2" fmla="*/ 211084 w 212988"/>
                <a:gd name="connsiteY2" fmla="*/ 23346 h 27878"/>
                <a:gd name="connsiteX3" fmla="*/ 166693 w 212988"/>
                <a:gd name="connsiteY3" fmla="*/ 22903 h 27878"/>
                <a:gd name="connsiteX4" fmla="*/ 6938 w 212988"/>
                <a:gd name="connsiteY4" fmla="*/ 23080 h 27878"/>
                <a:gd name="connsiteX5" fmla="*/ 382 w 212988"/>
                <a:gd name="connsiteY5" fmla="*/ 14220 h 27878"/>
                <a:gd name="connsiteX6" fmla="*/ 188667 w 212988"/>
                <a:gd name="connsiteY6" fmla="*/ 14220 h 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88" h="27878">
                  <a:moveTo>
                    <a:pt x="188667" y="14220"/>
                  </a:moveTo>
                  <a:cubicBezTo>
                    <a:pt x="193008" y="12935"/>
                    <a:pt x="200805" y="-4210"/>
                    <a:pt x="212989" y="973"/>
                  </a:cubicBezTo>
                  <a:lnTo>
                    <a:pt x="211084" y="23346"/>
                  </a:lnTo>
                  <a:cubicBezTo>
                    <a:pt x="203951" y="33624"/>
                    <a:pt x="178300" y="23258"/>
                    <a:pt x="166693" y="22903"/>
                  </a:cubicBezTo>
                  <a:cubicBezTo>
                    <a:pt x="117208" y="21352"/>
                    <a:pt x="53722" y="29061"/>
                    <a:pt x="6938" y="23080"/>
                  </a:cubicBezTo>
                  <a:cubicBezTo>
                    <a:pt x="-1125" y="22061"/>
                    <a:pt x="-238" y="24586"/>
                    <a:pt x="382" y="14220"/>
                  </a:cubicBezTo>
                  <a:lnTo>
                    <a:pt x="188667" y="142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6A16C4C-C95A-F302-7EE0-55744096D9BF}"/>
                </a:ext>
              </a:extLst>
            </p:cNvPr>
            <p:cNvSpPr/>
            <p:nvPr/>
          </p:nvSpPr>
          <p:spPr>
            <a:xfrm>
              <a:off x="-6662096" y="2283873"/>
              <a:ext cx="195241" cy="186610"/>
            </a:xfrm>
            <a:custGeom>
              <a:avLst/>
              <a:gdLst>
                <a:gd name="connsiteX0" fmla="*/ 139022 w 195241"/>
                <a:gd name="connsiteY0" fmla="*/ 131534 h 186610"/>
                <a:gd name="connsiteX1" fmla="*/ 195242 w 195241"/>
                <a:gd name="connsiteY1" fmla="*/ 183810 h 186610"/>
                <a:gd name="connsiteX2" fmla="*/ 181951 w 195241"/>
                <a:gd name="connsiteY2" fmla="*/ 179380 h 186610"/>
                <a:gd name="connsiteX3" fmla="*/ 142034 w 195241"/>
                <a:gd name="connsiteY3" fmla="*/ 143983 h 186610"/>
                <a:gd name="connsiteX4" fmla="*/ 51436 w 195241"/>
                <a:gd name="connsiteY4" fmla="*/ 44081 h 186610"/>
                <a:gd name="connsiteX5" fmla="*/ 311 w 195241"/>
                <a:gd name="connsiteY5" fmla="*/ 0 h 186610"/>
                <a:gd name="connsiteX6" fmla="*/ 88783 w 195241"/>
                <a:gd name="connsiteY6" fmla="*/ 77618 h 186610"/>
                <a:gd name="connsiteX7" fmla="*/ 138978 w 195241"/>
                <a:gd name="connsiteY7" fmla="*/ 131578 h 18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41" h="186610">
                  <a:moveTo>
                    <a:pt x="139022" y="131534"/>
                  </a:moveTo>
                  <a:cubicBezTo>
                    <a:pt x="156344" y="148679"/>
                    <a:pt x="181774" y="159488"/>
                    <a:pt x="195242" y="183810"/>
                  </a:cubicBezTo>
                  <a:cubicBezTo>
                    <a:pt x="190811" y="191032"/>
                    <a:pt x="185451" y="182348"/>
                    <a:pt x="181951" y="179380"/>
                  </a:cubicBezTo>
                  <a:cubicBezTo>
                    <a:pt x="169945" y="169324"/>
                    <a:pt x="153376" y="154659"/>
                    <a:pt x="142034" y="143983"/>
                  </a:cubicBezTo>
                  <a:cubicBezTo>
                    <a:pt x="109782" y="113414"/>
                    <a:pt x="81650" y="73675"/>
                    <a:pt x="51436" y="44081"/>
                  </a:cubicBezTo>
                  <a:cubicBezTo>
                    <a:pt x="47405" y="40094"/>
                    <a:pt x="-4473" y="4120"/>
                    <a:pt x="311" y="0"/>
                  </a:cubicBezTo>
                  <a:cubicBezTo>
                    <a:pt x="42044" y="11386"/>
                    <a:pt x="61094" y="49131"/>
                    <a:pt x="88783" y="77618"/>
                  </a:cubicBezTo>
                  <a:cubicBezTo>
                    <a:pt x="105308" y="94630"/>
                    <a:pt x="124180" y="116914"/>
                    <a:pt x="138978" y="1315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878466B-1636-010F-40CA-6CDEAECCD0CD}"/>
                </a:ext>
              </a:extLst>
            </p:cNvPr>
            <p:cNvSpPr/>
            <p:nvPr/>
          </p:nvSpPr>
          <p:spPr>
            <a:xfrm>
              <a:off x="-2213787" y="4680540"/>
              <a:ext cx="208220" cy="31508"/>
            </a:xfrm>
            <a:custGeom>
              <a:avLst/>
              <a:gdLst>
                <a:gd name="connsiteX0" fmla="*/ 183855 w 208220"/>
                <a:gd name="connsiteY0" fmla="*/ 17765 h 31508"/>
                <a:gd name="connsiteX1" fmla="*/ 194975 w 208220"/>
                <a:gd name="connsiteY1" fmla="*/ 89 h 31508"/>
                <a:gd name="connsiteX2" fmla="*/ 208221 w 208220"/>
                <a:gd name="connsiteY2" fmla="*/ 0 h 31508"/>
                <a:gd name="connsiteX3" fmla="*/ 208221 w 208220"/>
                <a:gd name="connsiteY3" fmla="*/ 31056 h 31508"/>
                <a:gd name="connsiteX4" fmla="*/ 201576 w 208220"/>
                <a:gd name="connsiteY4" fmla="*/ 26626 h 31508"/>
                <a:gd name="connsiteX5" fmla="*/ 0 w 208220"/>
                <a:gd name="connsiteY5" fmla="*/ 26626 h 31508"/>
                <a:gd name="connsiteX6" fmla="*/ 0 w 208220"/>
                <a:gd name="connsiteY6" fmla="*/ 13379 h 31508"/>
                <a:gd name="connsiteX7" fmla="*/ 24366 w 208220"/>
                <a:gd name="connsiteY7" fmla="*/ 17765 h 31508"/>
                <a:gd name="connsiteX8" fmla="*/ 183855 w 208220"/>
                <a:gd name="connsiteY8" fmla="*/ 17765 h 3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20" h="31508">
                  <a:moveTo>
                    <a:pt x="183855" y="17765"/>
                  </a:moveTo>
                  <a:cubicBezTo>
                    <a:pt x="193468" y="14044"/>
                    <a:pt x="196791" y="10854"/>
                    <a:pt x="194975" y="89"/>
                  </a:cubicBezTo>
                  <a:lnTo>
                    <a:pt x="208221" y="0"/>
                  </a:lnTo>
                  <a:lnTo>
                    <a:pt x="208221" y="31056"/>
                  </a:lnTo>
                  <a:cubicBezTo>
                    <a:pt x="206626" y="33271"/>
                    <a:pt x="202550" y="26626"/>
                    <a:pt x="201576" y="26626"/>
                  </a:cubicBezTo>
                  <a:lnTo>
                    <a:pt x="0" y="26626"/>
                  </a:lnTo>
                  <a:lnTo>
                    <a:pt x="0" y="13379"/>
                  </a:lnTo>
                  <a:cubicBezTo>
                    <a:pt x="8373" y="9436"/>
                    <a:pt x="20335" y="17765"/>
                    <a:pt x="24366" y="17765"/>
                  </a:cubicBezTo>
                  <a:lnTo>
                    <a:pt x="183855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B377E4-2587-549A-FD05-B9116C34783D}"/>
                </a:ext>
              </a:extLst>
            </p:cNvPr>
            <p:cNvSpPr/>
            <p:nvPr/>
          </p:nvSpPr>
          <p:spPr>
            <a:xfrm>
              <a:off x="-1903670" y="5165371"/>
              <a:ext cx="215136" cy="23584"/>
            </a:xfrm>
            <a:custGeom>
              <a:avLst/>
              <a:gdLst>
                <a:gd name="connsiteX0" fmla="*/ 0 w 215136"/>
                <a:gd name="connsiteY0" fmla="*/ 20260 h 23584"/>
                <a:gd name="connsiteX1" fmla="*/ 0 w 215136"/>
                <a:gd name="connsiteY1" fmla="*/ 11399 h 23584"/>
                <a:gd name="connsiteX2" fmla="*/ 170564 w 215136"/>
                <a:gd name="connsiteY2" fmla="*/ 11399 h 23584"/>
                <a:gd name="connsiteX3" fmla="*/ 208354 w 215136"/>
                <a:gd name="connsiteY3" fmla="*/ 22962 h 23584"/>
                <a:gd name="connsiteX4" fmla="*/ 201576 w 215136"/>
                <a:gd name="connsiteY4" fmla="*/ 20260 h 23584"/>
                <a:gd name="connsiteX5" fmla="*/ 0 w 215136"/>
                <a:gd name="connsiteY5" fmla="*/ 20260 h 2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36" h="23584">
                  <a:moveTo>
                    <a:pt x="0" y="20260"/>
                  </a:moveTo>
                  <a:lnTo>
                    <a:pt x="0" y="11399"/>
                  </a:lnTo>
                  <a:lnTo>
                    <a:pt x="170564" y="11399"/>
                  </a:lnTo>
                  <a:cubicBezTo>
                    <a:pt x="190766" y="11399"/>
                    <a:pt x="231169" y="-20764"/>
                    <a:pt x="208354" y="22962"/>
                  </a:cubicBezTo>
                  <a:cubicBezTo>
                    <a:pt x="205253" y="25310"/>
                    <a:pt x="202417" y="20260"/>
                    <a:pt x="201576" y="20260"/>
                  </a:cubicBezTo>
                  <a:lnTo>
                    <a:pt x="0" y="202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6F2BB49-2FAF-B0EC-C54C-61027FA82FBC}"/>
                </a:ext>
              </a:extLst>
            </p:cNvPr>
            <p:cNvSpPr/>
            <p:nvPr/>
          </p:nvSpPr>
          <p:spPr>
            <a:xfrm>
              <a:off x="-2218173" y="5163480"/>
              <a:ext cx="212606" cy="26625"/>
            </a:xfrm>
            <a:custGeom>
              <a:avLst/>
              <a:gdLst>
                <a:gd name="connsiteX0" fmla="*/ 188241 w 212606"/>
                <a:gd name="connsiteY0" fmla="*/ 13291 h 26625"/>
                <a:gd name="connsiteX1" fmla="*/ 199272 w 212606"/>
                <a:gd name="connsiteY1" fmla="*/ 8727 h 26625"/>
                <a:gd name="connsiteX2" fmla="*/ 194886 w 212606"/>
                <a:gd name="connsiteY2" fmla="*/ 0 h 26625"/>
                <a:gd name="connsiteX3" fmla="*/ 212607 w 212606"/>
                <a:gd name="connsiteY3" fmla="*/ 0 h 26625"/>
                <a:gd name="connsiteX4" fmla="*/ 210303 w 212606"/>
                <a:gd name="connsiteY4" fmla="*/ 26626 h 26625"/>
                <a:gd name="connsiteX5" fmla="*/ 15328 w 212606"/>
                <a:gd name="connsiteY5" fmla="*/ 22284 h 26625"/>
                <a:gd name="connsiteX6" fmla="*/ 0 w 212606"/>
                <a:gd name="connsiteY6" fmla="*/ 13246 h 26625"/>
                <a:gd name="connsiteX7" fmla="*/ 188285 w 212606"/>
                <a:gd name="connsiteY7" fmla="*/ 13246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06" h="26625">
                  <a:moveTo>
                    <a:pt x="188241" y="13291"/>
                  </a:moveTo>
                  <a:cubicBezTo>
                    <a:pt x="190589" y="12936"/>
                    <a:pt x="194709" y="7709"/>
                    <a:pt x="199272" y="8727"/>
                  </a:cubicBezTo>
                  <a:lnTo>
                    <a:pt x="194886" y="0"/>
                  </a:lnTo>
                  <a:lnTo>
                    <a:pt x="212607" y="0"/>
                  </a:lnTo>
                  <a:cubicBezTo>
                    <a:pt x="212607" y="0"/>
                    <a:pt x="210303" y="26626"/>
                    <a:pt x="210303" y="26626"/>
                  </a:cubicBezTo>
                  <a:cubicBezTo>
                    <a:pt x="147925" y="14000"/>
                    <a:pt x="76953" y="29239"/>
                    <a:pt x="15328" y="22284"/>
                  </a:cubicBezTo>
                  <a:cubicBezTo>
                    <a:pt x="8683" y="21531"/>
                    <a:pt x="1639" y="21353"/>
                    <a:pt x="0" y="13246"/>
                  </a:cubicBezTo>
                  <a:cubicBezTo>
                    <a:pt x="57327" y="6867"/>
                    <a:pt x="133306" y="21841"/>
                    <a:pt x="188285" y="1324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1538F54-ACD5-E0D5-465A-D386116C0E4E}"/>
                </a:ext>
              </a:extLst>
            </p:cNvPr>
            <p:cNvSpPr/>
            <p:nvPr/>
          </p:nvSpPr>
          <p:spPr>
            <a:xfrm>
              <a:off x="-2838787" y="5166986"/>
              <a:ext cx="213659" cy="23366"/>
            </a:xfrm>
            <a:custGeom>
              <a:avLst/>
              <a:gdLst>
                <a:gd name="connsiteX0" fmla="*/ 179762 w 213659"/>
                <a:gd name="connsiteY0" fmla="*/ 9785 h 23366"/>
                <a:gd name="connsiteX1" fmla="*/ 212989 w 213659"/>
                <a:gd name="connsiteY1" fmla="*/ 924 h 23366"/>
                <a:gd name="connsiteX2" fmla="*/ 206388 w 213659"/>
                <a:gd name="connsiteY2" fmla="*/ 23164 h 23366"/>
                <a:gd name="connsiteX3" fmla="*/ 6938 w 213659"/>
                <a:gd name="connsiteY3" fmla="*/ 18689 h 23366"/>
                <a:gd name="connsiteX4" fmla="*/ 382 w 213659"/>
                <a:gd name="connsiteY4" fmla="*/ 9829 h 23366"/>
                <a:gd name="connsiteX5" fmla="*/ 179806 w 213659"/>
                <a:gd name="connsiteY5" fmla="*/ 9829 h 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59" h="23366">
                  <a:moveTo>
                    <a:pt x="179762" y="9785"/>
                  </a:moveTo>
                  <a:cubicBezTo>
                    <a:pt x="187160" y="8899"/>
                    <a:pt x="201027" y="-3417"/>
                    <a:pt x="212989" y="924"/>
                  </a:cubicBezTo>
                  <a:cubicBezTo>
                    <a:pt x="211482" y="8190"/>
                    <a:pt x="218482" y="25423"/>
                    <a:pt x="206388" y="23164"/>
                  </a:cubicBezTo>
                  <a:cubicBezTo>
                    <a:pt x="143124" y="9297"/>
                    <a:pt x="69228" y="26620"/>
                    <a:pt x="6938" y="18689"/>
                  </a:cubicBezTo>
                  <a:cubicBezTo>
                    <a:pt x="-1125" y="17671"/>
                    <a:pt x="-238" y="20196"/>
                    <a:pt x="382" y="9829"/>
                  </a:cubicBezTo>
                  <a:cubicBezTo>
                    <a:pt x="56956" y="4823"/>
                    <a:pt x="124606" y="16563"/>
                    <a:pt x="179806" y="98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253F292-0B20-6D1B-E9DE-60AA2B239A48}"/>
                </a:ext>
              </a:extLst>
            </p:cNvPr>
            <p:cNvSpPr/>
            <p:nvPr/>
          </p:nvSpPr>
          <p:spPr>
            <a:xfrm>
              <a:off x="-3773243" y="4680585"/>
              <a:ext cx="208235" cy="26625"/>
            </a:xfrm>
            <a:custGeom>
              <a:avLst/>
              <a:gdLst>
                <a:gd name="connsiteX0" fmla="*/ 183869 w 208235"/>
                <a:gd name="connsiteY0" fmla="*/ 17721 h 26625"/>
                <a:gd name="connsiteX1" fmla="*/ 191179 w 208235"/>
                <a:gd name="connsiteY1" fmla="*/ 753 h 26625"/>
                <a:gd name="connsiteX2" fmla="*/ 208235 w 208235"/>
                <a:gd name="connsiteY2" fmla="*/ 0 h 26625"/>
                <a:gd name="connsiteX3" fmla="*/ 208235 w 208235"/>
                <a:gd name="connsiteY3" fmla="*/ 26626 h 26625"/>
                <a:gd name="connsiteX4" fmla="*/ 6660 w 208235"/>
                <a:gd name="connsiteY4" fmla="*/ 26626 h 26625"/>
                <a:gd name="connsiteX5" fmla="*/ 15 w 208235"/>
                <a:gd name="connsiteY5" fmla="*/ 17765 h 26625"/>
                <a:gd name="connsiteX6" fmla="*/ 183869 w 208235"/>
                <a:gd name="connsiteY6" fmla="*/ 17765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35" h="26625">
                  <a:moveTo>
                    <a:pt x="183869" y="17721"/>
                  </a:moveTo>
                  <a:lnTo>
                    <a:pt x="191179" y="753"/>
                  </a:lnTo>
                  <a:lnTo>
                    <a:pt x="208235" y="0"/>
                  </a:lnTo>
                  <a:lnTo>
                    <a:pt x="208235" y="26626"/>
                  </a:lnTo>
                  <a:cubicBezTo>
                    <a:pt x="208235" y="26626"/>
                    <a:pt x="6660" y="26626"/>
                    <a:pt x="6660" y="26626"/>
                  </a:cubicBezTo>
                  <a:cubicBezTo>
                    <a:pt x="5907" y="26626"/>
                    <a:pt x="-340" y="20645"/>
                    <a:pt x="15" y="17765"/>
                  </a:cubicBezTo>
                  <a:lnTo>
                    <a:pt x="183869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2BB3A55-7B57-672E-6D1A-F2A5B5AA7ECA}"/>
                </a:ext>
              </a:extLst>
            </p:cNvPr>
            <p:cNvSpPr/>
            <p:nvPr/>
          </p:nvSpPr>
          <p:spPr>
            <a:xfrm>
              <a:off x="-3777996" y="5163087"/>
              <a:ext cx="213625" cy="26619"/>
            </a:xfrm>
            <a:custGeom>
              <a:avLst/>
              <a:gdLst>
                <a:gd name="connsiteX0" fmla="*/ 195268 w 213625"/>
                <a:gd name="connsiteY0" fmla="*/ 13683 h 26619"/>
                <a:gd name="connsiteX1" fmla="*/ 197527 w 213625"/>
                <a:gd name="connsiteY1" fmla="*/ 348 h 26619"/>
                <a:gd name="connsiteX2" fmla="*/ 205811 w 213625"/>
                <a:gd name="connsiteY2" fmla="*/ 26620 h 26619"/>
                <a:gd name="connsiteX3" fmla="*/ 6938 w 213625"/>
                <a:gd name="connsiteY3" fmla="*/ 22544 h 26619"/>
                <a:gd name="connsiteX4" fmla="*/ 382 w 213625"/>
                <a:gd name="connsiteY4" fmla="*/ 13683 h 26619"/>
                <a:gd name="connsiteX5" fmla="*/ 195312 w 213625"/>
                <a:gd name="connsiteY5" fmla="*/ 13683 h 2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25" h="26619">
                  <a:moveTo>
                    <a:pt x="195268" y="13683"/>
                  </a:moveTo>
                  <a:lnTo>
                    <a:pt x="197527" y="348"/>
                  </a:lnTo>
                  <a:cubicBezTo>
                    <a:pt x="216444" y="-3329"/>
                    <a:pt x="217994" y="23253"/>
                    <a:pt x="205811" y="26620"/>
                  </a:cubicBezTo>
                  <a:cubicBezTo>
                    <a:pt x="142725" y="13550"/>
                    <a:pt x="68962" y="30474"/>
                    <a:pt x="6938" y="22544"/>
                  </a:cubicBezTo>
                  <a:cubicBezTo>
                    <a:pt x="-1125" y="21525"/>
                    <a:pt x="-238" y="24050"/>
                    <a:pt x="382" y="13683"/>
                  </a:cubicBezTo>
                  <a:lnTo>
                    <a:pt x="195312" y="136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03835E3-EB31-25FD-5785-43F1E49DA0F2}"/>
                </a:ext>
              </a:extLst>
            </p:cNvPr>
            <p:cNvSpPr/>
            <p:nvPr/>
          </p:nvSpPr>
          <p:spPr>
            <a:xfrm>
              <a:off x="-3463112" y="5163436"/>
              <a:ext cx="212651" cy="22195"/>
            </a:xfrm>
            <a:custGeom>
              <a:avLst/>
              <a:gdLst>
                <a:gd name="connsiteX0" fmla="*/ 212651 w 212651"/>
                <a:gd name="connsiteY0" fmla="*/ 22196 h 22195"/>
                <a:gd name="connsiteX1" fmla="*/ 0 w 212651"/>
                <a:gd name="connsiteY1" fmla="*/ 22196 h 22195"/>
                <a:gd name="connsiteX2" fmla="*/ 0 w 212651"/>
                <a:gd name="connsiteY2" fmla="*/ 13335 h 22195"/>
                <a:gd name="connsiteX3" fmla="*/ 170564 w 212651"/>
                <a:gd name="connsiteY3" fmla="*/ 13335 h 22195"/>
                <a:gd name="connsiteX4" fmla="*/ 205873 w 212651"/>
                <a:gd name="connsiteY4" fmla="*/ 0 h 22195"/>
                <a:gd name="connsiteX5" fmla="*/ 212651 w 212651"/>
                <a:gd name="connsiteY5" fmla="*/ 22196 h 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51" h="22195">
                  <a:moveTo>
                    <a:pt x="212651" y="22196"/>
                  </a:moveTo>
                  <a:lnTo>
                    <a:pt x="0" y="22196"/>
                  </a:lnTo>
                  <a:lnTo>
                    <a:pt x="0" y="13335"/>
                  </a:lnTo>
                  <a:lnTo>
                    <a:pt x="170564" y="13335"/>
                  </a:lnTo>
                  <a:cubicBezTo>
                    <a:pt x="182172" y="13335"/>
                    <a:pt x="195462" y="4430"/>
                    <a:pt x="205873" y="0"/>
                  </a:cubicBezTo>
                  <a:lnTo>
                    <a:pt x="212651" y="2219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2676C56-A10F-DAD5-F13A-3B16580194AD}"/>
                </a:ext>
              </a:extLst>
            </p:cNvPr>
            <p:cNvSpPr/>
            <p:nvPr/>
          </p:nvSpPr>
          <p:spPr>
            <a:xfrm>
              <a:off x="-1589124" y="5737681"/>
              <a:ext cx="212651" cy="23880"/>
            </a:xfrm>
            <a:custGeom>
              <a:avLst/>
              <a:gdLst>
                <a:gd name="connsiteX0" fmla="*/ 188285 w 212651"/>
                <a:gd name="connsiteY0" fmla="*/ 15020 h 23880"/>
                <a:gd name="connsiteX1" fmla="*/ 212651 w 212651"/>
                <a:gd name="connsiteY1" fmla="*/ 1685 h 23880"/>
                <a:gd name="connsiteX2" fmla="*/ 212651 w 212651"/>
                <a:gd name="connsiteY2" fmla="*/ 23881 h 23880"/>
                <a:gd name="connsiteX3" fmla="*/ 0 w 212651"/>
                <a:gd name="connsiteY3" fmla="*/ 23881 h 23880"/>
                <a:gd name="connsiteX4" fmla="*/ 0 w 212651"/>
                <a:gd name="connsiteY4" fmla="*/ 15020 h 23880"/>
                <a:gd name="connsiteX5" fmla="*/ 188285 w 212651"/>
                <a:gd name="connsiteY5" fmla="*/ 15020 h 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51" h="23880">
                  <a:moveTo>
                    <a:pt x="188285" y="15020"/>
                  </a:moveTo>
                  <a:cubicBezTo>
                    <a:pt x="192626" y="13559"/>
                    <a:pt x="194575" y="-5713"/>
                    <a:pt x="212651" y="1685"/>
                  </a:cubicBezTo>
                  <a:lnTo>
                    <a:pt x="212651" y="23881"/>
                  </a:lnTo>
                  <a:cubicBezTo>
                    <a:pt x="212651" y="23881"/>
                    <a:pt x="0" y="23881"/>
                    <a:pt x="0" y="23881"/>
                  </a:cubicBezTo>
                  <a:lnTo>
                    <a:pt x="0" y="15020"/>
                  </a:lnTo>
                  <a:lnTo>
                    <a:pt x="188285" y="150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033F664-CDA7-23E9-C001-44F4B9BF21AA}"/>
                </a:ext>
              </a:extLst>
            </p:cNvPr>
            <p:cNvSpPr/>
            <p:nvPr/>
          </p:nvSpPr>
          <p:spPr>
            <a:xfrm>
              <a:off x="-2213801" y="5739144"/>
              <a:ext cx="212665" cy="22417"/>
            </a:xfrm>
            <a:custGeom>
              <a:avLst/>
              <a:gdLst>
                <a:gd name="connsiteX0" fmla="*/ 183869 w 212665"/>
                <a:gd name="connsiteY0" fmla="*/ 13557 h 22417"/>
                <a:gd name="connsiteX1" fmla="*/ 186084 w 212665"/>
                <a:gd name="connsiteY1" fmla="*/ 310 h 22417"/>
                <a:gd name="connsiteX2" fmla="*/ 205488 w 212665"/>
                <a:gd name="connsiteY2" fmla="*/ 0 h 22417"/>
                <a:gd name="connsiteX3" fmla="*/ 212666 w 212665"/>
                <a:gd name="connsiteY3" fmla="*/ 22417 h 22417"/>
                <a:gd name="connsiteX4" fmla="*/ 6660 w 212665"/>
                <a:gd name="connsiteY4" fmla="*/ 22417 h 22417"/>
                <a:gd name="connsiteX5" fmla="*/ 15 w 212665"/>
                <a:gd name="connsiteY5" fmla="*/ 13557 h 22417"/>
                <a:gd name="connsiteX6" fmla="*/ 183869 w 212665"/>
                <a:gd name="connsiteY6" fmla="*/ 13557 h 2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5" h="22417">
                  <a:moveTo>
                    <a:pt x="183869" y="13557"/>
                  </a:moveTo>
                  <a:lnTo>
                    <a:pt x="186084" y="310"/>
                  </a:lnTo>
                  <a:lnTo>
                    <a:pt x="205488" y="0"/>
                  </a:lnTo>
                  <a:lnTo>
                    <a:pt x="212666" y="22417"/>
                  </a:lnTo>
                  <a:lnTo>
                    <a:pt x="6660" y="22417"/>
                  </a:lnTo>
                  <a:cubicBezTo>
                    <a:pt x="5907" y="22417"/>
                    <a:pt x="-340" y="16437"/>
                    <a:pt x="15" y="13557"/>
                  </a:cubicBezTo>
                  <a:lnTo>
                    <a:pt x="183869" y="1355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E9D8F91-376D-8A04-2094-B811E27D8E33}"/>
                </a:ext>
              </a:extLst>
            </p:cNvPr>
            <p:cNvSpPr/>
            <p:nvPr/>
          </p:nvSpPr>
          <p:spPr>
            <a:xfrm>
              <a:off x="-3452016" y="4729317"/>
              <a:ext cx="166068" cy="57943"/>
            </a:xfrm>
            <a:custGeom>
              <a:avLst/>
              <a:gdLst>
                <a:gd name="connsiteX0" fmla="*/ 166069 w 166068"/>
                <a:gd name="connsiteY0" fmla="*/ 4475 h 57943"/>
                <a:gd name="connsiteX1" fmla="*/ 132886 w 166068"/>
                <a:gd name="connsiteY1" fmla="*/ 13601 h 57943"/>
                <a:gd name="connsiteX2" fmla="*/ 19871 w 166068"/>
                <a:gd name="connsiteY2" fmla="*/ 8860 h 57943"/>
                <a:gd name="connsiteX3" fmla="*/ 15397 w 166068"/>
                <a:gd name="connsiteY3" fmla="*/ 57637 h 57943"/>
                <a:gd name="connsiteX4" fmla="*/ 2106 w 166068"/>
                <a:gd name="connsiteY4" fmla="*/ 0 h 57943"/>
                <a:gd name="connsiteX5" fmla="*/ 166024 w 166068"/>
                <a:gd name="connsiteY5" fmla="*/ 4519 h 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68" h="57943">
                  <a:moveTo>
                    <a:pt x="166069" y="4475"/>
                  </a:moveTo>
                  <a:lnTo>
                    <a:pt x="132886" y="13601"/>
                  </a:lnTo>
                  <a:lnTo>
                    <a:pt x="19871" y="8860"/>
                  </a:lnTo>
                  <a:lnTo>
                    <a:pt x="15397" y="57637"/>
                  </a:lnTo>
                  <a:cubicBezTo>
                    <a:pt x="-13533" y="61979"/>
                    <a:pt x="8396" y="19050"/>
                    <a:pt x="2106" y="0"/>
                  </a:cubicBezTo>
                  <a:lnTo>
                    <a:pt x="166024" y="451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34AA46-9690-7082-EFA9-B67CE55A6901}"/>
                </a:ext>
              </a:extLst>
            </p:cNvPr>
            <p:cNvSpPr/>
            <p:nvPr/>
          </p:nvSpPr>
          <p:spPr>
            <a:xfrm>
              <a:off x="-2834019" y="5735707"/>
              <a:ext cx="208230" cy="25854"/>
            </a:xfrm>
            <a:custGeom>
              <a:avLst/>
              <a:gdLst>
                <a:gd name="connsiteX0" fmla="*/ 208221 w 208230"/>
                <a:gd name="connsiteY0" fmla="*/ 25855 h 25854"/>
                <a:gd name="connsiteX1" fmla="*/ 0 w 208230"/>
                <a:gd name="connsiteY1" fmla="*/ 25855 h 25854"/>
                <a:gd name="connsiteX2" fmla="*/ 0 w 208230"/>
                <a:gd name="connsiteY2" fmla="*/ 16994 h 25854"/>
                <a:gd name="connsiteX3" fmla="*/ 183855 w 208230"/>
                <a:gd name="connsiteY3" fmla="*/ 16994 h 25854"/>
                <a:gd name="connsiteX4" fmla="*/ 208221 w 208230"/>
                <a:gd name="connsiteY4" fmla="*/ 25855 h 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30" h="25854">
                  <a:moveTo>
                    <a:pt x="208221" y="25855"/>
                  </a:moveTo>
                  <a:lnTo>
                    <a:pt x="0" y="25855"/>
                  </a:lnTo>
                  <a:lnTo>
                    <a:pt x="0" y="16994"/>
                  </a:lnTo>
                  <a:lnTo>
                    <a:pt x="183855" y="16994"/>
                  </a:lnTo>
                  <a:cubicBezTo>
                    <a:pt x="186558" y="16994"/>
                    <a:pt x="208753" y="-26599"/>
                    <a:pt x="208221" y="2585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EE2E96-153F-2E1A-0164-3D9848902920}"/>
                </a:ext>
              </a:extLst>
            </p:cNvPr>
            <p:cNvSpPr/>
            <p:nvPr/>
          </p:nvSpPr>
          <p:spPr>
            <a:xfrm>
              <a:off x="-3463127" y="5735024"/>
              <a:ext cx="208235" cy="26537"/>
            </a:xfrm>
            <a:custGeom>
              <a:avLst/>
              <a:gdLst>
                <a:gd name="connsiteX0" fmla="*/ 208235 w 208235"/>
                <a:gd name="connsiteY0" fmla="*/ 26537 h 26537"/>
                <a:gd name="connsiteX1" fmla="*/ 6660 w 208235"/>
                <a:gd name="connsiteY1" fmla="*/ 26537 h 26537"/>
                <a:gd name="connsiteX2" fmla="*/ 15 w 208235"/>
                <a:gd name="connsiteY2" fmla="*/ 17677 h 26537"/>
                <a:gd name="connsiteX3" fmla="*/ 190515 w 208235"/>
                <a:gd name="connsiteY3" fmla="*/ 17677 h 26537"/>
                <a:gd name="connsiteX4" fmla="*/ 192863 w 208235"/>
                <a:gd name="connsiteY4" fmla="*/ 4696 h 26537"/>
                <a:gd name="connsiteX5" fmla="*/ 201546 w 208235"/>
                <a:gd name="connsiteY5" fmla="*/ 0 h 26537"/>
                <a:gd name="connsiteX6" fmla="*/ 208235 w 208235"/>
                <a:gd name="connsiteY6" fmla="*/ 26537 h 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35" h="26537">
                  <a:moveTo>
                    <a:pt x="208235" y="26537"/>
                  </a:moveTo>
                  <a:lnTo>
                    <a:pt x="6660" y="26537"/>
                  </a:lnTo>
                  <a:cubicBezTo>
                    <a:pt x="5907" y="26537"/>
                    <a:pt x="-340" y="20556"/>
                    <a:pt x="15" y="17677"/>
                  </a:cubicBezTo>
                  <a:lnTo>
                    <a:pt x="190515" y="17677"/>
                  </a:lnTo>
                  <a:lnTo>
                    <a:pt x="192863" y="4696"/>
                  </a:lnTo>
                  <a:lnTo>
                    <a:pt x="201546" y="0"/>
                  </a:lnTo>
                  <a:lnTo>
                    <a:pt x="208235" y="265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402B5D0-F711-7335-07ED-83058F73369D}"/>
                </a:ext>
              </a:extLst>
            </p:cNvPr>
            <p:cNvSpPr/>
            <p:nvPr/>
          </p:nvSpPr>
          <p:spPr>
            <a:xfrm>
              <a:off x="-2519473" y="5738102"/>
              <a:ext cx="208220" cy="23459"/>
            </a:xfrm>
            <a:custGeom>
              <a:avLst/>
              <a:gdLst>
                <a:gd name="connsiteX0" fmla="*/ 179424 w 208220"/>
                <a:gd name="connsiteY0" fmla="*/ 14599 h 23459"/>
                <a:gd name="connsiteX1" fmla="*/ 201310 w 208220"/>
                <a:gd name="connsiteY1" fmla="*/ 1086 h 23459"/>
                <a:gd name="connsiteX2" fmla="*/ 208221 w 208220"/>
                <a:gd name="connsiteY2" fmla="*/ 23459 h 23459"/>
                <a:gd name="connsiteX3" fmla="*/ 0 w 208220"/>
                <a:gd name="connsiteY3" fmla="*/ 23459 h 23459"/>
                <a:gd name="connsiteX4" fmla="*/ 0 w 208220"/>
                <a:gd name="connsiteY4" fmla="*/ 14599 h 23459"/>
                <a:gd name="connsiteX5" fmla="*/ 179424 w 208220"/>
                <a:gd name="connsiteY5" fmla="*/ 14599 h 2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20" h="23459">
                  <a:moveTo>
                    <a:pt x="179424" y="14599"/>
                  </a:moveTo>
                  <a:cubicBezTo>
                    <a:pt x="183677" y="13181"/>
                    <a:pt x="183899" y="-4496"/>
                    <a:pt x="201310" y="1086"/>
                  </a:cubicBezTo>
                  <a:lnTo>
                    <a:pt x="208221" y="23459"/>
                  </a:lnTo>
                  <a:lnTo>
                    <a:pt x="0" y="23459"/>
                  </a:lnTo>
                  <a:lnTo>
                    <a:pt x="0" y="14599"/>
                  </a:lnTo>
                  <a:lnTo>
                    <a:pt x="179424" y="145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F3894A5-6575-7152-6AF7-2D9495BD55E4}"/>
                </a:ext>
              </a:extLst>
            </p:cNvPr>
            <p:cNvSpPr/>
            <p:nvPr/>
          </p:nvSpPr>
          <p:spPr>
            <a:xfrm>
              <a:off x="-1274577" y="5738452"/>
              <a:ext cx="208176" cy="23109"/>
            </a:xfrm>
            <a:custGeom>
              <a:avLst/>
              <a:gdLst>
                <a:gd name="connsiteX0" fmla="*/ 183855 w 208176"/>
                <a:gd name="connsiteY0" fmla="*/ 14249 h 23109"/>
                <a:gd name="connsiteX1" fmla="*/ 208177 w 208176"/>
                <a:gd name="connsiteY1" fmla="*/ 958 h 23109"/>
                <a:gd name="connsiteX2" fmla="*/ 208177 w 208176"/>
                <a:gd name="connsiteY2" fmla="*/ 23109 h 23109"/>
                <a:gd name="connsiteX3" fmla="*/ 0 w 208176"/>
                <a:gd name="connsiteY3" fmla="*/ 23109 h 23109"/>
                <a:gd name="connsiteX4" fmla="*/ 0 w 208176"/>
                <a:gd name="connsiteY4" fmla="*/ 14249 h 23109"/>
                <a:gd name="connsiteX5" fmla="*/ 183855 w 208176"/>
                <a:gd name="connsiteY5" fmla="*/ 14249 h 2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6" h="23109">
                  <a:moveTo>
                    <a:pt x="183855" y="14249"/>
                  </a:moveTo>
                  <a:cubicBezTo>
                    <a:pt x="188285" y="12964"/>
                    <a:pt x="195993" y="-4181"/>
                    <a:pt x="208177" y="958"/>
                  </a:cubicBezTo>
                  <a:lnTo>
                    <a:pt x="208177" y="23109"/>
                  </a:lnTo>
                  <a:cubicBezTo>
                    <a:pt x="208177" y="23109"/>
                    <a:pt x="0" y="23109"/>
                    <a:pt x="0" y="23109"/>
                  </a:cubicBezTo>
                  <a:lnTo>
                    <a:pt x="0" y="14249"/>
                  </a:lnTo>
                  <a:lnTo>
                    <a:pt x="183855" y="1424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D1A7DBA-CA67-B0A0-FB90-37FFE2135FE5}"/>
                </a:ext>
              </a:extLst>
            </p:cNvPr>
            <p:cNvSpPr/>
            <p:nvPr/>
          </p:nvSpPr>
          <p:spPr>
            <a:xfrm>
              <a:off x="-1899612" y="5737822"/>
              <a:ext cx="212004" cy="23738"/>
            </a:xfrm>
            <a:custGeom>
              <a:avLst/>
              <a:gdLst>
                <a:gd name="connsiteX0" fmla="*/ 208593 w 212004"/>
                <a:gd name="connsiteY0" fmla="*/ 23739 h 23738"/>
                <a:gd name="connsiteX1" fmla="*/ 11447 w 212004"/>
                <a:gd name="connsiteY1" fmla="*/ 23739 h 23738"/>
                <a:gd name="connsiteX2" fmla="*/ 372 w 212004"/>
                <a:gd name="connsiteY2" fmla="*/ 14878 h 23738"/>
                <a:gd name="connsiteX3" fmla="*/ 184226 w 212004"/>
                <a:gd name="connsiteY3" fmla="*/ 14878 h 23738"/>
                <a:gd name="connsiteX4" fmla="*/ 212004 w 212004"/>
                <a:gd name="connsiteY4" fmla="*/ 8100 h 23738"/>
                <a:gd name="connsiteX5" fmla="*/ 208593 w 212004"/>
                <a:gd name="connsiteY5" fmla="*/ 23739 h 2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04" h="23738">
                  <a:moveTo>
                    <a:pt x="208593" y="23739"/>
                  </a:moveTo>
                  <a:lnTo>
                    <a:pt x="11447" y="23739"/>
                  </a:lnTo>
                  <a:cubicBezTo>
                    <a:pt x="9321" y="23739"/>
                    <a:pt x="-2198" y="18290"/>
                    <a:pt x="372" y="14878"/>
                  </a:cubicBezTo>
                  <a:lnTo>
                    <a:pt x="184226" y="14878"/>
                  </a:lnTo>
                  <a:cubicBezTo>
                    <a:pt x="186087" y="14878"/>
                    <a:pt x="196055" y="-13475"/>
                    <a:pt x="212004" y="8100"/>
                  </a:cubicBezTo>
                  <a:lnTo>
                    <a:pt x="208593" y="2373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00093D7-A32D-8CF3-34D2-39BC95344A29}"/>
                </a:ext>
              </a:extLst>
            </p:cNvPr>
            <p:cNvSpPr/>
            <p:nvPr/>
          </p:nvSpPr>
          <p:spPr>
            <a:xfrm>
              <a:off x="-3148566" y="5734936"/>
              <a:ext cx="203790" cy="26625"/>
            </a:xfrm>
            <a:custGeom>
              <a:avLst/>
              <a:gdLst>
                <a:gd name="connsiteX0" fmla="*/ 183855 w 203790"/>
                <a:gd name="connsiteY0" fmla="*/ 17765 h 26625"/>
                <a:gd name="connsiteX1" fmla="*/ 190810 w 203790"/>
                <a:gd name="connsiteY1" fmla="*/ 266 h 26625"/>
                <a:gd name="connsiteX2" fmla="*/ 203746 w 203790"/>
                <a:gd name="connsiteY2" fmla="*/ 0 h 26625"/>
                <a:gd name="connsiteX3" fmla="*/ 203791 w 203790"/>
                <a:gd name="connsiteY3" fmla="*/ 26626 h 26625"/>
                <a:gd name="connsiteX4" fmla="*/ 0 w 203790"/>
                <a:gd name="connsiteY4" fmla="*/ 26626 h 26625"/>
                <a:gd name="connsiteX5" fmla="*/ 0 w 203790"/>
                <a:gd name="connsiteY5" fmla="*/ 17765 h 26625"/>
                <a:gd name="connsiteX6" fmla="*/ 183855 w 203790"/>
                <a:gd name="connsiteY6" fmla="*/ 17765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90" h="26625">
                  <a:moveTo>
                    <a:pt x="183855" y="17765"/>
                  </a:moveTo>
                  <a:lnTo>
                    <a:pt x="190810" y="266"/>
                  </a:lnTo>
                  <a:lnTo>
                    <a:pt x="203746" y="0"/>
                  </a:lnTo>
                  <a:lnTo>
                    <a:pt x="203791" y="26626"/>
                  </a:lnTo>
                  <a:lnTo>
                    <a:pt x="0" y="26626"/>
                  </a:lnTo>
                  <a:lnTo>
                    <a:pt x="0" y="17765"/>
                  </a:lnTo>
                  <a:lnTo>
                    <a:pt x="183855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5227776-6843-97C6-7D2D-406A83E1F350}"/>
                </a:ext>
              </a:extLst>
            </p:cNvPr>
            <p:cNvSpPr/>
            <p:nvPr/>
          </p:nvSpPr>
          <p:spPr>
            <a:xfrm>
              <a:off x="-3778031" y="5752701"/>
              <a:ext cx="182011" cy="8860"/>
            </a:xfrm>
            <a:custGeom>
              <a:avLst/>
              <a:gdLst>
                <a:gd name="connsiteX0" fmla="*/ 182011 w 182011"/>
                <a:gd name="connsiteY0" fmla="*/ 0 h 8860"/>
                <a:gd name="connsiteX1" fmla="*/ 182011 w 182011"/>
                <a:gd name="connsiteY1" fmla="*/ 8860 h 8860"/>
                <a:gd name="connsiteX2" fmla="*/ 11447 w 182011"/>
                <a:gd name="connsiteY2" fmla="*/ 8860 h 8860"/>
                <a:gd name="connsiteX3" fmla="*/ 372 w 182011"/>
                <a:gd name="connsiteY3" fmla="*/ 0 h 8860"/>
                <a:gd name="connsiteX4" fmla="*/ 182011 w 182011"/>
                <a:gd name="connsiteY4" fmla="*/ 0 h 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11" h="8860">
                  <a:moveTo>
                    <a:pt x="182011" y="0"/>
                  </a:moveTo>
                  <a:lnTo>
                    <a:pt x="182011" y="8860"/>
                  </a:lnTo>
                  <a:lnTo>
                    <a:pt x="11447" y="8860"/>
                  </a:lnTo>
                  <a:cubicBezTo>
                    <a:pt x="9321" y="8860"/>
                    <a:pt x="-2198" y="3411"/>
                    <a:pt x="372" y="0"/>
                  </a:cubicBezTo>
                  <a:lnTo>
                    <a:pt x="18201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BFA3630-8AF4-696B-9C7F-CB35712E5787}"/>
                </a:ext>
              </a:extLst>
            </p:cNvPr>
            <p:cNvSpPr/>
            <p:nvPr/>
          </p:nvSpPr>
          <p:spPr>
            <a:xfrm>
              <a:off x="-6821229" y="2137631"/>
              <a:ext cx="155365" cy="141989"/>
            </a:xfrm>
            <a:custGeom>
              <a:avLst/>
              <a:gdLst>
                <a:gd name="connsiteX0" fmla="*/ 155014 w 155365"/>
                <a:gd name="connsiteY0" fmla="*/ 141723 h 141989"/>
                <a:gd name="connsiteX1" fmla="*/ 108674 w 155365"/>
                <a:gd name="connsiteY1" fmla="*/ 97288 h 141989"/>
                <a:gd name="connsiteX2" fmla="*/ 44347 w 155365"/>
                <a:gd name="connsiteY2" fmla="*/ 33138 h 141989"/>
                <a:gd name="connsiteX3" fmla="*/ 0 w 155365"/>
                <a:gd name="connsiteY3" fmla="*/ 0 h 141989"/>
                <a:gd name="connsiteX4" fmla="*/ 53340 w 155365"/>
                <a:gd name="connsiteY4" fmla="*/ 28575 h 141989"/>
                <a:gd name="connsiteX5" fmla="*/ 81871 w 155365"/>
                <a:gd name="connsiteY5" fmla="*/ 66498 h 141989"/>
                <a:gd name="connsiteX6" fmla="*/ 146198 w 155365"/>
                <a:gd name="connsiteY6" fmla="*/ 126217 h 141989"/>
                <a:gd name="connsiteX7" fmla="*/ 155014 w 155365"/>
                <a:gd name="connsiteY7" fmla="*/ 141723 h 14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65" h="141989">
                  <a:moveTo>
                    <a:pt x="155014" y="141723"/>
                  </a:moveTo>
                  <a:cubicBezTo>
                    <a:pt x="151293" y="145755"/>
                    <a:pt x="114300" y="102693"/>
                    <a:pt x="108674" y="97288"/>
                  </a:cubicBezTo>
                  <a:cubicBezTo>
                    <a:pt x="87453" y="76997"/>
                    <a:pt x="64548" y="51125"/>
                    <a:pt x="44347" y="33138"/>
                  </a:cubicBezTo>
                  <a:cubicBezTo>
                    <a:pt x="30613" y="20866"/>
                    <a:pt x="11607" y="14753"/>
                    <a:pt x="0" y="0"/>
                  </a:cubicBezTo>
                  <a:cubicBezTo>
                    <a:pt x="15461" y="2880"/>
                    <a:pt x="41600" y="18297"/>
                    <a:pt x="53340" y="28575"/>
                  </a:cubicBezTo>
                  <a:cubicBezTo>
                    <a:pt x="66099" y="39783"/>
                    <a:pt x="71150" y="55599"/>
                    <a:pt x="81871" y="66498"/>
                  </a:cubicBezTo>
                  <a:cubicBezTo>
                    <a:pt x="101762" y="86744"/>
                    <a:pt x="127103" y="103402"/>
                    <a:pt x="146198" y="126217"/>
                  </a:cubicBezTo>
                  <a:cubicBezTo>
                    <a:pt x="150362" y="131179"/>
                    <a:pt x="156963" y="133439"/>
                    <a:pt x="155014" y="14172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A789964-ADB8-C0AC-1AF2-8448896E9A50}"/>
                </a:ext>
              </a:extLst>
            </p:cNvPr>
            <p:cNvSpPr/>
            <p:nvPr/>
          </p:nvSpPr>
          <p:spPr>
            <a:xfrm>
              <a:off x="-6427660" y="2566982"/>
              <a:ext cx="133584" cy="128814"/>
            </a:xfrm>
            <a:custGeom>
              <a:avLst/>
              <a:gdLst>
                <a:gd name="connsiteX0" fmla="*/ 133585 w 133584"/>
                <a:gd name="connsiteY0" fmla="*/ 128814 h 128814"/>
                <a:gd name="connsiteX1" fmla="*/ 20570 w 133584"/>
                <a:gd name="connsiteY1" fmla="*/ 27096 h 128814"/>
                <a:gd name="connsiteX2" fmla="*/ 722 w 133584"/>
                <a:gd name="connsiteY2" fmla="*/ 337 h 128814"/>
                <a:gd name="connsiteX3" fmla="*/ 16228 w 133584"/>
                <a:gd name="connsiteY3" fmla="*/ 9153 h 128814"/>
                <a:gd name="connsiteX4" fmla="*/ 91631 w 133584"/>
                <a:gd name="connsiteY4" fmla="*/ 79949 h 128814"/>
                <a:gd name="connsiteX5" fmla="*/ 133541 w 133584"/>
                <a:gd name="connsiteY5" fmla="*/ 128814 h 1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84" h="128814">
                  <a:moveTo>
                    <a:pt x="133585" y="128814"/>
                  </a:moveTo>
                  <a:cubicBezTo>
                    <a:pt x="99073" y="91999"/>
                    <a:pt x="55702" y="62759"/>
                    <a:pt x="20570" y="27096"/>
                  </a:cubicBezTo>
                  <a:cubicBezTo>
                    <a:pt x="16715" y="23197"/>
                    <a:pt x="-4107" y="4989"/>
                    <a:pt x="722" y="337"/>
                  </a:cubicBezTo>
                  <a:cubicBezTo>
                    <a:pt x="9051" y="-1568"/>
                    <a:pt x="11222" y="5033"/>
                    <a:pt x="16228" y="9153"/>
                  </a:cubicBezTo>
                  <a:cubicBezTo>
                    <a:pt x="39576" y="28647"/>
                    <a:pt x="68771" y="58063"/>
                    <a:pt x="91631" y="79949"/>
                  </a:cubicBezTo>
                  <a:cubicBezTo>
                    <a:pt x="105852" y="93505"/>
                    <a:pt x="126674" y="110827"/>
                    <a:pt x="133541" y="12881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F6E6D75-A3EB-9296-4C91-3F28B778BBB1}"/>
                </a:ext>
              </a:extLst>
            </p:cNvPr>
            <p:cNvSpPr/>
            <p:nvPr/>
          </p:nvSpPr>
          <p:spPr>
            <a:xfrm>
              <a:off x="-6914263" y="2150614"/>
              <a:ext cx="84445" cy="80348"/>
            </a:xfrm>
            <a:custGeom>
              <a:avLst/>
              <a:gdLst>
                <a:gd name="connsiteX0" fmla="*/ 84174 w 84445"/>
                <a:gd name="connsiteY0" fmla="*/ 352 h 80348"/>
                <a:gd name="connsiteX1" fmla="*/ 15506 w 84445"/>
                <a:gd name="connsiteY1" fmla="*/ 71191 h 80348"/>
                <a:gd name="connsiteX2" fmla="*/ 0 w 84445"/>
                <a:gd name="connsiteY2" fmla="*/ 80007 h 80348"/>
                <a:gd name="connsiteX3" fmla="*/ 68669 w 84445"/>
                <a:gd name="connsiteY3" fmla="*/ 9168 h 80348"/>
                <a:gd name="connsiteX4" fmla="*/ 84174 w 84445"/>
                <a:gd name="connsiteY4" fmla="*/ 352 h 8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5" h="80348">
                  <a:moveTo>
                    <a:pt x="84174" y="352"/>
                  </a:moveTo>
                  <a:cubicBezTo>
                    <a:pt x="89225" y="4871"/>
                    <a:pt x="22151" y="65609"/>
                    <a:pt x="15506" y="71191"/>
                  </a:cubicBezTo>
                  <a:cubicBezTo>
                    <a:pt x="10544" y="75400"/>
                    <a:pt x="8285" y="81912"/>
                    <a:pt x="0" y="80007"/>
                  </a:cubicBezTo>
                  <a:cubicBezTo>
                    <a:pt x="22329" y="56660"/>
                    <a:pt x="43904" y="29946"/>
                    <a:pt x="68669" y="9168"/>
                  </a:cubicBezTo>
                  <a:cubicBezTo>
                    <a:pt x="73630" y="5004"/>
                    <a:pt x="75890" y="-1598"/>
                    <a:pt x="84174" y="35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FBBD483-B904-4B90-E3D1-2F747BD3937D}"/>
                </a:ext>
              </a:extLst>
            </p:cNvPr>
            <p:cNvSpPr/>
            <p:nvPr/>
          </p:nvSpPr>
          <p:spPr>
            <a:xfrm>
              <a:off x="-6874391" y="2214495"/>
              <a:ext cx="101895" cy="38277"/>
            </a:xfrm>
            <a:custGeom>
              <a:avLst/>
              <a:gdLst>
                <a:gd name="connsiteX0" fmla="*/ 101895 w 101895"/>
                <a:gd name="connsiteY0" fmla="*/ 29417 h 38277"/>
                <a:gd name="connsiteX1" fmla="*/ 68757 w 101895"/>
                <a:gd name="connsiteY1" fmla="*/ 7354 h 38277"/>
                <a:gd name="connsiteX2" fmla="*/ 0 w 101895"/>
                <a:gd name="connsiteY2" fmla="*/ 38277 h 38277"/>
                <a:gd name="connsiteX3" fmla="*/ 68669 w 101895"/>
                <a:gd name="connsiteY3" fmla="*/ 0 h 38277"/>
                <a:gd name="connsiteX4" fmla="*/ 101895 w 101895"/>
                <a:gd name="connsiteY4" fmla="*/ 29417 h 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95" h="38277">
                  <a:moveTo>
                    <a:pt x="101895" y="29417"/>
                  </a:moveTo>
                  <a:cubicBezTo>
                    <a:pt x="84130" y="32961"/>
                    <a:pt x="81782" y="7620"/>
                    <a:pt x="68757" y="7354"/>
                  </a:cubicBezTo>
                  <a:lnTo>
                    <a:pt x="0" y="38277"/>
                  </a:lnTo>
                  <a:lnTo>
                    <a:pt x="68669" y="0"/>
                  </a:lnTo>
                  <a:lnTo>
                    <a:pt x="101895" y="2941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B3756D9-6124-5B7A-BB61-ED0A443E8FBF}"/>
                </a:ext>
              </a:extLst>
            </p:cNvPr>
            <p:cNvSpPr/>
            <p:nvPr/>
          </p:nvSpPr>
          <p:spPr>
            <a:xfrm>
              <a:off x="-3591589" y="5739366"/>
              <a:ext cx="26581" cy="22195"/>
            </a:xfrm>
            <a:custGeom>
              <a:avLst/>
              <a:gdLst>
                <a:gd name="connsiteX0" fmla="*/ 26581 w 26581"/>
                <a:gd name="connsiteY0" fmla="*/ 0 h 22195"/>
                <a:gd name="connsiteX1" fmla="*/ 26581 w 26581"/>
                <a:gd name="connsiteY1" fmla="*/ 22196 h 22195"/>
                <a:gd name="connsiteX2" fmla="*/ 0 w 26581"/>
                <a:gd name="connsiteY2" fmla="*/ 22151 h 22195"/>
                <a:gd name="connsiteX3" fmla="*/ 5094 w 26581"/>
                <a:gd name="connsiteY3" fmla="*/ 665 h 22195"/>
                <a:gd name="connsiteX4" fmla="*/ 26581 w 26581"/>
                <a:gd name="connsiteY4" fmla="*/ 0 h 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1" h="22195">
                  <a:moveTo>
                    <a:pt x="26581" y="0"/>
                  </a:moveTo>
                  <a:lnTo>
                    <a:pt x="26581" y="22196"/>
                  </a:lnTo>
                  <a:lnTo>
                    <a:pt x="0" y="22151"/>
                  </a:lnTo>
                  <a:lnTo>
                    <a:pt x="5094" y="665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DE6021E-ECBE-D07E-1DCD-C83E8530E878}"/>
                </a:ext>
              </a:extLst>
            </p:cNvPr>
            <p:cNvSpPr/>
            <p:nvPr/>
          </p:nvSpPr>
          <p:spPr>
            <a:xfrm>
              <a:off x="-7556647" y="2806596"/>
              <a:ext cx="53162" cy="40141"/>
            </a:xfrm>
            <a:custGeom>
              <a:avLst/>
              <a:gdLst>
                <a:gd name="connsiteX0" fmla="*/ 53163 w 53162"/>
                <a:gd name="connsiteY0" fmla="*/ 0 h 40141"/>
                <a:gd name="connsiteX1" fmla="*/ 0 w 53162"/>
                <a:gd name="connsiteY1" fmla="*/ 39783 h 40141"/>
                <a:gd name="connsiteX2" fmla="*/ 53163 w 53162"/>
                <a:gd name="connsiteY2" fmla="*/ 0 h 4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2" h="40141">
                  <a:moveTo>
                    <a:pt x="53163" y="0"/>
                  </a:moveTo>
                  <a:cubicBezTo>
                    <a:pt x="48777" y="7709"/>
                    <a:pt x="4696" y="44125"/>
                    <a:pt x="0" y="39783"/>
                  </a:cubicBezTo>
                  <a:cubicBezTo>
                    <a:pt x="8816" y="21398"/>
                    <a:pt x="32873" y="4342"/>
                    <a:pt x="53163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00A109C-27C8-FC3F-CC31-12DDB9C65849}"/>
                </a:ext>
              </a:extLst>
            </p:cNvPr>
            <p:cNvSpPr/>
            <p:nvPr/>
          </p:nvSpPr>
          <p:spPr>
            <a:xfrm>
              <a:off x="-9324310" y="5043669"/>
              <a:ext cx="190544" cy="443217"/>
            </a:xfrm>
            <a:custGeom>
              <a:avLst/>
              <a:gdLst>
                <a:gd name="connsiteX0" fmla="*/ 190500 w 190544"/>
                <a:gd name="connsiteY0" fmla="*/ 443218 h 443217"/>
                <a:gd name="connsiteX1" fmla="*/ 0 w 190544"/>
                <a:gd name="connsiteY1" fmla="*/ 443218 h 443217"/>
                <a:gd name="connsiteX2" fmla="*/ 0 w 190544"/>
                <a:gd name="connsiteY2" fmla="*/ 144177 h 443217"/>
                <a:gd name="connsiteX3" fmla="*/ 31809 w 190544"/>
                <a:gd name="connsiteY3" fmla="*/ 56370 h 443217"/>
                <a:gd name="connsiteX4" fmla="*/ 90997 w 190544"/>
                <a:gd name="connsiteY4" fmla="*/ 62 h 443217"/>
                <a:gd name="connsiteX5" fmla="*/ 184032 w 190544"/>
                <a:gd name="connsiteY5" fmla="*/ 101957 h 443217"/>
                <a:gd name="connsiteX6" fmla="*/ 190544 w 190544"/>
                <a:gd name="connsiteY6" fmla="*/ 144177 h 443217"/>
                <a:gd name="connsiteX7" fmla="*/ 190544 w 190544"/>
                <a:gd name="connsiteY7" fmla="*/ 443218 h 443217"/>
                <a:gd name="connsiteX8" fmla="*/ 31012 w 190544"/>
                <a:gd name="connsiteY8" fmla="*/ 221706 h 443217"/>
                <a:gd name="connsiteX9" fmla="*/ 31012 w 190544"/>
                <a:gd name="connsiteY9" fmla="*/ 432142 h 443217"/>
                <a:gd name="connsiteX10" fmla="*/ 79744 w 190544"/>
                <a:gd name="connsiteY10" fmla="*/ 438788 h 443217"/>
                <a:gd name="connsiteX11" fmla="*/ 79744 w 190544"/>
                <a:gd name="connsiteY11" fmla="*/ 130886 h 443217"/>
                <a:gd name="connsiteX12" fmla="*/ 75314 w 190544"/>
                <a:gd name="connsiteY12" fmla="*/ 124285 h 443217"/>
                <a:gd name="connsiteX13" fmla="*/ 110711 w 190544"/>
                <a:gd name="connsiteY13" fmla="*/ 124285 h 443217"/>
                <a:gd name="connsiteX14" fmla="*/ 97376 w 190544"/>
                <a:gd name="connsiteY14" fmla="*/ 144044 h 443217"/>
                <a:gd name="connsiteX15" fmla="*/ 102161 w 190544"/>
                <a:gd name="connsiteY15" fmla="*/ 208105 h 443217"/>
                <a:gd name="connsiteX16" fmla="*/ 148501 w 190544"/>
                <a:gd name="connsiteY16" fmla="*/ 204339 h 443217"/>
                <a:gd name="connsiteX17" fmla="*/ 141634 w 190544"/>
                <a:gd name="connsiteY17" fmla="*/ 121760 h 443217"/>
                <a:gd name="connsiteX18" fmla="*/ 143850 w 190544"/>
                <a:gd name="connsiteY18" fmla="*/ 101558 h 443217"/>
                <a:gd name="connsiteX19" fmla="*/ 95250 w 190544"/>
                <a:gd name="connsiteY19" fmla="*/ 48927 h 443217"/>
                <a:gd name="connsiteX20" fmla="*/ 31322 w 190544"/>
                <a:gd name="connsiteY20" fmla="*/ 140190 h 443217"/>
                <a:gd name="connsiteX21" fmla="*/ 26493 w 190544"/>
                <a:gd name="connsiteY21" fmla="*/ 199555 h 443217"/>
                <a:gd name="connsiteX22" fmla="*/ 75225 w 190544"/>
                <a:gd name="connsiteY22" fmla="*/ 204074 h 443217"/>
                <a:gd name="connsiteX23" fmla="*/ 75225 w 190544"/>
                <a:gd name="connsiteY23" fmla="*/ 221751 h 443217"/>
                <a:gd name="connsiteX24" fmla="*/ 30923 w 190544"/>
                <a:gd name="connsiteY24" fmla="*/ 221751 h 443217"/>
                <a:gd name="connsiteX25" fmla="*/ 150628 w 190544"/>
                <a:gd name="connsiteY25" fmla="*/ 432142 h 443217"/>
                <a:gd name="connsiteX26" fmla="*/ 150628 w 190544"/>
                <a:gd name="connsiteY26" fmla="*/ 223921 h 443217"/>
                <a:gd name="connsiteX27" fmla="*/ 115142 w 190544"/>
                <a:gd name="connsiteY27" fmla="*/ 230522 h 443217"/>
                <a:gd name="connsiteX28" fmla="*/ 110800 w 190544"/>
                <a:gd name="connsiteY28" fmla="*/ 230522 h 443217"/>
                <a:gd name="connsiteX29" fmla="*/ 101940 w 190544"/>
                <a:gd name="connsiteY29" fmla="*/ 221706 h 443217"/>
                <a:gd name="connsiteX30" fmla="*/ 101895 w 190544"/>
                <a:gd name="connsiteY30" fmla="*/ 438788 h 443217"/>
                <a:gd name="connsiteX31" fmla="*/ 150672 w 190544"/>
                <a:gd name="connsiteY31" fmla="*/ 432098 h 44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544" h="443217">
                  <a:moveTo>
                    <a:pt x="190500" y="443218"/>
                  </a:moveTo>
                  <a:lnTo>
                    <a:pt x="0" y="443218"/>
                  </a:lnTo>
                  <a:lnTo>
                    <a:pt x="0" y="144177"/>
                  </a:lnTo>
                  <a:cubicBezTo>
                    <a:pt x="0" y="116621"/>
                    <a:pt x="15683" y="78964"/>
                    <a:pt x="31809" y="56370"/>
                  </a:cubicBezTo>
                  <a:cubicBezTo>
                    <a:pt x="38942" y="46357"/>
                    <a:pt x="82402" y="992"/>
                    <a:pt x="90997" y="62"/>
                  </a:cubicBezTo>
                  <a:cubicBezTo>
                    <a:pt x="115851" y="-2552"/>
                    <a:pt x="178228" y="78876"/>
                    <a:pt x="184032" y="101957"/>
                  </a:cubicBezTo>
                  <a:cubicBezTo>
                    <a:pt x="185583" y="108159"/>
                    <a:pt x="190544" y="139348"/>
                    <a:pt x="190544" y="144177"/>
                  </a:cubicBezTo>
                  <a:lnTo>
                    <a:pt x="190544" y="443218"/>
                  </a:lnTo>
                  <a:close/>
                  <a:moveTo>
                    <a:pt x="31012" y="221706"/>
                  </a:moveTo>
                  <a:lnTo>
                    <a:pt x="31012" y="432142"/>
                  </a:lnTo>
                  <a:cubicBezTo>
                    <a:pt x="42708" y="444768"/>
                    <a:pt x="63928" y="436794"/>
                    <a:pt x="79744" y="438788"/>
                  </a:cubicBezTo>
                  <a:lnTo>
                    <a:pt x="79744" y="130886"/>
                  </a:lnTo>
                  <a:cubicBezTo>
                    <a:pt x="79744" y="129912"/>
                    <a:pt x="73188" y="125969"/>
                    <a:pt x="75314" y="124285"/>
                  </a:cubicBezTo>
                  <a:lnTo>
                    <a:pt x="110711" y="124285"/>
                  </a:lnTo>
                  <a:cubicBezTo>
                    <a:pt x="110711" y="124285"/>
                    <a:pt x="97376" y="144044"/>
                    <a:pt x="97376" y="144044"/>
                  </a:cubicBezTo>
                  <a:lnTo>
                    <a:pt x="102161" y="208105"/>
                  </a:lnTo>
                  <a:lnTo>
                    <a:pt x="148501" y="204339"/>
                  </a:lnTo>
                  <a:cubicBezTo>
                    <a:pt x="154216" y="194859"/>
                    <a:pt x="143318" y="137399"/>
                    <a:pt x="141634" y="121760"/>
                  </a:cubicBezTo>
                  <a:cubicBezTo>
                    <a:pt x="140926" y="115026"/>
                    <a:pt x="145090" y="107716"/>
                    <a:pt x="143850" y="101558"/>
                  </a:cubicBezTo>
                  <a:cubicBezTo>
                    <a:pt x="141900" y="91812"/>
                    <a:pt x="104952" y="48883"/>
                    <a:pt x="95250" y="48927"/>
                  </a:cubicBezTo>
                  <a:cubicBezTo>
                    <a:pt x="71814" y="49060"/>
                    <a:pt x="34201" y="118615"/>
                    <a:pt x="31322" y="140190"/>
                  </a:cubicBezTo>
                  <a:cubicBezTo>
                    <a:pt x="28663" y="159948"/>
                    <a:pt x="35442" y="181081"/>
                    <a:pt x="26493" y="199555"/>
                  </a:cubicBezTo>
                  <a:lnTo>
                    <a:pt x="75225" y="204074"/>
                  </a:lnTo>
                  <a:lnTo>
                    <a:pt x="75225" y="221751"/>
                  </a:lnTo>
                  <a:cubicBezTo>
                    <a:pt x="75225" y="221751"/>
                    <a:pt x="30923" y="221751"/>
                    <a:pt x="30923" y="221751"/>
                  </a:cubicBezTo>
                  <a:close/>
                  <a:moveTo>
                    <a:pt x="150628" y="432142"/>
                  </a:moveTo>
                  <a:lnTo>
                    <a:pt x="150628" y="223921"/>
                  </a:lnTo>
                  <a:cubicBezTo>
                    <a:pt x="150628" y="214307"/>
                    <a:pt x="112616" y="213687"/>
                    <a:pt x="115142" y="230522"/>
                  </a:cubicBezTo>
                  <a:lnTo>
                    <a:pt x="110800" y="230522"/>
                  </a:lnTo>
                  <a:cubicBezTo>
                    <a:pt x="110800" y="230522"/>
                    <a:pt x="101940" y="221706"/>
                    <a:pt x="101940" y="221706"/>
                  </a:cubicBezTo>
                  <a:cubicBezTo>
                    <a:pt x="92548" y="293520"/>
                    <a:pt x="98883" y="366530"/>
                    <a:pt x="101895" y="438788"/>
                  </a:cubicBezTo>
                  <a:cubicBezTo>
                    <a:pt x="112616" y="437414"/>
                    <a:pt x="147128" y="443483"/>
                    <a:pt x="150672" y="43209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E755FB-480D-91E3-6685-B25F11464EDC}"/>
                </a:ext>
              </a:extLst>
            </p:cNvPr>
            <p:cNvSpPr/>
            <p:nvPr/>
          </p:nvSpPr>
          <p:spPr>
            <a:xfrm>
              <a:off x="-9324354" y="5637559"/>
              <a:ext cx="190500" cy="447542"/>
            </a:xfrm>
            <a:custGeom>
              <a:avLst/>
              <a:gdLst>
                <a:gd name="connsiteX0" fmla="*/ 44347 w 190500"/>
                <a:gd name="connsiteY0" fmla="*/ 447409 h 447542"/>
                <a:gd name="connsiteX1" fmla="*/ 44347 w 190500"/>
                <a:gd name="connsiteY1" fmla="*/ 443023 h 447542"/>
                <a:gd name="connsiteX2" fmla="*/ 79789 w 190500"/>
                <a:gd name="connsiteY2" fmla="*/ 438549 h 447542"/>
                <a:gd name="connsiteX3" fmla="*/ 79789 w 190500"/>
                <a:gd name="connsiteY3" fmla="*/ 221467 h 447542"/>
                <a:gd name="connsiteX4" fmla="*/ 31056 w 190500"/>
                <a:gd name="connsiteY4" fmla="*/ 221467 h 447542"/>
                <a:gd name="connsiteX5" fmla="*/ 31056 w 190500"/>
                <a:gd name="connsiteY5" fmla="*/ 438549 h 447542"/>
                <a:gd name="connsiteX6" fmla="*/ 39872 w 190500"/>
                <a:gd name="connsiteY6" fmla="*/ 442935 h 447542"/>
                <a:gd name="connsiteX7" fmla="*/ 11031 w 190500"/>
                <a:gd name="connsiteY7" fmla="*/ 447542 h 447542"/>
                <a:gd name="connsiteX8" fmla="*/ 0 w 190500"/>
                <a:gd name="connsiteY8" fmla="*/ 440764 h 447542"/>
                <a:gd name="connsiteX9" fmla="*/ 0 w 190500"/>
                <a:gd name="connsiteY9" fmla="*/ 121787 h 447542"/>
                <a:gd name="connsiteX10" fmla="*/ 14487 w 190500"/>
                <a:gd name="connsiteY10" fmla="*/ 83111 h 447542"/>
                <a:gd name="connsiteX11" fmla="*/ 95250 w 190500"/>
                <a:gd name="connsiteY11" fmla="*/ 0 h 447542"/>
                <a:gd name="connsiteX12" fmla="*/ 183057 w 190500"/>
                <a:gd name="connsiteY12" fmla="*/ 102648 h 447542"/>
                <a:gd name="connsiteX13" fmla="*/ 190500 w 190500"/>
                <a:gd name="connsiteY13" fmla="*/ 143938 h 447542"/>
                <a:gd name="connsiteX14" fmla="*/ 190500 w 190500"/>
                <a:gd name="connsiteY14" fmla="*/ 440764 h 447542"/>
                <a:gd name="connsiteX15" fmla="*/ 183855 w 190500"/>
                <a:gd name="connsiteY15" fmla="*/ 447409 h 447542"/>
                <a:gd name="connsiteX16" fmla="*/ 44302 w 190500"/>
                <a:gd name="connsiteY16" fmla="*/ 447409 h 447542"/>
                <a:gd name="connsiteX17" fmla="*/ 31056 w 190500"/>
                <a:gd name="connsiteY17" fmla="*/ 135078 h 447542"/>
                <a:gd name="connsiteX18" fmla="*/ 31056 w 190500"/>
                <a:gd name="connsiteY18" fmla="*/ 208177 h 447542"/>
                <a:gd name="connsiteX19" fmla="*/ 84219 w 190500"/>
                <a:gd name="connsiteY19" fmla="*/ 197101 h 447542"/>
                <a:gd name="connsiteX20" fmla="*/ 84219 w 190500"/>
                <a:gd name="connsiteY20" fmla="*/ 128432 h 447542"/>
                <a:gd name="connsiteX21" fmla="*/ 101940 w 190500"/>
                <a:gd name="connsiteY21" fmla="*/ 128432 h 447542"/>
                <a:gd name="connsiteX22" fmla="*/ 97509 w 190500"/>
                <a:gd name="connsiteY22" fmla="*/ 135078 h 447542"/>
                <a:gd name="connsiteX23" fmla="*/ 97509 w 190500"/>
                <a:gd name="connsiteY23" fmla="*/ 203746 h 447542"/>
                <a:gd name="connsiteX24" fmla="*/ 150318 w 190500"/>
                <a:gd name="connsiteY24" fmla="*/ 203392 h 447542"/>
                <a:gd name="connsiteX25" fmla="*/ 150406 w 190500"/>
                <a:gd name="connsiteY25" fmla="*/ 113192 h 447542"/>
                <a:gd name="connsiteX26" fmla="*/ 88782 w 190500"/>
                <a:gd name="connsiteY26" fmla="*/ 46163 h 447542"/>
                <a:gd name="connsiteX27" fmla="*/ 31056 w 190500"/>
                <a:gd name="connsiteY27" fmla="*/ 135078 h 447542"/>
                <a:gd name="connsiteX28" fmla="*/ 150672 w 190500"/>
                <a:gd name="connsiteY28" fmla="*/ 221467 h 447542"/>
                <a:gd name="connsiteX29" fmla="*/ 97509 w 190500"/>
                <a:gd name="connsiteY29" fmla="*/ 221467 h 447542"/>
                <a:gd name="connsiteX30" fmla="*/ 97509 w 190500"/>
                <a:gd name="connsiteY30" fmla="*/ 438549 h 447542"/>
                <a:gd name="connsiteX31" fmla="*/ 150672 w 190500"/>
                <a:gd name="connsiteY31" fmla="*/ 438549 h 447542"/>
                <a:gd name="connsiteX32" fmla="*/ 150672 w 190500"/>
                <a:gd name="connsiteY32" fmla="*/ 221467 h 4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447542">
                  <a:moveTo>
                    <a:pt x="44347" y="447409"/>
                  </a:moveTo>
                  <a:lnTo>
                    <a:pt x="44347" y="443023"/>
                  </a:lnTo>
                  <a:cubicBezTo>
                    <a:pt x="44347" y="443023"/>
                    <a:pt x="79789" y="438549"/>
                    <a:pt x="79789" y="438549"/>
                  </a:cubicBezTo>
                  <a:lnTo>
                    <a:pt x="79789" y="221467"/>
                  </a:lnTo>
                  <a:lnTo>
                    <a:pt x="31056" y="221467"/>
                  </a:lnTo>
                  <a:lnTo>
                    <a:pt x="31056" y="438549"/>
                  </a:lnTo>
                  <a:lnTo>
                    <a:pt x="39872" y="442935"/>
                  </a:lnTo>
                  <a:lnTo>
                    <a:pt x="11031" y="447542"/>
                  </a:lnTo>
                  <a:lnTo>
                    <a:pt x="0" y="440764"/>
                  </a:lnTo>
                  <a:lnTo>
                    <a:pt x="0" y="121787"/>
                  </a:lnTo>
                  <a:cubicBezTo>
                    <a:pt x="0" y="119705"/>
                    <a:pt x="12227" y="88029"/>
                    <a:pt x="14487" y="83111"/>
                  </a:cubicBezTo>
                  <a:cubicBezTo>
                    <a:pt x="29594" y="50460"/>
                    <a:pt x="63264" y="16746"/>
                    <a:pt x="95250" y="0"/>
                  </a:cubicBezTo>
                  <a:cubicBezTo>
                    <a:pt x="130736" y="19537"/>
                    <a:pt x="172203" y="62732"/>
                    <a:pt x="183057" y="102648"/>
                  </a:cubicBezTo>
                  <a:cubicBezTo>
                    <a:pt x="184874" y="109250"/>
                    <a:pt x="190500" y="139109"/>
                    <a:pt x="190500" y="143938"/>
                  </a:cubicBezTo>
                  <a:lnTo>
                    <a:pt x="190500" y="440764"/>
                  </a:lnTo>
                  <a:lnTo>
                    <a:pt x="183855" y="447409"/>
                  </a:lnTo>
                  <a:lnTo>
                    <a:pt x="44302" y="447409"/>
                  </a:lnTo>
                  <a:close/>
                  <a:moveTo>
                    <a:pt x="31056" y="135078"/>
                  </a:moveTo>
                  <a:cubicBezTo>
                    <a:pt x="28265" y="157761"/>
                    <a:pt x="33094" y="184918"/>
                    <a:pt x="31056" y="208177"/>
                  </a:cubicBezTo>
                  <a:cubicBezTo>
                    <a:pt x="49751" y="207734"/>
                    <a:pt x="70396" y="212651"/>
                    <a:pt x="84219" y="197101"/>
                  </a:cubicBezTo>
                  <a:lnTo>
                    <a:pt x="84219" y="128432"/>
                  </a:lnTo>
                  <a:lnTo>
                    <a:pt x="101940" y="128432"/>
                  </a:lnTo>
                  <a:cubicBezTo>
                    <a:pt x="104155" y="130027"/>
                    <a:pt x="97509" y="134148"/>
                    <a:pt x="97509" y="135078"/>
                  </a:cubicBezTo>
                  <a:lnTo>
                    <a:pt x="97509" y="203746"/>
                  </a:lnTo>
                  <a:lnTo>
                    <a:pt x="150318" y="203392"/>
                  </a:lnTo>
                  <a:cubicBezTo>
                    <a:pt x="153729" y="200424"/>
                    <a:pt x="151869" y="122496"/>
                    <a:pt x="150406" y="113192"/>
                  </a:cubicBezTo>
                  <a:cubicBezTo>
                    <a:pt x="147438" y="94187"/>
                    <a:pt x="105661" y="37746"/>
                    <a:pt x="88782" y="46163"/>
                  </a:cubicBezTo>
                  <a:cubicBezTo>
                    <a:pt x="72036" y="54536"/>
                    <a:pt x="33537" y="115097"/>
                    <a:pt x="31056" y="135078"/>
                  </a:cubicBezTo>
                  <a:close/>
                  <a:moveTo>
                    <a:pt x="150672" y="221467"/>
                  </a:moveTo>
                  <a:lnTo>
                    <a:pt x="97509" y="221467"/>
                  </a:lnTo>
                  <a:lnTo>
                    <a:pt x="97509" y="438549"/>
                  </a:lnTo>
                  <a:lnTo>
                    <a:pt x="150672" y="438549"/>
                  </a:lnTo>
                  <a:lnTo>
                    <a:pt x="150672" y="2214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30539D1-69DA-962B-4DC7-516EE276AD79}"/>
                </a:ext>
              </a:extLst>
            </p:cNvPr>
            <p:cNvSpPr/>
            <p:nvPr/>
          </p:nvSpPr>
          <p:spPr>
            <a:xfrm>
              <a:off x="-10396426" y="5638003"/>
              <a:ext cx="190500" cy="447633"/>
            </a:xfrm>
            <a:custGeom>
              <a:avLst/>
              <a:gdLst>
                <a:gd name="connsiteX0" fmla="*/ 190500 w 190500"/>
                <a:gd name="connsiteY0" fmla="*/ 446965 h 447633"/>
                <a:gd name="connsiteX1" fmla="*/ 106326 w 190500"/>
                <a:gd name="connsiteY1" fmla="*/ 446965 h 447633"/>
                <a:gd name="connsiteX2" fmla="*/ 106326 w 190500"/>
                <a:gd name="connsiteY2" fmla="*/ 442579 h 447633"/>
                <a:gd name="connsiteX3" fmla="*/ 155058 w 190500"/>
                <a:gd name="connsiteY3" fmla="*/ 442535 h 447633"/>
                <a:gd name="connsiteX4" fmla="*/ 155058 w 190500"/>
                <a:gd name="connsiteY4" fmla="*/ 221023 h 447633"/>
                <a:gd name="connsiteX5" fmla="*/ 99459 w 190500"/>
                <a:gd name="connsiteY5" fmla="*/ 234092 h 447633"/>
                <a:gd name="connsiteX6" fmla="*/ 101940 w 190500"/>
                <a:gd name="connsiteY6" fmla="*/ 447009 h 447633"/>
                <a:gd name="connsiteX7" fmla="*/ 59764 w 190500"/>
                <a:gd name="connsiteY7" fmla="*/ 447009 h 447633"/>
                <a:gd name="connsiteX8" fmla="*/ 44347 w 190500"/>
                <a:gd name="connsiteY8" fmla="*/ 442624 h 447633"/>
                <a:gd name="connsiteX9" fmla="*/ 79744 w 190500"/>
                <a:gd name="connsiteY9" fmla="*/ 442624 h 447633"/>
                <a:gd name="connsiteX10" fmla="*/ 79744 w 190500"/>
                <a:gd name="connsiteY10" fmla="*/ 221068 h 447633"/>
                <a:gd name="connsiteX11" fmla="*/ 31012 w 190500"/>
                <a:gd name="connsiteY11" fmla="*/ 221068 h 447633"/>
                <a:gd name="connsiteX12" fmla="*/ 31012 w 190500"/>
                <a:gd name="connsiteY12" fmla="*/ 440364 h 447633"/>
                <a:gd name="connsiteX13" fmla="*/ 35442 w 190500"/>
                <a:gd name="connsiteY13" fmla="*/ 446965 h 447633"/>
                <a:gd name="connsiteX14" fmla="*/ 0 w 190500"/>
                <a:gd name="connsiteY14" fmla="*/ 446965 h 447633"/>
                <a:gd name="connsiteX15" fmla="*/ 0 w 190500"/>
                <a:gd name="connsiteY15" fmla="*/ 147969 h 447633"/>
                <a:gd name="connsiteX16" fmla="*/ 59675 w 190500"/>
                <a:gd name="connsiteY16" fmla="*/ 21574 h 447633"/>
                <a:gd name="connsiteX17" fmla="*/ 130559 w 190500"/>
                <a:gd name="connsiteY17" fmla="*/ 21840 h 447633"/>
                <a:gd name="connsiteX18" fmla="*/ 190500 w 190500"/>
                <a:gd name="connsiteY18" fmla="*/ 134678 h 447633"/>
                <a:gd name="connsiteX19" fmla="*/ 190500 w 190500"/>
                <a:gd name="connsiteY19" fmla="*/ 447009 h 447633"/>
                <a:gd name="connsiteX20" fmla="*/ 101231 w 190500"/>
                <a:gd name="connsiteY20" fmla="*/ 133083 h 447633"/>
                <a:gd name="connsiteX21" fmla="*/ 157672 w 190500"/>
                <a:gd name="connsiteY21" fmla="*/ 199049 h 447633"/>
                <a:gd name="connsiteX22" fmla="*/ 150362 w 190500"/>
                <a:gd name="connsiteY22" fmla="*/ 147924 h 447633"/>
                <a:gd name="connsiteX23" fmla="*/ 153286 w 190500"/>
                <a:gd name="connsiteY23" fmla="*/ 110179 h 447633"/>
                <a:gd name="connsiteX24" fmla="*/ 95206 w 190500"/>
                <a:gd name="connsiteY24" fmla="*/ 44833 h 447633"/>
                <a:gd name="connsiteX25" fmla="*/ 31499 w 190500"/>
                <a:gd name="connsiteY25" fmla="*/ 202771 h 447633"/>
                <a:gd name="connsiteX26" fmla="*/ 79744 w 190500"/>
                <a:gd name="connsiteY26" fmla="*/ 207644 h 447633"/>
                <a:gd name="connsiteX27" fmla="*/ 70884 w 190500"/>
                <a:gd name="connsiteY27" fmla="*/ 196613 h 447633"/>
                <a:gd name="connsiteX28" fmla="*/ 84219 w 190500"/>
                <a:gd name="connsiteY28" fmla="*/ 127944 h 447633"/>
                <a:gd name="connsiteX29" fmla="*/ 101231 w 190500"/>
                <a:gd name="connsiteY29" fmla="*/ 133039 h 44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500" h="447633">
                  <a:moveTo>
                    <a:pt x="190500" y="446965"/>
                  </a:moveTo>
                  <a:lnTo>
                    <a:pt x="106326" y="446965"/>
                  </a:lnTo>
                  <a:lnTo>
                    <a:pt x="106326" y="442579"/>
                  </a:lnTo>
                  <a:cubicBezTo>
                    <a:pt x="106326" y="442579"/>
                    <a:pt x="155058" y="442535"/>
                    <a:pt x="155058" y="442535"/>
                  </a:cubicBezTo>
                  <a:lnTo>
                    <a:pt x="155058" y="221023"/>
                  </a:lnTo>
                  <a:cubicBezTo>
                    <a:pt x="136274" y="223770"/>
                    <a:pt x="106857" y="211676"/>
                    <a:pt x="99459" y="234092"/>
                  </a:cubicBezTo>
                  <a:lnTo>
                    <a:pt x="101940" y="447009"/>
                  </a:lnTo>
                  <a:cubicBezTo>
                    <a:pt x="87984" y="446611"/>
                    <a:pt x="73808" y="447541"/>
                    <a:pt x="59764" y="447009"/>
                  </a:cubicBezTo>
                  <a:cubicBezTo>
                    <a:pt x="54359" y="446788"/>
                    <a:pt x="43283" y="450332"/>
                    <a:pt x="44347" y="442624"/>
                  </a:cubicBezTo>
                  <a:lnTo>
                    <a:pt x="79744" y="442624"/>
                  </a:lnTo>
                  <a:lnTo>
                    <a:pt x="79744" y="221068"/>
                  </a:lnTo>
                  <a:lnTo>
                    <a:pt x="31012" y="221068"/>
                  </a:lnTo>
                  <a:lnTo>
                    <a:pt x="31012" y="440364"/>
                  </a:lnTo>
                  <a:cubicBezTo>
                    <a:pt x="31012" y="441294"/>
                    <a:pt x="37613" y="445370"/>
                    <a:pt x="35442" y="446965"/>
                  </a:cubicBezTo>
                  <a:lnTo>
                    <a:pt x="0" y="446965"/>
                  </a:lnTo>
                  <a:cubicBezTo>
                    <a:pt x="0" y="446965"/>
                    <a:pt x="0" y="147969"/>
                    <a:pt x="0" y="147969"/>
                  </a:cubicBezTo>
                  <a:cubicBezTo>
                    <a:pt x="0" y="103312"/>
                    <a:pt x="27334" y="51478"/>
                    <a:pt x="59675" y="21574"/>
                  </a:cubicBezTo>
                  <a:cubicBezTo>
                    <a:pt x="92016" y="-8330"/>
                    <a:pt x="98440" y="-6115"/>
                    <a:pt x="130559" y="21840"/>
                  </a:cubicBezTo>
                  <a:cubicBezTo>
                    <a:pt x="158957" y="46561"/>
                    <a:pt x="190500" y="96666"/>
                    <a:pt x="190500" y="134678"/>
                  </a:cubicBezTo>
                  <a:lnTo>
                    <a:pt x="190500" y="447009"/>
                  </a:lnTo>
                  <a:close/>
                  <a:moveTo>
                    <a:pt x="101231" y="133083"/>
                  </a:moveTo>
                  <a:cubicBezTo>
                    <a:pt x="115053" y="155367"/>
                    <a:pt x="54669" y="226384"/>
                    <a:pt x="157672" y="199049"/>
                  </a:cubicBezTo>
                  <a:cubicBezTo>
                    <a:pt x="162058" y="192980"/>
                    <a:pt x="150849" y="159620"/>
                    <a:pt x="150362" y="147924"/>
                  </a:cubicBezTo>
                  <a:cubicBezTo>
                    <a:pt x="149831" y="134899"/>
                    <a:pt x="156077" y="120457"/>
                    <a:pt x="153286" y="110179"/>
                  </a:cubicBezTo>
                  <a:cubicBezTo>
                    <a:pt x="150495" y="99901"/>
                    <a:pt x="105705" y="43991"/>
                    <a:pt x="95206" y="44833"/>
                  </a:cubicBezTo>
                  <a:cubicBezTo>
                    <a:pt x="41201" y="85768"/>
                    <a:pt x="22240" y="134899"/>
                    <a:pt x="31499" y="202771"/>
                  </a:cubicBezTo>
                  <a:lnTo>
                    <a:pt x="79744" y="207644"/>
                  </a:lnTo>
                  <a:lnTo>
                    <a:pt x="70884" y="196613"/>
                  </a:lnTo>
                  <a:cubicBezTo>
                    <a:pt x="85681" y="190056"/>
                    <a:pt x="81428" y="131089"/>
                    <a:pt x="84219" y="127944"/>
                  </a:cubicBezTo>
                  <a:lnTo>
                    <a:pt x="101231" y="13303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CB98E3D-5A8E-DCC5-6A7F-635BB5AFFAAF}"/>
                </a:ext>
              </a:extLst>
            </p:cNvPr>
            <p:cNvSpPr/>
            <p:nvPr/>
          </p:nvSpPr>
          <p:spPr>
            <a:xfrm>
              <a:off x="-10396426" y="5043711"/>
              <a:ext cx="190500" cy="443176"/>
            </a:xfrm>
            <a:custGeom>
              <a:avLst/>
              <a:gdLst>
                <a:gd name="connsiteX0" fmla="*/ 190500 w 190500"/>
                <a:gd name="connsiteY0" fmla="*/ 443176 h 443176"/>
                <a:gd name="connsiteX1" fmla="*/ 0 w 190500"/>
                <a:gd name="connsiteY1" fmla="*/ 443176 h 443176"/>
                <a:gd name="connsiteX2" fmla="*/ 0 w 190500"/>
                <a:gd name="connsiteY2" fmla="*/ 157426 h 443176"/>
                <a:gd name="connsiteX3" fmla="*/ 18518 w 190500"/>
                <a:gd name="connsiteY3" fmla="*/ 74049 h 443176"/>
                <a:gd name="connsiteX4" fmla="*/ 95604 w 190500"/>
                <a:gd name="connsiteY4" fmla="*/ 20 h 443176"/>
                <a:gd name="connsiteX5" fmla="*/ 158735 w 190500"/>
                <a:gd name="connsiteY5" fmla="*/ 56284 h 443176"/>
                <a:gd name="connsiteX6" fmla="*/ 190500 w 190500"/>
                <a:gd name="connsiteY6" fmla="*/ 135275 h 443176"/>
                <a:gd name="connsiteX7" fmla="*/ 190500 w 190500"/>
                <a:gd name="connsiteY7" fmla="*/ 443176 h 443176"/>
                <a:gd name="connsiteX8" fmla="*/ 149831 w 190500"/>
                <a:gd name="connsiteY8" fmla="*/ 114852 h 443176"/>
                <a:gd name="connsiteX9" fmla="*/ 95029 w 190500"/>
                <a:gd name="connsiteY9" fmla="*/ 48620 h 443176"/>
                <a:gd name="connsiteX10" fmla="*/ 40891 w 190500"/>
                <a:gd name="connsiteY10" fmla="*/ 99745 h 443176"/>
                <a:gd name="connsiteX11" fmla="*/ 39739 w 190500"/>
                <a:gd name="connsiteY11" fmla="*/ 118219 h 443176"/>
                <a:gd name="connsiteX12" fmla="*/ 30967 w 190500"/>
                <a:gd name="connsiteY12" fmla="*/ 203944 h 443176"/>
                <a:gd name="connsiteX13" fmla="*/ 82225 w 190500"/>
                <a:gd name="connsiteY13" fmla="*/ 199602 h 443176"/>
                <a:gd name="connsiteX14" fmla="*/ 82004 w 190500"/>
                <a:gd name="connsiteY14" fmla="*/ 124111 h 443176"/>
                <a:gd name="connsiteX15" fmla="*/ 97465 w 190500"/>
                <a:gd name="connsiteY15" fmla="*/ 199469 h 443176"/>
                <a:gd name="connsiteX16" fmla="*/ 155102 w 190500"/>
                <a:gd name="connsiteY16" fmla="*/ 199469 h 443176"/>
                <a:gd name="connsiteX17" fmla="*/ 150761 w 190500"/>
                <a:gd name="connsiteY17" fmla="*/ 122560 h 443176"/>
                <a:gd name="connsiteX18" fmla="*/ 141856 w 190500"/>
                <a:gd name="connsiteY18" fmla="*/ 119636 h 443176"/>
                <a:gd name="connsiteX19" fmla="*/ 149875 w 190500"/>
                <a:gd name="connsiteY19" fmla="*/ 114807 h 443176"/>
                <a:gd name="connsiteX20" fmla="*/ 79744 w 190500"/>
                <a:gd name="connsiteY20" fmla="*/ 221665 h 443176"/>
                <a:gd name="connsiteX21" fmla="*/ 31012 w 190500"/>
                <a:gd name="connsiteY21" fmla="*/ 212804 h 443176"/>
                <a:gd name="connsiteX22" fmla="*/ 31012 w 190500"/>
                <a:gd name="connsiteY22" fmla="*/ 438746 h 443176"/>
                <a:gd name="connsiteX23" fmla="*/ 79744 w 190500"/>
                <a:gd name="connsiteY23" fmla="*/ 438746 h 443176"/>
                <a:gd name="connsiteX24" fmla="*/ 79744 w 190500"/>
                <a:gd name="connsiteY24" fmla="*/ 221665 h 443176"/>
                <a:gd name="connsiteX25" fmla="*/ 155058 w 190500"/>
                <a:gd name="connsiteY25" fmla="*/ 221665 h 443176"/>
                <a:gd name="connsiteX26" fmla="*/ 97465 w 190500"/>
                <a:gd name="connsiteY26" fmla="*/ 221665 h 443176"/>
                <a:gd name="connsiteX27" fmla="*/ 97465 w 190500"/>
                <a:gd name="connsiteY27" fmla="*/ 423240 h 443176"/>
                <a:gd name="connsiteX28" fmla="*/ 106326 w 190500"/>
                <a:gd name="connsiteY28" fmla="*/ 436531 h 443176"/>
                <a:gd name="connsiteX29" fmla="*/ 155058 w 190500"/>
                <a:gd name="connsiteY29" fmla="*/ 432101 h 443176"/>
                <a:gd name="connsiteX30" fmla="*/ 155058 w 190500"/>
                <a:gd name="connsiteY30" fmla="*/ 221665 h 4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443176">
                  <a:moveTo>
                    <a:pt x="190500" y="443176"/>
                  </a:moveTo>
                  <a:lnTo>
                    <a:pt x="0" y="443176"/>
                  </a:lnTo>
                  <a:lnTo>
                    <a:pt x="0" y="157426"/>
                  </a:lnTo>
                  <a:cubicBezTo>
                    <a:pt x="0" y="135541"/>
                    <a:pt x="7886" y="94561"/>
                    <a:pt x="18518" y="74049"/>
                  </a:cubicBezTo>
                  <a:cubicBezTo>
                    <a:pt x="28398" y="54999"/>
                    <a:pt x="74827" y="1836"/>
                    <a:pt x="95604" y="20"/>
                  </a:cubicBezTo>
                  <a:cubicBezTo>
                    <a:pt x="108053" y="-1088"/>
                    <a:pt x="149520" y="44278"/>
                    <a:pt x="158735" y="56284"/>
                  </a:cubicBezTo>
                  <a:cubicBezTo>
                    <a:pt x="175925" y="78612"/>
                    <a:pt x="190500" y="106434"/>
                    <a:pt x="190500" y="135275"/>
                  </a:cubicBezTo>
                  <a:lnTo>
                    <a:pt x="190500" y="443176"/>
                  </a:lnTo>
                  <a:close/>
                  <a:moveTo>
                    <a:pt x="149831" y="114852"/>
                  </a:moveTo>
                  <a:cubicBezTo>
                    <a:pt x="157938" y="104130"/>
                    <a:pt x="105838" y="49683"/>
                    <a:pt x="95029" y="48620"/>
                  </a:cubicBezTo>
                  <a:cubicBezTo>
                    <a:pt x="76953" y="46848"/>
                    <a:pt x="56087" y="89023"/>
                    <a:pt x="40891" y="99745"/>
                  </a:cubicBezTo>
                  <a:cubicBezTo>
                    <a:pt x="55112" y="122294"/>
                    <a:pt x="44081" y="111352"/>
                    <a:pt x="39739" y="118219"/>
                  </a:cubicBezTo>
                  <a:cubicBezTo>
                    <a:pt x="26714" y="138863"/>
                    <a:pt x="32385" y="180065"/>
                    <a:pt x="30967" y="203944"/>
                  </a:cubicBezTo>
                  <a:lnTo>
                    <a:pt x="82225" y="199602"/>
                  </a:lnTo>
                  <a:lnTo>
                    <a:pt x="82004" y="124111"/>
                  </a:lnTo>
                  <a:cubicBezTo>
                    <a:pt x="115097" y="129028"/>
                    <a:pt x="91174" y="175236"/>
                    <a:pt x="97465" y="199469"/>
                  </a:cubicBezTo>
                  <a:lnTo>
                    <a:pt x="155102" y="199469"/>
                  </a:lnTo>
                  <a:cubicBezTo>
                    <a:pt x="155102" y="199469"/>
                    <a:pt x="150761" y="122560"/>
                    <a:pt x="150761" y="122560"/>
                  </a:cubicBezTo>
                  <a:lnTo>
                    <a:pt x="141856" y="119636"/>
                  </a:lnTo>
                  <a:lnTo>
                    <a:pt x="149875" y="114807"/>
                  </a:lnTo>
                  <a:close/>
                  <a:moveTo>
                    <a:pt x="79744" y="221665"/>
                  </a:moveTo>
                  <a:cubicBezTo>
                    <a:pt x="62555" y="223038"/>
                    <a:pt x="46207" y="221089"/>
                    <a:pt x="31012" y="212804"/>
                  </a:cubicBezTo>
                  <a:lnTo>
                    <a:pt x="31012" y="438746"/>
                  </a:lnTo>
                  <a:lnTo>
                    <a:pt x="79744" y="438746"/>
                  </a:lnTo>
                  <a:lnTo>
                    <a:pt x="79744" y="221665"/>
                  </a:lnTo>
                  <a:close/>
                  <a:moveTo>
                    <a:pt x="155058" y="221665"/>
                  </a:moveTo>
                  <a:lnTo>
                    <a:pt x="97465" y="221665"/>
                  </a:lnTo>
                  <a:lnTo>
                    <a:pt x="97465" y="423240"/>
                  </a:lnTo>
                  <a:cubicBezTo>
                    <a:pt x="97465" y="425367"/>
                    <a:pt x="104066" y="433695"/>
                    <a:pt x="106326" y="436531"/>
                  </a:cubicBezTo>
                  <a:cubicBezTo>
                    <a:pt x="114300" y="441360"/>
                    <a:pt x="148058" y="441803"/>
                    <a:pt x="155058" y="432101"/>
                  </a:cubicBezTo>
                  <a:lnTo>
                    <a:pt x="155058" y="2216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88365C5-DDAC-26E2-742D-12E469439610}"/>
                </a:ext>
              </a:extLst>
            </p:cNvPr>
            <p:cNvSpPr/>
            <p:nvPr/>
          </p:nvSpPr>
          <p:spPr>
            <a:xfrm>
              <a:off x="-9860368" y="5043692"/>
              <a:ext cx="190500" cy="443195"/>
            </a:xfrm>
            <a:custGeom>
              <a:avLst/>
              <a:gdLst>
                <a:gd name="connsiteX0" fmla="*/ 190500 w 190500"/>
                <a:gd name="connsiteY0" fmla="*/ 443195 h 443195"/>
                <a:gd name="connsiteX1" fmla="*/ 0 w 190500"/>
                <a:gd name="connsiteY1" fmla="*/ 443195 h 443195"/>
                <a:gd name="connsiteX2" fmla="*/ 0 w 190500"/>
                <a:gd name="connsiteY2" fmla="*/ 117573 h 443195"/>
                <a:gd name="connsiteX3" fmla="*/ 99370 w 190500"/>
                <a:gd name="connsiteY3" fmla="*/ 39 h 443195"/>
                <a:gd name="connsiteX4" fmla="*/ 173576 w 190500"/>
                <a:gd name="connsiteY4" fmla="*/ 76904 h 443195"/>
                <a:gd name="connsiteX5" fmla="*/ 190500 w 190500"/>
                <a:gd name="connsiteY5" fmla="*/ 117573 h 443195"/>
                <a:gd name="connsiteX6" fmla="*/ 190500 w 190500"/>
                <a:gd name="connsiteY6" fmla="*/ 443195 h 443195"/>
                <a:gd name="connsiteX7" fmla="*/ 31012 w 190500"/>
                <a:gd name="connsiteY7" fmla="*/ 139724 h 443195"/>
                <a:gd name="connsiteX8" fmla="*/ 31012 w 190500"/>
                <a:gd name="connsiteY8" fmla="*/ 203963 h 443195"/>
                <a:gd name="connsiteX9" fmla="*/ 79744 w 190500"/>
                <a:gd name="connsiteY9" fmla="*/ 203963 h 443195"/>
                <a:gd name="connsiteX10" fmla="*/ 79744 w 190500"/>
                <a:gd name="connsiteY10" fmla="*/ 124263 h 443195"/>
                <a:gd name="connsiteX11" fmla="*/ 110756 w 190500"/>
                <a:gd name="connsiteY11" fmla="*/ 124263 h 443195"/>
                <a:gd name="connsiteX12" fmla="*/ 106281 w 190500"/>
                <a:gd name="connsiteY12" fmla="*/ 186242 h 443195"/>
                <a:gd name="connsiteX13" fmla="*/ 97509 w 190500"/>
                <a:gd name="connsiteY13" fmla="*/ 177426 h 443195"/>
                <a:gd name="connsiteX14" fmla="*/ 101585 w 190500"/>
                <a:gd name="connsiteY14" fmla="*/ 202057 h 443195"/>
                <a:gd name="connsiteX15" fmla="*/ 144160 w 190500"/>
                <a:gd name="connsiteY15" fmla="*/ 207285 h 443195"/>
                <a:gd name="connsiteX16" fmla="*/ 150584 w 190500"/>
                <a:gd name="connsiteY16" fmla="*/ 135338 h 443195"/>
                <a:gd name="connsiteX17" fmla="*/ 145267 w 190500"/>
                <a:gd name="connsiteY17" fmla="*/ 96352 h 443195"/>
                <a:gd name="connsiteX18" fmla="*/ 95250 w 190500"/>
                <a:gd name="connsiteY18" fmla="*/ 44651 h 443195"/>
                <a:gd name="connsiteX19" fmla="*/ 31012 w 190500"/>
                <a:gd name="connsiteY19" fmla="*/ 139724 h 443195"/>
                <a:gd name="connsiteX20" fmla="*/ 172779 w 190500"/>
                <a:gd name="connsiteY20" fmla="*/ 438765 h 443195"/>
                <a:gd name="connsiteX21" fmla="*/ 172779 w 190500"/>
                <a:gd name="connsiteY21" fmla="*/ 148585 h 443195"/>
                <a:gd name="connsiteX22" fmla="*/ 168304 w 190500"/>
                <a:gd name="connsiteY22" fmla="*/ 137554 h 443195"/>
                <a:gd name="connsiteX23" fmla="*/ 163919 w 190500"/>
                <a:gd name="connsiteY23" fmla="*/ 137554 h 443195"/>
                <a:gd name="connsiteX24" fmla="*/ 163919 w 190500"/>
                <a:gd name="connsiteY24" fmla="*/ 438765 h 443195"/>
                <a:gd name="connsiteX25" fmla="*/ 172779 w 190500"/>
                <a:gd name="connsiteY25" fmla="*/ 438765 h 443195"/>
                <a:gd name="connsiteX26" fmla="*/ 31012 w 190500"/>
                <a:gd name="connsiteY26" fmla="*/ 221684 h 443195"/>
                <a:gd name="connsiteX27" fmla="*/ 31012 w 190500"/>
                <a:gd name="connsiteY27" fmla="*/ 434335 h 443195"/>
                <a:gd name="connsiteX28" fmla="*/ 84219 w 190500"/>
                <a:gd name="connsiteY28" fmla="*/ 438809 h 443195"/>
                <a:gd name="connsiteX29" fmla="*/ 79744 w 190500"/>
                <a:gd name="connsiteY29" fmla="*/ 217298 h 443195"/>
                <a:gd name="connsiteX30" fmla="*/ 31056 w 190500"/>
                <a:gd name="connsiteY30" fmla="*/ 221728 h 443195"/>
                <a:gd name="connsiteX31" fmla="*/ 101895 w 190500"/>
                <a:gd name="connsiteY31" fmla="*/ 237189 h 443195"/>
                <a:gd name="connsiteX32" fmla="*/ 101895 w 190500"/>
                <a:gd name="connsiteY32" fmla="*/ 438765 h 443195"/>
                <a:gd name="connsiteX33" fmla="*/ 148767 w 190500"/>
                <a:gd name="connsiteY33" fmla="*/ 434468 h 443195"/>
                <a:gd name="connsiteX34" fmla="*/ 150672 w 190500"/>
                <a:gd name="connsiteY34" fmla="*/ 221639 h 443195"/>
                <a:gd name="connsiteX35" fmla="*/ 97509 w 190500"/>
                <a:gd name="connsiteY35" fmla="*/ 221639 h 443195"/>
                <a:gd name="connsiteX36" fmla="*/ 101940 w 190500"/>
                <a:gd name="connsiteY36" fmla="*/ 237189 h 44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0500" h="443195">
                  <a:moveTo>
                    <a:pt x="190500" y="443195"/>
                  </a:moveTo>
                  <a:lnTo>
                    <a:pt x="0" y="443195"/>
                  </a:lnTo>
                  <a:lnTo>
                    <a:pt x="0" y="117573"/>
                  </a:lnTo>
                  <a:cubicBezTo>
                    <a:pt x="0" y="90770"/>
                    <a:pt x="72523" y="-2176"/>
                    <a:pt x="99370" y="39"/>
                  </a:cubicBezTo>
                  <a:cubicBezTo>
                    <a:pt x="128698" y="14260"/>
                    <a:pt x="158470" y="48240"/>
                    <a:pt x="173576" y="76904"/>
                  </a:cubicBezTo>
                  <a:cubicBezTo>
                    <a:pt x="176501" y="82441"/>
                    <a:pt x="190500" y="114915"/>
                    <a:pt x="190500" y="117573"/>
                  </a:cubicBezTo>
                  <a:lnTo>
                    <a:pt x="190500" y="443195"/>
                  </a:lnTo>
                  <a:close/>
                  <a:moveTo>
                    <a:pt x="31012" y="139724"/>
                  </a:moveTo>
                  <a:cubicBezTo>
                    <a:pt x="28398" y="159439"/>
                    <a:pt x="32917" y="183628"/>
                    <a:pt x="31012" y="203963"/>
                  </a:cubicBezTo>
                  <a:lnTo>
                    <a:pt x="79744" y="203963"/>
                  </a:lnTo>
                  <a:cubicBezTo>
                    <a:pt x="82624" y="177913"/>
                    <a:pt x="89757" y="149648"/>
                    <a:pt x="79744" y="124263"/>
                  </a:cubicBezTo>
                  <a:lnTo>
                    <a:pt x="110756" y="124263"/>
                  </a:lnTo>
                  <a:cubicBezTo>
                    <a:pt x="110756" y="124263"/>
                    <a:pt x="106281" y="186242"/>
                    <a:pt x="106281" y="186242"/>
                  </a:cubicBezTo>
                  <a:lnTo>
                    <a:pt x="97509" y="177426"/>
                  </a:lnTo>
                  <a:lnTo>
                    <a:pt x="101585" y="202057"/>
                  </a:lnTo>
                  <a:lnTo>
                    <a:pt x="144160" y="207285"/>
                  </a:lnTo>
                  <a:cubicBezTo>
                    <a:pt x="154039" y="205557"/>
                    <a:pt x="151470" y="146724"/>
                    <a:pt x="150584" y="135338"/>
                  </a:cubicBezTo>
                  <a:cubicBezTo>
                    <a:pt x="149875" y="126743"/>
                    <a:pt x="147305" y="102864"/>
                    <a:pt x="145267" y="96352"/>
                  </a:cubicBezTo>
                  <a:cubicBezTo>
                    <a:pt x="143230" y="89840"/>
                    <a:pt x="99503" y="44651"/>
                    <a:pt x="95250" y="44651"/>
                  </a:cubicBezTo>
                  <a:cubicBezTo>
                    <a:pt x="68491" y="70037"/>
                    <a:pt x="36151" y="101358"/>
                    <a:pt x="31012" y="139724"/>
                  </a:cubicBezTo>
                  <a:close/>
                  <a:moveTo>
                    <a:pt x="172779" y="438765"/>
                  </a:moveTo>
                  <a:lnTo>
                    <a:pt x="172779" y="148585"/>
                  </a:lnTo>
                  <a:cubicBezTo>
                    <a:pt x="172779" y="146503"/>
                    <a:pt x="167286" y="141718"/>
                    <a:pt x="168304" y="137554"/>
                  </a:cubicBezTo>
                  <a:lnTo>
                    <a:pt x="163919" y="137554"/>
                  </a:lnTo>
                  <a:cubicBezTo>
                    <a:pt x="163919" y="137554"/>
                    <a:pt x="163919" y="438765"/>
                    <a:pt x="163919" y="438765"/>
                  </a:cubicBezTo>
                  <a:lnTo>
                    <a:pt x="172779" y="438765"/>
                  </a:lnTo>
                  <a:close/>
                  <a:moveTo>
                    <a:pt x="31012" y="221684"/>
                  </a:moveTo>
                  <a:lnTo>
                    <a:pt x="31012" y="434335"/>
                  </a:lnTo>
                  <a:lnTo>
                    <a:pt x="84219" y="438809"/>
                  </a:lnTo>
                  <a:lnTo>
                    <a:pt x="79744" y="217298"/>
                  </a:lnTo>
                  <a:lnTo>
                    <a:pt x="31056" y="221728"/>
                  </a:lnTo>
                  <a:close/>
                  <a:moveTo>
                    <a:pt x="101895" y="237189"/>
                  </a:moveTo>
                  <a:cubicBezTo>
                    <a:pt x="108408" y="300586"/>
                    <a:pt x="97066" y="374261"/>
                    <a:pt x="101895" y="438765"/>
                  </a:cubicBezTo>
                  <a:lnTo>
                    <a:pt x="148767" y="434468"/>
                  </a:lnTo>
                  <a:lnTo>
                    <a:pt x="150672" y="221639"/>
                  </a:lnTo>
                  <a:lnTo>
                    <a:pt x="97509" y="221639"/>
                  </a:lnTo>
                  <a:cubicBezTo>
                    <a:pt x="94940" y="228152"/>
                    <a:pt x="101585" y="234088"/>
                    <a:pt x="101940" y="2371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9581162-3076-6386-6199-B96C5B09E46C}"/>
                </a:ext>
              </a:extLst>
            </p:cNvPr>
            <p:cNvSpPr/>
            <p:nvPr/>
          </p:nvSpPr>
          <p:spPr>
            <a:xfrm>
              <a:off x="-9860368" y="5637559"/>
              <a:ext cx="190500" cy="447409"/>
            </a:xfrm>
            <a:custGeom>
              <a:avLst/>
              <a:gdLst>
                <a:gd name="connsiteX0" fmla="*/ 190500 w 190500"/>
                <a:gd name="connsiteY0" fmla="*/ 447409 h 447409"/>
                <a:gd name="connsiteX1" fmla="*/ 0 w 190500"/>
                <a:gd name="connsiteY1" fmla="*/ 447409 h 447409"/>
                <a:gd name="connsiteX2" fmla="*/ 0 w 190500"/>
                <a:gd name="connsiteY2" fmla="*/ 126217 h 447409"/>
                <a:gd name="connsiteX3" fmla="*/ 95250 w 190500"/>
                <a:gd name="connsiteY3" fmla="*/ 0 h 447409"/>
                <a:gd name="connsiteX4" fmla="*/ 148014 w 190500"/>
                <a:gd name="connsiteY4" fmla="*/ 40182 h 447409"/>
                <a:gd name="connsiteX5" fmla="*/ 190500 w 190500"/>
                <a:gd name="connsiteY5" fmla="*/ 126173 h 447409"/>
                <a:gd name="connsiteX6" fmla="*/ 190500 w 190500"/>
                <a:gd name="connsiteY6" fmla="*/ 447365 h 447409"/>
                <a:gd name="connsiteX7" fmla="*/ 150628 w 190500"/>
                <a:gd name="connsiteY7" fmla="*/ 201531 h 447409"/>
                <a:gd name="connsiteX8" fmla="*/ 150628 w 190500"/>
                <a:gd name="connsiteY8" fmla="*/ 104066 h 447409"/>
                <a:gd name="connsiteX9" fmla="*/ 91440 w 190500"/>
                <a:gd name="connsiteY9" fmla="*/ 44568 h 447409"/>
                <a:gd name="connsiteX10" fmla="*/ 45809 w 190500"/>
                <a:gd name="connsiteY10" fmla="*/ 96712 h 447409"/>
                <a:gd name="connsiteX11" fmla="*/ 31012 w 190500"/>
                <a:gd name="connsiteY11" fmla="*/ 139508 h 447409"/>
                <a:gd name="connsiteX12" fmla="*/ 31012 w 190500"/>
                <a:gd name="connsiteY12" fmla="*/ 203746 h 447409"/>
                <a:gd name="connsiteX13" fmla="*/ 84219 w 190500"/>
                <a:gd name="connsiteY13" fmla="*/ 203746 h 447409"/>
                <a:gd name="connsiteX14" fmla="*/ 80719 w 190500"/>
                <a:gd name="connsiteY14" fmla="*/ 144425 h 447409"/>
                <a:gd name="connsiteX15" fmla="*/ 104066 w 190500"/>
                <a:gd name="connsiteY15" fmla="*/ 128388 h 447409"/>
                <a:gd name="connsiteX16" fmla="*/ 103845 w 190500"/>
                <a:gd name="connsiteY16" fmla="*/ 204012 h 447409"/>
                <a:gd name="connsiteX17" fmla="*/ 150628 w 190500"/>
                <a:gd name="connsiteY17" fmla="*/ 201531 h 447409"/>
                <a:gd name="connsiteX18" fmla="*/ 172779 w 190500"/>
                <a:gd name="connsiteY18" fmla="*/ 438549 h 447409"/>
                <a:gd name="connsiteX19" fmla="*/ 172779 w 190500"/>
                <a:gd name="connsiteY19" fmla="*/ 139508 h 447409"/>
                <a:gd name="connsiteX20" fmla="*/ 168304 w 190500"/>
                <a:gd name="connsiteY20" fmla="*/ 115142 h 447409"/>
                <a:gd name="connsiteX21" fmla="*/ 163919 w 190500"/>
                <a:gd name="connsiteY21" fmla="*/ 115142 h 447409"/>
                <a:gd name="connsiteX22" fmla="*/ 163919 w 190500"/>
                <a:gd name="connsiteY22" fmla="*/ 438549 h 447409"/>
                <a:gd name="connsiteX23" fmla="*/ 172779 w 190500"/>
                <a:gd name="connsiteY23" fmla="*/ 438549 h 447409"/>
                <a:gd name="connsiteX24" fmla="*/ 84174 w 190500"/>
                <a:gd name="connsiteY24" fmla="*/ 221467 h 447409"/>
                <a:gd name="connsiteX25" fmla="*/ 31012 w 190500"/>
                <a:gd name="connsiteY25" fmla="*/ 221467 h 447409"/>
                <a:gd name="connsiteX26" fmla="*/ 31012 w 190500"/>
                <a:gd name="connsiteY26" fmla="*/ 438549 h 447409"/>
                <a:gd name="connsiteX27" fmla="*/ 84174 w 190500"/>
                <a:gd name="connsiteY27" fmla="*/ 438549 h 447409"/>
                <a:gd name="connsiteX28" fmla="*/ 84174 w 190500"/>
                <a:gd name="connsiteY28" fmla="*/ 221467 h 447409"/>
                <a:gd name="connsiteX29" fmla="*/ 146198 w 190500"/>
                <a:gd name="connsiteY29" fmla="*/ 221467 h 447409"/>
                <a:gd name="connsiteX30" fmla="*/ 101895 w 190500"/>
                <a:gd name="connsiteY30" fmla="*/ 221467 h 447409"/>
                <a:gd name="connsiteX31" fmla="*/ 101895 w 190500"/>
                <a:gd name="connsiteY31" fmla="*/ 442979 h 447409"/>
                <a:gd name="connsiteX32" fmla="*/ 146198 w 190500"/>
                <a:gd name="connsiteY32" fmla="*/ 442979 h 447409"/>
                <a:gd name="connsiteX33" fmla="*/ 146198 w 190500"/>
                <a:gd name="connsiteY33" fmla="*/ 221467 h 44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447409">
                  <a:moveTo>
                    <a:pt x="190500" y="447409"/>
                  </a:moveTo>
                  <a:lnTo>
                    <a:pt x="0" y="447409"/>
                  </a:lnTo>
                  <a:lnTo>
                    <a:pt x="0" y="126217"/>
                  </a:lnTo>
                  <a:cubicBezTo>
                    <a:pt x="0" y="86567"/>
                    <a:pt x="58789" y="16525"/>
                    <a:pt x="95250" y="0"/>
                  </a:cubicBezTo>
                  <a:cubicBezTo>
                    <a:pt x="104509" y="0"/>
                    <a:pt x="140660" y="31543"/>
                    <a:pt x="148014" y="40182"/>
                  </a:cubicBezTo>
                  <a:cubicBezTo>
                    <a:pt x="160906" y="55378"/>
                    <a:pt x="190500" y="108230"/>
                    <a:pt x="190500" y="126173"/>
                  </a:cubicBezTo>
                  <a:lnTo>
                    <a:pt x="190500" y="447365"/>
                  </a:lnTo>
                  <a:close/>
                  <a:moveTo>
                    <a:pt x="150628" y="201531"/>
                  </a:moveTo>
                  <a:lnTo>
                    <a:pt x="150628" y="104066"/>
                  </a:lnTo>
                  <a:cubicBezTo>
                    <a:pt x="150628" y="95161"/>
                    <a:pt x="105528" y="47182"/>
                    <a:pt x="91440" y="44568"/>
                  </a:cubicBezTo>
                  <a:cubicBezTo>
                    <a:pt x="85991" y="45499"/>
                    <a:pt x="49929" y="89181"/>
                    <a:pt x="45809" y="96712"/>
                  </a:cubicBezTo>
                  <a:cubicBezTo>
                    <a:pt x="42530" y="102781"/>
                    <a:pt x="31012" y="135211"/>
                    <a:pt x="31012" y="139508"/>
                  </a:cubicBezTo>
                  <a:lnTo>
                    <a:pt x="31012" y="203746"/>
                  </a:lnTo>
                  <a:lnTo>
                    <a:pt x="84219" y="203746"/>
                  </a:lnTo>
                  <a:cubicBezTo>
                    <a:pt x="84219" y="203746"/>
                    <a:pt x="80719" y="144425"/>
                    <a:pt x="80719" y="144425"/>
                  </a:cubicBezTo>
                  <a:lnTo>
                    <a:pt x="104066" y="128388"/>
                  </a:lnTo>
                  <a:lnTo>
                    <a:pt x="103845" y="204012"/>
                  </a:lnTo>
                  <a:cubicBezTo>
                    <a:pt x="108851" y="211145"/>
                    <a:pt x="147704" y="211012"/>
                    <a:pt x="150628" y="201531"/>
                  </a:cubicBezTo>
                  <a:close/>
                  <a:moveTo>
                    <a:pt x="172779" y="438549"/>
                  </a:moveTo>
                  <a:lnTo>
                    <a:pt x="172779" y="139508"/>
                  </a:lnTo>
                  <a:cubicBezTo>
                    <a:pt x="172779" y="135609"/>
                    <a:pt x="164539" y="123426"/>
                    <a:pt x="168304" y="115142"/>
                  </a:cubicBezTo>
                  <a:lnTo>
                    <a:pt x="163919" y="115142"/>
                  </a:lnTo>
                  <a:cubicBezTo>
                    <a:pt x="163919" y="115142"/>
                    <a:pt x="163919" y="438549"/>
                    <a:pt x="163919" y="438549"/>
                  </a:cubicBezTo>
                  <a:lnTo>
                    <a:pt x="172779" y="438549"/>
                  </a:lnTo>
                  <a:close/>
                  <a:moveTo>
                    <a:pt x="84174" y="221467"/>
                  </a:moveTo>
                  <a:lnTo>
                    <a:pt x="31012" y="221467"/>
                  </a:lnTo>
                  <a:lnTo>
                    <a:pt x="31012" y="438549"/>
                  </a:lnTo>
                  <a:lnTo>
                    <a:pt x="84174" y="438549"/>
                  </a:lnTo>
                  <a:lnTo>
                    <a:pt x="84174" y="221467"/>
                  </a:lnTo>
                  <a:close/>
                  <a:moveTo>
                    <a:pt x="146198" y="221467"/>
                  </a:moveTo>
                  <a:lnTo>
                    <a:pt x="101895" y="221467"/>
                  </a:lnTo>
                  <a:lnTo>
                    <a:pt x="101895" y="442979"/>
                  </a:lnTo>
                  <a:lnTo>
                    <a:pt x="146198" y="442979"/>
                  </a:lnTo>
                  <a:lnTo>
                    <a:pt x="146198" y="2214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9591A17-4B13-7645-D16A-BA06975EAF2C}"/>
                </a:ext>
              </a:extLst>
            </p:cNvPr>
            <p:cNvSpPr/>
            <p:nvPr/>
          </p:nvSpPr>
          <p:spPr>
            <a:xfrm>
              <a:off x="-8553450" y="4835840"/>
              <a:ext cx="385519" cy="306328"/>
            </a:xfrm>
            <a:custGeom>
              <a:avLst/>
              <a:gdLst>
                <a:gd name="connsiteX0" fmla="*/ 168792 w 385519"/>
                <a:gd name="connsiteY0" fmla="*/ 220871 h 306328"/>
                <a:gd name="connsiteX1" fmla="*/ 168393 w 385519"/>
                <a:gd name="connsiteY1" fmla="*/ 199163 h 306328"/>
                <a:gd name="connsiteX2" fmla="*/ 179912 w 385519"/>
                <a:gd name="connsiteY2" fmla="*/ 211834 h 306328"/>
                <a:gd name="connsiteX3" fmla="*/ 233650 w 385519"/>
                <a:gd name="connsiteY3" fmla="*/ 202442 h 306328"/>
                <a:gd name="connsiteX4" fmla="*/ 245789 w 385519"/>
                <a:gd name="connsiteY4" fmla="*/ 181442 h 306328"/>
                <a:gd name="connsiteX5" fmla="*/ 261118 w 385519"/>
                <a:gd name="connsiteY5" fmla="*/ 214846 h 306328"/>
                <a:gd name="connsiteX6" fmla="*/ 345514 w 385519"/>
                <a:gd name="connsiteY6" fmla="*/ 265528 h 306328"/>
                <a:gd name="connsiteX7" fmla="*/ 333109 w 385519"/>
                <a:gd name="connsiteY7" fmla="*/ 251617 h 306328"/>
                <a:gd name="connsiteX8" fmla="*/ 334660 w 385519"/>
                <a:gd name="connsiteY8" fmla="*/ 239036 h 306328"/>
                <a:gd name="connsiteX9" fmla="*/ 243840 w 385519"/>
                <a:gd name="connsiteY9" fmla="*/ 87123 h 306328"/>
                <a:gd name="connsiteX10" fmla="*/ 151869 w 385519"/>
                <a:gd name="connsiteY10" fmla="*/ 85218 h 306328"/>
                <a:gd name="connsiteX11" fmla="*/ 99060 w 385519"/>
                <a:gd name="connsiteY11" fmla="*/ 154196 h 306328"/>
                <a:gd name="connsiteX12" fmla="*/ 26581 w 385519"/>
                <a:gd name="connsiteY12" fmla="*/ 272218 h 306328"/>
                <a:gd name="connsiteX13" fmla="*/ 37746 w 385519"/>
                <a:gd name="connsiteY13" fmla="*/ 270091 h 306328"/>
                <a:gd name="connsiteX14" fmla="*/ 141325 w 385519"/>
                <a:gd name="connsiteY14" fmla="*/ 213872 h 306328"/>
                <a:gd name="connsiteX15" fmla="*/ 126173 w 385519"/>
                <a:gd name="connsiteY15" fmla="*/ 177012 h 306328"/>
                <a:gd name="connsiteX16" fmla="*/ 110756 w 385519"/>
                <a:gd name="connsiteY16" fmla="*/ 141526 h 306328"/>
                <a:gd name="connsiteX17" fmla="*/ 121787 w 385519"/>
                <a:gd name="connsiteY17" fmla="*/ 150209 h 306328"/>
                <a:gd name="connsiteX18" fmla="*/ 154394 w 385519"/>
                <a:gd name="connsiteY18" fmla="*/ 202265 h 306328"/>
                <a:gd name="connsiteX19" fmla="*/ 150938 w 385519"/>
                <a:gd name="connsiteY19" fmla="*/ 219321 h 306328"/>
                <a:gd name="connsiteX20" fmla="*/ 31145 w 385519"/>
                <a:gd name="connsiteY20" fmla="*/ 285597 h 306328"/>
                <a:gd name="connsiteX21" fmla="*/ 0 w 385519"/>
                <a:gd name="connsiteY21" fmla="*/ 305356 h 306328"/>
                <a:gd name="connsiteX22" fmla="*/ 127635 w 385519"/>
                <a:gd name="connsiteY22" fmla="*/ 89692 h 306328"/>
                <a:gd name="connsiteX23" fmla="*/ 158425 w 385519"/>
                <a:gd name="connsiteY23" fmla="*/ 31878 h 306328"/>
                <a:gd name="connsiteX24" fmla="*/ 226075 w 385519"/>
                <a:gd name="connsiteY24" fmla="*/ 23992 h 306328"/>
                <a:gd name="connsiteX25" fmla="*/ 362438 w 385519"/>
                <a:gd name="connsiteY25" fmla="*/ 264199 h 306328"/>
                <a:gd name="connsiteX26" fmla="*/ 385475 w 385519"/>
                <a:gd name="connsiteY26" fmla="*/ 298666 h 306328"/>
                <a:gd name="connsiteX27" fmla="*/ 373646 w 385519"/>
                <a:gd name="connsiteY27" fmla="*/ 301812 h 306328"/>
                <a:gd name="connsiteX28" fmla="*/ 338159 w 385519"/>
                <a:gd name="connsiteY28" fmla="*/ 275186 h 306328"/>
                <a:gd name="connsiteX29" fmla="*/ 214423 w 385519"/>
                <a:gd name="connsiteY29" fmla="*/ 221713 h 306328"/>
                <a:gd name="connsiteX30" fmla="*/ 168836 w 385519"/>
                <a:gd name="connsiteY30" fmla="*/ 220827 h 306328"/>
                <a:gd name="connsiteX31" fmla="*/ 239233 w 385519"/>
                <a:gd name="connsiteY31" fmla="*/ 75073 h 306328"/>
                <a:gd name="connsiteX32" fmla="*/ 196569 w 385519"/>
                <a:gd name="connsiteY32" fmla="*/ 8974 h 306328"/>
                <a:gd name="connsiteX33" fmla="*/ 150584 w 385519"/>
                <a:gd name="connsiteY33" fmla="*/ 68472 h 306328"/>
                <a:gd name="connsiteX34" fmla="*/ 188108 w 385519"/>
                <a:gd name="connsiteY34" fmla="*/ 70465 h 306328"/>
                <a:gd name="connsiteX35" fmla="*/ 239277 w 385519"/>
                <a:gd name="connsiteY35" fmla="*/ 75073 h 3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5519" h="306328">
                  <a:moveTo>
                    <a:pt x="168792" y="220871"/>
                  </a:moveTo>
                  <a:lnTo>
                    <a:pt x="168393" y="199163"/>
                  </a:lnTo>
                  <a:cubicBezTo>
                    <a:pt x="175880" y="198322"/>
                    <a:pt x="172026" y="209131"/>
                    <a:pt x="179912" y="211834"/>
                  </a:cubicBezTo>
                  <a:cubicBezTo>
                    <a:pt x="191253" y="215777"/>
                    <a:pt x="225322" y="211479"/>
                    <a:pt x="233650" y="202442"/>
                  </a:cubicBezTo>
                  <a:cubicBezTo>
                    <a:pt x="238966" y="196683"/>
                    <a:pt x="236530" y="176658"/>
                    <a:pt x="245789" y="181442"/>
                  </a:cubicBezTo>
                  <a:cubicBezTo>
                    <a:pt x="253941" y="185651"/>
                    <a:pt x="250175" y="202752"/>
                    <a:pt x="261118" y="214846"/>
                  </a:cubicBezTo>
                  <a:cubicBezTo>
                    <a:pt x="267542" y="221891"/>
                    <a:pt x="341039" y="269560"/>
                    <a:pt x="345514" y="265528"/>
                  </a:cubicBezTo>
                  <a:cubicBezTo>
                    <a:pt x="348881" y="254231"/>
                    <a:pt x="335014" y="254763"/>
                    <a:pt x="333109" y="251617"/>
                  </a:cubicBezTo>
                  <a:cubicBezTo>
                    <a:pt x="332267" y="250155"/>
                    <a:pt x="336432" y="243599"/>
                    <a:pt x="334660" y="239036"/>
                  </a:cubicBezTo>
                  <a:cubicBezTo>
                    <a:pt x="313882" y="186892"/>
                    <a:pt x="271618" y="136165"/>
                    <a:pt x="243840" y="87123"/>
                  </a:cubicBezTo>
                  <a:cubicBezTo>
                    <a:pt x="229220" y="75028"/>
                    <a:pt x="166355" y="73699"/>
                    <a:pt x="151869" y="85218"/>
                  </a:cubicBezTo>
                  <a:cubicBezTo>
                    <a:pt x="141325" y="93591"/>
                    <a:pt x="108231" y="140285"/>
                    <a:pt x="99060" y="154196"/>
                  </a:cubicBezTo>
                  <a:cubicBezTo>
                    <a:pt x="73276" y="193315"/>
                    <a:pt x="59675" y="239168"/>
                    <a:pt x="26581" y="272218"/>
                  </a:cubicBezTo>
                  <a:lnTo>
                    <a:pt x="37746" y="270091"/>
                  </a:lnTo>
                  <a:cubicBezTo>
                    <a:pt x="54979" y="250598"/>
                    <a:pt x="130736" y="228979"/>
                    <a:pt x="141325" y="213872"/>
                  </a:cubicBezTo>
                  <a:cubicBezTo>
                    <a:pt x="149166" y="202708"/>
                    <a:pt x="132375" y="189062"/>
                    <a:pt x="126173" y="177012"/>
                  </a:cubicBezTo>
                  <a:cubicBezTo>
                    <a:pt x="120237" y="165493"/>
                    <a:pt x="115363" y="153621"/>
                    <a:pt x="110756" y="141526"/>
                  </a:cubicBezTo>
                  <a:cubicBezTo>
                    <a:pt x="122540" y="139089"/>
                    <a:pt x="118420" y="144406"/>
                    <a:pt x="121787" y="150209"/>
                  </a:cubicBezTo>
                  <a:cubicBezTo>
                    <a:pt x="127103" y="159380"/>
                    <a:pt x="153552" y="199296"/>
                    <a:pt x="154394" y="202265"/>
                  </a:cubicBezTo>
                  <a:cubicBezTo>
                    <a:pt x="156387" y="209397"/>
                    <a:pt x="155324" y="213517"/>
                    <a:pt x="150938" y="219321"/>
                  </a:cubicBezTo>
                  <a:cubicBezTo>
                    <a:pt x="143540" y="229200"/>
                    <a:pt x="52587" y="269737"/>
                    <a:pt x="31145" y="285597"/>
                  </a:cubicBezTo>
                  <a:cubicBezTo>
                    <a:pt x="20158" y="293704"/>
                    <a:pt x="20955" y="310540"/>
                    <a:pt x="0" y="305356"/>
                  </a:cubicBezTo>
                  <a:cubicBezTo>
                    <a:pt x="39429" y="231327"/>
                    <a:pt x="83156" y="160620"/>
                    <a:pt x="127635" y="89692"/>
                  </a:cubicBezTo>
                  <a:cubicBezTo>
                    <a:pt x="138667" y="72104"/>
                    <a:pt x="146596" y="48624"/>
                    <a:pt x="158425" y="31878"/>
                  </a:cubicBezTo>
                  <a:cubicBezTo>
                    <a:pt x="180886" y="24"/>
                    <a:pt x="200955" y="-16633"/>
                    <a:pt x="226075" y="23992"/>
                  </a:cubicBezTo>
                  <a:cubicBezTo>
                    <a:pt x="274320" y="101920"/>
                    <a:pt x="317072" y="183923"/>
                    <a:pt x="362438" y="264199"/>
                  </a:cubicBezTo>
                  <a:cubicBezTo>
                    <a:pt x="366868" y="272085"/>
                    <a:pt x="386582" y="292464"/>
                    <a:pt x="385475" y="298666"/>
                  </a:cubicBezTo>
                  <a:cubicBezTo>
                    <a:pt x="384190" y="305666"/>
                    <a:pt x="379095" y="304204"/>
                    <a:pt x="373646" y="301812"/>
                  </a:cubicBezTo>
                  <a:cubicBezTo>
                    <a:pt x="362438" y="296939"/>
                    <a:pt x="349501" y="282009"/>
                    <a:pt x="338159" y="275186"/>
                  </a:cubicBezTo>
                  <a:cubicBezTo>
                    <a:pt x="297667" y="250731"/>
                    <a:pt x="261827" y="228181"/>
                    <a:pt x="214423" y="221713"/>
                  </a:cubicBezTo>
                  <a:cubicBezTo>
                    <a:pt x="199360" y="219631"/>
                    <a:pt x="183899" y="222688"/>
                    <a:pt x="168836" y="220827"/>
                  </a:cubicBezTo>
                  <a:close/>
                  <a:moveTo>
                    <a:pt x="239233" y="75073"/>
                  </a:moveTo>
                  <a:cubicBezTo>
                    <a:pt x="228689" y="50795"/>
                    <a:pt x="219252" y="25099"/>
                    <a:pt x="196569" y="8974"/>
                  </a:cubicBezTo>
                  <a:cubicBezTo>
                    <a:pt x="190057" y="7822"/>
                    <a:pt x="151869" y="59035"/>
                    <a:pt x="150584" y="68472"/>
                  </a:cubicBezTo>
                  <a:cubicBezTo>
                    <a:pt x="148811" y="81629"/>
                    <a:pt x="177741" y="70377"/>
                    <a:pt x="188108" y="70465"/>
                  </a:cubicBezTo>
                  <a:cubicBezTo>
                    <a:pt x="205828" y="70598"/>
                    <a:pt x="221910" y="72680"/>
                    <a:pt x="239277" y="7507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1C6F536-22BB-8D9F-798D-EC469E2254E4}"/>
                </a:ext>
              </a:extLst>
            </p:cNvPr>
            <p:cNvSpPr/>
            <p:nvPr/>
          </p:nvSpPr>
          <p:spPr>
            <a:xfrm>
              <a:off x="-7898625" y="5421939"/>
              <a:ext cx="85024" cy="485505"/>
            </a:xfrm>
            <a:custGeom>
              <a:avLst/>
              <a:gdLst>
                <a:gd name="connsiteX0" fmla="*/ 85024 w 85024"/>
                <a:gd name="connsiteY0" fmla="*/ 481389 h 485505"/>
                <a:gd name="connsiteX1" fmla="*/ 1337 w 85024"/>
                <a:gd name="connsiteY1" fmla="*/ 480902 h 485505"/>
                <a:gd name="connsiteX2" fmla="*/ 672 w 85024"/>
                <a:gd name="connsiteY2" fmla="*/ 186557 h 485505"/>
                <a:gd name="connsiteX3" fmla="*/ 10242 w 85024"/>
                <a:gd name="connsiteY3" fmla="*/ 62511 h 485505"/>
                <a:gd name="connsiteX4" fmla="*/ 1293 w 85024"/>
                <a:gd name="connsiteY4" fmla="*/ 50195 h 485505"/>
                <a:gd name="connsiteX5" fmla="*/ 42937 w 85024"/>
                <a:gd name="connsiteY5" fmla="*/ 0 h 485505"/>
                <a:gd name="connsiteX6" fmla="*/ 85024 w 85024"/>
                <a:gd name="connsiteY6" fmla="*/ 58302 h 485505"/>
                <a:gd name="connsiteX7" fmla="*/ 85024 w 85024"/>
                <a:gd name="connsiteY7" fmla="*/ 481389 h 485505"/>
                <a:gd name="connsiteX8" fmla="*/ 71733 w 85024"/>
                <a:gd name="connsiteY8" fmla="*/ 472529 h 485505"/>
                <a:gd name="connsiteX9" fmla="*/ 71733 w 85024"/>
                <a:gd name="connsiteY9" fmla="*/ 49442 h 485505"/>
                <a:gd name="connsiteX10" fmla="*/ 42937 w 85024"/>
                <a:gd name="connsiteY10" fmla="*/ 11785 h 485505"/>
                <a:gd name="connsiteX11" fmla="*/ 14406 w 85024"/>
                <a:gd name="connsiteY11" fmla="*/ 54137 h 485505"/>
                <a:gd name="connsiteX12" fmla="*/ 9533 w 85024"/>
                <a:gd name="connsiteY12" fmla="*/ 115718 h 485505"/>
                <a:gd name="connsiteX13" fmla="*/ 9533 w 85024"/>
                <a:gd name="connsiteY13" fmla="*/ 443954 h 485505"/>
                <a:gd name="connsiteX14" fmla="*/ 14672 w 85024"/>
                <a:gd name="connsiteY14" fmla="*/ 476472 h 485505"/>
                <a:gd name="connsiteX15" fmla="*/ 71778 w 85024"/>
                <a:gd name="connsiteY15" fmla="*/ 472573 h 48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024" h="485505">
                  <a:moveTo>
                    <a:pt x="85024" y="481389"/>
                  </a:moveTo>
                  <a:cubicBezTo>
                    <a:pt x="55918" y="479219"/>
                    <a:pt x="29912" y="492022"/>
                    <a:pt x="1337" y="480902"/>
                  </a:cubicBezTo>
                  <a:cubicBezTo>
                    <a:pt x="2223" y="383038"/>
                    <a:pt x="-1454" y="284554"/>
                    <a:pt x="672" y="186557"/>
                  </a:cubicBezTo>
                  <a:cubicBezTo>
                    <a:pt x="1470" y="149565"/>
                    <a:pt x="11305" y="98041"/>
                    <a:pt x="10242" y="62511"/>
                  </a:cubicBezTo>
                  <a:cubicBezTo>
                    <a:pt x="9976" y="53207"/>
                    <a:pt x="-612" y="58568"/>
                    <a:pt x="1293" y="50195"/>
                  </a:cubicBezTo>
                  <a:cubicBezTo>
                    <a:pt x="4172" y="37524"/>
                    <a:pt x="28406" y="44"/>
                    <a:pt x="42937" y="0"/>
                  </a:cubicBezTo>
                  <a:cubicBezTo>
                    <a:pt x="57335" y="-89"/>
                    <a:pt x="85024" y="45011"/>
                    <a:pt x="85024" y="58302"/>
                  </a:cubicBezTo>
                  <a:lnTo>
                    <a:pt x="85024" y="481389"/>
                  </a:lnTo>
                  <a:close/>
                  <a:moveTo>
                    <a:pt x="71733" y="472529"/>
                  </a:moveTo>
                  <a:lnTo>
                    <a:pt x="71733" y="49442"/>
                  </a:lnTo>
                  <a:cubicBezTo>
                    <a:pt x="71733" y="46163"/>
                    <a:pt x="45196" y="19803"/>
                    <a:pt x="42937" y="11785"/>
                  </a:cubicBezTo>
                  <a:cubicBezTo>
                    <a:pt x="30754" y="22949"/>
                    <a:pt x="16976" y="36904"/>
                    <a:pt x="14406" y="54137"/>
                  </a:cubicBezTo>
                  <a:cubicBezTo>
                    <a:pt x="12058" y="69821"/>
                    <a:pt x="10375" y="98706"/>
                    <a:pt x="9533" y="115718"/>
                  </a:cubicBezTo>
                  <a:cubicBezTo>
                    <a:pt x="4438" y="214290"/>
                    <a:pt x="3995" y="345558"/>
                    <a:pt x="9533" y="443954"/>
                  </a:cubicBezTo>
                  <a:cubicBezTo>
                    <a:pt x="10153" y="455162"/>
                    <a:pt x="11704" y="465751"/>
                    <a:pt x="14672" y="476472"/>
                  </a:cubicBezTo>
                  <a:lnTo>
                    <a:pt x="71778" y="4725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18478C1-17F8-EE19-FCAE-0D6CF8BA5C5E}"/>
                </a:ext>
              </a:extLst>
            </p:cNvPr>
            <p:cNvSpPr/>
            <p:nvPr/>
          </p:nvSpPr>
          <p:spPr>
            <a:xfrm>
              <a:off x="-8907868" y="5420995"/>
              <a:ext cx="84174" cy="482333"/>
            </a:xfrm>
            <a:custGeom>
              <a:avLst/>
              <a:gdLst>
                <a:gd name="connsiteX0" fmla="*/ 84174 w 84174"/>
                <a:gd name="connsiteY0" fmla="*/ 482333 h 482333"/>
                <a:gd name="connsiteX1" fmla="*/ 0 w 84174"/>
                <a:gd name="connsiteY1" fmla="*/ 482333 h 482333"/>
                <a:gd name="connsiteX2" fmla="*/ 0 w 84174"/>
                <a:gd name="connsiteY2" fmla="*/ 45956 h 482333"/>
                <a:gd name="connsiteX3" fmla="*/ 45897 w 84174"/>
                <a:gd name="connsiteY3" fmla="*/ 103 h 482333"/>
                <a:gd name="connsiteX4" fmla="*/ 84174 w 84174"/>
                <a:gd name="connsiteY4" fmla="*/ 50386 h 482333"/>
                <a:gd name="connsiteX5" fmla="*/ 84174 w 84174"/>
                <a:gd name="connsiteY5" fmla="*/ 482333 h 482333"/>
                <a:gd name="connsiteX6" fmla="*/ 75314 w 84174"/>
                <a:gd name="connsiteY6" fmla="*/ 473473 h 482333"/>
                <a:gd name="connsiteX7" fmla="*/ 75314 w 84174"/>
                <a:gd name="connsiteY7" fmla="*/ 63676 h 482333"/>
                <a:gd name="connsiteX8" fmla="*/ 45631 w 84174"/>
                <a:gd name="connsiteY8" fmla="*/ 17646 h 482333"/>
                <a:gd name="connsiteX9" fmla="*/ 8860 w 84174"/>
                <a:gd name="connsiteY9" fmla="*/ 50386 h 482333"/>
                <a:gd name="connsiteX10" fmla="*/ 8860 w 84174"/>
                <a:gd name="connsiteY10" fmla="*/ 473473 h 482333"/>
                <a:gd name="connsiteX11" fmla="*/ 75314 w 84174"/>
                <a:gd name="connsiteY11" fmla="*/ 473473 h 4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174" h="482333">
                  <a:moveTo>
                    <a:pt x="84174" y="482333"/>
                  </a:moveTo>
                  <a:lnTo>
                    <a:pt x="0" y="482333"/>
                  </a:lnTo>
                  <a:lnTo>
                    <a:pt x="0" y="45956"/>
                  </a:lnTo>
                  <a:cubicBezTo>
                    <a:pt x="0" y="36342"/>
                    <a:pt x="33803" y="-2245"/>
                    <a:pt x="45897" y="103"/>
                  </a:cubicBezTo>
                  <a:cubicBezTo>
                    <a:pt x="54758" y="1831"/>
                    <a:pt x="84174" y="43342"/>
                    <a:pt x="84174" y="50386"/>
                  </a:cubicBezTo>
                  <a:lnTo>
                    <a:pt x="84174" y="482333"/>
                  </a:lnTo>
                  <a:close/>
                  <a:moveTo>
                    <a:pt x="75314" y="473473"/>
                  </a:moveTo>
                  <a:lnTo>
                    <a:pt x="75314" y="63676"/>
                  </a:lnTo>
                  <a:cubicBezTo>
                    <a:pt x="75314" y="54151"/>
                    <a:pt x="55821" y="20260"/>
                    <a:pt x="45631" y="17646"/>
                  </a:cubicBezTo>
                  <a:cubicBezTo>
                    <a:pt x="35575" y="13216"/>
                    <a:pt x="8860" y="45778"/>
                    <a:pt x="8860" y="50386"/>
                  </a:cubicBezTo>
                  <a:lnTo>
                    <a:pt x="8860" y="473473"/>
                  </a:lnTo>
                  <a:lnTo>
                    <a:pt x="75314" y="4734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B70BFCA-FE1C-AE8E-4584-ADCD5C8E34C5}"/>
                </a:ext>
              </a:extLst>
            </p:cNvPr>
            <p:cNvSpPr/>
            <p:nvPr/>
          </p:nvSpPr>
          <p:spPr>
            <a:xfrm>
              <a:off x="-8141394" y="4685015"/>
              <a:ext cx="141767" cy="359114"/>
            </a:xfrm>
            <a:custGeom>
              <a:avLst/>
              <a:gdLst>
                <a:gd name="connsiteX0" fmla="*/ 141723 w 141767"/>
                <a:gd name="connsiteY0" fmla="*/ 0 h 359114"/>
                <a:gd name="connsiteX1" fmla="*/ 141723 w 141767"/>
                <a:gd name="connsiteY1" fmla="*/ 301256 h 359114"/>
                <a:gd name="connsiteX2" fmla="*/ 132863 w 141767"/>
                <a:gd name="connsiteY2" fmla="*/ 301256 h 359114"/>
                <a:gd name="connsiteX3" fmla="*/ 132863 w 141767"/>
                <a:gd name="connsiteY3" fmla="*/ 8860 h 359114"/>
                <a:gd name="connsiteX4" fmla="*/ 17677 w 141767"/>
                <a:gd name="connsiteY4" fmla="*/ 8860 h 359114"/>
                <a:gd name="connsiteX5" fmla="*/ 17677 w 141767"/>
                <a:gd name="connsiteY5" fmla="*/ 349988 h 359114"/>
                <a:gd name="connsiteX6" fmla="*/ 97421 w 141767"/>
                <a:gd name="connsiteY6" fmla="*/ 349988 h 359114"/>
                <a:gd name="connsiteX7" fmla="*/ 19980 w 141767"/>
                <a:gd name="connsiteY7" fmla="*/ 359115 h 359114"/>
                <a:gd name="connsiteX8" fmla="*/ 0 w 141767"/>
                <a:gd name="connsiteY8" fmla="*/ 352204 h 359114"/>
                <a:gd name="connsiteX9" fmla="*/ 13335 w 141767"/>
                <a:gd name="connsiteY9" fmla="*/ 347729 h 359114"/>
                <a:gd name="connsiteX10" fmla="*/ 8594 w 141767"/>
                <a:gd name="connsiteY10" fmla="*/ 325888 h 359114"/>
                <a:gd name="connsiteX11" fmla="*/ 8905 w 141767"/>
                <a:gd name="connsiteY11" fmla="*/ 28885 h 359114"/>
                <a:gd name="connsiteX12" fmla="*/ 24366 w 141767"/>
                <a:gd name="connsiteY12" fmla="*/ 44 h 359114"/>
                <a:gd name="connsiteX13" fmla="*/ 141767 w 141767"/>
                <a:gd name="connsiteY13" fmla="*/ 44 h 3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67" h="359114">
                  <a:moveTo>
                    <a:pt x="141723" y="0"/>
                  </a:moveTo>
                  <a:lnTo>
                    <a:pt x="141723" y="301256"/>
                  </a:lnTo>
                  <a:lnTo>
                    <a:pt x="132863" y="301256"/>
                  </a:lnTo>
                  <a:lnTo>
                    <a:pt x="132863" y="8860"/>
                  </a:lnTo>
                  <a:lnTo>
                    <a:pt x="17677" y="8860"/>
                  </a:lnTo>
                  <a:lnTo>
                    <a:pt x="17677" y="349988"/>
                  </a:lnTo>
                  <a:lnTo>
                    <a:pt x="97421" y="349988"/>
                  </a:lnTo>
                  <a:lnTo>
                    <a:pt x="19980" y="359115"/>
                  </a:lnTo>
                  <a:lnTo>
                    <a:pt x="0" y="352204"/>
                  </a:lnTo>
                  <a:lnTo>
                    <a:pt x="13335" y="347729"/>
                  </a:lnTo>
                  <a:cubicBezTo>
                    <a:pt x="10943" y="340508"/>
                    <a:pt x="8816" y="333596"/>
                    <a:pt x="8594" y="325888"/>
                  </a:cubicBezTo>
                  <a:cubicBezTo>
                    <a:pt x="6247" y="237904"/>
                    <a:pt x="797" y="113990"/>
                    <a:pt x="8905" y="28885"/>
                  </a:cubicBezTo>
                  <a:cubicBezTo>
                    <a:pt x="9791" y="19759"/>
                    <a:pt x="12493" y="44"/>
                    <a:pt x="24366" y="44"/>
                  </a:cubicBezTo>
                  <a:lnTo>
                    <a:pt x="141767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856300-3342-EAE9-933F-91BE88AF9896}"/>
                </a:ext>
              </a:extLst>
            </p:cNvPr>
            <p:cNvSpPr/>
            <p:nvPr/>
          </p:nvSpPr>
          <p:spPr>
            <a:xfrm>
              <a:off x="-8719628" y="4685015"/>
              <a:ext cx="130736" cy="367754"/>
            </a:xfrm>
            <a:custGeom>
              <a:avLst/>
              <a:gdLst>
                <a:gd name="connsiteX0" fmla="*/ 130736 w 130736"/>
                <a:gd name="connsiteY0" fmla="*/ 0 h 367754"/>
                <a:gd name="connsiteX1" fmla="*/ 130736 w 130736"/>
                <a:gd name="connsiteY1" fmla="*/ 354374 h 367754"/>
                <a:gd name="connsiteX2" fmla="*/ 52941 w 130736"/>
                <a:gd name="connsiteY2" fmla="*/ 354197 h 367754"/>
                <a:gd name="connsiteX3" fmla="*/ 22949 w 130736"/>
                <a:gd name="connsiteY3" fmla="*/ 359070 h 367754"/>
                <a:gd name="connsiteX4" fmla="*/ 15417 w 130736"/>
                <a:gd name="connsiteY4" fmla="*/ 316806 h 367754"/>
                <a:gd name="connsiteX5" fmla="*/ 6690 w 130736"/>
                <a:gd name="connsiteY5" fmla="*/ 310161 h 367754"/>
                <a:gd name="connsiteX6" fmla="*/ 0 w 130736"/>
                <a:gd name="connsiteY6" fmla="*/ 367754 h 367754"/>
                <a:gd name="connsiteX7" fmla="*/ 2215 w 130736"/>
                <a:gd name="connsiteY7" fmla="*/ 0 h 367754"/>
                <a:gd name="connsiteX8" fmla="*/ 130692 w 130736"/>
                <a:gd name="connsiteY8" fmla="*/ 0 h 367754"/>
                <a:gd name="connsiteX9" fmla="*/ 121876 w 130736"/>
                <a:gd name="connsiteY9" fmla="*/ 8860 h 367754"/>
                <a:gd name="connsiteX10" fmla="*/ 6690 w 130736"/>
                <a:gd name="connsiteY10" fmla="*/ 8860 h 367754"/>
                <a:gd name="connsiteX11" fmla="*/ 6690 w 130736"/>
                <a:gd name="connsiteY11" fmla="*/ 301256 h 367754"/>
                <a:gd name="connsiteX12" fmla="*/ 24942 w 130736"/>
                <a:gd name="connsiteY12" fmla="*/ 303825 h 367754"/>
                <a:gd name="connsiteX13" fmla="*/ 28841 w 130736"/>
                <a:gd name="connsiteY13" fmla="*/ 349988 h 367754"/>
                <a:gd name="connsiteX14" fmla="*/ 121876 w 130736"/>
                <a:gd name="connsiteY14" fmla="*/ 345558 h 367754"/>
                <a:gd name="connsiteX15" fmla="*/ 121876 w 130736"/>
                <a:gd name="connsiteY15" fmla="*/ 8860 h 3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736" h="367754">
                  <a:moveTo>
                    <a:pt x="130736" y="0"/>
                  </a:moveTo>
                  <a:lnTo>
                    <a:pt x="130736" y="354374"/>
                  </a:lnTo>
                  <a:cubicBezTo>
                    <a:pt x="105085" y="355881"/>
                    <a:pt x="78504" y="352558"/>
                    <a:pt x="52941" y="354197"/>
                  </a:cubicBezTo>
                  <a:cubicBezTo>
                    <a:pt x="42132" y="354906"/>
                    <a:pt x="35353" y="365361"/>
                    <a:pt x="22949" y="359070"/>
                  </a:cubicBezTo>
                  <a:cubicBezTo>
                    <a:pt x="16126" y="355216"/>
                    <a:pt x="16658" y="325090"/>
                    <a:pt x="15417" y="316806"/>
                  </a:cubicBezTo>
                  <a:cubicBezTo>
                    <a:pt x="14265" y="309097"/>
                    <a:pt x="17765" y="309363"/>
                    <a:pt x="6690" y="310161"/>
                  </a:cubicBezTo>
                  <a:cubicBezTo>
                    <a:pt x="6911" y="318179"/>
                    <a:pt x="8418" y="367975"/>
                    <a:pt x="0" y="367754"/>
                  </a:cubicBezTo>
                  <a:lnTo>
                    <a:pt x="2215" y="0"/>
                  </a:lnTo>
                  <a:lnTo>
                    <a:pt x="130692" y="0"/>
                  </a:lnTo>
                  <a:close/>
                  <a:moveTo>
                    <a:pt x="121876" y="8860"/>
                  </a:moveTo>
                  <a:lnTo>
                    <a:pt x="6690" y="8860"/>
                  </a:lnTo>
                  <a:lnTo>
                    <a:pt x="6690" y="301256"/>
                  </a:lnTo>
                  <a:lnTo>
                    <a:pt x="24942" y="303825"/>
                  </a:lnTo>
                  <a:lnTo>
                    <a:pt x="28841" y="349988"/>
                  </a:lnTo>
                  <a:lnTo>
                    <a:pt x="121876" y="345558"/>
                  </a:lnTo>
                  <a:lnTo>
                    <a:pt x="12187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5595BC9-F693-8C2A-B63A-C8AED1C92329}"/>
                </a:ext>
              </a:extLst>
            </p:cNvPr>
            <p:cNvSpPr/>
            <p:nvPr/>
          </p:nvSpPr>
          <p:spPr>
            <a:xfrm>
              <a:off x="-8402162" y="4937172"/>
              <a:ext cx="87477" cy="95932"/>
            </a:xfrm>
            <a:custGeom>
              <a:avLst/>
              <a:gdLst>
                <a:gd name="connsiteX0" fmla="*/ 29067 w 87477"/>
                <a:gd name="connsiteY0" fmla="*/ 1297 h 95932"/>
                <a:gd name="connsiteX1" fmla="*/ 87280 w 87477"/>
                <a:gd name="connsiteY1" fmla="*/ 39175 h 95932"/>
                <a:gd name="connsiteX2" fmla="*/ 48560 w 87477"/>
                <a:gd name="connsiteY2" fmla="*/ 95749 h 95932"/>
                <a:gd name="connsiteX3" fmla="*/ 29067 w 87477"/>
                <a:gd name="connsiteY3" fmla="*/ 1297 h 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77" h="95932">
                  <a:moveTo>
                    <a:pt x="29067" y="1297"/>
                  </a:moveTo>
                  <a:cubicBezTo>
                    <a:pt x="56224" y="-4950"/>
                    <a:pt x="83116" y="11974"/>
                    <a:pt x="87280" y="39175"/>
                  </a:cubicBezTo>
                  <a:cubicBezTo>
                    <a:pt x="89761" y="55257"/>
                    <a:pt x="68452" y="93756"/>
                    <a:pt x="48560" y="95749"/>
                  </a:cubicBezTo>
                  <a:cubicBezTo>
                    <a:pt x="1777" y="100445"/>
                    <a:pt x="-22900" y="13258"/>
                    <a:pt x="29067" y="12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76CCBB9-176B-F02D-F981-C3B321EC28EC}"/>
                </a:ext>
              </a:extLst>
            </p:cNvPr>
            <p:cNvSpPr/>
            <p:nvPr/>
          </p:nvSpPr>
          <p:spPr>
            <a:xfrm>
              <a:off x="-8571133" y="4685768"/>
              <a:ext cx="137343" cy="358280"/>
            </a:xfrm>
            <a:custGeom>
              <a:avLst/>
              <a:gdLst>
                <a:gd name="connsiteX0" fmla="*/ 8823 w 137343"/>
                <a:gd name="connsiteY0" fmla="*/ 8107 h 358280"/>
                <a:gd name="connsiteX1" fmla="*/ 9399 w 137343"/>
                <a:gd name="connsiteY1" fmla="*/ 0 h 358280"/>
                <a:gd name="connsiteX2" fmla="*/ 131008 w 137343"/>
                <a:gd name="connsiteY2" fmla="*/ 3456 h 358280"/>
                <a:gd name="connsiteX3" fmla="*/ 124009 w 137343"/>
                <a:gd name="connsiteY3" fmla="*/ 174152 h 358280"/>
                <a:gd name="connsiteX4" fmla="*/ 137344 w 137343"/>
                <a:gd name="connsiteY4" fmla="*/ 178716 h 358280"/>
                <a:gd name="connsiteX5" fmla="*/ 49714 w 137343"/>
                <a:gd name="connsiteY5" fmla="*/ 325888 h 358280"/>
                <a:gd name="connsiteX6" fmla="*/ 15557 w 137343"/>
                <a:gd name="connsiteY6" fmla="*/ 358273 h 358280"/>
                <a:gd name="connsiteX7" fmla="*/ 8247 w 137343"/>
                <a:gd name="connsiteY7" fmla="*/ 347818 h 358280"/>
                <a:gd name="connsiteX8" fmla="*/ 4083 w 137343"/>
                <a:gd name="connsiteY8" fmla="*/ 18607 h 358280"/>
                <a:gd name="connsiteX9" fmla="*/ 8823 w 137343"/>
                <a:gd name="connsiteY9" fmla="*/ 8107 h 358280"/>
                <a:gd name="connsiteX10" fmla="*/ 8645 w 137343"/>
                <a:gd name="connsiteY10" fmla="*/ 245302 h 358280"/>
                <a:gd name="connsiteX11" fmla="*/ 13430 w 137343"/>
                <a:gd name="connsiteY11" fmla="*/ 275959 h 358280"/>
                <a:gd name="connsiteX12" fmla="*/ 31196 w 137343"/>
                <a:gd name="connsiteY12" fmla="*/ 341571 h 358280"/>
                <a:gd name="connsiteX13" fmla="*/ 117585 w 137343"/>
                <a:gd name="connsiteY13" fmla="*/ 198873 h 358280"/>
                <a:gd name="connsiteX14" fmla="*/ 123964 w 137343"/>
                <a:gd name="connsiteY14" fmla="*/ 8152 h 358280"/>
                <a:gd name="connsiteX15" fmla="*/ 8778 w 137343"/>
                <a:gd name="connsiteY15" fmla="*/ 8152 h 35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343" h="358280">
                  <a:moveTo>
                    <a:pt x="8823" y="8107"/>
                  </a:moveTo>
                  <a:cubicBezTo>
                    <a:pt x="9487" y="6778"/>
                    <a:pt x="7272" y="1684"/>
                    <a:pt x="9399" y="0"/>
                  </a:cubicBezTo>
                  <a:lnTo>
                    <a:pt x="131008" y="3456"/>
                  </a:lnTo>
                  <a:lnTo>
                    <a:pt x="124009" y="174152"/>
                  </a:lnTo>
                  <a:lnTo>
                    <a:pt x="137344" y="178716"/>
                  </a:lnTo>
                  <a:cubicBezTo>
                    <a:pt x="112135" y="227714"/>
                    <a:pt x="82010" y="281187"/>
                    <a:pt x="49714" y="325888"/>
                  </a:cubicBezTo>
                  <a:cubicBezTo>
                    <a:pt x="41208" y="337628"/>
                    <a:pt x="30974" y="358051"/>
                    <a:pt x="15557" y="358273"/>
                  </a:cubicBezTo>
                  <a:cubicBezTo>
                    <a:pt x="4835" y="358450"/>
                    <a:pt x="10329" y="355393"/>
                    <a:pt x="8247" y="347818"/>
                  </a:cubicBezTo>
                  <a:cubicBezTo>
                    <a:pt x="-3936" y="303471"/>
                    <a:pt x="-171" y="74871"/>
                    <a:pt x="4083" y="18607"/>
                  </a:cubicBezTo>
                  <a:cubicBezTo>
                    <a:pt x="4835" y="8639"/>
                    <a:pt x="7582" y="10588"/>
                    <a:pt x="8823" y="8107"/>
                  </a:cubicBezTo>
                  <a:cubicBezTo>
                    <a:pt x="11082" y="86965"/>
                    <a:pt x="5899" y="166444"/>
                    <a:pt x="8645" y="245302"/>
                  </a:cubicBezTo>
                  <a:cubicBezTo>
                    <a:pt x="9000" y="255757"/>
                    <a:pt x="12854" y="265459"/>
                    <a:pt x="13430" y="275959"/>
                  </a:cubicBezTo>
                  <a:cubicBezTo>
                    <a:pt x="14316" y="291775"/>
                    <a:pt x="4791" y="369614"/>
                    <a:pt x="31196" y="341571"/>
                  </a:cubicBezTo>
                  <a:cubicBezTo>
                    <a:pt x="41518" y="330584"/>
                    <a:pt x="115104" y="210613"/>
                    <a:pt x="117585" y="198873"/>
                  </a:cubicBezTo>
                  <a:cubicBezTo>
                    <a:pt x="129591" y="142166"/>
                    <a:pt x="109743" y="66631"/>
                    <a:pt x="123964" y="8152"/>
                  </a:cubicBezTo>
                  <a:lnTo>
                    <a:pt x="8778" y="815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F5F9BD8-3960-C2D7-250A-B997337EA653}"/>
                </a:ext>
              </a:extLst>
            </p:cNvPr>
            <p:cNvSpPr/>
            <p:nvPr/>
          </p:nvSpPr>
          <p:spPr>
            <a:xfrm>
              <a:off x="-8276638" y="4685015"/>
              <a:ext cx="126339" cy="358363"/>
            </a:xfrm>
            <a:custGeom>
              <a:avLst/>
              <a:gdLst>
                <a:gd name="connsiteX0" fmla="*/ 126340 w 126339"/>
                <a:gd name="connsiteY0" fmla="*/ 0 h 358363"/>
                <a:gd name="connsiteX1" fmla="*/ 126340 w 126339"/>
                <a:gd name="connsiteY1" fmla="*/ 354419 h 358363"/>
                <a:gd name="connsiteX2" fmla="*/ 99758 w 126339"/>
                <a:gd name="connsiteY2" fmla="*/ 350033 h 358363"/>
                <a:gd name="connsiteX3" fmla="*/ 117479 w 126339"/>
                <a:gd name="connsiteY3" fmla="*/ 350033 h 358363"/>
                <a:gd name="connsiteX4" fmla="*/ 117479 w 126339"/>
                <a:gd name="connsiteY4" fmla="*/ 8860 h 358363"/>
                <a:gd name="connsiteX5" fmla="*/ 11154 w 126339"/>
                <a:gd name="connsiteY5" fmla="*/ 8860 h 358363"/>
                <a:gd name="connsiteX6" fmla="*/ 11331 w 126339"/>
                <a:gd name="connsiteY6" fmla="*/ 166311 h 358363"/>
                <a:gd name="connsiteX7" fmla="*/ 6723 w 126339"/>
                <a:gd name="connsiteY7" fmla="*/ 196747 h 358363"/>
                <a:gd name="connsiteX8" fmla="*/ 24444 w 126339"/>
                <a:gd name="connsiteY8" fmla="*/ 236973 h 358363"/>
                <a:gd name="connsiteX9" fmla="*/ 2116 w 126339"/>
                <a:gd name="connsiteY9" fmla="*/ 201708 h 358363"/>
                <a:gd name="connsiteX10" fmla="*/ 6679 w 126339"/>
                <a:gd name="connsiteY10" fmla="*/ 0 h 358363"/>
                <a:gd name="connsiteX11" fmla="*/ 126295 w 126339"/>
                <a:gd name="connsiteY11" fmla="*/ 0 h 3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39" h="358363">
                  <a:moveTo>
                    <a:pt x="126340" y="0"/>
                  </a:moveTo>
                  <a:lnTo>
                    <a:pt x="126340" y="354419"/>
                  </a:lnTo>
                  <a:cubicBezTo>
                    <a:pt x="115707" y="356811"/>
                    <a:pt x="104587" y="363899"/>
                    <a:pt x="99758" y="350033"/>
                  </a:cubicBezTo>
                  <a:lnTo>
                    <a:pt x="117479" y="350033"/>
                  </a:lnTo>
                  <a:lnTo>
                    <a:pt x="117479" y="8860"/>
                  </a:lnTo>
                  <a:lnTo>
                    <a:pt x="11154" y="8860"/>
                  </a:lnTo>
                  <a:cubicBezTo>
                    <a:pt x="10666" y="61270"/>
                    <a:pt x="11730" y="113857"/>
                    <a:pt x="11331" y="166311"/>
                  </a:cubicBezTo>
                  <a:cubicBezTo>
                    <a:pt x="11242" y="176855"/>
                    <a:pt x="5793" y="186690"/>
                    <a:pt x="6723" y="196747"/>
                  </a:cubicBezTo>
                  <a:cubicBezTo>
                    <a:pt x="8053" y="211145"/>
                    <a:pt x="22185" y="222752"/>
                    <a:pt x="24444" y="236973"/>
                  </a:cubicBezTo>
                  <a:cubicBezTo>
                    <a:pt x="12084" y="233296"/>
                    <a:pt x="3489" y="213050"/>
                    <a:pt x="2116" y="201708"/>
                  </a:cubicBezTo>
                  <a:cubicBezTo>
                    <a:pt x="-5593" y="137426"/>
                    <a:pt x="10533" y="64814"/>
                    <a:pt x="6679" y="0"/>
                  </a:cubicBezTo>
                  <a:lnTo>
                    <a:pt x="12629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E38F606-8D93-E009-7353-8730265CADAF}"/>
                </a:ext>
              </a:extLst>
            </p:cNvPr>
            <p:cNvSpPr/>
            <p:nvPr/>
          </p:nvSpPr>
          <p:spPr>
            <a:xfrm>
              <a:off x="-8106040" y="5089624"/>
              <a:ext cx="71738" cy="135834"/>
            </a:xfrm>
            <a:custGeom>
              <a:avLst/>
              <a:gdLst>
                <a:gd name="connsiteX0" fmla="*/ 70884 w 71738"/>
                <a:gd name="connsiteY0" fmla="*/ 2972 h 135834"/>
                <a:gd name="connsiteX1" fmla="*/ 66453 w 71738"/>
                <a:gd name="connsiteY1" fmla="*/ 135835 h 135834"/>
                <a:gd name="connsiteX2" fmla="*/ 40049 w 71738"/>
                <a:gd name="connsiteY2" fmla="*/ 135702 h 135834"/>
                <a:gd name="connsiteX3" fmla="*/ 26581 w 71738"/>
                <a:gd name="connsiteY3" fmla="*/ 100482 h 135834"/>
                <a:gd name="connsiteX4" fmla="*/ 57593 w 71738"/>
                <a:gd name="connsiteY4" fmla="*/ 100482 h 135834"/>
                <a:gd name="connsiteX5" fmla="*/ 56973 w 71738"/>
                <a:gd name="connsiteY5" fmla="*/ 83248 h 135834"/>
                <a:gd name="connsiteX6" fmla="*/ 13335 w 71738"/>
                <a:gd name="connsiteY6" fmla="*/ 91577 h 135834"/>
                <a:gd name="connsiteX7" fmla="*/ 0 w 71738"/>
                <a:gd name="connsiteY7" fmla="*/ 60610 h 135834"/>
                <a:gd name="connsiteX8" fmla="*/ 62023 w 71738"/>
                <a:gd name="connsiteY8" fmla="*/ 60610 h 135834"/>
                <a:gd name="connsiteX9" fmla="*/ 62023 w 71738"/>
                <a:gd name="connsiteY9" fmla="*/ 9529 h 135834"/>
                <a:gd name="connsiteX10" fmla="*/ 70884 w 71738"/>
                <a:gd name="connsiteY10" fmla="*/ 2972 h 13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38" h="135834">
                  <a:moveTo>
                    <a:pt x="70884" y="2972"/>
                  </a:moveTo>
                  <a:cubicBezTo>
                    <a:pt x="76200" y="46964"/>
                    <a:pt x="54492" y="93305"/>
                    <a:pt x="66453" y="135835"/>
                  </a:cubicBezTo>
                  <a:lnTo>
                    <a:pt x="40049" y="135702"/>
                  </a:lnTo>
                  <a:lnTo>
                    <a:pt x="26581" y="100482"/>
                  </a:lnTo>
                  <a:lnTo>
                    <a:pt x="57593" y="100482"/>
                  </a:lnTo>
                  <a:cubicBezTo>
                    <a:pt x="57593" y="100482"/>
                    <a:pt x="56973" y="83248"/>
                    <a:pt x="56973" y="83248"/>
                  </a:cubicBezTo>
                  <a:cubicBezTo>
                    <a:pt x="36815" y="76425"/>
                    <a:pt x="28398" y="76204"/>
                    <a:pt x="13335" y="91577"/>
                  </a:cubicBezTo>
                  <a:lnTo>
                    <a:pt x="0" y="60610"/>
                  </a:lnTo>
                  <a:lnTo>
                    <a:pt x="62023" y="60610"/>
                  </a:lnTo>
                  <a:cubicBezTo>
                    <a:pt x="63840" y="58793"/>
                    <a:pt x="60827" y="18611"/>
                    <a:pt x="62023" y="9529"/>
                  </a:cubicBezTo>
                  <a:cubicBezTo>
                    <a:pt x="62865" y="3061"/>
                    <a:pt x="65390" y="-4205"/>
                    <a:pt x="70884" y="29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3BE8336-ECE1-665D-96B5-B2817E6FABB7}"/>
                </a:ext>
              </a:extLst>
            </p:cNvPr>
            <p:cNvSpPr/>
            <p:nvPr/>
          </p:nvSpPr>
          <p:spPr>
            <a:xfrm>
              <a:off x="-8349911" y="4680767"/>
              <a:ext cx="44510" cy="154830"/>
            </a:xfrm>
            <a:custGeom>
              <a:avLst/>
              <a:gdLst>
                <a:gd name="connsiteX0" fmla="*/ 9202 w 44510"/>
                <a:gd name="connsiteY0" fmla="*/ 13063 h 154830"/>
                <a:gd name="connsiteX1" fmla="*/ 17885 w 44510"/>
                <a:gd name="connsiteY1" fmla="*/ 13063 h 154830"/>
                <a:gd name="connsiteX2" fmla="*/ 44466 w 44510"/>
                <a:gd name="connsiteY2" fmla="*/ 6462 h 154830"/>
                <a:gd name="connsiteX3" fmla="*/ 22315 w 44510"/>
                <a:gd name="connsiteY3" fmla="*/ 15190 h 154830"/>
                <a:gd name="connsiteX4" fmla="*/ 26790 w 44510"/>
                <a:gd name="connsiteY4" fmla="*/ 72960 h 154830"/>
                <a:gd name="connsiteX5" fmla="*/ 26790 w 44510"/>
                <a:gd name="connsiteY5" fmla="*/ 126167 h 154830"/>
                <a:gd name="connsiteX6" fmla="*/ 35650 w 44510"/>
                <a:gd name="connsiteY6" fmla="*/ 132724 h 154830"/>
                <a:gd name="connsiteX7" fmla="*/ 33391 w 44510"/>
                <a:gd name="connsiteY7" fmla="*/ 73005 h 154830"/>
                <a:gd name="connsiteX8" fmla="*/ 28562 w 44510"/>
                <a:gd name="connsiteY8" fmla="*/ 55195 h 154830"/>
                <a:gd name="connsiteX9" fmla="*/ 34809 w 44510"/>
                <a:gd name="connsiteY9" fmla="*/ 40974 h 154830"/>
                <a:gd name="connsiteX10" fmla="*/ 40080 w 44510"/>
                <a:gd name="connsiteY10" fmla="*/ 21968 h 154830"/>
                <a:gd name="connsiteX11" fmla="*/ 44511 w 44510"/>
                <a:gd name="connsiteY11" fmla="*/ 154831 h 154830"/>
                <a:gd name="connsiteX12" fmla="*/ 18683 w 44510"/>
                <a:gd name="connsiteY12" fmla="*/ 134186 h 154830"/>
                <a:gd name="connsiteX13" fmla="*/ 17707 w 44510"/>
                <a:gd name="connsiteY13" fmla="*/ 64277 h 154830"/>
                <a:gd name="connsiteX14" fmla="*/ 208 w 44510"/>
                <a:gd name="connsiteY14" fmla="*/ 6462 h 154830"/>
                <a:gd name="connsiteX15" fmla="*/ 9202 w 44510"/>
                <a:gd name="connsiteY15" fmla="*/ 13063 h 15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10" h="154830">
                  <a:moveTo>
                    <a:pt x="9202" y="13063"/>
                  </a:moveTo>
                  <a:lnTo>
                    <a:pt x="17885" y="13063"/>
                  </a:lnTo>
                  <a:cubicBezTo>
                    <a:pt x="17309" y="570"/>
                    <a:pt x="36492" y="-5499"/>
                    <a:pt x="44466" y="6462"/>
                  </a:cubicBezTo>
                  <a:lnTo>
                    <a:pt x="22315" y="15190"/>
                  </a:lnTo>
                  <a:cubicBezTo>
                    <a:pt x="10088" y="23962"/>
                    <a:pt x="25505" y="58916"/>
                    <a:pt x="26790" y="72960"/>
                  </a:cubicBezTo>
                  <a:cubicBezTo>
                    <a:pt x="28384" y="90061"/>
                    <a:pt x="24708" y="109642"/>
                    <a:pt x="26790" y="126167"/>
                  </a:cubicBezTo>
                  <a:cubicBezTo>
                    <a:pt x="27632" y="132635"/>
                    <a:pt x="30157" y="139901"/>
                    <a:pt x="35650" y="132724"/>
                  </a:cubicBezTo>
                  <a:cubicBezTo>
                    <a:pt x="35385" y="112699"/>
                    <a:pt x="33878" y="92852"/>
                    <a:pt x="33391" y="73005"/>
                  </a:cubicBezTo>
                  <a:cubicBezTo>
                    <a:pt x="33213" y="66802"/>
                    <a:pt x="28251" y="60157"/>
                    <a:pt x="28562" y="55195"/>
                  </a:cubicBezTo>
                  <a:cubicBezTo>
                    <a:pt x="28872" y="50233"/>
                    <a:pt x="34188" y="45626"/>
                    <a:pt x="34809" y="40974"/>
                  </a:cubicBezTo>
                  <a:cubicBezTo>
                    <a:pt x="36182" y="30784"/>
                    <a:pt x="23910" y="19177"/>
                    <a:pt x="40080" y="21968"/>
                  </a:cubicBezTo>
                  <a:lnTo>
                    <a:pt x="44511" y="154831"/>
                  </a:lnTo>
                  <a:lnTo>
                    <a:pt x="18683" y="134186"/>
                  </a:lnTo>
                  <a:cubicBezTo>
                    <a:pt x="14917" y="112123"/>
                    <a:pt x="21296" y="85719"/>
                    <a:pt x="17707" y="64277"/>
                  </a:cubicBezTo>
                  <a:cubicBezTo>
                    <a:pt x="15182" y="49126"/>
                    <a:pt x="2601" y="24715"/>
                    <a:pt x="208" y="6462"/>
                  </a:cubicBezTo>
                  <a:cubicBezTo>
                    <a:pt x="-1785" y="-8822"/>
                    <a:pt x="11239" y="8988"/>
                    <a:pt x="9202" y="1306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491B5C6-5716-7C1B-72CC-9012B8F7BA28}"/>
                </a:ext>
              </a:extLst>
            </p:cNvPr>
            <p:cNvSpPr/>
            <p:nvPr/>
          </p:nvSpPr>
          <p:spPr>
            <a:xfrm>
              <a:off x="-7973089" y="5721645"/>
              <a:ext cx="44689" cy="194930"/>
            </a:xfrm>
            <a:custGeom>
              <a:avLst/>
              <a:gdLst>
                <a:gd name="connsiteX0" fmla="*/ 13291 w 44689"/>
                <a:gd name="connsiteY0" fmla="*/ 62023 h 194930"/>
                <a:gd name="connsiteX1" fmla="*/ 44302 w 44689"/>
                <a:gd name="connsiteY1" fmla="*/ 62023 h 194930"/>
                <a:gd name="connsiteX2" fmla="*/ 43239 w 44689"/>
                <a:gd name="connsiteY2" fmla="*/ 116382 h 194930"/>
                <a:gd name="connsiteX3" fmla="*/ 22727 w 44689"/>
                <a:gd name="connsiteY3" fmla="*/ 178982 h 194930"/>
                <a:gd name="connsiteX4" fmla="*/ 35398 w 44689"/>
                <a:gd name="connsiteY4" fmla="*/ 194930 h 194930"/>
                <a:gd name="connsiteX5" fmla="*/ 13822 w 44689"/>
                <a:gd name="connsiteY5" fmla="*/ 189968 h 194930"/>
                <a:gd name="connsiteX6" fmla="*/ 15550 w 44689"/>
                <a:gd name="connsiteY6" fmla="*/ 141856 h 194930"/>
                <a:gd name="connsiteX7" fmla="*/ 31942 w 44689"/>
                <a:gd name="connsiteY7" fmla="*/ 122806 h 194930"/>
                <a:gd name="connsiteX8" fmla="*/ 0 w 44689"/>
                <a:gd name="connsiteY8" fmla="*/ 64283 h 194930"/>
                <a:gd name="connsiteX9" fmla="*/ 44214 w 44689"/>
                <a:gd name="connsiteY9" fmla="*/ 0 h 194930"/>
                <a:gd name="connsiteX10" fmla="*/ 13246 w 44689"/>
                <a:gd name="connsiteY10" fmla="*/ 61979 h 19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89" h="194930">
                  <a:moveTo>
                    <a:pt x="13291" y="62023"/>
                  </a:moveTo>
                  <a:lnTo>
                    <a:pt x="44302" y="62023"/>
                  </a:lnTo>
                  <a:cubicBezTo>
                    <a:pt x="43195" y="79700"/>
                    <a:pt x="46429" y="98971"/>
                    <a:pt x="43239" y="116382"/>
                  </a:cubicBezTo>
                  <a:cubicBezTo>
                    <a:pt x="39074" y="139286"/>
                    <a:pt x="13246" y="149919"/>
                    <a:pt x="22727" y="178982"/>
                  </a:cubicBezTo>
                  <a:cubicBezTo>
                    <a:pt x="25474" y="187355"/>
                    <a:pt x="39163" y="182127"/>
                    <a:pt x="35398" y="194930"/>
                  </a:cubicBezTo>
                  <a:lnTo>
                    <a:pt x="13822" y="189968"/>
                  </a:lnTo>
                  <a:cubicBezTo>
                    <a:pt x="14177" y="175880"/>
                    <a:pt x="9879" y="154172"/>
                    <a:pt x="15550" y="141856"/>
                  </a:cubicBezTo>
                  <a:cubicBezTo>
                    <a:pt x="18075" y="136363"/>
                    <a:pt x="27689" y="131401"/>
                    <a:pt x="31942" y="122806"/>
                  </a:cubicBezTo>
                  <a:cubicBezTo>
                    <a:pt x="48423" y="89579"/>
                    <a:pt x="40980" y="60074"/>
                    <a:pt x="0" y="64283"/>
                  </a:cubicBezTo>
                  <a:cubicBezTo>
                    <a:pt x="14752" y="42663"/>
                    <a:pt x="19714" y="13689"/>
                    <a:pt x="44214" y="0"/>
                  </a:cubicBezTo>
                  <a:cubicBezTo>
                    <a:pt x="44347" y="25917"/>
                    <a:pt x="13202" y="36992"/>
                    <a:pt x="13246" y="619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F97575D-943A-5361-F5FA-384F4844C7E0}"/>
                </a:ext>
              </a:extLst>
            </p:cNvPr>
            <p:cNvSpPr/>
            <p:nvPr/>
          </p:nvSpPr>
          <p:spPr>
            <a:xfrm>
              <a:off x="-7950894" y="5504000"/>
              <a:ext cx="37468" cy="204487"/>
            </a:xfrm>
            <a:custGeom>
              <a:avLst/>
              <a:gdLst>
                <a:gd name="connsiteX0" fmla="*/ 26404 w 37468"/>
                <a:gd name="connsiteY0" fmla="*/ 785 h 204487"/>
                <a:gd name="connsiteX1" fmla="*/ 34777 w 37468"/>
                <a:gd name="connsiteY1" fmla="*/ 15892 h 204487"/>
                <a:gd name="connsiteX2" fmla="*/ 30613 w 37468"/>
                <a:gd name="connsiteY2" fmla="*/ 42784 h 204487"/>
                <a:gd name="connsiteX3" fmla="*/ 35398 w 37468"/>
                <a:gd name="connsiteY3" fmla="*/ 73707 h 204487"/>
                <a:gd name="connsiteX4" fmla="*/ 21885 w 37468"/>
                <a:gd name="connsiteY4" fmla="*/ 126692 h 204487"/>
                <a:gd name="connsiteX5" fmla="*/ 28797 w 37468"/>
                <a:gd name="connsiteY5" fmla="*/ 204487 h 204487"/>
                <a:gd name="connsiteX6" fmla="*/ 24588 w 37468"/>
                <a:gd name="connsiteY6" fmla="*/ 164438 h 204487"/>
                <a:gd name="connsiteX7" fmla="*/ 12980 w 37468"/>
                <a:gd name="connsiteY7" fmla="*/ 135686 h 204487"/>
                <a:gd name="connsiteX8" fmla="*/ 26537 w 37468"/>
                <a:gd name="connsiteY8" fmla="*/ 78137 h 204487"/>
                <a:gd name="connsiteX9" fmla="*/ 22196 w 37468"/>
                <a:gd name="connsiteY9" fmla="*/ 13899 h 204487"/>
                <a:gd name="connsiteX10" fmla="*/ 0 w 37468"/>
                <a:gd name="connsiteY10" fmla="*/ 13899 h 204487"/>
                <a:gd name="connsiteX11" fmla="*/ 26448 w 37468"/>
                <a:gd name="connsiteY11" fmla="*/ 830 h 20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68" h="204487">
                  <a:moveTo>
                    <a:pt x="26404" y="785"/>
                  </a:moveTo>
                  <a:cubicBezTo>
                    <a:pt x="22151" y="10975"/>
                    <a:pt x="34733" y="14918"/>
                    <a:pt x="34777" y="15892"/>
                  </a:cubicBezTo>
                  <a:cubicBezTo>
                    <a:pt x="34910" y="21519"/>
                    <a:pt x="30081" y="31797"/>
                    <a:pt x="30613" y="42784"/>
                  </a:cubicBezTo>
                  <a:cubicBezTo>
                    <a:pt x="31145" y="53771"/>
                    <a:pt x="35398" y="64713"/>
                    <a:pt x="35398" y="73707"/>
                  </a:cubicBezTo>
                  <a:cubicBezTo>
                    <a:pt x="35398" y="92269"/>
                    <a:pt x="21442" y="109237"/>
                    <a:pt x="21885" y="126692"/>
                  </a:cubicBezTo>
                  <a:cubicBezTo>
                    <a:pt x="22461" y="151325"/>
                    <a:pt x="51524" y="179102"/>
                    <a:pt x="28797" y="204487"/>
                  </a:cubicBezTo>
                  <a:cubicBezTo>
                    <a:pt x="21841" y="204310"/>
                    <a:pt x="25784" y="169533"/>
                    <a:pt x="24588" y="164438"/>
                  </a:cubicBezTo>
                  <a:cubicBezTo>
                    <a:pt x="22461" y="155356"/>
                    <a:pt x="13556" y="149198"/>
                    <a:pt x="12980" y="135686"/>
                  </a:cubicBezTo>
                  <a:cubicBezTo>
                    <a:pt x="12227" y="118496"/>
                    <a:pt x="25075" y="97275"/>
                    <a:pt x="26537" y="78137"/>
                  </a:cubicBezTo>
                  <a:cubicBezTo>
                    <a:pt x="28265" y="55410"/>
                    <a:pt x="20601" y="36227"/>
                    <a:pt x="22196" y="13899"/>
                  </a:cubicBezTo>
                  <a:lnTo>
                    <a:pt x="0" y="13899"/>
                  </a:lnTo>
                  <a:cubicBezTo>
                    <a:pt x="709" y="5747"/>
                    <a:pt x="22904" y="-2715"/>
                    <a:pt x="26448" y="8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A01DFDA-FC30-9E89-9C9B-186656A2C316}"/>
                </a:ext>
              </a:extLst>
            </p:cNvPr>
            <p:cNvSpPr/>
            <p:nvPr/>
          </p:nvSpPr>
          <p:spPr>
            <a:xfrm>
              <a:off x="-8274301" y="5176603"/>
              <a:ext cx="145666" cy="208299"/>
            </a:xfrm>
            <a:custGeom>
              <a:avLst/>
              <a:gdLst>
                <a:gd name="connsiteX0" fmla="*/ 103490 w 145666"/>
                <a:gd name="connsiteY0" fmla="*/ 113759 h 208299"/>
                <a:gd name="connsiteX1" fmla="*/ 116825 w 145666"/>
                <a:gd name="connsiteY1" fmla="*/ 128954 h 208299"/>
                <a:gd name="connsiteX2" fmla="*/ 145666 w 145666"/>
                <a:gd name="connsiteY2" fmla="*/ 197402 h 208299"/>
                <a:gd name="connsiteX3" fmla="*/ 119616 w 145666"/>
                <a:gd name="connsiteY3" fmla="*/ 208300 h 208299"/>
                <a:gd name="connsiteX4" fmla="*/ 124002 w 145666"/>
                <a:gd name="connsiteY4" fmla="*/ 177333 h 208299"/>
                <a:gd name="connsiteX5" fmla="*/ 110711 w 145666"/>
                <a:gd name="connsiteY5" fmla="*/ 177333 h 208299"/>
                <a:gd name="connsiteX6" fmla="*/ 119572 w 145666"/>
                <a:gd name="connsiteY6" fmla="*/ 150751 h 208299"/>
                <a:gd name="connsiteX7" fmla="*/ 96269 w 145666"/>
                <a:gd name="connsiteY7" fmla="*/ 138878 h 208299"/>
                <a:gd name="connsiteX8" fmla="*/ 84174 w 145666"/>
                <a:gd name="connsiteY8" fmla="*/ 130771 h 208299"/>
                <a:gd name="connsiteX9" fmla="*/ 101807 w 145666"/>
                <a:gd name="connsiteY9" fmla="*/ 117524 h 208299"/>
                <a:gd name="connsiteX10" fmla="*/ 55289 w 145666"/>
                <a:gd name="connsiteY10" fmla="*/ 79558 h 208299"/>
                <a:gd name="connsiteX11" fmla="*/ 57549 w 145666"/>
                <a:gd name="connsiteY11" fmla="*/ 53242 h 208299"/>
                <a:gd name="connsiteX12" fmla="*/ 0 w 145666"/>
                <a:gd name="connsiteY12" fmla="*/ 123 h 208299"/>
                <a:gd name="connsiteX13" fmla="*/ 22284 w 145666"/>
                <a:gd name="connsiteY13" fmla="*/ 24312 h 208299"/>
                <a:gd name="connsiteX14" fmla="*/ 54891 w 145666"/>
                <a:gd name="connsiteY14" fmla="*/ 44869 h 208299"/>
                <a:gd name="connsiteX15" fmla="*/ 103490 w 145666"/>
                <a:gd name="connsiteY15" fmla="*/ 113715 h 2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66" h="208299">
                  <a:moveTo>
                    <a:pt x="103490" y="113759"/>
                  </a:moveTo>
                  <a:cubicBezTo>
                    <a:pt x="105218" y="116771"/>
                    <a:pt x="112395" y="120094"/>
                    <a:pt x="116825" y="128954"/>
                  </a:cubicBezTo>
                  <a:cubicBezTo>
                    <a:pt x="127723" y="150751"/>
                    <a:pt x="131489" y="176712"/>
                    <a:pt x="145666" y="197402"/>
                  </a:cubicBezTo>
                  <a:lnTo>
                    <a:pt x="119616" y="208300"/>
                  </a:lnTo>
                  <a:lnTo>
                    <a:pt x="124002" y="177333"/>
                  </a:lnTo>
                  <a:lnTo>
                    <a:pt x="110711" y="177333"/>
                  </a:lnTo>
                  <a:cubicBezTo>
                    <a:pt x="110711" y="177333"/>
                    <a:pt x="119572" y="150751"/>
                    <a:pt x="119572" y="150751"/>
                  </a:cubicBezTo>
                  <a:cubicBezTo>
                    <a:pt x="90288" y="155048"/>
                    <a:pt x="101718" y="145967"/>
                    <a:pt x="96269" y="138878"/>
                  </a:cubicBezTo>
                  <a:cubicBezTo>
                    <a:pt x="93345" y="135112"/>
                    <a:pt x="86478" y="134758"/>
                    <a:pt x="84174" y="130771"/>
                  </a:cubicBezTo>
                  <a:cubicBezTo>
                    <a:pt x="78725" y="121290"/>
                    <a:pt x="101762" y="124568"/>
                    <a:pt x="101807" y="117524"/>
                  </a:cubicBezTo>
                  <a:cubicBezTo>
                    <a:pt x="90333" y="93778"/>
                    <a:pt x="67561" y="108177"/>
                    <a:pt x="55289" y="79558"/>
                  </a:cubicBezTo>
                  <a:cubicBezTo>
                    <a:pt x="50948" y="69412"/>
                    <a:pt x="58568" y="63032"/>
                    <a:pt x="57549" y="53242"/>
                  </a:cubicBezTo>
                  <a:cubicBezTo>
                    <a:pt x="26759" y="81019"/>
                    <a:pt x="14797" y="19218"/>
                    <a:pt x="0" y="123"/>
                  </a:cubicBezTo>
                  <a:cubicBezTo>
                    <a:pt x="15771" y="-1693"/>
                    <a:pt x="15195" y="17047"/>
                    <a:pt x="22284" y="24312"/>
                  </a:cubicBezTo>
                  <a:cubicBezTo>
                    <a:pt x="28398" y="30559"/>
                    <a:pt x="45011" y="35654"/>
                    <a:pt x="54891" y="44869"/>
                  </a:cubicBezTo>
                  <a:cubicBezTo>
                    <a:pt x="79522" y="67862"/>
                    <a:pt x="87940" y="86690"/>
                    <a:pt x="103490" y="1137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D02DD0E-6CE1-DF09-70E5-97DED42A385A}"/>
                </a:ext>
              </a:extLst>
            </p:cNvPr>
            <p:cNvSpPr/>
            <p:nvPr/>
          </p:nvSpPr>
          <p:spPr>
            <a:xfrm>
              <a:off x="-8548342" y="5212124"/>
              <a:ext cx="65687" cy="74798"/>
            </a:xfrm>
            <a:custGeom>
              <a:avLst/>
              <a:gdLst>
                <a:gd name="connsiteX0" fmla="*/ 56871 w 65687"/>
                <a:gd name="connsiteY0" fmla="*/ 44 h 74798"/>
                <a:gd name="connsiteX1" fmla="*/ 65687 w 65687"/>
                <a:gd name="connsiteY1" fmla="*/ 19980 h 74798"/>
                <a:gd name="connsiteX2" fmla="*/ 47789 w 65687"/>
                <a:gd name="connsiteY2" fmla="*/ 29727 h 74798"/>
                <a:gd name="connsiteX3" fmla="*/ 8227 w 65687"/>
                <a:gd name="connsiteY3" fmla="*/ 73232 h 74798"/>
                <a:gd name="connsiteX4" fmla="*/ 12215 w 65687"/>
                <a:gd name="connsiteY4" fmla="*/ 53739 h 74798"/>
                <a:gd name="connsiteX5" fmla="*/ 19347 w 65687"/>
                <a:gd name="connsiteY5" fmla="*/ 57637 h 74798"/>
                <a:gd name="connsiteX6" fmla="*/ 18993 w 65687"/>
                <a:gd name="connsiteY6" fmla="*/ 35486 h 74798"/>
                <a:gd name="connsiteX7" fmla="*/ 42783 w 65687"/>
                <a:gd name="connsiteY7" fmla="*/ 23923 h 74798"/>
                <a:gd name="connsiteX8" fmla="*/ 56827 w 65687"/>
                <a:gd name="connsiteY8" fmla="*/ 0 h 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7" h="74798">
                  <a:moveTo>
                    <a:pt x="56871" y="44"/>
                  </a:moveTo>
                  <a:lnTo>
                    <a:pt x="65687" y="19980"/>
                  </a:lnTo>
                  <a:cubicBezTo>
                    <a:pt x="61302" y="26537"/>
                    <a:pt x="53061" y="24765"/>
                    <a:pt x="47789" y="29727"/>
                  </a:cubicBezTo>
                  <a:cubicBezTo>
                    <a:pt x="37113" y="39872"/>
                    <a:pt x="30113" y="83554"/>
                    <a:pt x="8227" y="73232"/>
                  </a:cubicBezTo>
                  <a:cubicBezTo>
                    <a:pt x="-7677" y="65745"/>
                    <a:pt x="2734" y="48555"/>
                    <a:pt x="12215" y="53739"/>
                  </a:cubicBezTo>
                  <a:cubicBezTo>
                    <a:pt x="13898" y="54669"/>
                    <a:pt x="9335" y="68757"/>
                    <a:pt x="19347" y="57637"/>
                  </a:cubicBezTo>
                  <a:lnTo>
                    <a:pt x="18993" y="35486"/>
                  </a:lnTo>
                  <a:lnTo>
                    <a:pt x="42783" y="23923"/>
                  </a:lnTo>
                  <a:cubicBezTo>
                    <a:pt x="37733" y="11652"/>
                    <a:pt x="42030" y="399"/>
                    <a:pt x="56827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C3F0212-0EB4-F2E6-A48D-98932AE1EDF0}"/>
                </a:ext>
              </a:extLst>
            </p:cNvPr>
            <p:cNvSpPr/>
            <p:nvPr/>
          </p:nvSpPr>
          <p:spPr>
            <a:xfrm>
              <a:off x="-8030726" y="4990701"/>
              <a:ext cx="31100" cy="62396"/>
            </a:xfrm>
            <a:custGeom>
              <a:avLst/>
              <a:gdLst>
                <a:gd name="connsiteX0" fmla="*/ 31056 w 31100"/>
                <a:gd name="connsiteY0" fmla="*/ 0 h 62396"/>
                <a:gd name="connsiteX1" fmla="*/ 31056 w 31100"/>
                <a:gd name="connsiteY1" fmla="*/ 62023 h 62396"/>
                <a:gd name="connsiteX2" fmla="*/ 22240 w 31100"/>
                <a:gd name="connsiteY2" fmla="*/ 55422 h 62396"/>
                <a:gd name="connsiteX3" fmla="*/ 17721 w 31100"/>
                <a:gd name="connsiteY3" fmla="*/ 13291 h 62396"/>
                <a:gd name="connsiteX4" fmla="*/ 89 w 31100"/>
                <a:gd name="connsiteY4" fmla="*/ 48733 h 62396"/>
                <a:gd name="connsiteX5" fmla="*/ 0 w 31100"/>
                <a:gd name="connsiteY5" fmla="*/ 2570 h 62396"/>
                <a:gd name="connsiteX6" fmla="*/ 31100 w 31100"/>
                <a:gd name="connsiteY6" fmla="*/ 0 h 6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00" h="62396">
                  <a:moveTo>
                    <a:pt x="31056" y="0"/>
                  </a:moveTo>
                  <a:lnTo>
                    <a:pt x="31056" y="62023"/>
                  </a:lnTo>
                  <a:cubicBezTo>
                    <a:pt x="20556" y="62644"/>
                    <a:pt x="23259" y="63485"/>
                    <a:pt x="22240" y="55422"/>
                  </a:cubicBezTo>
                  <a:cubicBezTo>
                    <a:pt x="20556" y="41954"/>
                    <a:pt x="22151" y="27202"/>
                    <a:pt x="17721" y="13291"/>
                  </a:cubicBezTo>
                  <a:cubicBezTo>
                    <a:pt x="-3588" y="9436"/>
                    <a:pt x="21442" y="52676"/>
                    <a:pt x="89" y="48733"/>
                  </a:cubicBezTo>
                  <a:lnTo>
                    <a:pt x="0" y="2570"/>
                  </a:lnTo>
                  <a:lnTo>
                    <a:pt x="3110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5CA025C-AE40-3B3B-4654-623513478D1A}"/>
                </a:ext>
              </a:extLst>
            </p:cNvPr>
            <p:cNvSpPr/>
            <p:nvPr/>
          </p:nvSpPr>
          <p:spPr>
            <a:xfrm>
              <a:off x="-8690831" y="5194492"/>
              <a:ext cx="48732" cy="39827"/>
            </a:xfrm>
            <a:custGeom>
              <a:avLst/>
              <a:gdLst>
                <a:gd name="connsiteX0" fmla="*/ 48733 w 48732"/>
                <a:gd name="connsiteY0" fmla="*/ 0 h 39827"/>
                <a:gd name="connsiteX1" fmla="*/ 30967 w 48732"/>
                <a:gd name="connsiteY1" fmla="*/ 39828 h 39827"/>
                <a:gd name="connsiteX2" fmla="*/ 0 w 48732"/>
                <a:gd name="connsiteY2" fmla="*/ 26537 h 39827"/>
                <a:gd name="connsiteX3" fmla="*/ 4475 w 48732"/>
                <a:gd name="connsiteY3" fmla="*/ 0 h 39827"/>
                <a:gd name="connsiteX4" fmla="*/ 48733 w 48732"/>
                <a:gd name="connsiteY4" fmla="*/ 0 h 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2" h="39827">
                  <a:moveTo>
                    <a:pt x="48733" y="0"/>
                  </a:moveTo>
                  <a:lnTo>
                    <a:pt x="30967" y="39828"/>
                  </a:lnTo>
                  <a:cubicBezTo>
                    <a:pt x="18607" y="39474"/>
                    <a:pt x="18164" y="22993"/>
                    <a:pt x="0" y="26537"/>
                  </a:cubicBezTo>
                  <a:lnTo>
                    <a:pt x="4475" y="0"/>
                  </a:lnTo>
                  <a:cubicBezTo>
                    <a:pt x="23790" y="2082"/>
                    <a:pt x="30613" y="17943"/>
                    <a:pt x="48733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1A07EAE-07B4-8387-FD90-713D94EF6812}"/>
                </a:ext>
              </a:extLst>
            </p:cNvPr>
            <p:cNvSpPr/>
            <p:nvPr/>
          </p:nvSpPr>
          <p:spPr>
            <a:xfrm>
              <a:off x="-8442209" y="5154708"/>
              <a:ext cx="52678" cy="44279"/>
            </a:xfrm>
            <a:custGeom>
              <a:avLst/>
              <a:gdLst>
                <a:gd name="connsiteX0" fmla="*/ 21800 w 52678"/>
                <a:gd name="connsiteY0" fmla="*/ 22151 h 44279"/>
                <a:gd name="connsiteX1" fmla="*/ 47 w 52678"/>
                <a:gd name="connsiteY1" fmla="*/ 22727 h 44279"/>
                <a:gd name="connsiteX2" fmla="*/ 41603 w 52678"/>
                <a:gd name="connsiteY2" fmla="*/ 0 h 44279"/>
                <a:gd name="connsiteX3" fmla="*/ 52678 w 52678"/>
                <a:gd name="connsiteY3" fmla="*/ 19759 h 44279"/>
                <a:gd name="connsiteX4" fmla="*/ 21800 w 52678"/>
                <a:gd name="connsiteY4" fmla="*/ 22151 h 4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78" h="44279">
                  <a:moveTo>
                    <a:pt x="21800" y="22151"/>
                  </a:moveTo>
                  <a:cubicBezTo>
                    <a:pt x="19318" y="48290"/>
                    <a:pt x="-1105" y="54625"/>
                    <a:pt x="47" y="22727"/>
                  </a:cubicBezTo>
                  <a:lnTo>
                    <a:pt x="41603" y="0"/>
                  </a:lnTo>
                  <a:lnTo>
                    <a:pt x="52678" y="19759"/>
                  </a:lnTo>
                  <a:cubicBezTo>
                    <a:pt x="44128" y="32651"/>
                    <a:pt x="33318" y="21353"/>
                    <a:pt x="21800" y="221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AE90DF5-7B7D-D09D-B529-BA5589C7C0BD}"/>
                </a:ext>
              </a:extLst>
            </p:cNvPr>
            <p:cNvSpPr/>
            <p:nvPr/>
          </p:nvSpPr>
          <p:spPr>
            <a:xfrm>
              <a:off x="-8412558" y="4684384"/>
              <a:ext cx="36654" cy="58251"/>
            </a:xfrm>
            <a:custGeom>
              <a:avLst/>
              <a:gdLst>
                <a:gd name="connsiteX0" fmla="*/ 36274 w 36654"/>
                <a:gd name="connsiteY0" fmla="*/ 44933 h 58251"/>
                <a:gd name="connsiteX1" fmla="*/ 23028 w 36654"/>
                <a:gd name="connsiteY1" fmla="*/ 44933 h 58251"/>
                <a:gd name="connsiteX2" fmla="*/ 5307 w 36654"/>
                <a:gd name="connsiteY2" fmla="*/ 9492 h 58251"/>
                <a:gd name="connsiteX3" fmla="*/ 5307 w 36654"/>
                <a:gd name="connsiteY3" fmla="*/ 42763 h 58251"/>
                <a:gd name="connsiteX4" fmla="*/ 921 w 36654"/>
                <a:gd name="connsiteY4" fmla="*/ 58180 h 58251"/>
                <a:gd name="connsiteX5" fmla="*/ 20724 w 36654"/>
                <a:gd name="connsiteY5" fmla="*/ 454 h 58251"/>
                <a:gd name="connsiteX6" fmla="*/ 36318 w 36654"/>
                <a:gd name="connsiteY6" fmla="*/ 44978 h 5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4" h="58251">
                  <a:moveTo>
                    <a:pt x="36274" y="44933"/>
                  </a:moveTo>
                  <a:lnTo>
                    <a:pt x="23028" y="44933"/>
                  </a:lnTo>
                  <a:cubicBezTo>
                    <a:pt x="23737" y="31864"/>
                    <a:pt x="22895" y="9890"/>
                    <a:pt x="5307" y="9492"/>
                  </a:cubicBezTo>
                  <a:cubicBezTo>
                    <a:pt x="4908" y="20523"/>
                    <a:pt x="5750" y="31687"/>
                    <a:pt x="5307" y="42763"/>
                  </a:cubicBezTo>
                  <a:cubicBezTo>
                    <a:pt x="5085" y="48167"/>
                    <a:pt x="8674" y="59243"/>
                    <a:pt x="921" y="58180"/>
                  </a:cubicBezTo>
                  <a:cubicBezTo>
                    <a:pt x="3889" y="37889"/>
                    <a:pt x="-10864" y="-4862"/>
                    <a:pt x="20724" y="454"/>
                  </a:cubicBezTo>
                  <a:cubicBezTo>
                    <a:pt x="39109" y="3555"/>
                    <a:pt x="36761" y="30934"/>
                    <a:pt x="36318" y="449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8E966AB-624D-1379-6EEE-6BA32AE33095}"/>
                </a:ext>
              </a:extLst>
            </p:cNvPr>
            <p:cNvSpPr/>
            <p:nvPr/>
          </p:nvSpPr>
          <p:spPr>
            <a:xfrm>
              <a:off x="-8597825" y="5341354"/>
              <a:ext cx="33993" cy="48432"/>
            </a:xfrm>
            <a:custGeom>
              <a:avLst/>
              <a:gdLst>
                <a:gd name="connsiteX0" fmla="*/ 73 w 33993"/>
                <a:gd name="connsiteY0" fmla="*/ 48024 h 48432"/>
                <a:gd name="connsiteX1" fmla="*/ 17882 w 33993"/>
                <a:gd name="connsiteY1" fmla="*/ 19271 h 48432"/>
                <a:gd name="connsiteX2" fmla="*/ 8889 w 33993"/>
                <a:gd name="connsiteY2" fmla="*/ 3810 h 48432"/>
                <a:gd name="connsiteX3" fmla="*/ 29002 w 33993"/>
                <a:gd name="connsiteY3" fmla="*/ 0 h 48432"/>
                <a:gd name="connsiteX4" fmla="*/ 26078 w 33993"/>
                <a:gd name="connsiteY4" fmla="*/ 36461 h 48432"/>
                <a:gd name="connsiteX5" fmla="*/ 73 w 33993"/>
                <a:gd name="connsiteY5" fmla="*/ 48068 h 4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3" h="48432">
                  <a:moveTo>
                    <a:pt x="73" y="48024"/>
                  </a:moveTo>
                  <a:cubicBezTo>
                    <a:pt x="-1478" y="30923"/>
                    <a:pt x="22313" y="35353"/>
                    <a:pt x="17882" y="19271"/>
                  </a:cubicBezTo>
                  <a:cubicBezTo>
                    <a:pt x="17395" y="17544"/>
                    <a:pt x="3484" y="16392"/>
                    <a:pt x="8889" y="3810"/>
                  </a:cubicBezTo>
                  <a:lnTo>
                    <a:pt x="29002" y="0"/>
                  </a:lnTo>
                  <a:cubicBezTo>
                    <a:pt x="40034" y="1240"/>
                    <a:pt x="29888" y="29860"/>
                    <a:pt x="26078" y="36461"/>
                  </a:cubicBezTo>
                  <a:cubicBezTo>
                    <a:pt x="19831" y="47226"/>
                    <a:pt x="12478" y="49441"/>
                    <a:pt x="73" y="4806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98DCFA1-81F1-0775-FBB9-9EE419E95C40}"/>
                </a:ext>
              </a:extLst>
            </p:cNvPr>
            <p:cNvSpPr/>
            <p:nvPr/>
          </p:nvSpPr>
          <p:spPr>
            <a:xfrm>
              <a:off x="-8420498" y="4747038"/>
              <a:ext cx="26491" cy="97465"/>
            </a:xfrm>
            <a:custGeom>
              <a:avLst/>
              <a:gdLst>
                <a:gd name="connsiteX0" fmla="*/ 8772 w 26491"/>
                <a:gd name="connsiteY0" fmla="*/ 57593 h 97465"/>
                <a:gd name="connsiteX1" fmla="*/ 23835 w 26491"/>
                <a:gd name="connsiteY1" fmla="*/ 57504 h 97465"/>
                <a:gd name="connsiteX2" fmla="*/ 0 w 26491"/>
                <a:gd name="connsiteY2" fmla="*/ 97465 h 97465"/>
                <a:gd name="connsiteX3" fmla="*/ 4209 w 26491"/>
                <a:gd name="connsiteY3" fmla="*/ 15328 h 97465"/>
                <a:gd name="connsiteX4" fmla="*/ 13202 w 26491"/>
                <a:gd name="connsiteY4" fmla="*/ 0 h 97465"/>
                <a:gd name="connsiteX5" fmla="*/ 8772 w 26491"/>
                <a:gd name="connsiteY5" fmla="*/ 57637 h 9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1" h="97465">
                  <a:moveTo>
                    <a:pt x="8772" y="57593"/>
                  </a:moveTo>
                  <a:lnTo>
                    <a:pt x="23835" y="57504"/>
                  </a:lnTo>
                  <a:cubicBezTo>
                    <a:pt x="35619" y="58966"/>
                    <a:pt x="4652" y="92104"/>
                    <a:pt x="0" y="97465"/>
                  </a:cubicBezTo>
                  <a:cubicBezTo>
                    <a:pt x="5272" y="70706"/>
                    <a:pt x="1285" y="41954"/>
                    <a:pt x="4209" y="15328"/>
                  </a:cubicBezTo>
                  <a:cubicBezTo>
                    <a:pt x="4962" y="8683"/>
                    <a:pt x="5139" y="1639"/>
                    <a:pt x="13202" y="0"/>
                  </a:cubicBezTo>
                  <a:lnTo>
                    <a:pt x="8772" y="576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FCF7AEE-66EC-6BF3-C8C8-E15BCB61CEE5}"/>
                </a:ext>
              </a:extLst>
            </p:cNvPr>
            <p:cNvSpPr/>
            <p:nvPr/>
          </p:nvSpPr>
          <p:spPr>
            <a:xfrm>
              <a:off x="-8487350" y="5185631"/>
              <a:ext cx="39384" cy="39916"/>
            </a:xfrm>
            <a:custGeom>
              <a:avLst/>
              <a:gdLst>
                <a:gd name="connsiteX0" fmla="*/ 39385 w 39384"/>
                <a:gd name="connsiteY0" fmla="*/ 21398 h 39916"/>
                <a:gd name="connsiteX1" fmla="*/ 7088 w 39384"/>
                <a:gd name="connsiteY1" fmla="*/ 39916 h 39916"/>
                <a:gd name="connsiteX2" fmla="*/ 0 w 39384"/>
                <a:gd name="connsiteY2" fmla="*/ 20379 h 39916"/>
                <a:gd name="connsiteX3" fmla="*/ 33492 w 39384"/>
                <a:gd name="connsiteY3" fmla="*/ 0 h 39916"/>
                <a:gd name="connsiteX4" fmla="*/ 39385 w 39384"/>
                <a:gd name="connsiteY4" fmla="*/ 21398 h 3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4" h="39916">
                  <a:moveTo>
                    <a:pt x="39385" y="21398"/>
                  </a:moveTo>
                  <a:lnTo>
                    <a:pt x="7088" y="39916"/>
                  </a:lnTo>
                  <a:lnTo>
                    <a:pt x="0" y="20379"/>
                  </a:lnTo>
                  <a:lnTo>
                    <a:pt x="33492" y="0"/>
                  </a:lnTo>
                  <a:lnTo>
                    <a:pt x="39385" y="2139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40D5304-E52F-7464-1DA7-88B95B3C2A33}"/>
                </a:ext>
              </a:extLst>
            </p:cNvPr>
            <p:cNvSpPr/>
            <p:nvPr/>
          </p:nvSpPr>
          <p:spPr>
            <a:xfrm>
              <a:off x="-8580031" y="5287615"/>
              <a:ext cx="39872" cy="48599"/>
            </a:xfrm>
            <a:custGeom>
              <a:avLst/>
              <a:gdLst>
                <a:gd name="connsiteX0" fmla="*/ 39872 w 39872"/>
                <a:gd name="connsiteY0" fmla="*/ 22018 h 48599"/>
                <a:gd name="connsiteX1" fmla="*/ 17810 w 39872"/>
                <a:gd name="connsiteY1" fmla="*/ 28663 h 48599"/>
                <a:gd name="connsiteX2" fmla="*/ 26537 w 39872"/>
                <a:gd name="connsiteY2" fmla="*/ 48600 h 48599"/>
                <a:gd name="connsiteX3" fmla="*/ 0 w 39872"/>
                <a:gd name="connsiteY3" fmla="*/ 44125 h 48599"/>
                <a:gd name="connsiteX4" fmla="*/ 24366 w 39872"/>
                <a:gd name="connsiteY4" fmla="*/ 0 h 48599"/>
                <a:gd name="connsiteX5" fmla="*/ 39872 w 39872"/>
                <a:gd name="connsiteY5" fmla="*/ 22018 h 4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2" h="48599">
                  <a:moveTo>
                    <a:pt x="39872" y="22018"/>
                  </a:moveTo>
                  <a:lnTo>
                    <a:pt x="17810" y="28663"/>
                  </a:lnTo>
                  <a:lnTo>
                    <a:pt x="26537" y="48600"/>
                  </a:lnTo>
                  <a:lnTo>
                    <a:pt x="0" y="44125"/>
                  </a:lnTo>
                  <a:lnTo>
                    <a:pt x="24366" y="0"/>
                  </a:lnTo>
                  <a:lnTo>
                    <a:pt x="39872" y="2201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70245D3-EE93-3D06-9027-1868F016766A}"/>
                </a:ext>
              </a:extLst>
            </p:cNvPr>
            <p:cNvSpPr/>
            <p:nvPr/>
          </p:nvSpPr>
          <p:spPr>
            <a:xfrm>
              <a:off x="-8216752" y="5322968"/>
              <a:ext cx="44257" cy="110985"/>
            </a:xfrm>
            <a:custGeom>
              <a:avLst/>
              <a:gdLst>
                <a:gd name="connsiteX0" fmla="*/ 44258 w 44257"/>
                <a:gd name="connsiteY0" fmla="*/ 110711 h 110985"/>
                <a:gd name="connsiteX1" fmla="*/ 31189 w 44257"/>
                <a:gd name="connsiteY1" fmla="*/ 99459 h 110985"/>
                <a:gd name="connsiteX2" fmla="*/ 18917 w 44257"/>
                <a:gd name="connsiteY2" fmla="*/ 45277 h 110985"/>
                <a:gd name="connsiteX3" fmla="*/ 0 w 44257"/>
                <a:gd name="connsiteY3" fmla="*/ 0 h 110985"/>
                <a:gd name="connsiteX4" fmla="*/ 44258 w 44257"/>
                <a:gd name="connsiteY4" fmla="*/ 110711 h 11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7" h="110985">
                  <a:moveTo>
                    <a:pt x="44258" y="110711"/>
                  </a:moveTo>
                  <a:cubicBezTo>
                    <a:pt x="34556" y="112306"/>
                    <a:pt x="33625" y="106724"/>
                    <a:pt x="31189" y="99459"/>
                  </a:cubicBezTo>
                  <a:cubicBezTo>
                    <a:pt x="25961" y="83820"/>
                    <a:pt x="24544" y="62511"/>
                    <a:pt x="18917" y="45277"/>
                  </a:cubicBezTo>
                  <a:cubicBezTo>
                    <a:pt x="13645" y="29151"/>
                    <a:pt x="3323" y="16215"/>
                    <a:pt x="0" y="0"/>
                  </a:cubicBezTo>
                  <a:cubicBezTo>
                    <a:pt x="29328" y="29682"/>
                    <a:pt x="30834" y="73586"/>
                    <a:pt x="44258" y="11071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2CB9437-2F61-BE01-F3C9-402242D5C899}"/>
                </a:ext>
              </a:extLst>
            </p:cNvPr>
            <p:cNvSpPr/>
            <p:nvPr/>
          </p:nvSpPr>
          <p:spPr>
            <a:xfrm>
              <a:off x="-8323360" y="5160295"/>
              <a:ext cx="35724" cy="28791"/>
            </a:xfrm>
            <a:custGeom>
              <a:avLst/>
              <a:gdLst>
                <a:gd name="connsiteX0" fmla="*/ 35725 w 35724"/>
                <a:gd name="connsiteY0" fmla="*/ 7659 h 28791"/>
                <a:gd name="connsiteX1" fmla="*/ 20307 w 35724"/>
                <a:gd name="connsiteY1" fmla="*/ 28792 h 28791"/>
                <a:gd name="connsiteX2" fmla="*/ 17 w 35724"/>
                <a:gd name="connsiteY2" fmla="*/ 18513 h 28791"/>
                <a:gd name="connsiteX3" fmla="*/ 35725 w 35724"/>
                <a:gd name="connsiteY3" fmla="*/ 7615 h 2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24" h="28791">
                  <a:moveTo>
                    <a:pt x="35725" y="7659"/>
                  </a:moveTo>
                  <a:lnTo>
                    <a:pt x="20307" y="28792"/>
                  </a:lnTo>
                  <a:lnTo>
                    <a:pt x="17" y="18513"/>
                  </a:lnTo>
                  <a:cubicBezTo>
                    <a:pt x="-603" y="-14359"/>
                    <a:pt x="16143" y="6286"/>
                    <a:pt x="35725" y="76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F066EFE-4B87-A144-A6FB-0E3B44590AC7}"/>
                </a:ext>
              </a:extLst>
            </p:cNvPr>
            <p:cNvSpPr/>
            <p:nvPr/>
          </p:nvSpPr>
          <p:spPr>
            <a:xfrm>
              <a:off x="-8385101" y="5154326"/>
              <a:ext cx="30732" cy="22473"/>
            </a:xfrm>
            <a:custGeom>
              <a:avLst/>
              <a:gdLst>
                <a:gd name="connsiteX0" fmla="*/ 0 w 30732"/>
                <a:gd name="connsiteY0" fmla="*/ 294 h 22473"/>
                <a:gd name="connsiteX1" fmla="*/ 22062 w 30732"/>
                <a:gd name="connsiteY1" fmla="*/ 2553 h 22473"/>
                <a:gd name="connsiteX2" fmla="*/ 0 w 30732"/>
                <a:gd name="connsiteY2" fmla="*/ 294 h 2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32" h="22473">
                  <a:moveTo>
                    <a:pt x="0" y="294"/>
                  </a:moveTo>
                  <a:cubicBezTo>
                    <a:pt x="7531" y="-60"/>
                    <a:pt x="14886" y="-681"/>
                    <a:pt x="22062" y="2553"/>
                  </a:cubicBezTo>
                  <a:cubicBezTo>
                    <a:pt x="49442" y="15002"/>
                    <a:pt x="3544" y="41495"/>
                    <a:pt x="0" y="2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E37FB92-1515-5F8D-050A-8A05976F27F3}"/>
                </a:ext>
              </a:extLst>
            </p:cNvPr>
            <p:cNvSpPr/>
            <p:nvPr/>
          </p:nvSpPr>
          <p:spPr>
            <a:xfrm>
              <a:off x="-11176147" y="5031223"/>
              <a:ext cx="132951" cy="305080"/>
            </a:xfrm>
            <a:custGeom>
              <a:avLst/>
              <a:gdLst>
                <a:gd name="connsiteX0" fmla="*/ 132907 w 132951"/>
                <a:gd name="connsiteY0" fmla="*/ 305036 h 305080"/>
                <a:gd name="connsiteX1" fmla="*/ 0 w 132951"/>
                <a:gd name="connsiteY1" fmla="*/ 305036 h 305080"/>
                <a:gd name="connsiteX2" fmla="*/ 0 w 132951"/>
                <a:gd name="connsiteY2" fmla="*/ 116751 h 305080"/>
                <a:gd name="connsiteX3" fmla="*/ 6380 w 132951"/>
                <a:gd name="connsiteY3" fmla="*/ 78828 h 305080"/>
                <a:gd name="connsiteX4" fmla="*/ 69466 w 132951"/>
                <a:gd name="connsiteY4" fmla="*/ 14 h 305080"/>
                <a:gd name="connsiteX5" fmla="*/ 132951 w 132951"/>
                <a:gd name="connsiteY5" fmla="*/ 81354 h 305080"/>
                <a:gd name="connsiteX6" fmla="*/ 132951 w 132951"/>
                <a:gd name="connsiteY6" fmla="*/ 305080 h 305080"/>
                <a:gd name="connsiteX7" fmla="*/ 101895 w 132951"/>
                <a:gd name="connsiteY7" fmla="*/ 136687 h 305080"/>
                <a:gd name="connsiteX8" fmla="*/ 64150 w 132951"/>
                <a:gd name="connsiteY8" fmla="*/ 40285 h 305080"/>
                <a:gd name="connsiteX9" fmla="*/ 26537 w 132951"/>
                <a:gd name="connsiteY9" fmla="*/ 136687 h 305080"/>
                <a:gd name="connsiteX10" fmla="*/ 57593 w 132951"/>
                <a:gd name="connsiteY10" fmla="*/ 136687 h 305080"/>
                <a:gd name="connsiteX11" fmla="*/ 58213 w 132951"/>
                <a:gd name="connsiteY11" fmla="*/ 81929 h 305080"/>
                <a:gd name="connsiteX12" fmla="*/ 79656 w 132951"/>
                <a:gd name="connsiteY12" fmla="*/ 83436 h 305080"/>
                <a:gd name="connsiteX13" fmla="*/ 70839 w 132951"/>
                <a:gd name="connsiteY13" fmla="*/ 136687 h 305080"/>
                <a:gd name="connsiteX14" fmla="*/ 101895 w 132951"/>
                <a:gd name="connsiteY14" fmla="*/ 136687 h 305080"/>
                <a:gd name="connsiteX15" fmla="*/ 26581 w 132951"/>
                <a:gd name="connsiteY15" fmla="*/ 154408 h 305080"/>
                <a:gd name="connsiteX16" fmla="*/ 26581 w 132951"/>
                <a:gd name="connsiteY16" fmla="*/ 296175 h 305080"/>
                <a:gd name="connsiteX17" fmla="*/ 52941 w 132951"/>
                <a:gd name="connsiteY17" fmla="*/ 295954 h 305080"/>
                <a:gd name="connsiteX18" fmla="*/ 57593 w 132951"/>
                <a:gd name="connsiteY18" fmla="*/ 154408 h 305080"/>
                <a:gd name="connsiteX19" fmla="*/ 26537 w 132951"/>
                <a:gd name="connsiteY19" fmla="*/ 154408 h 305080"/>
                <a:gd name="connsiteX20" fmla="*/ 101895 w 132951"/>
                <a:gd name="connsiteY20" fmla="*/ 154408 h 305080"/>
                <a:gd name="connsiteX21" fmla="*/ 70884 w 132951"/>
                <a:gd name="connsiteY21" fmla="*/ 154408 h 305080"/>
                <a:gd name="connsiteX22" fmla="*/ 70884 w 132951"/>
                <a:gd name="connsiteY22" fmla="*/ 296175 h 305080"/>
                <a:gd name="connsiteX23" fmla="*/ 101895 w 132951"/>
                <a:gd name="connsiteY23" fmla="*/ 296175 h 305080"/>
                <a:gd name="connsiteX24" fmla="*/ 101895 w 132951"/>
                <a:gd name="connsiteY24" fmla="*/ 154408 h 3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951" h="305080">
                  <a:moveTo>
                    <a:pt x="132907" y="305036"/>
                  </a:moveTo>
                  <a:lnTo>
                    <a:pt x="0" y="305036"/>
                  </a:lnTo>
                  <a:lnTo>
                    <a:pt x="0" y="116751"/>
                  </a:lnTo>
                  <a:cubicBezTo>
                    <a:pt x="0" y="113473"/>
                    <a:pt x="5095" y="83834"/>
                    <a:pt x="6380" y="78828"/>
                  </a:cubicBezTo>
                  <a:cubicBezTo>
                    <a:pt x="14177" y="48260"/>
                    <a:pt x="41821" y="15299"/>
                    <a:pt x="69466" y="14"/>
                  </a:cubicBezTo>
                  <a:cubicBezTo>
                    <a:pt x="83023" y="-1137"/>
                    <a:pt x="132951" y="67797"/>
                    <a:pt x="132951" y="81354"/>
                  </a:cubicBezTo>
                  <a:lnTo>
                    <a:pt x="132951" y="305080"/>
                  </a:lnTo>
                  <a:close/>
                  <a:moveTo>
                    <a:pt x="101895" y="136687"/>
                  </a:moveTo>
                  <a:cubicBezTo>
                    <a:pt x="103667" y="95176"/>
                    <a:pt x="107655" y="59778"/>
                    <a:pt x="64150" y="40285"/>
                  </a:cubicBezTo>
                  <a:cubicBezTo>
                    <a:pt x="33182" y="64031"/>
                    <a:pt x="22018" y="98233"/>
                    <a:pt x="26537" y="136687"/>
                  </a:cubicBezTo>
                  <a:lnTo>
                    <a:pt x="57593" y="136687"/>
                  </a:lnTo>
                  <a:cubicBezTo>
                    <a:pt x="57593" y="136687"/>
                    <a:pt x="58213" y="81929"/>
                    <a:pt x="58213" y="81929"/>
                  </a:cubicBezTo>
                  <a:cubicBezTo>
                    <a:pt x="61359" y="72271"/>
                    <a:pt x="84174" y="68905"/>
                    <a:pt x="79656" y="83436"/>
                  </a:cubicBezTo>
                  <a:cubicBezTo>
                    <a:pt x="61625" y="83347"/>
                    <a:pt x="74649" y="121890"/>
                    <a:pt x="70839" y="136687"/>
                  </a:cubicBezTo>
                  <a:lnTo>
                    <a:pt x="101895" y="136687"/>
                  </a:lnTo>
                  <a:close/>
                  <a:moveTo>
                    <a:pt x="26581" y="154408"/>
                  </a:moveTo>
                  <a:lnTo>
                    <a:pt x="26581" y="296175"/>
                  </a:lnTo>
                  <a:lnTo>
                    <a:pt x="52941" y="295954"/>
                  </a:lnTo>
                  <a:cubicBezTo>
                    <a:pt x="61536" y="249436"/>
                    <a:pt x="56131" y="201501"/>
                    <a:pt x="57593" y="154408"/>
                  </a:cubicBezTo>
                  <a:lnTo>
                    <a:pt x="26537" y="154408"/>
                  </a:lnTo>
                  <a:close/>
                  <a:moveTo>
                    <a:pt x="101895" y="154408"/>
                  </a:moveTo>
                  <a:lnTo>
                    <a:pt x="70884" y="154408"/>
                  </a:lnTo>
                  <a:lnTo>
                    <a:pt x="70884" y="296175"/>
                  </a:lnTo>
                  <a:lnTo>
                    <a:pt x="101895" y="296175"/>
                  </a:lnTo>
                  <a:lnTo>
                    <a:pt x="101895" y="15440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0915F61-F968-73A1-2C79-086AEC54CEBE}"/>
                </a:ext>
              </a:extLst>
            </p:cNvPr>
            <p:cNvSpPr/>
            <p:nvPr/>
          </p:nvSpPr>
          <p:spPr>
            <a:xfrm>
              <a:off x="-11425765" y="5033417"/>
              <a:ext cx="134814" cy="302886"/>
            </a:xfrm>
            <a:custGeom>
              <a:avLst/>
              <a:gdLst>
                <a:gd name="connsiteX0" fmla="*/ 1525 w 134814"/>
                <a:gd name="connsiteY0" fmla="*/ 118987 h 302886"/>
                <a:gd name="connsiteX1" fmla="*/ 53226 w 134814"/>
                <a:gd name="connsiteY1" fmla="*/ 6770 h 302886"/>
                <a:gd name="connsiteX2" fmla="*/ 98901 w 134814"/>
                <a:gd name="connsiteY2" fmla="*/ 21611 h 302886"/>
                <a:gd name="connsiteX3" fmla="*/ 134653 w 134814"/>
                <a:gd name="connsiteY3" fmla="*/ 145391 h 302886"/>
                <a:gd name="connsiteX4" fmla="*/ 130046 w 134814"/>
                <a:gd name="connsiteY4" fmla="*/ 302886 h 302886"/>
                <a:gd name="connsiteX5" fmla="*/ 98990 w 134814"/>
                <a:gd name="connsiteY5" fmla="*/ 302886 h 302886"/>
                <a:gd name="connsiteX6" fmla="*/ 98990 w 134814"/>
                <a:gd name="connsiteY6" fmla="*/ 152214 h 302886"/>
                <a:gd name="connsiteX7" fmla="*/ 72364 w 134814"/>
                <a:gd name="connsiteY7" fmla="*/ 152214 h 302886"/>
                <a:gd name="connsiteX8" fmla="*/ 72852 w 134814"/>
                <a:gd name="connsiteY8" fmla="*/ 293715 h 302886"/>
                <a:gd name="connsiteX9" fmla="*/ 85655 w 134814"/>
                <a:gd name="connsiteY9" fmla="*/ 302798 h 302886"/>
                <a:gd name="connsiteX10" fmla="*/ 1525 w 134814"/>
                <a:gd name="connsiteY10" fmla="*/ 302798 h 302886"/>
                <a:gd name="connsiteX11" fmla="*/ 1525 w 134814"/>
                <a:gd name="connsiteY11" fmla="*/ 118943 h 302886"/>
                <a:gd name="connsiteX12" fmla="*/ 98946 w 134814"/>
                <a:gd name="connsiteY12" fmla="*/ 138923 h 302886"/>
                <a:gd name="connsiteX13" fmla="*/ 66384 w 134814"/>
                <a:gd name="connsiteY13" fmla="*/ 37338 h 302886"/>
                <a:gd name="connsiteX14" fmla="*/ 23720 w 134814"/>
                <a:gd name="connsiteY14" fmla="*/ 138879 h 302886"/>
                <a:gd name="connsiteX15" fmla="*/ 59162 w 134814"/>
                <a:gd name="connsiteY15" fmla="*/ 134493 h 302886"/>
                <a:gd name="connsiteX16" fmla="*/ 52561 w 134814"/>
                <a:gd name="connsiteY16" fmla="*/ 76856 h 302886"/>
                <a:gd name="connsiteX17" fmla="*/ 81225 w 134814"/>
                <a:gd name="connsiteY17" fmla="*/ 83590 h 302886"/>
                <a:gd name="connsiteX18" fmla="*/ 69928 w 134814"/>
                <a:gd name="connsiteY18" fmla="*/ 98564 h 302886"/>
                <a:gd name="connsiteX19" fmla="*/ 98990 w 134814"/>
                <a:gd name="connsiteY19" fmla="*/ 138923 h 302886"/>
                <a:gd name="connsiteX20" fmla="*/ 54688 w 134814"/>
                <a:gd name="connsiteY20" fmla="*/ 152214 h 302886"/>
                <a:gd name="connsiteX21" fmla="*/ 28106 w 134814"/>
                <a:gd name="connsiteY21" fmla="*/ 152214 h 302886"/>
                <a:gd name="connsiteX22" fmla="*/ 28106 w 134814"/>
                <a:gd name="connsiteY22" fmla="*/ 298412 h 302886"/>
                <a:gd name="connsiteX23" fmla="*/ 54688 w 134814"/>
                <a:gd name="connsiteY23" fmla="*/ 293982 h 302886"/>
                <a:gd name="connsiteX24" fmla="*/ 54688 w 134814"/>
                <a:gd name="connsiteY24" fmla="*/ 152214 h 30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814" h="302886">
                  <a:moveTo>
                    <a:pt x="1525" y="118987"/>
                  </a:moveTo>
                  <a:cubicBezTo>
                    <a:pt x="4626" y="80932"/>
                    <a:pt x="19910" y="29452"/>
                    <a:pt x="53226" y="6770"/>
                  </a:cubicBezTo>
                  <a:cubicBezTo>
                    <a:pt x="75111" y="-8116"/>
                    <a:pt x="83529" y="3668"/>
                    <a:pt x="98901" y="21611"/>
                  </a:cubicBezTo>
                  <a:cubicBezTo>
                    <a:pt x="129204" y="57141"/>
                    <a:pt x="133280" y="99804"/>
                    <a:pt x="134653" y="145391"/>
                  </a:cubicBezTo>
                  <a:cubicBezTo>
                    <a:pt x="136204" y="197801"/>
                    <a:pt x="125926" y="250255"/>
                    <a:pt x="130046" y="302886"/>
                  </a:cubicBezTo>
                  <a:lnTo>
                    <a:pt x="98990" y="302886"/>
                  </a:lnTo>
                  <a:lnTo>
                    <a:pt x="98990" y="152214"/>
                  </a:lnTo>
                  <a:lnTo>
                    <a:pt x="72364" y="152214"/>
                  </a:lnTo>
                  <a:cubicBezTo>
                    <a:pt x="73029" y="199750"/>
                    <a:pt x="62751" y="246490"/>
                    <a:pt x="72852" y="293715"/>
                  </a:cubicBezTo>
                  <a:cubicBezTo>
                    <a:pt x="81402" y="294912"/>
                    <a:pt x="88136" y="290260"/>
                    <a:pt x="85655" y="302798"/>
                  </a:cubicBezTo>
                  <a:lnTo>
                    <a:pt x="1525" y="302798"/>
                  </a:lnTo>
                  <a:cubicBezTo>
                    <a:pt x="5069" y="243078"/>
                    <a:pt x="-3260" y="178087"/>
                    <a:pt x="1525" y="118943"/>
                  </a:cubicBezTo>
                  <a:close/>
                  <a:moveTo>
                    <a:pt x="98946" y="138923"/>
                  </a:moveTo>
                  <a:cubicBezTo>
                    <a:pt x="109135" y="99494"/>
                    <a:pt x="103332" y="59356"/>
                    <a:pt x="66384" y="37338"/>
                  </a:cubicBezTo>
                  <a:cubicBezTo>
                    <a:pt x="35416" y="60907"/>
                    <a:pt x="21815" y="100735"/>
                    <a:pt x="23720" y="138879"/>
                  </a:cubicBezTo>
                  <a:lnTo>
                    <a:pt x="59162" y="134493"/>
                  </a:lnTo>
                  <a:lnTo>
                    <a:pt x="52561" y="76856"/>
                  </a:lnTo>
                  <a:lnTo>
                    <a:pt x="81225" y="83590"/>
                  </a:lnTo>
                  <a:cubicBezTo>
                    <a:pt x="82775" y="93735"/>
                    <a:pt x="72985" y="87400"/>
                    <a:pt x="69928" y="98564"/>
                  </a:cubicBezTo>
                  <a:cubicBezTo>
                    <a:pt x="61998" y="127316"/>
                    <a:pt x="69529" y="137860"/>
                    <a:pt x="98990" y="138923"/>
                  </a:cubicBezTo>
                  <a:close/>
                  <a:moveTo>
                    <a:pt x="54688" y="152214"/>
                  </a:moveTo>
                  <a:lnTo>
                    <a:pt x="28106" y="152214"/>
                  </a:lnTo>
                  <a:lnTo>
                    <a:pt x="28106" y="298412"/>
                  </a:lnTo>
                  <a:lnTo>
                    <a:pt x="54688" y="293982"/>
                  </a:lnTo>
                  <a:lnTo>
                    <a:pt x="54688" y="1522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79E0198-3133-54DB-C9A0-22119EA59D73}"/>
                </a:ext>
              </a:extLst>
            </p:cNvPr>
            <p:cNvSpPr/>
            <p:nvPr/>
          </p:nvSpPr>
          <p:spPr>
            <a:xfrm>
              <a:off x="-11171717" y="4646875"/>
              <a:ext cx="132906" cy="303998"/>
            </a:xfrm>
            <a:custGeom>
              <a:avLst/>
              <a:gdLst>
                <a:gd name="connsiteX0" fmla="*/ 0 w 132906"/>
                <a:gd name="connsiteY0" fmla="*/ 80227 h 303998"/>
                <a:gd name="connsiteX1" fmla="*/ 57593 w 132906"/>
                <a:gd name="connsiteY1" fmla="*/ 483 h 303998"/>
                <a:gd name="connsiteX2" fmla="*/ 105617 w 132906"/>
                <a:gd name="connsiteY2" fmla="*/ 36678 h 303998"/>
                <a:gd name="connsiteX3" fmla="*/ 132907 w 132906"/>
                <a:gd name="connsiteY3" fmla="*/ 299524 h 303998"/>
                <a:gd name="connsiteX4" fmla="*/ 0 w 132906"/>
                <a:gd name="connsiteY4" fmla="*/ 303998 h 303998"/>
                <a:gd name="connsiteX5" fmla="*/ 0 w 132906"/>
                <a:gd name="connsiteY5" fmla="*/ 80271 h 303998"/>
                <a:gd name="connsiteX6" fmla="*/ 101895 w 132906"/>
                <a:gd name="connsiteY6" fmla="*/ 135561 h 303998"/>
                <a:gd name="connsiteX7" fmla="*/ 60428 w 132906"/>
                <a:gd name="connsiteY7" fmla="*/ 34020 h 303998"/>
                <a:gd name="connsiteX8" fmla="*/ 31012 w 132906"/>
                <a:gd name="connsiteY8" fmla="*/ 77968 h 303998"/>
                <a:gd name="connsiteX9" fmla="*/ 77573 w 132906"/>
                <a:gd name="connsiteY9" fmla="*/ 82486 h 303998"/>
                <a:gd name="connsiteX10" fmla="*/ 66409 w 132906"/>
                <a:gd name="connsiteY10" fmla="*/ 135605 h 303998"/>
                <a:gd name="connsiteX11" fmla="*/ 101851 w 132906"/>
                <a:gd name="connsiteY11" fmla="*/ 135516 h 303998"/>
                <a:gd name="connsiteX12" fmla="*/ 53163 w 132906"/>
                <a:gd name="connsiteY12" fmla="*/ 86828 h 303998"/>
                <a:gd name="connsiteX13" fmla="*/ 22107 w 132906"/>
                <a:gd name="connsiteY13" fmla="*/ 86828 h 303998"/>
                <a:gd name="connsiteX14" fmla="*/ 26271 w 132906"/>
                <a:gd name="connsiteY14" fmla="*/ 133656 h 303998"/>
                <a:gd name="connsiteX15" fmla="*/ 53163 w 132906"/>
                <a:gd name="connsiteY15" fmla="*/ 135605 h 303998"/>
                <a:gd name="connsiteX16" fmla="*/ 53163 w 132906"/>
                <a:gd name="connsiteY16" fmla="*/ 86828 h 303998"/>
                <a:gd name="connsiteX17" fmla="*/ 22151 w 132906"/>
                <a:gd name="connsiteY17" fmla="*/ 295093 h 303998"/>
                <a:gd name="connsiteX18" fmla="*/ 52542 w 132906"/>
                <a:gd name="connsiteY18" fmla="*/ 287828 h 303998"/>
                <a:gd name="connsiteX19" fmla="*/ 49043 w 132906"/>
                <a:gd name="connsiteY19" fmla="*/ 150845 h 303998"/>
                <a:gd name="connsiteX20" fmla="*/ 22151 w 132906"/>
                <a:gd name="connsiteY20" fmla="*/ 148896 h 303998"/>
                <a:gd name="connsiteX21" fmla="*/ 22151 w 132906"/>
                <a:gd name="connsiteY21" fmla="*/ 295093 h 303998"/>
                <a:gd name="connsiteX22" fmla="*/ 97465 w 132906"/>
                <a:gd name="connsiteY22" fmla="*/ 148896 h 303998"/>
                <a:gd name="connsiteX23" fmla="*/ 66409 w 132906"/>
                <a:gd name="connsiteY23" fmla="*/ 148896 h 303998"/>
                <a:gd name="connsiteX24" fmla="*/ 66498 w 132906"/>
                <a:gd name="connsiteY24" fmla="*/ 299524 h 303998"/>
                <a:gd name="connsiteX25" fmla="*/ 97465 w 132906"/>
                <a:gd name="connsiteY25" fmla="*/ 290663 h 303998"/>
                <a:gd name="connsiteX26" fmla="*/ 97465 w 132906"/>
                <a:gd name="connsiteY26" fmla="*/ 148896 h 30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906" h="303998">
                  <a:moveTo>
                    <a:pt x="0" y="80227"/>
                  </a:moveTo>
                  <a:cubicBezTo>
                    <a:pt x="3367" y="63702"/>
                    <a:pt x="40891" y="7660"/>
                    <a:pt x="57593" y="483"/>
                  </a:cubicBezTo>
                  <a:cubicBezTo>
                    <a:pt x="68624" y="-4258"/>
                    <a:pt x="99193" y="27241"/>
                    <a:pt x="105617" y="36678"/>
                  </a:cubicBezTo>
                  <a:cubicBezTo>
                    <a:pt x="152887" y="106144"/>
                    <a:pt x="113901" y="220222"/>
                    <a:pt x="132907" y="299524"/>
                  </a:cubicBezTo>
                  <a:lnTo>
                    <a:pt x="0" y="303998"/>
                  </a:lnTo>
                  <a:lnTo>
                    <a:pt x="0" y="80271"/>
                  </a:lnTo>
                  <a:close/>
                  <a:moveTo>
                    <a:pt x="101895" y="135561"/>
                  </a:moveTo>
                  <a:cubicBezTo>
                    <a:pt x="94851" y="95954"/>
                    <a:pt x="103623" y="55816"/>
                    <a:pt x="60428" y="34020"/>
                  </a:cubicBezTo>
                  <a:cubicBezTo>
                    <a:pt x="47359" y="45671"/>
                    <a:pt x="29771" y="58209"/>
                    <a:pt x="31012" y="77968"/>
                  </a:cubicBezTo>
                  <a:cubicBezTo>
                    <a:pt x="34423" y="81246"/>
                    <a:pt x="89269" y="69417"/>
                    <a:pt x="77573" y="82486"/>
                  </a:cubicBezTo>
                  <a:cubicBezTo>
                    <a:pt x="56663" y="88246"/>
                    <a:pt x="69821" y="117707"/>
                    <a:pt x="66409" y="135605"/>
                  </a:cubicBezTo>
                  <a:lnTo>
                    <a:pt x="101851" y="135516"/>
                  </a:lnTo>
                  <a:close/>
                  <a:moveTo>
                    <a:pt x="53163" y="86828"/>
                  </a:moveTo>
                  <a:lnTo>
                    <a:pt x="22107" y="86828"/>
                  </a:lnTo>
                  <a:cubicBezTo>
                    <a:pt x="23746" y="97682"/>
                    <a:pt x="17942" y="127941"/>
                    <a:pt x="26271" y="133656"/>
                  </a:cubicBezTo>
                  <a:lnTo>
                    <a:pt x="53163" y="135605"/>
                  </a:lnTo>
                  <a:lnTo>
                    <a:pt x="53163" y="86828"/>
                  </a:lnTo>
                  <a:close/>
                  <a:moveTo>
                    <a:pt x="22151" y="295093"/>
                  </a:moveTo>
                  <a:cubicBezTo>
                    <a:pt x="31676" y="294562"/>
                    <a:pt x="48910" y="298903"/>
                    <a:pt x="52542" y="287828"/>
                  </a:cubicBezTo>
                  <a:lnTo>
                    <a:pt x="49043" y="150845"/>
                  </a:lnTo>
                  <a:lnTo>
                    <a:pt x="22151" y="148896"/>
                  </a:lnTo>
                  <a:lnTo>
                    <a:pt x="22151" y="295093"/>
                  </a:lnTo>
                  <a:close/>
                  <a:moveTo>
                    <a:pt x="97465" y="148896"/>
                  </a:moveTo>
                  <a:lnTo>
                    <a:pt x="66409" y="148896"/>
                  </a:lnTo>
                  <a:cubicBezTo>
                    <a:pt x="65346" y="199577"/>
                    <a:pt x="60118" y="248930"/>
                    <a:pt x="66498" y="299524"/>
                  </a:cubicBezTo>
                  <a:lnTo>
                    <a:pt x="97465" y="290663"/>
                  </a:lnTo>
                  <a:lnTo>
                    <a:pt x="97465" y="14889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717B515-82A2-5BB6-B299-05A0AF417473}"/>
                </a:ext>
              </a:extLst>
            </p:cNvPr>
            <p:cNvSpPr/>
            <p:nvPr/>
          </p:nvSpPr>
          <p:spPr>
            <a:xfrm>
              <a:off x="-11421136" y="4645916"/>
              <a:ext cx="126660" cy="304957"/>
            </a:xfrm>
            <a:custGeom>
              <a:avLst/>
              <a:gdLst>
                <a:gd name="connsiteX0" fmla="*/ 125372 w 126660"/>
                <a:gd name="connsiteY0" fmla="*/ 304913 h 304957"/>
                <a:gd name="connsiteX1" fmla="*/ 1326 w 126660"/>
                <a:gd name="connsiteY1" fmla="*/ 304913 h 304957"/>
                <a:gd name="connsiteX2" fmla="*/ 1547 w 126660"/>
                <a:gd name="connsiteY2" fmla="*/ 165183 h 304957"/>
                <a:gd name="connsiteX3" fmla="*/ 2389 w 126660"/>
                <a:gd name="connsiteY3" fmla="*/ 82250 h 304957"/>
                <a:gd name="connsiteX4" fmla="*/ 61887 w 126660"/>
                <a:gd name="connsiteY4" fmla="*/ 24 h 304957"/>
                <a:gd name="connsiteX5" fmla="*/ 117354 w 126660"/>
                <a:gd name="connsiteY5" fmla="*/ 58238 h 304957"/>
                <a:gd name="connsiteX6" fmla="*/ 125195 w 126660"/>
                <a:gd name="connsiteY6" fmla="*/ 165228 h 304957"/>
                <a:gd name="connsiteX7" fmla="*/ 125417 w 126660"/>
                <a:gd name="connsiteY7" fmla="*/ 304957 h 304957"/>
                <a:gd name="connsiteX8" fmla="*/ 98791 w 126660"/>
                <a:gd name="connsiteY8" fmla="*/ 136564 h 304957"/>
                <a:gd name="connsiteX9" fmla="*/ 52983 w 126660"/>
                <a:gd name="connsiteY9" fmla="*/ 39542 h 304957"/>
                <a:gd name="connsiteX10" fmla="*/ 20952 w 126660"/>
                <a:gd name="connsiteY10" fmla="*/ 132400 h 304957"/>
                <a:gd name="connsiteX11" fmla="*/ 50059 w 126660"/>
                <a:gd name="connsiteY11" fmla="*/ 136564 h 304957"/>
                <a:gd name="connsiteX12" fmla="*/ 50679 w 126660"/>
                <a:gd name="connsiteY12" fmla="*/ 81807 h 304957"/>
                <a:gd name="connsiteX13" fmla="*/ 72165 w 126660"/>
                <a:gd name="connsiteY13" fmla="*/ 74541 h 304957"/>
                <a:gd name="connsiteX14" fmla="*/ 63836 w 126660"/>
                <a:gd name="connsiteY14" fmla="*/ 131558 h 304957"/>
                <a:gd name="connsiteX15" fmla="*/ 98791 w 126660"/>
                <a:gd name="connsiteY15" fmla="*/ 136564 h 304957"/>
                <a:gd name="connsiteX16" fmla="*/ 50059 w 126660"/>
                <a:gd name="connsiteY16" fmla="*/ 149855 h 304957"/>
                <a:gd name="connsiteX17" fmla="*/ 19003 w 126660"/>
                <a:gd name="connsiteY17" fmla="*/ 149855 h 304957"/>
                <a:gd name="connsiteX18" fmla="*/ 23477 w 126660"/>
                <a:gd name="connsiteY18" fmla="*/ 296008 h 304957"/>
                <a:gd name="connsiteX19" fmla="*/ 50014 w 126660"/>
                <a:gd name="connsiteY19" fmla="*/ 296008 h 304957"/>
                <a:gd name="connsiteX20" fmla="*/ 50014 w 126660"/>
                <a:gd name="connsiteY20" fmla="*/ 149855 h 304957"/>
                <a:gd name="connsiteX21" fmla="*/ 94361 w 126660"/>
                <a:gd name="connsiteY21" fmla="*/ 149855 h 304957"/>
                <a:gd name="connsiteX22" fmla="*/ 67824 w 126660"/>
                <a:gd name="connsiteY22" fmla="*/ 149855 h 304957"/>
                <a:gd name="connsiteX23" fmla="*/ 67691 w 126660"/>
                <a:gd name="connsiteY23" fmla="*/ 293926 h 304957"/>
                <a:gd name="connsiteX24" fmla="*/ 94361 w 126660"/>
                <a:gd name="connsiteY24" fmla="*/ 300483 h 304957"/>
                <a:gd name="connsiteX25" fmla="*/ 94361 w 126660"/>
                <a:gd name="connsiteY25" fmla="*/ 149855 h 3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660" h="304957">
                  <a:moveTo>
                    <a:pt x="125372" y="304913"/>
                  </a:moveTo>
                  <a:lnTo>
                    <a:pt x="1326" y="304913"/>
                  </a:lnTo>
                  <a:cubicBezTo>
                    <a:pt x="1370" y="258396"/>
                    <a:pt x="1149" y="211745"/>
                    <a:pt x="1547" y="165183"/>
                  </a:cubicBezTo>
                  <a:cubicBezTo>
                    <a:pt x="1769" y="138514"/>
                    <a:pt x="-2573" y="111090"/>
                    <a:pt x="2389" y="82250"/>
                  </a:cubicBezTo>
                  <a:cubicBezTo>
                    <a:pt x="5845" y="62314"/>
                    <a:pt x="41242" y="1752"/>
                    <a:pt x="61887" y="24"/>
                  </a:cubicBezTo>
                  <a:cubicBezTo>
                    <a:pt x="76551" y="-1216"/>
                    <a:pt x="111639" y="45124"/>
                    <a:pt x="117354" y="58238"/>
                  </a:cubicBezTo>
                  <a:cubicBezTo>
                    <a:pt x="132018" y="91819"/>
                    <a:pt x="124885" y="131071"/>
                    <a:pt x="125195" y="165228"/>
                  </a:cubicBezTo>
                  <a:cubicBezTo>
                    <a:pt x="125594" y="211790"/>
                    <a:pt x="125328" y="258440"/>
                    <a:pt x="125417" y="304957"/>
                  </a:cubicBezTo>
                  <a:close/>
                  <a:moveTo>
                    <a:pt x="98791" y="136564"/>
                  </a:moveTo>
                  <a:cubicBezTo>
                    <a:pt x="104240" y="112641"/>
                    <a:pt x="88469" y="27758"/>
                    <a:pt x="52983" y="39542"/>
                  </a:cubicBezTo>
                  <a:cubicBezTo>
                    <a:pt x="41907" y="43219"/>
                    <a:pt x="8281" y="116362"/>
                    <a:pt x="20952" y="132400"/>
                  </a:cubicBezTo>
                  <a:lnTo>
                    <a:pt x="50059" y="136564"/>
                  </a:lnTo>
                  <a:lnTo>
                    <a:pt x="50679" y="81807"/>
                  </a:lnTo>
                  <a:lnTo>
                    <a:pt x="72165" y="74541"/>
                  </a:lnTo>
                  <a:lnTo>
                    <a:pt x="63836" y="131558"/>
                  </a:lnTo>
                  <a:lnTo>
                    <a:pt x="98791" y="136564"/>
                  </a:lnTo>
                  <a:close/>
                  <a:moveTo>
                    <a:pt x="50059" y="149855"/>
                  </a:moveTo>
                  <a:lnTo>
                    <a:pt x="19003" y="149855"/>
                  </a:lnTo>
                  <a:cubicBezTo>
                    <a:pt x="19800" y="198588"/>
                    <a:pt x="16211" y="247719"/>
                    <a:pt x="23477" y="296008"/>
                  </a:cubicBezTo>
                  <a:lnTo>
                    <a:pt x="50014" y="296008"/>
                  </a:lnTo>
                  <a:cubicBezTo>
                    <a:pt x="50014" y="296008"/>
                    <a:pt x="50014" y="149855"/>
                    <a:pt x="50014" y="149855"/>
                  </a:cubicBezTo>
                  <a:close/>
                  <a:moveTo>
                    <a:pt x="94361" y="149855"/>
                  </a:moveTo>
                  <a:lnTo>
                    <a:pt x="67824" y="149855"/>
                  </a:lnTo>
                  <a:cubicBezTo>
                    <a:pt x="64767" y="170721"/>
                    <a:pt x="57413" y="286217"/>
                    <a:pt x="67691" y="293926"/>
                  </a:cubicBezTo>
                  <a:lnTo>
                    <a:pt x="94361" y="300483"/>
                  </a:lnTo>
                  <a:lnTo>
                    <a:pt x="94361" y="1498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7741BC9-2C03-11B4-2CB0-1CE5999E736A}"/>
                </a:ext>
              </a:extLst>
            </p:cNvPr>
            <p:cNvSpPr/>
            <p:nvPr/>
          </p:nvSpPr>
          <p:spPr>
            <a:xfrm>
              <a:off x="-11678025" y="4651501"/>
              <a:ext cx="129738" cy="299327"/>
            </a:xfrm>
            <a:custGeom>
              <a:avLst/>
              <a:gdLst>
                <a:gd name="connsiteX0" fmla="*/ 129738 w 129738"/>
                <a:gd name="connsiteY0" fmla="*/ 299328 h 299327"/>
                <a:gd name="connsiteX1" fmla="*/ 7907 w 129738"/>
                <a:gd name="connsiteY1" fmla="*/ 299328 h 299327"/>
                <a:gd name="connsiteX2" fmla="*/ 5869 w 129738"/>
                <a:gd name="connsiteY2" fmla="*/ 213115 h 299327"/>
                <a:gd name="connsiteX3" fmla="*/ 22660 w 129738"/>
                <a:gd name="connsiteY3" fmla="*/ 43836 h 299327"/>
                <a:gd name="connsiteX4" fmla="*/ 109492 w 129738"/>
                <a:gd name="connsiteY4" fmla="*/ 33779 h 299327"/>
                <a:gd name="connsiteX5" fmla="*/ 129694 w 129738"/>
                <a:gd name="connsiteY5" fmla="*/ 80031 h 299327"/>
                <a:gd name="connsiteX6" fmla="*/ 129694 w 129738"/>
                <a:gd name="connsiteY6" fmla="*/ 299328 h 299327"/>
                <a:gd name="connsiteX7" fmla="*/ 80120 w 129738"/>
                <a:gd name="connsiteY7" fmla="*/ 38874 h 299327"/>
                <a:gd name="connsiteX8" fmla="*/ 23413 w 129738"/>
                <a:gd name="connsiteY8" fmla="*/ 130979 h 299327"/>
                <a:gd name="connsiteX9" fmla="*/ 61424 w 129738"/>
                <a:gd name="connsiteY9" fmla="*/ 126681 h 299327"/>
                <a:gd name="connsiteX10" fmla="*/ 58988 w 129738"/>
                <a:gd name="connsiteY10" fmla="*/ 85082 h 299327"/>
                <a:gd name="connsiteX11" fmla="*/ 50039 w 129738"/>
                <a:gd name="connsiteY11" fmla="*/ 77860 h 299327"/>
                <a:gd name="connsiteX12" fmla="*/ 80164 w 129738"/>
                <a:gd name="connsiteY12" fmla="*/ 74670 h 299327"/>
                <a:gd name="connsiteX13" fmla="*/ 72145 w 129738"/>
                <a:gd name="connsiteY13" fmla="*/ 130979 h 299327"/>
                <a:gd name="connsiteX14" fmla="*/ 107632 w 129738"/>
                <a:gd name="connsiteY14" fmla="*/ 130979 h 299327"/>
                <a:gd name="connsiteX15" fmla="*/ 101917 w 129738"/>
                <a:gd name="connsiteY15" fmla="*/ 76841 h 299327"/>
                <a:gd name="connsiteX16" fmla="*/ 80120 w 129738"/>
                <a:gd name="connsiteY16" fmla="*/ 38918 h 299327"/>
                <a:gd name="connsiteX17" fmla="*/ 27843 w 129738"/>
                <a:gd name="connsiteY17" fmla="*/ 144269 h 299327"/>
                <a:gd name="connsiteX18" fmla="*/ 27843 w 129738"/>
                <a:gd name="connsiteY18" fmla="*/ 283822 h 299327"/>
                <a:gd name="connsiteX19" fmla="*/ 23413 w 129738"/>
                <a:gd name="connsiteY19" fmla="*/ 290423 h 299327"/>
                <a:gd name="connsiteX20" fmla="*/ 54425 w 129738"/>
                <a:gd name="connsiteY20" fmla="*/ 290423 h 299327"/>
                <a:gd name="connsiteX21" fmla="*/ 58855 w 129738"/>
                <a:gd name="connsiteY21" fmla="*/ 148700 h 299327"/>
                <a:gd name="connsiteX22" fmla="*/ 27799 w 129738"/>
                <a:gd name="connsiteY22" fmla="*/ 144269 h 299327"/>
                <a:gd name="connsiteX23" fmla="*/ 103157 w 129738"/>
                <a:gd name="connsiteY23" fmla="*/ 148700 h 299327"/>
                <a:gd name="connsiteX24" fmla="*/ 72145 w 129738"/>
                <a:gd name="connsiteY24" fmla="*/ 148700 h 299327"/>
                <a:gd name="connsiteX25" fmla="*/ 72145 w 129738"/>
                <a:gd name="connsiteY25" fmla="*/ 290467 h 299327"/>
                <a:gd name="connsiteX26" fmla="*/ 103157 w 129738"/>
                <a:gd name="connsiteY26" fmla="*/ 290467 h 299327"/>
                <a:gd name="connsiteX27" fmla="*/ 103157 w 129738"/>
                <a:gd name="connsiteY27" fmla="*/ 148700 h 2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738" h="299327">
                  <a:moveTo>
                    <a:pt x="129738" y="299328"/>
                  </a:moveTo>
                  <a:lnTo>
                    <a:pt x="7907" y="299328"/>
                  </a:lnTo>
                  <a:cubicBezTo>
                    <a:pt x="-8219" y="275803"/>
                    <a:pt x="5205" y="238988"/>
                    <a:pt x="5869" y="213115"/>
                  </a:cubicBezTo>
                  <a:cubicBezTo>
                    <a:pt x="7420" y="155035"/>
                    <a:pt x="-4675" y="96290"/>
                    <a:pt x="22660" y="43836"/>
                  </a:cubicBezTo>
                  <a:cubicBezTo>
                    <a:pt x="48798" y="-6270"/>
                    <a:pt x="74139" y="-18409"/>
                    <a:pt x="109492" y="33779"/>
                  </a:cubicBezTo>
                  <a:cubicBezTo>
                    <a:pt x="113479" y="39672"/>
                    <a:pt x="129694" y="76044"/>
                    <a:pt x="129694" y="80031"/>
                  </a:cubicBezTo>
                  <a:lnTo>
                    <a:pt x="129694" y="299328"/>
                  </a:lnTo>
                  <a:close/>
                  <a:moveTo>
                    <a:pt x="80120" y="38874"/>
                  </a:moveTo>
                  <a:cubicBezTo>
                    <a:pt x="47380" y="19868"/>
                    <a:pt x="15749" y="123226"/>
                    <a:pt x="23413" y="130979"/>
                  </a:cubicBezTo>
                  <a:lnTo>
                    <a:pt x="61424" y="126681"/>
                  </a:lnTo>
                  <a:lnTo>
                    <a:pt x="58988" y="85082"/>
                  </a:lnTo>
                  <a:lnTo>
                    <a:pt x="50039" y="77860"/>
                  </a:lnTo>
                  <a:cubicBezTo>
                    <a:pt x="55798" y="81094"/>
                    <a:pt x="83044" y="59164"/>
                    <a:pt x="80164" y="74670"/>
                  </a:cubicBezTo>
                  <a:cubicBezTo>
                    <a:pt x="78702" y="82556"/>
                    <a:pt x="69443" y="128232"/>
                    <a:pt x="72145" y="130979"/>
                  </a:cubicBezTo>
                  <a:lnTo>
                    <a:pt x="107632" y="130979"/>
                  </a:lnTo>
                  <a:cubicBezTo>
                    <a:pt x="108651" y="112106"/>
                    <a:pt x="107809" y="94917"/>
                    <a:pt x="101917" y="76841"/>
                  </a:cubicBezTo>
                  <a:cubicBezTo>
                    <a:pt x="99746" y="70196"/>
                    <a:pt x="83708" y="41001"/>
                    <a:pt x="80120" y="38918"/>
                  </a:cubicBezTo>
                  <a:close/>
                  <a:moveTo>
                    <a:pt x="27843" y="144269"/>
                  </a:moveTo>
                  <a:lnTo>
                    <a:pt x="27843" y="283822"/>
                  </a:lnTo>
                  <a:cubicBezTo>
                    <a:pt x="27843" y="284752"/>
                    <a:pt x="21198" y="288828"/>
                    <a:pt x="23413" y="290423"/>
                  </a:cubicBezTo>
                  <a:lnTo>
                    <a:pt x="54425" y="290423"/>
                  </a:lnTo>
                  <a:cubicBezTo>
                    <a:pt x="54425" y="290423"/>
                    <a:pt x="58855" y="148700"/>
                    <a:pt x="58855" y="148700"/>
                  </a:cubicBezTo>
                  <a:lnTo>
                    <a:pt x="27799" y="144269"/>
                  </a:lnTo>
                  <a:close/>
                  <a:moveTo>
                    <a:pt x="103157" y="148700"/>
                  </a:moveTo>
                  <a:lnTo>
                    <a:pt x="72145" y="148700"/>
                  </a:lnTo>
                  <a:lnTo>
                    <a:pt x="72145" y="290467"/>
                  </a:lnTo>
                  <a:lnTo>
                    <a:pt x="103157" y="290467"/>
                  </a:lnTo>
                  <a:lnTo>
                    <a:pt x="103157" y="1487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2ECA47A-14EB-F6B6-4A0B-FF9551ADBB59}"/>
                </a:ext>
              </a:extLst>
            </p:cNvPr>
            <p:cNvSpPr/>
            <p:nvPr/>
          </p:nvSpPr>
          <p:spPr>
            <a:xfrm>
              <a:off x="-11672333" y="5034902"/>
              <a:ext cx="124046" cy="301356"/>
            </a:xfrm>
            <a:custGeom>
              <a:avLst/>
              <a:gdLst>
                <a:gd name="connsiteX0" fmla="*/ 124047 w 124046"/>
                <a:gd name="connsiteY0" fmla="*/ 301357 h 301356"/>
                <a:gd name="connsiteX1" fmla="*/ 0 w 124046"/>
                <a:gd name="connsiteY1" fmla="*/ 301357 h 301356"/>
                <a:gd name="connsiteX2" fmla="*/ 0 w 124046"/>
                <a:gd name="connsiteY2" fmla="*/ 86491 h 301356"/>
                <a:gd name="connsiteX3" fmla="*/ 64637 w 124046"/>
                <a:gd name="connsiteY3" fmla="*/ 12 h 301356"/>
                <a:gd name="connsiteX4" fmla="*/ 124047 w 124046"/>
                <a:gd name="connsiteY4" fmla="*/ 73200 h 301356"/>
                <a:gd name="connsiteX5" fmla="*/ 124047 w 124046"/>
                <a:gd name="connsiteY5" fmla="*/ 301357 h 301356"/>
                <a:gd name="connsiteX6" fmla="*/ 101895 w 124046"/>
                <a:gd name="connsiteY6" fmla="*/ 133008 h 301356"/>
                <a:gd name="connsiteX7" fmla="*/ 60694 w 124046"/>
                <a:gd name="connsiteY7" fmla="*/ 36030 h 301356"/>
                <a:gd name="connsiteX8" fmla="*/ 22151 w 124046"/>
                <a:gd name="connsiteY8" fmla="*/ 133008 h 301356"/>
                <a:gd name="connsiteX9" fmla="*/ 53207 w 124046"/>
                <a:gd name="connsiteY9" fmla="*/ 133008 h 301356"/>
                <a:gd name="connsiteX10" fmla="*/ 53827 w 124046"/>
                <a:gd name="connsiteY10" fmla="*/ 78250 h 301356"/>
                <a:gd name="connsiteX11" fmla="*/ 75314 w 124046"/>
                <a:gd name="connsiteY11" fmla="*/ 70985 h 301356"/>
                <a:gd name="connsiteX12" fmla="*/ 66453 w 124046"/>
                <a:gd name="connsiteY12" fmla="*/ 133008 h 301356"/>
                <a:gd name="connsiteX13" fmla="*/ 101940 w 124046"/>
                <a:gd name="connsiteY13" fmla="*/ 133008 h 301356"/>
                <a:gd name="connsiteX14" fmla="*/ 53163 w 124046"/>
                <a:gd name="connsiteY14" fmla="*/ 150729 h 301356"/>
                <a:gd name="connsiteX15" fmla="*/ 22151 w 124046"/>
                <a:gd name="connsiteY15" fmla="*/ 150729 h 301356"/>
                <a:gd name="connsiteX16" fmla="*/ 22151 w 124046"/>
                <a:gd name="connsiteY16" fmla="*/ 292496 h 301356"/>
                <a:gd name="connsiteX17" fmla="*/ 45676 w 124046"/>
                <a:gd name="connsiteY17" fmla="*/ 292674 h 301356"/>
                <a:gd name="connsiteX18" fmla="*/ 53163 w 124046"/>
                <a:gd name="connsiteY18" fmla="*/ 281421 h 301356"/>
                <a:gd name="connsiteX19" fmla="*/ 53163 w 124046"/>
                <a:gd name="connsiteY19" fmla="*/ 150729 h 301356"/>
                <a:gd name="connsiteX20" fmla="*/ 97465 w 124046"/>
                <a:gd name="connsiteY20" fmla="*/ 150729 h 301356"/>
                <a:gd name="connsiteX21" fmla="*/ 66453 w 124046"/>
                <a:gd name="connsiteY21" fmla="*/ 150729 h 301356"/>
                <a:gd name="connsiteX22" fmla="*/ 66453 w 124046"/>
                <a:gd name="connsiteY22" fmla="*/ 292496 h 301356"/>
                <a:gd name="connsiteX23" fmla="*/ 97465 w 124046"/>
                <a:gd name="connsiteY23" fmla="*/ 292496 h 301356"/>
                <a:gd name="connsiteX24" fmla="*/ 97465 w 124046"/>
                <a:gd name="connsiteY24" fmla="*/ 150729 h 30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046" h="301356">
                  <a:moveTo>
                    <a:pt x="124047" y="301357"/>
                  </a:moveTo>
                  <a:lnTo>
                    <a:pt x="0" y="301357"/>
                  </a:lnTo>
                  <a:lnTo>
                    <a:pt x="0" y="86491"/>
                  </a:lnTo>
                  <a:cubicBezTo>
                    <a:pt x="0" y="68858"/>
                    <a:pt x="41600" y="1209"/>
                    <a:pt x="64637" y="12"/>
                  </a:cubicBezTo>
                  <a:cubicBezTo>
                    <a:pt x="83687" y="-962"/>
                    <a:pt x="124047" y="56321"/>
                    <a:pt x="124047" y="73200"/>
                  </a:cubicBezTo>
                  <a:lnTo>
                    <a:pt x="124047" y="301357"/>
                  </a:lnTo>
                  <a:close/>
                  <a:moveTo>
                    <a:pt x="101895" y="133008"/>
                  </a:moveTo>
                  <a:cubicBezTo>
                    <a:pt x="110180" y="112585"/>
                    <a:pt x="85592" y="29518"/>
                    <a:pt x="60694" y="36030"/>
                  </a:cubicBezTo>
                  <a:cubicBezTo>
                    <a:pt x="31942" y="60175"/>
                    <a:pt x="16791" y="95262"/>
                    <a:pt x="22151" y="133008"/>
                  </a:cubicBezTo>
                  <a:lnTo>
                    <a:pt x="53207" y="133008"/>
                  </a:lnTo>
                  <a:cubicBezTo>
                    <a:pt x="53207" y="133008"/>
                    <a:pt x="53827" y="78250"/>
                    <a:pt x="53827" y="78250"/>
                  </a:cubicBezTo>
                  <a:lnTo>
                    <a:pt x="75314" y="70985"/>
                  </a:lnTo>
                  <a:cubicBezTo>
                    <a:pt x="66232" y="91984"/>
                    <a:pt x="64726" y="110015"/>
                    <a:pt x="66453" y="133008"/>
                  </a:cubicBezTo>
                  <a:lnTo>
                    <a:pt x="101940" y="133008"/>
                  </a:lnTo>
                  <a:close/>
                  <a:moveTo>
                    <a:pt x="53163" y="150729"/>
                  </a:moveTo>
                  <a:lnTo>
                    <a:pt x="22151" y="150729"/>
                  </a:lnTo>
                  <a:lnTo>
                    <a:pt x="22151" y="292496"/>
                  </a:lnTo>
                  <a:lnTo>
                    <a:pt x="45676" y="292674"/>
                  </a:lnTo>
                  <a:cubicBezTo>
                    <a:pt x="48600" y="291787"/>
                    <a:pt x="53163" y="282661"/>
                    <a:pt x="53163" y="281421"/>
                  </a:cubicBezTo>
                  <a:lnTo>
                    <a:pt x="53163" y="150729"/>
                  </a:lnTo>
                  <a:close/>
                  <a:moveTo>
                    <a:pt x="97465" y="150729"/>
                  </a:moveTo>
                  <a:lnTo>
                    <a:pt x="66453" y="150729"/>
                  </a:lnTo>
                  <a:lnTo>
                    <a:pt x="66453" y="292496"/>
                  </a:lnTo>
                  <a:lnTo>
                    <a:pt x="97465" y="292496"/>
                  </a:lnTo>
                  <a:lnTo>
                    <a:pt x="97465" y="15072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6637AB-6201-92F7-31E2-AFA3EEDACE35}"/>
                </a:ext>
              </a:extLst>
            </p:cNvPr>
            <p:cNvSpPr/>
            <p:nvPr/>
          </p:nvSpPr>
          <p:spPr>
            <a:xfrm>
              <a:off x="-12373455" y="5043646"/>
              <a:ext cx="197368" cy="443284"/>
            </a:xfrm>
            <a:custGeom>
              <a:avLst/>
              <a:gdLst>
                <a:gd name="connsiteX0" fmla="*/ 191645 w 197368"/>
                <a:gd name="connsiteY0" fmla="*/ 443241 h 443284"/>
                <a:gd name="connsiteX1" fmla="*/ 1145 w 197368"/>
                <a:gd name="connsiteY1" fmla="*/ 443241 h 443284"/>
                <a:gd name="connsiteX2" fmla="*/ 968 w 197368"/>
                <a:gd name="connsiteY2" fmla="*/ 201615 h 443284"/>
                <a:gd name="connsiteX3" fmla="*/ 43631 w 197368"/>
                <a:gd name="connsiteY3" fmla="*/ 40488 h 443284"/>
                <a:gd name="connsiteX4" fmla="*/ 92142 w 197368"/>
                <a:gd name="connsiteY4" fmla="*/ 84 h 443284"/>
                <a:gd name="connsiteX5" fmla="*/ 174677 w 197368"/>
                <a:gd name="connsiteY5" fmla="*/ 77037 h 443284"/>
                <a:gd name="connsiteX6" fmla="*/ 196297 w 197368"/>
                <a:gd name="connsiteY6" fmla="*/ 232627 h 443284"/>
                <a:gd name="connsiteX7" fmla="*/ 191645 w 197368"/>
                <a:gd name="connsiteY7" fmla="*/ 443285 h 443284"/>
                <a:gd name="connsiteX8" fmla="*/ 85320 w 197368"/>
                <a:gd name="connsiteY8" fmla="*/ 197363 h 443284"/>
                <a:gd name="connsiteX9" fmla="*/ 85320 w 197368"/>
                <a:gd name="connsiteY9" fmla="*/ 124264 h 443284"/>
                <a:gd name="connsiteX10" fmla="*/ 107471 w 197368"/>
                <a:gd name="connsiteY10" fmla="*/ 124264 h 443284"/>
                <a:gd name="connsiteX11" fmla="*/ 103661 w 197368"/>
                <a:gd name="connsiteY11" fmla="*/ 199002 h 443284"/>
                <a:gd name="connsiteX12" fmla="*/ 151773 w 197368"/>
                <a:gd name="connsiteY12" fmla="*/ 204008 h 443284"/>
                <a:gd name="connsiteX13" fmla="*/ 147387 w 197368"/>
                <a:gd name="connsiteY13" fmla="*/ 124264 h 443284"/>
                <a:gd name="connsiteX14" fmla="*/ 125236 w 197368"/>
                <a:gd name="connsiteY14" fmla="*/ 124264 h 443284"/>
                <a:gd name="connsiteX15" fmla="*/ 151773 w 197368"/>
                <a:gd name="connsiteY15" fmla="*/ 119834 h 443284"/>
                <a:gd name="connsiteX16" fmla="*/ 93781 w 197368"/>
                <a:gd name="connsiteY16" fmla="*/ 46513 h 443284"/>
                <a:gd name="connsiteX17" fmla="*/ 37207 w 197368"/>
                <a:gd name="connsiteY17" fmla="*/ 199002 h 443284"/>
                <a:gd name="connsiteX18" fmla="*/ 85320 w 197368"/>
                <a:gd name="connsiteY18" fmla="*/ 197407 h 443284"/>
                <a:gd name="connsiteX19" fmla="*/ 80889 w 197368"/>
                <a:gd name="connsiteY19" fmla="*/ 221729 h 443284"/>
                <a:gd name="connsiteX20" fmla="*/ 36587 w 197368"/>
                <a:gd name="connsiteY20" fmla="*/ 221729 h 443284"/>
                <a:gd name="connsiteX21" fmla="*/ 36587 w 197368"/>
                <a:gd name="connsiteY21" fmla="*/ 438810 h 443284"/>
                <a:gd name="connsiteX22" fmla="*/ 80889 w 197368"/>
                <a:gd name="connsiteY22" fmla="*/ 438810 h 443284"/>
                <a:gd name="connsiteX23" fmla="*/ 80889 w 197368"/>
                <a:gd name="connsiteY23" fmla="*/ 221729 h 443284"/>
                <a:gd name="connsiteX24" fmla="*/ 151773 w 197368"/>
                <a:gd name="connsiteY24" fmla="*/ 221729 h 443284"/>
                <a:gd name="connsiteX25" fmla="*/ 103041 w 197368"/>
                <a:gd name="connsiteY25" fmla="*/ 221729 h 443284"/>
                <a:gd name="connsiteX26" fmla="*/ 103041 w 197368"/>
                <a:gd name="connsiteY26" fmla="*/ 438810 h 443284"/>
                <a:gd name="connsiteX27" fmla="*/ 151773 w 197368"/>
                <a:gd name="connsiteY27" fmla="*/ 438810 h 443284"/>
                <a:gd name="connsiteX28" fmla="*/ 151773 w 197368"/>
                <a:gd name="connsiteY28" fmla="*/ 221729 h 4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7368" h="443284">
                  <a:moveTo>
                    <a:pt x="191645" y="443241"/>
                  </a:moveTo>
                  <a:lnTo>
                    <a:pt x="1145" y="443241"/>
                  </a:lnTo>
                  <a:cubicBezTo>
                    <a:pt x="3715" y="362965"/>
                    <a:pt x="-2222" y="281847"/>
                    <a:pt x="968" y="201615"/>
                  </a:cubicBezTo>
                  <a:cubicBezTo>
                    <a:pt x="3449" y="138884"/>
                    <a:pt x="2740" y="90993"/>
                    <a:pt x="43631" y="40488"/>
                  </a:cubicBezTo>
                  <a:cubicBezTo>
                    <a:pt x="50409" y="32115"/>
                    <a:pt x="83858" y="970"/>
                    <a:pt x="92142" y="84"/>
                  </a:cubicBezTo>
                  <a:cubicBezTo>
                    <a:pt x="116508" y="-2529"/>
                    <a:pt x="163380" y="56393"/>
                    <a:pt x="174677" y="77037"/>
                  </a:cubicBezTo>
                  <a:cubicBezTo>
                    <a:pt x="196297" y="116511"/>
                    <a:pt x="194835" y="186065"/>
                    <a:pt x="196297" y="232627"/>
                  </a:cubicBezTo>
                  <a:cubicBezTo>
                    <a:pt x="198512" y="302448"/>
                    <a:pt x="197449" y="374085"/>
                    <a:pt x="191645" y="443285"/>
                  </a:cubicBezTo>
                  <a:close/>
                  <a:moveTo>
                    <a:pt x="85320" y="197363"/>
                  </a:moveTo>
                  <a:lnTo>
                    <a:pt x="85320" y="124264"/>
                  </a:lnTo>
                  <a:lnTo>
                    <a:pt x="107471" y="124264"/>
                  </a:lnTo>
                  <a:cubicBezTo>
                    <a:pt x="102686" y="148807"/>
                    <a:pt x="92054" y="174502"/>
                    <a:pt x="103661" y="199002"/>
                  </a:cubicBezTo>
                  <a:lnTo>
                    <a:pt x="151773" y="204008"/>
                  </a:lnTo>
                  <a:lnTo>
                    <a:pt x="147387" y="124264"/>
                  </a:lnTo>
                  <a:lnTo>
                    <a:pt x="125236" y="124264"/>
                  </a:lnTo>
                  <a:cubicBezTo>
                    <a:pt x="125236" y="124264"/>
                    <a:pt x="151773" y="119834"/>
                    <a:pt x="151773" y="119834"/>
                  </a:cubicBezTo>
                  <a:cubicBezTo>
                    <a:pt x="153501" y="100606"/>
                    <a:pt x="111192" y="42703"/>
                    <a:pt x="93781" y="46513"/>
                  </a:cubicBezTo>
                  <a:cubicBezTo>
                    <a:pt x="54529" y="55108"/>
                    <a:pt x="25689" y="163604"/>
                    <a:pt x="37207" y="199002"/>
                  </a:cubicBezTo>
                  <a:cubicBezTo>
                    <a:pt x="46688" y="204540"/>
                    <a:pt x="81775" y="208837"/>
                    <a:pt x="85320" y="197407"/>
                  </a:cubicBezTo>
                  <a:close/>
                  <a:moveTo>
                    <a:pt x="80889" y="221729"/>
                  </a:moveTo>
                  <a:lnTo>
                    <a:pt x="36587" y="221729"/>
                  </a:lnTo>
                  <a:lnTo>
                    <a:pt x="36587" y="438810"/>
                  </a:lnTo>
                  <a:lnTo>
                    <a:pt x="80889" y="438810"/>
                  </a:lnTo>
                  <a:lnTo>
                    <a:pt x="80889" y="221729"/>
                  </a:lnTo>
                  <a:close/>
                  <a:moveTo>
                    <a:pt x="151773" y="221729"/>
                  </a:moveTo>
                  <a:lnTo>
                    <a:pt x="103041" y="221729"/>
                  </a:lnTo>
                  <a:lnTo>
                    <a:pt x="103041" y="438810"/>
                  </a:lnTo>
                  <a:lnTo>
                    <a:pt x="151773" y="438810"/>
                  </a:lnTo>
                  <a:lnTo>
                    <a:pt x="151773" y="22172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16DA778-E168-B9F7-1E76-F5575C2605D6}"/>
                </a:ext>
              </a:extLst>
            </p:cNvPr>
            <p:cNvSpPr/>
            <p:nvPr/>
          </p:nvSpPr>
          <p:spPr>
            <a:xfrm>
              <a:off x="-12372310" y="5637349"/>
              <a:ext cx="190500" cy="447776"/>
            </a:xfrm>
            <a:custGeom>
              <a:avLst/>
              <a:gdLst>
                <a:gd name="connsiteX0" fmla="*/ 190500 w 190500"/>
                <a:gd name="connsiteY0" fmla="*/ 447620 h 447776"/>
                <a:gd name="connsiteX1" fmla="*/ 11297 w 190500"/>
                <a:gd name="connsiteY1" fmla="*/ 447753 h 447776"/>
                <a:gd name="connsiteX2" fmla="*/ 0 w 190500"/>
                <a:gd name="connsiteY2" fmla="*/ 440974 h 447776"/>
                <a:gd name="connsiteX3" fmla="*/ 0 w 190500"/>
                <a:gd name="connsiteY3" fmla="*/ 161870 h 447776"/>
                <a:gd name="connsiteX4" fmla="*/ 5494 w 190500"/>
                <a:gd name="connsiteY4" fmla="*/ 109770 h 447776"/>
                <a:gd name="connsiteX5" fmla="*/ 39828 w 190500"/>
                <a:gd name="connsiteY5" fmla="*/ 46639 h 447776"/>
                <a:gd name="connsiteX6" fmla="*/ 90997 w 190500"/>
                <a:gd name="connsiteY6" fmla="*/ 77 h 447776"/>
                <a:gd name="connsiteX7" fmla="*/ 190500 w 190500"/>
                <a:gd name="connsiteY7" fmla="*/ 122042 h 447776"/>
                <a:gd name="connsiteX8" fmla="*/ 190500 w 190500"/>
                <a:gd name="connsiteY8" fmla="*/ 447664 h 447776"/>
                <a:gd name="connsiteX9" fmla="*/ 84174 w 190500"/>
                <a:gd name="connsiteY9" fmla="*/ 197312 h 447776"/>
                <a:gd name="connsiteX10" fmla="*/ 84174 w 190500"/>
                <a:gd name="connsiteY10" fmla="*/ 128643 h 447776"/>
                <a:gd name="connsiteX11" fmla="*/ 101851 w 190500"/>
                <a:gd name="connsiteY11" fmla="*/ 124213 h 447776"/>
                <a:gd name="connsiteX12" fmla="*/ 97465 w 190500"/>
                <a:gd name="connsiteY12" fmla="*/ 204001 h 447776"/>
                <a:gd name="connsiteX13" fmla="*/ 155102 w 190500"/>
                <a:gd name="connsiteY13" fmla="*/ 204001 h 447776"/>
                <a:gd name="connsiteX14" fmla="*/ 148324 w 190500"/>
                <a:gd name="connsiteY14" fmla="*/ 142288 h 447776"/>
                <a:gd name="connsiteX15" fmla="*/ 155014 w 190500"/>
                <a:gd name="connsiteY15" fmla="*/ 126250 h 447776"/>
                <a:gd name="connsiteX16" fmla="*/ 123293 w 190500"/>
                <a:gd name="connsiteY16" fmla="*/ 65202 h 447776"/>
                <a:gd name="connsiteX17" fmla="*/ 95250 w 190500"/>
                <a:gd name="connsiteY17" fmla="*/ 40083 h 447776"/>
                <a:gd name="connsiteX18" fmla="*/ 38720 w 190500"/>
                <a:gd name="connsiteY18" fmla="*/ 112207 h 447776"/>
                <a:gd name="connsiteX19" fmla="*/ 38853 w 190500"/>
                <a:gd name="connsiteY19" fmla="*/ 143085 h 447776"/>
                <a:gd name="connsiteX20" fmla="*/ 31632 w 190500"/>
                <a:gd name="connsiteY20" fmla="*/ 196736 h 447776"/>
                <a:gd name="connsiteX21" fmla="*/ 38277 w 190500"/>
                <a:gd name="connsiteY21" fmla="*/ 203381 h 447776"/>
                <a:gd name="connsiteX22" fmla="*/ 84174 w 190500"/>
                <a:gd name="connsiteY22" fmla="*/ 197356 h 447776"/>
                <a:gd name="connsiteX23" fmla="*/ 35442 w 190500"/>
                <a:gd name="connsiteY23" fmla="*/ 221678 h 447776"/>
                <a:gd name="connsiteX24" fmla="*/ 35442 w 190500"/>
                <a:gd name="connsiteY24" fmla="*/ 436544 h 447776"/>
                <a:gd name="connsiteX25" fmla="*/ 79788 w 190500"/>
                <a:gd name="connsiteY25" fmla="*/ 443234 h 447776"/>
                <a:gd name="connsiteX26" fmla="*/ 81915 w 190500"/>
                <a:gd name="connsiteY26" fmla="*/ 232665 h 447776"/>
                <a:gd name="connsiteX27" fmla="*/ 76909 w 190500"/>
                <a:gd name="connsiteY27" fmla="*/ 221456 h 447776"/>
                <a:gd name="connsiteX28" fmla="*/ 35486 w 190500"/>
                <a:gd name="connsiteY28" fmla="*/ 221678 h 447776"/>
                <a:gd name="connsiteX29" fmla="*/ 150628 w 190500"/>
                <a:gd name="connsiteY29" fmla="*/ 221678 h 447776"/>
                <a:gd name="connsiteX30" fmla="*/ 101408 w 190500"/>
                <a:gd name="connsiteY30" fmla="*/ 224247 h 447776"/>
                <a:gd name="connsiteX31" fmla="*/ 97244 w 190500"/>
                <a:gd name="connsiteY31" fmla="*/ 321580 h 447776"/>
                <a:gd name="connsiteX32" fmla="*/ 102073 w 190500"/>
                <a:gd name="connsiteY32" fmla="*/ 356622 h 447776"/>
                <a:gd name="connsiteX33" fmla="*/ 101674 w 190500"/>
                <a:gd name="connsiteY33" fmla="*/ 440753 h 447776"/>
                <a:gd name="connsiteX34" fmla="*/ 150628 w 190500"/>
                <a:gd name="connsiteY34" fmla="*/ 443189 h 447776"/>
                <a:gd name="connsiteX35" fmla="*/ 150628 w 190500"/>
                <a:gd name="connsiteY35" fmla="*/ 221678 h 44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447776">
                  <a:moveTo>
                    <a:pt x="190500" y="447620"/>
                  </a:moveTo>
                  <a:lnTo>
                    <a:pt x="11297" y="447753"/>
                  </a:lnTo>
                  <a:cubicBezTo>
                    <a:pt x="7531" y="448151"/>
                    <a:pt x="0" y="443411"/>
                    <a:pt x="0" y="440974"/>
                  </a:cubicBezTo>
                  <a:lnTo>
                    <a:pt x="0" y="161870"/>
                  </a:lnTo>
                  <a:cubicBezTo>
                    <a:pt x="0" y="153895"/>
                    <a:pt x="3766" y="119206"/>
                    <a:pt x="5494" y="109770"/>
                  </a:cubicBezTo>
                  <a:cubicBezTo>
                    <a:pt x="7221" y="100334"/>
                    <a:pt x="33050" y="55190"/>
                    <a:pt x="39828" y="46639"/>
                  </a:cubicBezTo>
                  <a:cubicBezTo>
                    <a:pt x="46473" y="38266"/>
                    <a:pt x="83687" y="831"/>
                    <a:pt x="90997" y="77"/>
                  </a:cubicBezTo>
                  <a:cubicBezTo>
                    <a:pt x="121255" y="-3112"/>
                    <a:pt x="190500" y="93112"/>
                    <a:pt x="190500" y="122042"/>
                  </a:cubicBezTo>
                  <a:lnTo>
                    <a:pt x="190500" y="447664"/>
                  </a:lnTo>
                  <a:close/>
                  <a:moveTo>
                    <a:pt x="84174" y="197312"/>
                  </a:moveTo>
                  <a:lnTo>
                    <a:pt x="84174" y="128643"/>
                  </a:lnTo>
                  <a:lnTo>
                    <a:pt x="101851" y="124213"/>
                  </a:lnTo>
                  <a:lnTo>
                    <a:pt x="97465" y="204001"/>
                  </a:lnTo>
                  <a:lnTo>
                    <a:pt x="155102" y="204001"/>
                  </a:lnTo>
                  <a:cubicBezTo>
                    <a:pt x="160729" y="183976"/>
                    <a:pt x="148014" y="159079"/>
                    <a:pt x="148324" y="142288"/>
                  </a:cubicBezTo>
                  <a:cubicBezTo>
                    <a:pt x="148457" y="135598"/>
                    <a:pt x="154527" y="131833"/>
                    <a:pt x="155014" y="126250"/>
                  </a:cubicBezTo>
                  <a:cubicBezTo>
                    <a:pt x="156166" y="113757"/>
                    <a:pt x="132818" y="75436"/>
                    <a:pt x="123293" y="65202"/>
                  </a:cubicBezTo>
                  <a:cubicBezTo>
                    <a:pt x="113768" y="54968"/>
                    <a:pt x="100965" y="52443"/>
                    <a:pt x="95250" y="40083"/>
                  </a:cubicBezTo>
                  <a:cubicBezTo>
                    <a:pt x="87807" y="43317"/>
                    <a:pt x="41866" y="102637"/>
                    <a:pt x="38720" y="112207"/>
                  </a:cubicBezTo>
                  <a:cubicBezTo>
                    <a:pt x="33581" y="127845"/>
                    <a:pt x="40271" y="132408"/>
                    <a:pt x="38853" y="143085"/>
                  </a:cubicBezTo>
                  <a:cubicBezTo>
                    <a:pt x="36594" y="160142"/>
                    <a:pt x="25961" y="177597"/>
                    <a:pt x="31632" y="196736"/>
                  </a:cubicBezTo>
                  <a:lnTo>
                    <a:pt x="38277" y="203381"/>
                  </a:lnTo>
                  <a:cubicBezTo>
                    <a:pt x="48422" y="203868"/>
                    <a:pt x="80896" y="207989"/>
                    <a:pt x="84174" y="197356"/>
                  </a:cubicBezTo>
                  <a:close/>
                  <a:moveTo>
                    <a:pt x="35442" y="221678"/>
                  </a:moveTo>
                  <a:lnTo>
                    <a:pt x="35442" y="436544"/>
                  </a:lnTo>
                  <a:cubicBezTo>
                    <a:pt x="45986" y="448683"/>
                    <a:pt x="65169" y="441550"/>
                    <a:pt x="79788" y="443234"/>
                  </a:cubicBezTo>
                  <a:cubicBezTo>
                    <a:pt x="76244" y="373369"/>
                    <a:pt x="83510" y="302308"/>
                    <a:pt x="81915" y="232665"/>
                  </a:cubicBezTo>
                  <a:cubicBezTo>
                    <a:pt x="81826" y="228988"/>
                    <a:pt x="81295" y="222387"/>
                    <a:pt x="76909" y="221456"/>
                  </a:cubicBezTo>
                  <a:lnTo>
                    <a:pt x="35486" y="221678"/>
                  </a:lnTo>
                  <a:close/>
                  <a:moveTo>
                    <a:pt x="150628" y="221678"/>
                  </a:moveTo>
                  <a:lnTo>
                    <a:pt x="101408" y="224247"/>
                  </a:lnTo>
                  <a:cubicBezTo>
                    <a:pt x="94718" y="233639"/>
                    <a:pt x="96934" y="304257"/>
                    <a:pt x="97244" y="321580"/>
                  </a:cubicBezTo>
                  <a:cubicBezTo>
                    <a:pt x="97509" y="334206"/>
                    <a:pt x="101718" y="344882"/>
                    <a:pt x="102073" y="356622"/>
                  </a:cubicBezTo>
                  <a:cubicBezTo>
                    <a:pt x="102560" y="373458"/>
                    <a:pt x="96934" y="432823"/>
                    <a:pt x="101674" y="440753"/>
                  </a:cubicBezTo>
                  <a:lnTo>
                    <a:pt x="150628" y="443189"/>
                  </a:lnTo>
                  <a:lnTo>
                    <a:pt x="150628" y="22167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040F404-D68D-DE80-9860-B52C279EE0E4}"/>
                </a:ext>
              </a:extLst>
            </p:cNvPr>
            <p:cNvSpPr/>
            <p:nvPr/>
          </p:nvSpPr>
          <p:spPr>
            <a:xfrm>
              <a:off x="-12877356" y="5044125"/>
              <a:ext cx="190500" cy="442761"/>
            </a:xfrm>
            <a:custGeom>
              <a:avLst/>
              <a:gdLst>
                <a:gd name="connsiteX0" fmla="*/ 190500 w 190500"/>
                <a:gd name="connsiteY0" fmla="*/ 442762 h 442761"/>
                <a:gd name="connsiteX1" fmla="*/ 0 w 190500"/>
                <a:gd name="connsiteY1" fmla="*/ 442762 h 442761"/>
                <a:gd name="connsiteX2" fmla="*/ 0 w 190500"/>
                <a:gd name="connsiteY2" fmla="*/ 165872 h 442761"/>
                <a:gd name="connsiteX3" fmla="*/ 25740 w 190500"/>
                <a:gd name="connsiteY3" fmla="*/ 67565 h 442761"/>
                <a:gd name="connsiteX4" fmla="*/ 103136 w 190500"/>
                <a:gd name="connsiteY4" fmla="*/ 403 h 442761"/>
                <a:gd name="connsiteX5" fmla="*/ 164938 w 190500"/>
                <a:gd name="connsiteY5" fmla="*/ 62958 h 442761"/>
                <a:gd name="connsiteX6" fmla="*/ 190500 w 190500"/>
                <a:gd name="connsiteY6" fmla="*/ 112709 h 442761"/>
                <a:gd name="connsiteX7" fmla="*/ 190500 w 190500"/>
                <a:gd name="connsiteY7" fmla="*/ 442762 h 442761"/>
                <a:gd name="connsiteX8" fmla="*/ 31012 w 190500"/>
                <a:gd name="connsiteY8" fmla="*/ 139291 h 442761"/>
                <a:gd name="connsiteX9" fmla="*/ 31012 w 190500"/>
                <a:gd name="connsiteY9" fmla="*/ 203529 h 442761"/>
                <a:gd name="connsiteX10" fmla="*/ 79124 w 190500"/>
                <a:gd name="connsiteY10" fmla="*/ 202909 h 442761"/>
                <a:gd name="connsiteX11" fmla="*/ 79744 w 190500"/>
                <a:gd name="connsiteY11" fmla="*/ 128304 h 442761"/>
                <a:gd name="connsiteX12" fmla="*/ 101895 w 190500"/>
                <a:gd name="connsiteY12" fmla="*/ 130430 h 442761"/>
                <a:gd name="connsiteX13" fmla="*/ 101895 w 190500"/>
                <a:gd name="connsiteY13" fmla="*/ 199099 h 442761"/>
                <a:gd name="connsiteX14" fmla="*/ 155058 w 190500"/>
                <a:gd name="connsiteY14" fmla="*/ 199099 h 442761"/>
                <a:gd name="connsiteX15" fmla="*/ 145400 w 190500"/>
                <a:gd name="connsiteY15" fmla="*/ 135702 h 442761"/>
                <a:gd name="connsiteX16" fmla="*/ 124091 w 190500"/>
                <a:gd name="connsiteY16" fmla="*/ 110538 h 442761"/>
                <a:gd name="connsiteX17" fmla="*/ 155058 w 190500"/>
                <a:gd name="connsiteY17" fmla="*/ 108279 h 442761"/>
                <a:gd name="connsiteX18" fmla="*/ 92636 w 190500"/>
                <a:gd name="connsiteY18" fmla="*/ 45990 h 442761"/>
                <a:gd name="connsiteX19" fmla="*/ 31012 w 190500"/>
                <a:gd name="connsiteY19" fmla="*/ 139291 h 442761"/>
                <a:gd name="connsiteX20" fmla="*/ 168305 w 190500"/>
                <a:gd name="connsiteY20" fmla="*/ 438287 h 442761"/>
                <a:gd name="connsiteX21" fmla="*/ 168172 w 190500"/>
                <a:gd name="connsiteY21" fmla="*/ 374270 h 442761"/>
                <a:gd name="connsiteX22" fmla="*/ 168393 w 190500"/>
                <a:gd name="connsiteY22" fmla="*/ 125956 h 442761"/>
                <a:gd name="connsiteX23" fmla="*/ 161703 w 190500"/>
                <a:gd name="connsiteY23" fmla="*/ 106020 h 442761"/>
                <a:gd name="connsiteX24" fmla="*/ 168305 w 190500"/>
                <a:gd name="connsiteY24" fmla="*/ 438287 h 442761"/>
                <a:gd name="connsiteX25" fmla="*/ 84174 w 190500"/>
                <a:gd name="connsiteY25" fmla="*/ 221250 h 442761"/>
                <a:gd name="connsiteX26" fmla="*/ 31012 w 190500"/>
                <a:gd name="connsiteY26" fmla="*/ 221250 h 442761"/>
                <a:gd name="connsiteX27" fmla="*/ 31012 w 190500"/>
                <a:gd name="connsiteY27" fmla="*/ 418395 h 442761"/>
                <a:gd name="connsiteX28" fmla="*/ 38189 w 190500"/>
                <a:gd name="connsiteY28" fmla="*/ 434167 h 442761"/>
                <a:gd name="connsiteX29" fmla="*/ 84174 w 190500"/>
                <a:gd name="connsiteY29" fmla="*/ 433901 h 442761"/>
                <a:gd name="connsiteX30" fmla="*/ 84174 w 190500"/>
                <a:gd name="connsiteY30" fmla="*/ 221250 h 442761"/>
                <a:gd name="connsiteX31" fmla="*/ 150628 w 190500"/>
                <a:gd name="connsiteY31" fmla="*/ 221250 h 442761"/>
                <a:gd name="connsiteX32" fmla="*/ 101895 w 190500"/>
                <a:gd name="connsiteY32" fmla="*/ 221250 h 442761"/>
                <a:gd name="connsiteX33" fmla="*/ 101895 w 190500"/>
                <a:gd name="connsiteY33" fmla="*/ 433901 h 442761"/>
                <a:gd name="connsiteX34" fmla="*/ 150628 w 190500"/>
                <a:gd name="connsiteY34" fmla="*/ 433901 h 442761"/>
                <a:gd name="connsiteX35" fmla="*/ 150628 w 190500"/>
                <a:gd name="connsiteY35" fmla="*/ 221250 h 4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442761">
                  <a:moveTo>
                    <a:pt x="190500" y="442762"/>
                  </a:moveTo>
                  <a:lnTo>
                    <a:pt x="0" y="442762"/>
                  </a:lnTo>
                  <a:lnTo>
                    <a:pt x="0" y="165872"/>
                  </a:lnTo>
                  <a:cubicBezTo>
                    <a:pt x="0" y="136190"/>
                    <a:pt x="10322" y="94279"/>
                    <a:pt x="25740" y="67565"/>
                  </a:cubicBezTo>
                  <a:cubicBezTo>
                    <a:pt x="36062" y="49667"/>
                    <a:pt x="82801" y="-5224"/>
                    <a:pt x="103136" y="403"/>
                  </a:cubicBezTo>
                  <a:cubicBezTo>
                    <a:pt x="114477" y="3548"/>
                    <a:pt x="156476" y="50819"/>
                    <a:pt x="164938" y="62958"/>
                  </a:cubicBezTo>
                  <a:cubicBezTo>
                    <a:pt x="169412" y="69337"/>
                    <a:pt x="190500" y="109254"/>
                    <a:pt x="190500" y="112709"/>
                  </a:cubicBezTo>
                  <a:lnTo>
                    <a:pt x="190500" y="442762"/>
                  </a:lnTo>
                  <a:close/>
                  <a:moveTo>
                    <a:pt x="31012" y="139291"/>
                  </a:moveTo>
                  <a:cubicBezTo>
                    <a:pt x="28398" y="159005"/>
                    <a:pt x="32917" y="183194"/>
                    <a:pt x="31012" y="203529"/>
                  </a:cubicBezTo>
                  <a:lnTo>
                    <a:pt x="79124" y="202909"/>
                  </a:lnTo>
                  <a:cubicBezTo>
                    <a:pt x="93079" y="189662"/>
                    <a:pt x="77396" y="131272"/>
                    <a:pt x="79744" y="128304"/>
                  </a:cubicBezTo>
                  <a:cubicBezTo>
                    <a:pt x="82092" y="125335"/>
                    <a:pt x="101895" y="122190"/>
                    <a:pt x="101895" y="130430"/>
                  </a:cubicBezTo>
                  <a:lnTo>
                    <a:pt x="101895" y="199099"/>
                  </a:lnTo>
                  <a:lnTo>
                    <a:pt x="155058" y="199099"/>
                  </a:lnTo>
                  <a:cubicBezTo>
                    <a:pt x="149210" y="181954"/>
                    <a:pt x="151071" y="150499"/>
                    <a:pt x="145400" y="135702"/>
                  </a:cubicBezTo>
                  <a:cubicBezTo>
                    <a:pt x="142521" y="128171"/>
                    <a:pt x="124977" y="122943"/>
                    <a:pt x="124091" y="110538"/>
                  </a:cubicBezTo>
                  <a:lnTo>
                    <a:pt x="155058" y="108279"/>
                  </a:lnTo>
                  <a:cubicBezTo>
                    <a:pt x="140173" y="98532"/>
                    <a:pt x="109250" y="42313"/>
                    <a:pt x="92636" y="45990"/>
                  </a:cubicBezTo>
                  <a:cubicBezTo>
                    <a:pt x="70618" y="50819"/>
                    <a:pt x="33936" y="117405"/>
                    <a:pt x="31012" y="139291"/>
                  </a:cubicBezTo>
                  <a:close/>
                  <a:moveTo>
                    <a:pt x="168305" y="438287"/>
                  </a:moveTo>
                  <a:cubicBezTo>
                    <a:pt x="179159" y="416003"/>
                    <a:pt x="168615" y="395181"/>
                    <a:pt x="168172" y="374270"/>
                  </a:cubicBezTo>
                  <a:cubicBezTo>
                    <a:pt x="166577" y="292621"/>
                    <a:pt x="174285" y="206586"/>
                    <a:pt x="168393" y="125956"/>
                  </a:cubicBezTo>
                  <a:cubicBezTo>
                    <a:pt x="168083" y="121614"/>
                    <a:pt x="165425" y="105931"/>
                    <a:pt x="161703" y="106020"/>
                  </a:cubicBezTo>
                  <a:lnTo>
                    <a:pt x="168305" y="438287"/>
                  </a:lnTo>
                  <a:close/>
                  <a:moveTo>
                    <a:pt x="84174" y="221250"/>
                  </a:moveTo>
                  <a:lnTo>
                    <a:pt x="31012" y="221250"/>
                  </a:lnTo>
                  <a:lnTo>
                    <a:pt x="31012" y="418395"/>
                  </a:lnTo>
                  <a:cubicBezTo>
                    <a:pt x="31012" y="419592"/>
                    <a:pt x="36284" y="433635"/>
                    <a:pt x="38189" y="434167"/>
                  </a:cubicBezTo>
                  <a:lnTo>
                    <a:pt x="84174" y="433901"/>
                  </a:lnTo>
                  <a:lnTo>
                    <a:pt x="84174" y="221250"/>
                  </a:lnTo>
                  <a:close/>
                  <a:moveTo>
                    <a:pt x="150628" y="221250"/>
                  </a:moveTo>
                  <a:lnTo>
                    <a:pt x="101895" y="221250"/>
                  </a:lnTo>
                  <a:lnTo>
                    <a:pt x="101895" y="433901"/>
                  </a:lnTo>
                  <a:cubicBezTo>
                    <a:pt x="119439" y="437268"/>
                    <a:pt x="133173" y="441034"/>
                    <a:pt x="150628" y="433901"/>
                  </a:cubicBezTo>
                  <a:lnTo>
                    <a:pt x="150628" y="22125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29AFAA6-01CD-6E00-4A70-AF6218856497}"/>
                </a:ext>
              </a:extLst>
            </p:cNvPr>
            <p:cNvSpPr/>
            <p:nvPr/>
          </p:nvSpPr>
          <p:spPr>
            <a:xfrm>
              <a:off x="-12877356" y="5637729"/>
              <a:ext cx="190500" cy="447283"/>
            </a:xfrm>
            <a:custGeom>
              <a:avLst/>
              <a:gdLst>
                <a:gd name="connsiteX0" fmla="*/ 190500 w 190500"/>
                <a:gd name="connsiteY0" fmla="*/ 447239 h 447283"/>
                <a:gd name="connsiteX1" fmla="*/ 0 w 190500"/>
                <a:gd name="connsiteY1" fmla="*/ 447239 h 447283"/>
                <a:gd name="connsiteX2" fmla="*/ 0 w 190500"/>
                <a:gd name="connsiteY2" fmla="*/ 139338 h 447283"/>
                <a:gd name="connsiteX3" fmla="*/ 14310 w 190500"/>
                <a:gd name="connsiteY3" fmla="*/ 87194 h 447283"/>
                <a:gd name="connsiteX4" fmla="*/ 95294 w 190500"/>
                <a:gd name="connsiteY4" fmla="*/ 7 h 447283"/>
                <a:gd name="connsiteX5" fmla="*/ 190500 w 190500"/>
                <a:gd name="connsiteY5" fmla="*/ 121661 h 447283"/>
                <a:gd name="connsiteX6" fmla="*/ 190500 w 190500"/>
                <a:gd name="connsiteY6" fmla="*/ 447283 h 447283"/>
                <a:gd name="connsiteX7" fmla="*/ 168349 w 190500"/>
                <a:gd name="connsiteY7" fmla="*/ 442809 h 447283"/>
                <a:gd name="connsiteX8" fmla="*/ 168349 w 190500"/>
                <a:gd name="connsiteY8" fmla="*/ 126047 h 447283"/>
                <a:gd name="connsiteX9" fmla="*/ 91484 w 190500"/>
                <a:gd name="connsiteY9" fmla="*/ 44797 h 447283"/>
                <a:gd name="connsiteX10" fmla="*/ 31012 w 190500"/>
                <a:gd name="connsiteY10" fmla="*/ 130477 h 447283"/>
                <a:gd name="connsiteX11" fmla="*/ 31012 w 190500"/>
                <a:gd name="connsiteY11" fmla="*/ 208006 h 447283"/>
                <a:gd name="connsiteX12" fmla="*/ 84174 w 190500"/>
                <a:gd name="connsiteY12" fmla="*/ 203576 h 447283"/>
                <a:gd name="connsiteX13" fmla="*/ 84174 w 190500"/>
                <a:gd name="connsiteY13" fmla="*/ 128262 h 447283"/>
                <a:gd name="connsiteX14" fmla="*/ 101895 w 190500"/>
                <a:gd name="connsiteY14" fmla="*/ 128262 h 447283"/>
                <a:gd name="connsiteX15" fmla="*/ 101895 w 190500"/>
                <a:gd name="connsiteY15" fmla="*/ 203576 h 447283"/>
                <a:gd name="connsiteX16" fmla="*/ 150628 w 190500"/>
                <a:gd name="connsiteY16" fmla="*/ 208006 h 447283"/>
                <a:gd name="connsiteX17" fmla="*/ 141767 w 190500"/>
                <a:gd name="connsiteY17" fmla="*/ 114972 h 447283"/>
                <a:gd name="connsiteX18" fmla="*/ 158780 w 190500"/>
                <a:gd name="connsiteY18" fmla="*/ 126712 h 447283"/>
                <a:gd name="connsiteX19" fmla="*/ 164096 w 190500"/>
                <a:gd name="connsiteY19" fmla="*/ 205570 h 447283"/>
                <a:gd name="connsiteX20" fmla="*/ 159267 w 190500"/>
                <a:gd name="connsiteY20" fmla="*/ 347736 h 447283"/>
                <a:gd name="connsiteX21" fmla="*/ 163830 w 190500"/>
                <a:gd name="connsiteY21" fmla="*/ 374184 h 447283"/>
                <a:gd name="connsiteX22" fmla="*/ 163874 w 190500"/>
                <a:gd name="connsiteY22" fmla="*/ 427347 h 447283"/>
                <a:gd name="connsiteX23" fmla="*/ 168305 w 190500"/>
                <a:gd name="connsiteY23" fmla="*/ 442809 h 447283"/>
                <a:gd name="connsiteX24" fmla="*/ 84174 w 190500"/>
                <a:gd name="connsiteY24" fmla="*/ 221297 h 447283"/>
                <a:gd name="connsiteX25" fmla="*/ 31012 w 190500"/>
                <a:gd name="connsiteY25" fmla="*/ 221297 h 447283"/>
                <a:gd name="connsiteX26" fmla="*/ 31012 w 190500"/>
                <a:gd name="connsiteY26" fmla="*/ 438378 h 447283"/>
                <a:gd name="connsiteX27" fmla="*/ 84174 w 190500"/>
                <a:gd name="connsiteY27" fmla="*/ 438378 h 447283"/>
                <a:gd name="connsiteX28" fmla="*/ 84174 w 190500"/>
                <a:gd name="connsiteY28" fmla="*/ 221297 h 447283"/>
                <a:gd name="connsiteX29" fmla="*/ 150628 w 190500"/>
                <a:gd name="connsiteY29" fmla="*/ 221297 h 447283"/>
                <a:gd name="connsiteX30" fmla="*/ 97111 w 190500"/>
                <a:gd name="connsiteY30" fmla="*/ 228563 h 447283"/>
                <a:gd name="connsiteX31" fmla="*/ 101895 w 190500"/>
                <a:gd name="connsiteY31" fmla="*/ 442853 h 447283"/>
                <a:gd name="connsiteX32" fmla="*/ 150672 w 190500"/>
                <a:gd name="connsiteY32" fmla="*/ 442853 h 447283"/>
                <a:gd name="connsiteX33" fmla="*/ 150672 w 190500"/>
                <a:gd name="connsiteY33" fmla="*/ 221297 h 44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447283">
                  <a:moveTo>
                    <a:pt x="190500" y="447239"/>
                  </a:moveTo>
                  <a:lnTo>
                    <a:pt x="0" y="447239"/>
                  </a:lnTo>
                  <a:lnTo>
                    <a:pt x="0" y="139338"/>
                  </a:lnTo>
                  <a:cubicBezTo>
                    <a:pt x="0" y="133623"/>
                    <a:pt x="11253" y="95213"/>
                    <a:pt x="14310" y="87194"/>
                  </a:cubicBezTo>
                  <a:cubicBezTo>
                    <a:pt x="22771" y="64998"/>
                    <a:pt x="72257" y="-790"/>
                    <a:pt x="95294" y="7"/>
                  </a:cubicBezTo>
                  <a:cubicBezTo>
                    <a:pt x="122585" y="937"/>
                    <a:pt x="190500" y="94460"/>
                    <a:pt x="190500" y="121661"/>
                  </a:cubicBezTo>
                  <a:lnTo>
                    <a:pt x="190500" y="447283"/>
                  </a:lnTo>
                  <a:close/>
                  <a:moveTo>
                    <a:pt x="168349" y="442809"/>
                  </a:moveTo>
                  <a:lnTo>
                    <a:pt x="168349" y="126047"/>
                  </a:lnTo>
                  <a:cubicBezTo>
                    <a:pt x="168349" y="119446"/>
                    <a:pt x="105927" y="42006"/>
                    <a:pt x="91484" y="44797"/>
                  </a:cubicBezTo>
                  <a:cubicBezTo>
                    <a:pt x="80143" y="46968"/>
                    <a:pt x="31012" y="117630"/>
                    <a:pt x="31012" y="130477"/>
                  </a:cubicBezTo>
                  <a:lnTo>
                    <a:pt x="31012" y="208006"/>
                  </a:lnTo>
                  <a:lnTo>
                    <a:pt x="84174" y="203576"/>
                  </a:lnTo>
                  <a:lnTo>
                    <a:pt x="84174" y="128262"/>
                  </a:lnTo>
                  <a:lnTo>
                    <a:pt x="101895" y="128262"/>
                  </a:lnTo>
                  <a:lnTo>
                    <a:pt x="101895" y="203576"/>
                  </a:lnTo>
                  <a:lnTo>
                    <a:pt x="150628" y="208006"/>
                  </a:lnTo>
                  <a:lnTo>
                    <a:pt x="141767" y="114972"/>
                  </a:lnTo>
                  <a:lnTo>
                    <a:pt x="158780" y="126712"/>
                  </a:lnTo>
                  <a:cubicBezTo>
                    <a:pt x="156033" y="153027"/>
                    <a:pt x="163786" y="180716"/>
                    <a:pt x="164096" y="205570"/>
                  </a:cubicBezTo>
                  <a:cubicBezTo>
                    <a:pt x="164716" y="252752"/>
                    <a:pt x="158204" y="299358"/>
                    <a:pt x="159267" y="347736"/>
                  </a:cubicBezTo>
                  <a:cubicBezTo>
                    <a:pt x="159488" y="357173"/>
                    <a:pt x="163431" y="365545"/>
                    <a:pt x="163830" y="374184"/>
                  </a:cubicBezTo>
                  <a:cubicBezTo>
                    <a:pt x="164672" y="391861"/>
                    <a:pt x="163121" y="409671"/>
                    <a:pt x="163874" y="427347"/>
                  </a:cubicBezTo>
                  <a:cubicBezTo>
                    <a:pt x="164096" y="432796"/>
                    <a:pt x="160507" y="443783"/>
                    <a:pt x="168305" y="442809"/>
                  </a:cubicBezTo>
                  <a:close/>
                  <a:moveTo>
                    <a:pt x="84174" y="221297"/>
                  </a:moveTo>
                  <a:lnTo>
                    <a:pt x="31012" y="221297"/>
                  </a:lnTo>
                  <a:lnTo>
                    <a:pt x="31012" y="438378"/>
                  </a:lnTo>
                  <a:lnTo>
                    <a:pt x="84174" y="438378"/>
                  </a:lnTo>
                  <a:lnTo>
                    <a:pt x="84174" y="221297"/>
                  </a:lnTo>
                  <a:close/>
                  <a:moveTo>
                    <a:pt x="150628" y="221297"/>
                  </a:moveTo>
                  <a:cubicBezTo>
                    <a:pt x="141945" y="221386"/>
                    <a:pt x="98971" y="218860"/>
                    <a:pt x="97111" y="228563"/>
                  </a:cubicBezTo>
                  <a:lnTo>
                    <a:pt x="101895" y="442853"/>
                  </a:lnTo>
                  <a:lnTo>
                    <a:pt x="150672" y="442853"/>
                  </a:lnTo>
                  <a:lnTo>
                    <a:pt x="150672" y="22129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766EB0-1D60-FD6E-F524-382670C2C339}"/>
                </a:ext>
              </a:extLst>
            </p:cNvPr>
            <p:cNvSpPr/>
            <p:nvPr/>
          </p:nvSpPr>
          <p:spPr>
            <a:xfrm>
              <a:off x="-7002868" y="5504608"/>
              <a:ext cx="150627" cy="134765"/>
            </a:xfrm>
            <a:custGeom>
              <a:avLst/>
              <a:gdLst>
                <a:gd name="connsiteX0" fmla="*/ 150628 w 150627"/>
                <a:gd name="connsiteY0" fmla="*/ 0 h 134765"/>
                <a:gd name="connsiteX1" fmla="*/ 150628 w 150627"/>
                <a:gd name="connsiteY1" fmla="*/ 128432 h 134765"/>
                <a:gd name="connsiteX2" fmla="*/ 15284 w 150627"/>
                <a:gd name="connsiteY2" fmla="*/ 133129 h 134765"/>
                <a:gd name="connsiteX3" fmla="*/ 0 w 150627"/>
                <a:gd name="connsiteY3" fmla="*/ 126262 h 134765"/>
                <a:gd name="connsiteX4" fmla="*/ 0 w 150627"/>
                <a:gd name="connsiteY4" fmla="*/ 0 h 134765"/>
                <a:gd name="connsiteX5" fmla="*/ 150628 w 150627"/>
                <a:gd name="connsiteY5" fmla="*/ 0 h 134765"/>
                <a:gd name="connsiteX6" fmla="*/ 137337 w 150627"/>
                <a:gd name="connsiteY6" fmla="*/ 13291 h 134765"/>
                <a:gd name="connsiteX7" fmla="*/ 13291 w 150627"/>
                <a:gd name="connsiteY7" fmla="*/ 13291 h 134765"/>
                <a:gd name="connsiteX8" fmla="*/ 13291 w 150627"/>
                <a:gd name="connsiteY8" fmla="*/ 119616 h 134765"/>
                <a:gd name="connsiteX9" fmla="*/ 132907 w 150627"/>
                <a:gd name="connsiteY9" fmla="*/ 119616 h 134765"/>
                <a:gd name="connsiteX10" fmla="*/ 137337 w 150627"/>
                <a:gd name="connsiteY10" fmla="*/ 13291 h 1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627" h="134765">
                  <a:moveTo>
                    <a:pt x="150628" y="0"/>
                  </a:moveTo>
                  <a:cubicBezTo>
                    <a:pt x="143938" y="40448"/>
                    <a:pt x="142831" y="88250"/>
                    <a:pt x="150628" y="128432"/>
                  </a:cubicBezTo>
                  <a:cubicBezTo>
                    <a:pt x="108496" y="130514"/>
                    <a:pt x="57061" y="138046"/>
                    <a:pt x="15284" y="133129"/>
                  </a:cubicBezTo>
                  <a:cubicBezTo>
                    <a:pt x="8816" y="132375"/>
                    <a:pt x="3899" y="132597"/>
                    <a:pt x="0" y="126262"/>
                  </a:cubicBez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37337" y="13291"/>
                  </a:moveTo>
                  <a:lnTo>
                    <a:pt x="13291" y="13291"/>
                  </a:lnTo>
                  <a:lnTo>
                    <a:pt x="13291" y="119616"/>
                  </a:lnTo>
                  <a:lnTo>
                    <a:pt x="132907" y="119616"/>
                  </a:lnTo>
                  <a:lnTo>
                    <a:pt x="13733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8AFD09B-7F5F-B761-2BE5-30B86F132F65}"/>
                </a:ext>
              </a:extLst>
            </p:cNvPr>
            <p:cNvSpPr/>
            <p:nvPr/>
          </p:nvSpPr>
          <p:spPr>
            <a:xfrm>
              <a:off x="-7002868" y="5664096"/>
              <a:ext cx="150908" cy="132906"/>
            </a:xfrm>
            <a:custGeom>
              <a:avLst/>
              <a:gdLst>
                <a:gd name="connsiteX0" fmla="*/ 150628 w 150908"/>
                <a:gd name="connsiteY0" fmla="*/ 0 h 132906"/>
                <a:gd name="connsiteX1" fmla="*/ 146198 w 150908"/>
                <a:gd name="connsiteY1" fmla="*/ 11076 h 132906"/>
                <a:gd name="connsiteX2" fmla="*/ 146198 w 150908"/>
                <a:gd name="connsiteY2" fmla="*/ 128477 h 132906"/>
                <a:gd name="connsiteX3" fmla="*/ 0 w 150908"/>
                <a:gd name="connsiteY3" fmla="*/ 132907 h 132906"/>
                <a:gd name="connsiteX4" fmla="*/ 0 w 150908"/>
                <a:gd name="connsiteY4" fmla="*/ 11076 h 132906"/>
                <a:gd name="connsiteX5" fmla="*/ 4430 w 150908"/>
                <a:gd name="connsiteY5" fmla="*/ 0 h 132906"/>
                <a:gd name="connsiteX6" fmla="*/ 150628 w 150908"/>
                <a:gd name="connsiteY6" fmla="*/ 0 h 132906"/>
                <a:gd name="connsiteX7" fmla="*/ 137337 w 150908"/>
                <a:gd name="connsiteY7" fmla="*/ 13291 h 132906"/>
                <a:gd name="connsiteX8" fmla="*/ 13291 w 150908"/>
                <a:gd name="connsiteY8" fmla="*/ 13291 h 132906"/>
                <a:gd name="connsiteX9" fmla="*/ 13291 w 150908"/>
                <a:gd name="connsiteY9" fmla="*/ 119616 h 132906"/>
                <a:gd name="connsiteX10" fmla="*/ 132907 w 150908"/>
                <a:gd name="connsiteY10" fmla="*/ 119616 h 132906"/>
                <a:gd name="connsiteX11" fmla="*/ 137337 w 150908"/>
                <a:gd name="connsiteY11" fmla="*/ 13291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08" h="132906">
                  <a:moveTo>
                    <a:pt x="150628" y="0"/>
                  </a:moveTo>
                  <a:cubicBezTo>
                    <a:pt x="152267" y="4784"/>
                    <a:pt x="146198" y="9702"/>
                    <a:pt x="146198" y="11076"/>
                  </a:cubicBezTo>
                  <a:lnTo>
                    <a:pt x="146198" y="128477"/>
                  </a:lnTo>
                  <a:lnTo>
                    <a:pt x="0" y="132907"/>
                  </a:lnTo>
                  <a:lnTo>
                    <a:pt x="0" y="11076"/>
                  </a:lnTo>
                  <a:cubicBezTo>
                    <a:pt x="0" y="9614"/>
                    <a:pt x="5848" y="4342"/>
                    <a:pt x="4430" y="0"/>
                  </a:cubicBezTo>
                  <a:lnTo>
                    <a:pt x="150628" y="0"/>
                  </a:lnTo>
                  <a:close/>
                  <a:moveTo>
                    <a:pt x="137337" y="13291"/>
                  </a:moveTo>
                  <a:lnTo>
                    <a:pt x="13291" y="13291"/>
                  </a:lnTo>
                  <a:lnTo>
                    <a:pt x="13291" y="119616"/>
                  </a:lnTo>
                  <a:lnTo>
                    <a:pt x="132907" y="119616"/>
                  </a:lnTo>
                  <a:cubicBezTo>
                    <a:pt x="139508" y="84573"/>
                    <a:pt x="137027" y="48866"/>
                    <a:pt x="137337" y="132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A3F3F4-CB00-A194-1672-A8BBD803692A}"/>
                </a:ext>
              </a:extLst>
            </p:cNvPr>
            <p:cNvSpPr/>
            <p:nvPr/>
          </p:nvSpPr>
          <p:spPr>
            <a:xfrm>
              <a:off x="-7002868" y="5983073"/>
              <a:ext cx="146197" cy="128476"/>
            </a:xfrm>
            <a:custGeom>
              <a:avLst/>
              <a:gdLst>
                <a:gd name="connsiteX0" fmla="*/ 146198 w 146197"/>
                <a:gd name="connsiteY0" fmla="*/ 0 h 128476"/>
                <a:gd name="connsiteX1" fmla="*/ 146198 w 146197"/>
                <a:gd name="connsiteY1" fmla="*/ 128477 h 128476"/>
                <a:gd name="connsiteX2" fmla="*/ 6645 w 146197"/>
                <a:gd name="connsiteY2" fmla="*/ 128477 h 128476"/>
                <a:gd name="connsiteX3" fmla="*/ 0 w 146197"/>
                <a:gd name="connsiteY3" fmla="*/ 121831 h 128476"/>
                <a:gd name="connsiteX4" fmla="*/ 0 w 146197"/>
                <a:gd name="connsiteY4" fmla="*/ 0 h 128476"/>
                <a:gd name="connsiteX5" fmla="*/ 146198 w 146197"/>
                <a:gd name="connsiteY5" fmla="*/ 0 h 128476"/>
                <a:gd name="connsiteX6" fmla="*/ 137337 w 146197"/>
                <a:gd name="connsiteY6" fmla="*/ 115186 h 128476"/>
                <a:gd name="connsiteX7" fmla="*/ 137337 w 146197"/>
                <a:gd name="connsiteY7" fmla="*/ 15506 h 128476"/>
                <a:gd name="connsiteX8" fmla="*/ 86567 w 146197"/>
                <a:gd name="connsiteY8" fmla="*/ 13468 h 128476"/>
                <a:gd name="connsiteX9" fmla="*/ 13291 w 146197"/>
                <a:gd name="connsiteY9" fmla="*/ 13291 h 128476"/>
                <a:gd name="connsiteX10" fmla="*/ 13291 w 146197"/>
                <a:gd name="connsiteY10" fmla="*/ 115186 h 128476"/>
                <a:gd name="connsiteX11" fmla="*/ 137337 w 146197"/>
                <a:gd name="connsiteY11" fmla="*/ 115186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97" h="128476">
                  <a:moveTo>
                    <a:pt x="146198" y="0"/>
                  </a:moveTo>
                  <a:lnTo>
                    <a:pt x="146198" y="128477"/>
                  </a:lnTo>
                  <a:lnTo>
                    <a:pt x="6645" y="128477"/>
                  </a:lnTo>
                  <a:lnTo>
                    <a:pt x="0" y="121831"/>
                  </a:lnTo>
                  <a:lnTo>
                    <a:pt x="0" y="0"/>
                  </a:lnTo>
                  <a:lnTo>
                    <a:pt x="146198" y="0"/>
                  </a:lnTo>
                  <a:close/>
                  <a:moveTo>
                    <a:pt x="137337" y="115186"/>
                  </a:moveTo>
                  <a:lnTo>
                    <a:pt x="137337" y="15506"/>
                  </a:lnTo>
                  <a:cubicBezTo>
                    <a:pt x="123869" y="797"/>
                    <a:pt x="103180" y="12936"/>
                    <a:pt x="86567" y="13468"/>
                  </a:cubicBezTo>
                  <a:cubicBezTo>
                    <a:pt x="62201" y="14265"/>
                    <a:pt x="37613" y="12537"/>
                    <a:pt x="13291" y="13291"/>
                  </a:cubicBezTo>
                  <a:lnTo>
                    <a:pt x="13291" y="115186"/>
                  </a:lnTo>
                  <a:lnTo>
                    <a:pt x="137337" y="11518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6DBAEEC-6472-0B6C-C5F5-2005B32F5C04}"/>
                </a:ext>
              </a:extLst>
            </p:cNvPr>
            <p:cNvSpPr/>
            <p:nvPr/>
          </p:nvSpPr>
          <p:spPr>
            <a:xfrm>
              <a:off x="-7004261" y="5823540"/>
              <a:ext cx="152242" cy="128476"/>
            </a:xfrm>
            <a:custGeom>
              <a:avLst/>
              <a:gdLst>
                <a:gd name="connsiteX0" fmla="*/ 1393 w 152242"/>
                <a:gd name="connsiteY0" fmla="*/ 19980 h 128476"/>
                <a:gd name="connsiteX1" fmla="*/ 8570 w 152242"/>
                <a:gd name="connsiteY1" fmla="*/ 4209 h 128476"/>
                <a:gd name="connsiteX2" fmla="*/ 147591 w 152242"/>
                <a:gd name="connsiteY2" fmla="*/ 0 h 128476"/>
                <a:gd name="connsiteX3" fmla="*/ 152243 w 152242"/>
                <a:gd name="connsiteY3" fmla="*/ 121300 h 128476"/>
                <a:gd name="connsiteX4" fmla="*/ 136471 w 152242"/>
                <a:gd name="connsiteY4" fmla="*/ 128477 h 128476"/>
                <a:gd name="connsiteX5" fmla="*/ 12425 w 152242"/>
                <a:gd name="connsiteY5" fmla="*/ 128477 h 128476"/>
                <a:gd name="connsiteX6" fmla="*/ 1349 w 152242"/>
                <a:gd name="connsiteY6" fmla="*/ 124047 h 128476"/>
                <a:gd name="connsiteX7" fmla="*/ 1349 w 152242"/>
                <a:gd name="connsiteY7" fmla="*/ 19936 h 128476"/>
                <a:gd name="connsiteX8" fmla="*/ 138731 w 152242"/>
                <a:gd name="connsiteY8" fmla="*/ 13335 h 128476"/>
                <a:gd name="connsiteX9" fmla="*/ 14684 w 152242"/>
                <a:gd name="connsiteY9" fmla="*/ 13335 h 128476"/>
                <a:gd name="connsiteX10" fmla="*/ 14684 w 152242"/>
                <a:gd name="connsiteY10" fmla="*/ 115230 h 128476"/>
                <a:gd name="connsiteX11" fmla="*/ 138731 w 152242"/>
                <a:gd name="connsiteY11" fmla="*/ 115230 h 128476"/>
                <a:gd name="connsiteX12" fmla="*/ 138731 w 152242"/>
                <a:gd name="connsiteY12" fmla="*/ 13335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242" h="128476">
                  <a:moveTo>
                    <a:pt x="1393" y="19980"/>
                  </a:moveTo>
                  <a:cubicBezTo>
                    <a:pt x="1659" y="17810"/>
                    <a:pt x="6621" y="4740"/>
                    <a:pt x="8570" y="4209"/>
                  </a:cubicBezTo>
                  <a:lnTo>
                    <a:pt x="147591" y="0"/>
                  </a:lnTo>
                  <a:lnTo>
                    <a:pt x="152243" y="121300"/>
                  </a:lnTo>
                  <a:cubicBezTo>
                    <a:pt x="151711" y="123249"/>
                    <a:pt x="137667" y="128477"/>
                    <a:pt x="136471" y="128477"/>
                  </a:cubicBezTo>
                  <a:lnTo>
                    <a:pt x="12425" y="128477"/>
                  </a:lnTo>
                  <a:cubicBezTo>
                    <a:pt x="10963" y="128477"/>
                    <a:pt x="5690" y="122629"/>
                    <a:pt x="1349" y="124047"/>
                  </a:cubicBezTo>
                  <a:cubicBezTo>
                    <a:pt x="4406" y="91307"/>
                    <a:pt x="-2860" y="51745"/>
                    <a:pt x="1349" y="19936"/>
                  </a:cubicBezTo>
                  <a:close/>
                  <a:moveTo>
                    <a:pt x="138731" y="13335"/>
                  </a:moveTo>
                  <a:lnTo>
                    <a:pt x="14684" y="13335"/>
                  </a:lnTo>
                  <a:lnTo>
                    <a:pt x="14684" y="115230"/>
                  </a:lnTo>
                  <a:lnTo>
                    <a:pt x="138731" y="115230"/>
                  </a:lnTo>
                  <a:lnTo>
                    <a:pt x="138731" y="133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BC6BABF-F78F-45BE-E45D-A429FB4DAD75}"/>
                </a:ext>
              </a:extLst>
            </p:cNvPr>
            <p:cNvSpPr/>
            <p:nvPr/>
          </p:nvSpPr>
          <p:spPr>
            <a:xfrm>
              <a:off x="-11373532" y="5601775"/>
              <a:ext cx="20175" cy="630039"/>
            </a:xfrm>
            <a:custGeom>
              <a:avLst/>
              <a:gdLst>
                <a:gd name="connsiteX0" fmla="*/ 20176 w 20175"/>
                <a:gd name="connsiteY0" fmla="*/ 298 h 630039"/>
                <a:gd name="connsiteX1" fmla="*/ 20176 w 20175"/>
                <a:gd name="connsiteY1" fmla="*/ 618316 h 630039"/>
                <a:gd name="connsiteX2" fmla="*/ 2455 w 20175"/>
                <a:gd name="connsiteY2" fmla="*/ 629347 h 630039"/>
                <a:gd name="connsiteX3" fmla="*/ 2233 w 20175"/>
                <a:gd name="connsiteY3" fmla="*/ 578621 h 630039"/>
                <a:gd name="connsiteX4" fmla="*/ 7062 w 20175"/>
                <a:gd name="connsiteY4" fmla="*/ 100111 h 630039"/>
                <a:gd name="connsiteX5" fmla="*/ 6885 w 20175"/>
                <a:gd name="connsiteY5" fmla="*/ 11329 h 630039"/>
                <a:gd name="connsiteX6" fmla="*/ 20131 w 20175"/>
                <a:gd name="connsiteY6" fmla="*/ 209 h 6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5" h="630039">
                  <a:moveTo>
                    <a:pt x="20176" y="298"/>
                  </a:moveTo>
                  <a:lnTo>
                    <a:pt x="20176" y="618316"/>
                  </a:lnTo>
                  <a:cubicBezTo>
                    <a:pt x="20176" y="620088"/>
                    <a:pt x="6176" y="633157"/>
                    <a:pt x="2455" y="629347"/>
                  </a:cubicBezTo>
                  <a:cubicBezTo>
                    <a:pt x="10562" y="610917"/>
                    <a:pt x="2765" y="597050"/>
                    <a:pt x="2233" y="578621"/>
                  </a:cubicBezTo>
                  <a:cubicBezTo>
                    <a:pt x="-2330" y="420151"/>
                    <a:pt x="506" y="257916"/>
                    <a:pt x="7062" y="100111"/>
                  </a:cubicBezTo>
                  <a:cubicBezTo>
                    <a:pt x="8170" y="73884"/>
                    <a:pt x="2632" y="34810"/>
                    <a:pt x="6885" y="11329"/>
                  </a:cubicBezTo>
                  <a:cubicBezTo>
                    <a:pt x="8258" y="3665"/>
                    <a:pt x="11625" y="-1076"/>
                    <a:pt x="20131" y="20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85EB98-C8EB-A4BD-4DFD-A6783AE3A436}"/>
                </a:ext>
              </a:extLst>
            </p:cNvPr>
            <p:cNvSpPr/>
            <p:nvPr/>
          </p:nvSpPr>
          <p:spPr>
            <a:xfrm>
              <a:off x="-8700233" y="4165737"/>
              <a:ext cx="50204" cy="85114"/>
            </a:xfrm>
            <a:custGeom>
              <a:avLst/>
              <a:gdLst>
                <a:gd name="connsiteX0" fmla="*/ 31066 w 50204"/>
                <a:gd name="connsiteY0" fmla="*/ 1472 h 85114"/>
                <a:gd name="connsiteX1" fmla="*/ 49319 w 50204"/>
                <a:gd name="connsiteY1" fmla="*/ 85115 h 85114"/>
                <a:gd name="connsiteX2" fmla="*/ 542 w 50204"/>
                <a:gd name="connsiteY2" fmla="*/ 85115 h 85114"/>
                <a:gd name="connsiteX3" fmla="*/ 31066 w 50204"/>
                <a:gd name="connsiteY3" fmla="*/ 1472 h 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04" h="85114">
                  <a:moveTo>
                    <a:pt x="31066" y="1472"/>
                  </a:moveTo>
                  <a:cubicBezTo>
                    <a:pt x="41699" y="7541"/>
                    <a:pt x="53572" y="70761"/>
                    <a:pt x="49319" y="85115"/>
                  </a:cubicBezTo>
                  <a:lnTo>
                    <a:pt x="542" y="85115"/>
                  </a:lnTo>
                  <a:cubicBezTo>
                    <a:pt x="-2515" y="71027"/>
                    <a:pt x="7320" y="-11996"/>
                    <a:pt x="31066" y="14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8A25983-F2E6-7AD2-6BBF-5A42A6F139F1}"/>
                </a:ext>
              </a:extLst>
            </p:cNvPr>
            <p:cNvSpPr/>
            <p:nvPr/>
          </p:nvSpPr>
          <p:spPr>
            <a:xfrm>
              <a:off x="-8111626" y="4166941"/>
              <a:ext cx="50717" cy="83911"/>
            </a:xfrm>
            <a:custGeom>
              <a:avLst/>
              <a:gdLst>
                <a:gd name="connsiteX0" fmla="*/ 49932 w 50717"/>
                <a:gd name="connsiteY0" fmla="*/ 83911 h 83911"/>
                <a:gd name="connsiteX1" fmla="*/ 1155 w 50717"/>
                <a:gd name="connsiteY1" fmla="*/ 83911 h 83911"/>
                <a:gd name="connsiteX2" fmla="*/ 14180 w 50717"/>
                <a:gd name="connsiteY2" fmla="*/ 7224 h 83911"/>
                <a:gd name="connsiteX3" fmla="*/ 49932 w 50717"/>
                <a:gd name="connsiteY3" fmla="*/ 83911 h 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17" h="83911">
                  <a:moveTo>
                    <a:pt x="49932" y="83911"/>
                  </a:moveTo>
                  <a:lnTo>
                    <a:pt x="1155" y="83911"/>
                  </a:lnTo>
                  <a:cubicBezTo>
                    <a:pt x="-3718" y="78994"/>
                    <a:pt x="8022" y="15996"/>
                    <a:pt x="14180" y="7224"/>
                  </a:cubicBezTo>
                  <a:cubicBezTo>
                    <a:pt x="38059" y="-26712"/>
                    <a:pt x="54584" y="69114"/>
                    <a:pt x="49932" y="8391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EE7041E-FF6B-D067-6EC0-C5C6C7E4A4E5}"/>
                </a:ext>
              </a:extLst>
            </p:cNvPr>
            <p:cNvSpPr/>
            <p:nvPr/>
          </p:nvSpPr>
          <p:spPr>
            <a:xfrm>
              <a:off x="-8036016" y="4165712"/>
              <a:ext cx="49635" cy="85095"/>
            </a:xfrm>
            <a:custGeom>
              <a:avLst/>
              <a:gdLst>
                <a:gd name="connsiteX0" fmla="*/ 31383 w 49635"/>
                <a:gd name="connsiteY0" fmla="*/ 1542 h 85095"/>
                <a:gd name="connsiteX1" fmla="*/ 49636 w 49635"/>
                <a:gd name="connsiteY1" fmla="*/ 85096 h 85095"/>
                <a:gd name="connsiteX2" fmla="*/ 682 w 49635"/>
                <a:gd name="connsiteY2" fmla="*/ 77830 h 85095"/>
                <a:gd name="connsiteX3" fmla="*/ 31383 w 49635"/>
                <a:gd name="connsiteY3" fmla="*/ 1497 h 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35" h="85095">
                  <a:moveTo>
                    <a:pt x="31383" y="1542"/>
                  </a:moveTo>
                  <a:cubicBezTo>
                    <a:pt x="46933" y="26838"/>
                    <a:pt x="45161" y="56742"/>
                    <a:pt x="49636" y="85096"/>
                  </a:cubicBezTo>
                  <a:lnTo>
                    <a:pt x="682" y="77830"/>
                  </a:lnTo>
                  <a:cubicBezTo>
                    <a:pt x="-3040" y="61749"/>
                    <a:pt x="8656" y="-11306"/>
                    <a:pt x="31383" y="14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4875D26-4602-5857-2430-741E20A2E30B}"/>
                </a:ext>
              </a:extLst>
            </p:cNvPr>
            <p:cNvSpPr/>
            <p:nvPr/>
          </p:nvSpPr>
          <p:spPr>
            <a:xfrm>
              <a:off x="-8258620" y="4166524"/>
              <a:ext cx="51190" cy="84328"/>
            </a:xfrm>
            <a:custGeom>
              <a:avLst/>
              <a:gdLst>
                <a:gd name="connsiteX0" fmla="*/ 50728 w 51190"/>
                <a:gd name="connsiteY0" fmla="*/ 84328 h 84328"/>
                <a:gd name="connsiteX1" fmla="*/ 1508 w 51190"/>
                <a:gd name="connsiteY1" fmla="*/ 81670 h 84328"/>
                <a:gd name="connsiteX2" fmla="*/ 21976 w 51190"/>
                <a:gd name="connsiteY2" fmla="*/ 154 h 84328"/>
                <a:gd name="connsiteX3" fmla="*/ 50728 w 51190"/>
                <a:gd name="connsiteY3" fmla="*/ 84328 h 8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0" h="84328">
                  <a:moveTo>
                    <a:pt x="50728" y="84328"/>
                  </a:moveTo>
                  <a:lnTo>
                    <a:pt x="1508" y="81670"/>
                  </a:lnTo>
                  <a:cubicBezTo>
                    <a:pt x="-4827" y="73253"/>
                    <a:pt x="10103" y="2989"/>
                    <a:pt x="21976" y="154"/>
                  </a:cubicBezTo>
                  <a:cubicBezTo>
                    <a:pt x="38501" y="-3833"/>
                    <a:pt x="54095" y="70816"/>
                    <a:pt x="50728" y="8432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EAECE3-1F94-7AB7-FB10-5EA58BAC38DC}"/>
                </a:ext>
              </a:extLst>
            </p:cNvPr>
            <p:cNvSpPr/>
            <p:nvPr/>
          </p:nvSpPr>
          <p:spPr>
            <a:xfrm>
              <a:off x="-8628763" y="4166600"/>
              <a:ext cx="52985" cy="84207"/>
            </a:xfrm>
            <a:custGeom>
              <a:avLst/>
              <a:gdLst>
                <a:gd name="connsiteX0" fmla="*/ 52985 w 52985"/>
                <a:gd name="connsiteY0" fmla="*/ 79644 h 84207"/>
                <a:gd name="connsiteX1" fmla="*/ 0 w 52985"/>
                <a:gd name="connsiteY1" fmla="*/ 84208 h 84207"/>
                <a:gd name="connsiteX2" fmla="*/ 28930 w 52985"/>
                <a:gd name="connsiteY2" fmla="*/ 122 h 84207"/>
                <a:gd name="connsiteX3" fmla="*/ 52985 w 52985"/>
                <a:gd name="connsiteY3" fmla="*/ 79600 h 8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5" h="84207">
                  <a:moveTo>
                    <a:pt x="52985" y="79644"/>
                  </a:moveTo>
                  <a:lnTo>
                    <a:pt x="0" y="84208"/>
                  </a:lnTo>
                  <a:cubicBezTo>
                    <a:pt x="2171" y="66841"/>
                    <a:pt x="9038" y="4508"/>
                    <a:pt x="28930" y="122"/>
                  </a:cubicBezTo>
                  <a:cubicBezTo>
                    <a:pt x="44657" y="-3334"/>
                    <a:pt x="51834" y="67683"/>
                    <a:pt x="52985" y="796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3DD40FE-7375-23A8-2F3C-C245FFF069E7}"/>
                </a:ext>
              </a:extLst>
            </p:cNvPr>
            <p:cNvSpPr/>
            <p:nvPr/>
          </p:nvSpPr>
          <p:spPr>
            <a:xfrm>
              <a:off x="-8482566" y="4168471"/>
              <a:ext cx="53288" cy="77906"/>
            </a:xfrm>
            <a:custGeom>
              <a:avLst/>
              <a:gdLst>
                <a:gd name="connsiteX0" fmla="*/ 39518 w 53288"/>
                <a:gd name="connsiteY0" fmla="*/ 2992 h 77906"/>
                <a:gd name="connsiteX1" fmla="*/ 52764 w 53288"/>
                <a:gd name="connsiteY1" fmla="*/ 77552 h 77906"/>
                <a:gd name="connsiteX2" fmla="*/ 0 w 53288"/>
                <a:gd name="connsiteY2" fmla="*/ 77907 h 77906"/>
                <a:gd name="connsiteX3" fmla="*/ 39518 w 53288"/>
                <a:gd name="connsiteY3" fmla="*/ 2992 h 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88" h="77906">
                  <a:moveTo>
                    <a:pt x="39518" y="2992"/>
                  </a:moveTo>
                  <a:cubicBezTo>
                    <a:pt x="42663" y="5118"/>
                    <a:pt x="56087" y="71837"/>
                    <a:pt x="52764" y="77552"/>
                  </a:cubicBezTo>
                  <a:lnTo>
                    <a:pt x="0" y="77907"/>
                  </a:lnTo>
                  <a:cubicBezTo>
                    <a:pt x="709" y="62932"/>
                    <a:pt x="11164" y="-16236"/>
                    <a:pt x="39518" y="29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0D79BBE-C39E-DA03-EF37-A491FE9723B0}"/>
                </a:ext>
              </a:extLst>
            </p:cNvPr>
            <p:cNvSpPr/>
            <p:nvPr/>
          </p:nvSpPr>
          <p:spPr>
            <a:xfrm>
              <a:off x="-8182494" y="4169430"/>
              <a:ext cx="54313" cy="82327"/>
            </a:xfrm>
            <a:custGeom>
              <a:avLst/>
              <a:gdLst>
                <a:gd name="connsiteX0" fmla="*/ 31620 w 54313"/>
                <a:gd name="connsiteY0" fmla="*/ 2298 h 82327"/>
                <a:gd name="connsiteX1" fmla="*/ 41898 w 54313"/>
                <a:gd name="connsiteY1" fmla="*/ 56169 h 82327"/>
                <a:gd name="connsiteX2" fmla="*/ 54303 w 54313"/>
                <a:gd name="connsiteY2" fmla="*/ 74687 h 82327"/>
                <a:gd name="connsiteX3" fmla="*/ 8406 w 54313"/>
                <a:gd name="connsiteY3" fmla="*/ 80801 h 82327"/>
                <a:gd name="connsiteX4" fmla="*/ 31576 w 54313"/>
                <a:gd name="connsiteY4" fmla="*/ 2298 h 8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13" h="82327">
                  <a:moveTo>
                    <a:pt x="31620" y="2298"/>
                  </a:moveTo>
                  <a:cubicBezTo>
                    <a:pt x="42253" y="8766"/>
                    <a:pt x="39019" y="46068"/>
                    <a:pt x="41898" y="56169"/>
                  </a:cubicBezTo>
                  <a:cubicBezTo>
                    <a:pt x="44069" y="63745"/>
                    <a:pt x="54701" y="66181"/>
                    <a:pt x="54303" y="74687"/>
                  </a:cubicBezTo>
                  <a:cubicBezTo>
                    <a:pt x="52398" y="83592"/>
                    <a:pt x="16247" y="83326"/>
                    <a:pt x="8406" y="80801"/>
                  </a:cubicBezTo>
                  <a:cubicBezTo>
                    <a:pt x="-9404" y="74998"/>
                    <a:pt x="2380" y="-15423"/>
                    <a:pt x="31576" y="229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3B58FA7-65A2-18CD-8088-5574A5AC0F1A}"/>
                </a:ext>
              </a:extLst>
            </p:cNvPr>
            <p:cNvSpPr/>
            <p:nvPr/>
          </p:nvSpPr>
          <p:spPr>
            <a:xfrm>
              <a:off x="-7583096" y="4183698"/>
              <a:ext cx="57459" cy="85211"/>
            </a:xfrm>
            <a:custGeom>
              <a:avLst/>
              <a:gdLst>
                <a:gd name="connsiteX0" fmla="*/ 57460 w 57459"/>
                <a:gd name="connsiteY0" fmla="*/ 84830 h 85211"/>
                <a:gd name="connsiteX1" fmla="*/ 0 w 57459"/>
                <a:gd name="connsiteY1" fmla="*/ 78229 h 85211"/>
                <a:gd name="connsiteX2" fmla="*/ 14354 w 57459"/>
                <a:gd name="connsiteY2" fmla="*/ 21788 h 85211"/>
                <a:gd name="connsiteX3" fmla="*/ 35575 w 57459"/>
                <a:gd name="connsiteY3" fmla="*/ 2650 h 85211"/>
                <a:gd name="connsiteX4" fmla="*/ 57460 w 57459"/>
                <a:gd name="connsiteY4" fmla="*/ 84830 h 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59" h="85211">
                  <a:moveTo>
                    <a:pt x="57460" y="84830"/>
                  </a:moveTo>
                  <a:cubicBezTo>
                    <a:pt x="47270" y="83634"/>
                    <a:pt x="487" y="89216"/>
                    <a:pt x="0" y="78229"/>
                  </a:cubicBezTo>
                  <a:cubicBezTo>
                    <a:pt x="12670" y="62591"/>
                    <a:pt x="9746" y="40085"/>
                    <a:pt x="14354" y="21788"/>
                  </a:cubicBezTo>
                  <a:cubicBezTo>
                    <a:pt x="17234" y="10314"/>
                    <a:pt x="22638" y="-6565"/>
                    <a:pt x="35575" y="2650"/>
                  </a:cubicBezTo>
                  <a:lnTo>
                    <a:pt x="57460" y="848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E98E9F5-5726-AACE-4DBB-DC979028C28A}"/>
                </a:ext>
              </a:extLst>
            </p:cNvPr>
            <p:cNvSpPr/>
            <p:nvPr/>
          </p:nvSpPr>
          <p:spPr>
            <a:xfrm>
              <a:off x="-8407030" y="4168794"/>
              <a:ext cx="53304" cy="81703"/>
            </a:xfrm>
            <a:custGeom>
              <a:avLst/>
              <a:gdLst>
                <a:gd name="connsiteX0" fmla="*/ 34777 w 53304"/>
                <a:gd name="connsiteY0" fmla="*/ 2757 h 81703"/>
                <a:gd name="connsiteX1" fmla="*/ 52897 w 53304"/>
                <a:gd name="connsiteY1" fmla="*/ 77583 h 81703"/>
                <a:gd name="connsiteX2" fmla="*/ 7044 w 53304"/>
                <a:gd name="connsiteY2" fmla="*/ 81704 h 81703"/>
                <a:gd name="connsiteX3" fmla="*/ 0 w 53304"/>
                <a:gd name="connsiteY3" fmla="*/ 71425 h 81703"/>
                <a:gd name="connsiteX4" fmla="*/ 34777 w 53304"/>
                <a:gd name="connsiteY4" fmla="*/ 2757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81703">
                  <a:moveTo>
                    <a:pt x="34777" y="2757"/>
                  </a:moveTo>
                  <a:cubicBezTo>
                    <a:pt x="38233" y="5105"/>
                    <a:pt x="56219" y="73862"/>
                    <a:pt x="52897" y="77583"/>
                  </a:cubicBezTo>
                  <a:lnTo>
                    <a:pt x="7044" y="81704"/>
                  </a:lnTo>
                  <a:lnTo>
                    <a:pt x="0" y="71425"/>
                  </a:lnTo>
                  <a:cubicBezTo>
                    <a:pt x="3942" y="58400"/>
                    <a:pt x="8816" y="-15009"/>
                    <a:pt x="34777" y="27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30305D1-5C03-9E15-9E9A-23088743E957}"/>
                </a:ext>
              </a:extLst>
            </p:cNvPr>
            <p:cNvSpPr/>
            <p:nvPr/>
          </p:nvSpPr>
          <p:spPr>
            <a:xfrm>
              <a:off x="-7437075" y="4190396"/>
              <a:ext cx="48776" cy="78132"/>
            </a:xfrm>
            <a:custGeom>
              <a:avLst/>
              <a:gdLst>
                <a:gd name="connsiteX0" fmla="*/ 48777 w 48776"/>
                <a:gd name="connsiteY0" fmla="*/ 78133 h 78132"/>
                <a:gd name="connsiteX1" fmla="*/ 0 w 48776"/>
                <a:gd name="connsiteY1" fmla="*/ 78133 h 78132"/>
                <a:gd name="connsiteX2" fmla="*/ 48777 w 48776"/>
                <a:gd name="connsiteY2" fmla="*/ 78133 h 7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76" h="78132">
                  <a:moveTo>
                    <a:pt x="48777" y="78133"/>
                  </a:moveTo>
                  <a:lnTo>
                    <a:pt x="0" y="78133"/>
                  </a:lnTo>
                  <a:cubicBezTo>
                    <a:pt x="2481" y="-26465"/>
                    <a:pt x="44347" y="-25623"/>
                    <a:pt x="48777" y="781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0DB2D36-BCF1-DDAD-DF03-0A97F9BD69CE}"/>
                </a:ext>
              </a:extLst>
            </p:cNvPr>
            <p:cNvSpPr/>
            <p:nvPr/>
          </p:nvSpPr>
          <p:spPr>
            <a:xfrm>
              <a:off x="-7716136" y="4184280"/>
              <a:ext cx="48841" cy="84293"/>
            </a:xfrm>
            <a:custGeom>
              <a:avLst/>
              <a:gdLst>
                <a:gd name="connsiteX0" fmla="*/ 48733 w 48841"/>
                <a:gd name="connsiteY0" fmla="*/ 84293 h 84293"/>
                <a:gd name="connsiteX1" fmla="*/ 0 w 48841"/>
                <a:gd name="connsiteY1" fmla="*/ 84293 h 84293"/>
                <a:gd name="connsiteX2" fmla="*/ 24411 w 48841"/>
                <a:gd name="connsiteY2" fmla="*/ 119 h 84293"/>
                <a:gd name="connsiteX3" fmla="*/ 48733 w 48841"/>
                <a:gd name="connsiteY3" fmla="*/ 84293 h 8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41" h="84293">
                  <a:moveTo>
                    <a:pt x="48733" y="84293"/>
                  </a:moveTo>
                  <a:lnTo>
                    <a:pt x="0" y="84293"/>
                  </a:lnTo>
                  <a:cubicBezTo>
                    <a:pt x="5051" y="68256"/>
                    <a:pt x="4430" y="4460"/>
                    <a:pt x="24411" y="119"/>
                  </a:cubicBezTo>
                  <a:cubicBezTo>
                    <a:pt x="40492" y="-3381"/>
                    <a:pt x="49973" y="71623"/>
                    <a:pt x="48733" y="8429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FB65B01-F0F0-5A14-EE76-0A7DE291F55F}"/>
                </a:ext>
              </a:extLst>
            </p:cNvPr>
            <p:cNvSpPr/>
            <p:nvPr/>
          </p:nvSpPr>
          <p:spPr>
            <a:xfrm>
              <a:off x="-8331938" y="4166602"/>
              <a:ext cx="53162" cy="79775"/>
            </a:xfrm>
            <a:custGeom>
              <a:avLst/>
              <a:gdLst>
                <a:gd name="connsiteX0" fmla="*/ 53163 w 53162"/>
                <a:gd name="connsiteY0" fmla="*/ 79775 h 79775"/>
                <a:gd name="connsiteX1" fmla="*/ 0 w 53162"/>
                <a:gd name="connsiteY1" fmla="*/ 79775 h 79775"/>
                <a:gd name="connsiteX2" fmla="*/ 24499 w 53162"/>
                <a:gd name="connsiteY2" fmla="*/ 120 h 79775"/>
                <a:gd name="connsiteX3" fmla="*/ 53163 w 53162"/>
                <a:gd name="connsiteY3" fmla="*/ 79775 h 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62" h="79775">
                  <a:moveTo>
                    <a:pt x="53163" y="79775"/>
                  </a:moveTo>
                  <a:lnTo>
                    <a:pt x="0" y="79775"/>
                  </a:lnTo>
                  <a:cubicBezTo>
                    <a:pt x="5228" y="53725"/>
                    <a:pt x="3278" y="18328"/>
                    <a:pt x="24499" y="120"/>
                  </a:cubicBezTo>
                  <a:cubicBezTo>
                    <a:pt x="40049" y="-3292"/>
                    <a:pt x="52587" y="67238"/>
                    <a:pt x="53163" y="797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E1DB36D-C00A-5D31-D0BA-CE715698403C}"/>
                </a:ext>
              </a:extLst>
            </p:cNvPr>
            <p:cNvSpPr/>
            <p:nvPr/>
          </p:nvSpPr>
          <p:spPr>
            <a:xfrm>
              <a:off x="-8550517" y="4166678"/>
              <a:ext cx="50230" cy="84715"/>
            </a:xfrm>
            <a:custGeom>
              <a:avLst/>
              <a:gdLst>
                <a:gd name="connsiteX0" fmla="*/ 27990 w 50230"/>
                <a:gd name="connsiteY0" fmla="*/ 0 h 84715"/>
                <a:gd name="connsiteX1" fmla="*/ 50230 w 50230"/>
                <a:gd name="connsiteY1" fmla="*/ 84086 h 84715"/>
                <a:gd name="connsiteX2" fmla="*/ 2118 w 50230"/>
                <a:gd name="connsiteY2" fmla="*/ 76864 h 84715"/>
                <a:gd name="connsiteX3" fmla="*/ 27990 w 50230"/>
                <a:gd name="connsiteY3" fmla="*/ 0 h 8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30" h="84715">
                  <a:moveTo>
                    <a:pt x="27990" y="0"/>
                  </a:moveTo>
                  <a:cubicBezTo>
                    <a:pt x="48104" y="27246"/>
                    <a:pt x="35211" y="55910"/>
                    <a:pt x="50230" y="84086"/>
                  </a:cubicBezTo>
                  <a:cubicBezTo>
                    <a:pt x="38756" y="82181"/>
                    <a:pt x="6415" y="90067"/>
                    <a:pt x="2118" y="76864"/>
                  </a:cubicBezTo>
                  <a:cubicBezTo>
                    <a:pt x="-3774" y="58789"/>
                    <a:pt x="1940" y="2570"/>
                    <a:pt x="2799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33CC401-52C4-816B-08E9-5AF77F1ACDA7}"/>
                </a:ext>
              </a:extLst>
            </p:cNvPr>
            <p:cNvSpPr/>
            <p:nvPr/>
          </p:nvSpPr>
          <p:spPr>
            <a:xfrm>
              <a:off x="-7507782" y="4188506"/>
              <a:ext cx="43548" cy="83700"/>
            </a:xfrm>
            <a:custGeom>
              <a:avLst/>
              <a:gdLst>
                <a:gd name="connsiteX0" fmla="*/ 35309 w 43548"/>
                <a:gd name="connsiteY0" fmla="*/ 279 h 83700"/>
                <a:gd name="connsiteX1" fmla="*/ 43549 w 43548"/>
                <a:gd name="connsiteY1" fmla="*/ 79358 h 83700"/>
                <a:gd name="connsiteX2" fmla="*/ 0 w 43548"/>
                <a:gd name="connsiteY2" fmla="*/ 79934 h 83700"/>
                <a:gd name="connsiteX3" fmla="*/ 35309 w 43548"/>
                <a:gd name="connsiteY3" fmla="*/ 279 h 8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8" h="83700">
                  <a:moveTo>
                    <a:pt x="35309" y="279"/>
                  </a:moveTo>
                  <a:lnTo>
                    <a:pt x="43549" y="79358"/>
                  </a:lnTo>
                  <a:cubicBezTo>
                    <a:pt x="29018" y="88440"/>
                    <a:pt x="15461" y="80554"/>
                    <a:pt x="0" y="79934"/>
                  </a:cubicBezTo>
                  <a:cubicBezTo>
                    <a:pt x="4873" y="54682"/>
                    <a:pt x="-576" y="-4551"/>
                    <a:pt x="35309" y="2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6EE43E-E8B3-225B-051D-E11B20594BEE}"/>
                </a:ext>
              </a:extLst>
            </p:cNvPr>
            <p:cNvSpPr/>
            <p:nvPr/>
          </p:nvSpPr>
          <p:spPr>
            <a:xfrm>
              <a:off x="-7650024" y="4188595"/>
              <a:ext cx="49477" cy="79933"/>
            </a:xfrm>
            <a:custGeom>
              <a:avLst/>
              <a:gdLst>
                <a:gd name="connsiteX0" fmla="*/ 35695 w 49477"/>
                <a:gd name="connsiteY0" fmla="*/ 233 h 79933"/>
                <a:gd name="connsiteX1" fmla="*/ 45132 w 49477"/>
                <a:gd name="connsiteY1" fmla="*/ 77363 h 79933"/>
                <a:gd name="connsiteX2" fmla="*/ 342 w 49477"/>
                <a:gd name="connsiteY2" fmla="*/ 79933 h 79933"/>
                <a:gd name="connsiteX3" fmla="*/ 22227 w 49477"/>
                <a:gd name="connsiteY3" fmla="*/ 2183 h 79933"/>
                <a:gd name="connsiteX4" fmla="*/ 35695 w 49477"/>
                <a:gd name="connsiteY4" fmla="*/ 233 h 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77" h="79933">
                  <a:moveTo>
                    <a:pt x="35695" y="233"/>
                  </a:moveTo>
                  <a:cubicBezTo>
                    <a:pt x="42607" y="26194"/>
                    <a:pt x="56562" y="49763"/>
                    <a:pt x="45132" y="77363"/>
                  </a:cubicBezTo>
                  <a:lnTo>
                    <a:pt x="342" y="79933"/>
                  </a:lnTo>
                  <a:cubicBezTo>
                    <a:pt x="-2626" y="77142"/>
                    <a:pt x="14474" y="7676"/>
                    <a:pt x="22227" y="2183"/>
                  </a:cubicBezTo>
                  <a:cubicBezTo>
                    <a:pt x="26525" y="-874"/>
                    <a:pt x="30955" y="145"/>
                    <a:pt x="35695" y="2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A6DA1C3-DE60-2CDB-FE34-5ADFAD0B0904}"/>
                </a:ext>
              </a:extLst>
            </p:cNvPr>
            <p:cNvSpPr/>
            <p:nvPr/>
          </p:nvSpPr>
          <p:spPr>
            <a:xfrm>
              <a:off x="-7091473" y="4218341"/>
              <a:ext cx="549377" cy="431231"/>
            </a:xfrm>
            <a:custGeom>
              <a:avLst/>
              <a:gdLst>
                <a:gd name="connsiteX0" fmla="*/ 549305 w 549377"/>
                <a:gd name="connsiteY0" fmla="*/ 431232 h 431231"/>
                <a:gd name="connsiteX1" fmla="*/ 376614 w 549377"/>
                <a:gd name="connsiteY1" fmla="*/ 342583 h 431231"/>
                <a:gd name="connsiteX2" fmla="*/ 394291 w 549377"/>
                <a:gd name="connsiteY2" fmla="*/ 338152 h 431231"/>
                <a:gd name="connsiteX3" fmla="*/ 385829 w 549377"/>
                <a:gd name="connsiteY3" fmla="*/ 331241 h 431231"/>
                <a:gd name="connsiteX4" fmla="*/ 391101 w 549377"/>
                <a:gd name="connsiteY4" fmla="*/ 325925 h 431231"/>
                <a:gd name="connsiteX5" fmla="*/ 454985 w 549377"/>
                <a:gd name="connsiteY5" fmla="*/ 360038 h 431231"/>
                <a:gd name="connsiteX6" fmla="*/ 475142 w 549377"/>
                <a:gd name="connsiteY6" fmla="*/ 370626 h 431231"/>
                <a:gd name="connsiteX7" fmla="*/ 516211 w 549377"/>
                <a:gd name="connsiteY7" fmla="*/ 395790 h 431231"/>
                <a:gd name="connsiteX8" fmla="*/ 518337 w 549377"/>
                <a:gd name="connsiteY8" fmla="*/ 389233 h 431231"/>
                <a:gd name="connsiteX9" fmla="*/ 466060 w 549377"/>
                <a:gd name="connsiteY9" fmla="*/ 308558 h 431231"/>
                <a:gd name="connsiteX10" fmla="*/ 328015 w 549377"/>
                <a:gd name="connsiteY10" fmla="*/ 56744 h 431231"/>
                <a:gd name="connsiteX11" fmla="*/ 252346 w 549377"/>
                <a:gd name="connsiteY11" fmla="*/ 17979 h 431231"/>
                <a:gd name="connsiteX12" fmla="*/ 39916 w 549377"/>
                <a:gd name="connsiteY12" fmla="*/ 391315 h 431231"/>
                <a:gd name="connsiteX13" fmla="*/ 212651 w 549377"/>
                <a:gd name="connsiteY13" fmla="*/ 307096 h 431231"/>
                <a:gd name="connsiteX14" fmla="*/ 186823 w 549377"/>
                <a:gd name="connsiteY14" fmla="*/ 273161 h 431231"/>
                <a:gd name="connsiteX15" fmla="*/ 164672 w 549377"/>
                <a:gd name="connsiteY15" fmla="*/ 186417 h 431231"/>
                <a:gd name="connsiteX16" fmla="*/ 241226 w 549377"/>
                <a:gd name="connsiteY16" fmla="*/ 103084 h 431231"/>
                <a:gd name="connsiteX17" fmla="*/ 343476 w 549377"/>
                <a:gd name="connsiteY17" fmla="*/ 125368 h 431231"/>
                <a:gd name="connsiteX18" fmla="*/ 384278 w 549377"/>
                <a:gd name="connsiteY18" fmla="*/ 224030 h 431231"/>
                <a:gd name="connsiteX19" fmla="*/ 323451 w 549377"/>
                <a:gd name="connsiteY19" fmla="*/ 293806 h 431231"/>
                <a:gd name="connsiteX20" fmla="*/ 349988 w 549377"/>
                <a:gd name="connsiteY20" fmla="*/ 273870 h 431231"/>
                <a:gd name="connsiteX21" fmla="*/ 370279 w 549377"/>
                <a:gd name="connsiteY21" fmla="*/ 169493 h 431231"/>
                <a:gd name="connsiteX22" fmla="*/ 302452 w 549377"/>
                <a:gd name="connsiteY22" fmla="*/ 108843 h 431231"/>
                <a:gd name="connsiteX23" fmla="*/ 185184 w 549377"/>
                <a:gd name="connsiteY23" fmla="*/ 252649 h 431231"/>
                <a:gd name="connsiteX24" fmla="*/ 302895 w 549377"/>
                <a:gd name="connsiteY24" fmla="*/ 305767 h 431231"/>
                <a:gd name="connsiteX25" fmla="*/ 328989 w 549377"/>
                <a:gd name="connsiteY25" fmla="*/ 299166 h 431231"/>
                <a:gd name="connsiteX26" fmla="*/ 372140 w 549377"/>
                <a:gd name="connsiteY26" fmla="*/ 320387 h 431231"/>
                <a:gd name="connsiteX27" fmla="*/ 333995 w 549377"/>
                <a:gd name="connsiteY27" fmla="*/ 311704 h 431231"/>
                <a:gd name="connsiteX28" fmla="*/ 299129 w 549377"/>
                <a:gd name="connsiteY28" fmla="*/ 318083 h 431231"/>
                <a:gd name="connsiteX29" fmla="*/ 224879 w 549377"/>
                <a:gd name="connsiteY29" fmla="*/ 308027 h 431231"/>
                <a:gd name="connsiteX30" fmla="*/ 0 w 549377"/>
                <a:gd name="connsiteY30" fmla="*/ 431143 h 431231"/>
                <a:gd name="connsiteX31" fmla="*/ 142609 w 549377"/>
                <a:gd name="connsiteY31" fmla="*/ 177291 h 431231"/>
                <a:gd name="connsiteX32" fmla="*/ 231170 w 549377"/>
                <a:gd name="connsiteY32" fmla="*/ 31049 h 431231"/>
                <a:gd name="connsiteX33" fmla="*/ 255004 w 549377"/>
                <a:gd name="connsiteY33" fmla="*/ 1854 h 431231"/>
                <a:gd name="connsiteX34" fmla="*/ 331382 w 549377"/>
                <a:gd name="connsiteY34" fmla="*/ 39953 h 431231"/>
                <a:gd name="connsiteX35" fmla="*/ 529900 w 549377"/>
                <a:gd name="connsiteY35" fmla="*/ 395214 h 431231"/>
                <a:gd name="connsiteX36" fmla="*/ 549305 w 549377"/>
                <a:gd name="connsiteY36" fmla="*/ 431143 h 4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9377" h="431231">
                  <a:moveTo>
                    <a:pt x="549305" y="431232"/>
                  </a:moveTo>
                  <a:cubicBezTo>
                    <a:pt x="492376" y="400929"/>
                    <a:pt x="441650" y="357778"/>
                    <a:pt x="376614" y="342583"/>
                  </a:cubicBezTo>
                  <a:lnTo>
                    <a:pt x="394291" y="338152"/>
                  </a:lnTo>
                  <a:lnTo>
                    <a:pt x="385829" y="331241"/>
                  </a:lnTo>
                  <a:cubicBezTo>
                    <a:pt x="375064" y="323533"/>
                    <a:pt x="385120" y="323222"/>
                    <a:pt x="391101" y="325925"/>
                  </a:cubicBezTo>
                  <a:cubicBezTo>
                    <a:pt x="411303" y="335184"/>
                    <a:pt x="434606" y="349405"/>
                    <a:pt x="454985" y="360038"/>
                  </a:cubicBezTo>
                  <a:cubicBezTo>
                    <a:pt x="463137" y="364291"/>
                    <a:pt x="468984" y="358044"/>
                    <a:pt x="475142" y="370626"/>
                  </a:cubicBezTo>
                  <a:lnTo>
                    <a:pt x="516211" y="395790"/>
                  </a:lnTo>
                  <a:cubicBezTo>
                    <a:pt x="519533" y="396498"/>
                    <a:pt x="519091" y="391492"/>
                    <a:pt x="518337" y="389233"/>
                  </a:cubicBezTo>
                  <a:cubicBezTo>
                    <a:pt x="513154" y="373240"/>
                    <a:pt x="477225" y="327564"/>
                    <a:pt x="466060" y="308558"/>
                  </a:cubicBezTo>
                  <a:cubicBezTo>
                    <a:pt x="419189" y="228726"/>
                    <a:pt x="377367" y="133254"/>
                    <a:pt x="328015" y="56744"/>
                  </a:cubicBezTo>
                  <a:cubicBezTo>
                    <a:pt x="310825" y="30118"/>
                    <a:pt x="287434" y="-4570"/>
                    <a:pt x="252346" y="17979"/>
                  </a:cubicBezTo>
                  <a:lnTo>
                    <a:pt x="39916" y="391315"/>
                  </a:lnTo>
                  <a:lnTo>
                    <a:pt x="212651" y="307096"/>
                  </a:lnTo>
                  <a:cubicBezTo>
                    <a:pt x="217037" y="301027"/>
                    <a:pt x="191741" y="280559"/>
                    <a:pt x="186823" y="273161"/>
                  </a:cubicBezTo>
                  <a:cubicBezTo>
                    <a:pt x="174463" y="254687"/>
                    <a:pt x="161261" y="207416"/>
                    <a:pt x="164672" y="186417"/>
                  </a:cubicBezTo>
                  <a:cubicBezTo>
                    <a:pt x="169190" y="158285"/>
                    <a:pt x="214423" y="113052"/>
                    <a:pt x="241226" y="103084"/>
                  </a:cubicBezTo>
                  <a:cubicBezTo>
                    <a:pt x="285174" y="86737"/>
                    <a:pt x="310648" y="96173"/>
                    <a:pt x="343476" y="125368"/>
                  </a:cubicBezTo>
                  <a:cubicBezTo>
                    <a:pt x="377323" y="155450"/>
                    <a:pt x="391190" y="176670"/>
                    <a:pt x="384278" y="224030"/>
                  </a:cubicBezTo>
                  <a:cubicBezTo>
                    <a:pt x="380557" y="249415"/>
                    <a:pt x="354906" y="298723"/>
                    <a:pt x="323451" y="293806"/>
                  </a:cubicBezTo>
                  <a:lnTo>
                    <a:pt x="349988" y="273870"/>
                  </a:lnTo>
                  <a:cubicBezTo>
                    <a:pt x="376703" y="239491"/>
                    <a:pt x="382019" y="211935"/>
                    <a:pt x="370279" y="169493"/>
                  </a:cubicBezTo>
                  <a:cubicBezTo>
                    <a:pt x="365228" y="151196"/>
                    <a:pt x="320483" y="112166"/>
                    <a:pt x="302452" y="108843"/>
                  </a:cubicBezTo>
                  <a:cubicBezTo>
                    <a:pt x="216683" y="93028"/>
                    <a:pt x="157096" y="171354"/>
                    <a:pt x="185184" y="252649"/>
                  </a:cubicBezTo>
                  <a:cubicBezTo>
                    <a:pt x="200291" y="296420"/>
                    <a:pt x="261960" y="305900"/>
                    <a:pt x="302895" y="305767"/>
                  </a:cubicBezTo>
                  <a:cubicBezTo>
                    <a:pt x="310604" y="305767"/>
                    <a:pt x="317736" y="298147"/>
                    <a:pt x="328989" y="299166"/>
                  </a:cubicBezTo>
                  <a:cubicBezTo>
                    <a:pt x="338913" y="300052"/>
                    <a:pt x="366912" y="310419"/>
                    <a:pt x="372140" y="320387"/>
                  </a:cubicBezTo>
                  <a:cubicBezTo>
                    <a:pt x="358495" y="323355"/>
                    <a:pt x="345824" y="312590"/>
                    <a:pt x="333995" y="311704"/>
                  </a:cubicBezTo>
                  <a:cubicBezTo>
                    <a:pt x="321148" y="310774"/>
                    <a:pt x="310825" y="317817"/>
                    <a:pt x="299129" y="318083"/>
                  </a:cubicBezTo>
                  <a:cubicBezTo>
                    <a:pt x="272947" y="318659"/>
                    <a:pt x="250042" y="308957"/>
                    <a:pt x="224879" y="308027"/>
                  </a:cubicBezTo>
                  <a:lnTo>
                    <a:pt x="0" y="431143"/>
                  </a:lnTo>
                  <a:cubicBezTo>
                    <a:pt x="48644" y="347323"/>
                    <a:pt x="93876" y="261066"/>
                    <a:pt x="142609" y="177291"/>
                  </a:cubicBezTo>
                  <a:cubicBezTo>
                    <a:pt x="171229" y="128159"/>
                    <a:pt x="203702" y="80844"/>
                    <a:pt x="231170" y="31049"/>
                  </a:cubicBezTo>
                  <a:cubicBezTo>
                    <a:pt x="239675" y="15631"/>
                    <a:pt x="232233" y="5132"/>
                    <a:pt x="255004" y="1854"/>
                  </a:cubicBezTo>
                  <a:cubicBezTo>
                    <a:pt x="299661" y="-4570"/>
                    <a:pt x="309009" y="5132"/>
                    <a:pt x="331382" y="39953"/>
                  </a:cubicBezTo>
                  <a:cubicBezTo>
                    <a:pt x="400183" y="147032"/>
                    <a:pt x="469915" y="281933"/>
                    <a:pt x="529900" y="395214"/>
                  </a:cubicBezTo>
                  <a:cubicBezTo>
                    <a:pt x="536678" y="407973"/>
                    <a:pt x="550501" y="416257"/>
                    <a:pt x="549305" y="43114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A9F70FF-A388-6BCB-FFFB-69B7736CE388}"/>
                </a:ext>
              </a:extLst>
            </p:cNvPr>
            <p:cNvSpPr/>
            <p:nvPr/>
          </p:nvSpPr>
          <p:spPr>
            <a:xfrm>
              <a:off x="-6090240" y="4698305"/>
              <a:ext cx="142048" cy="354418"/>
            </a:xfrm>
            <a:custGeom>
              <a:avLst/>
              <a:gdLst>
                <a:gd name="connsiteX0" fmla="*/ 137337 w 142048"/>
                <a:gd name="connsiteY0" fmla="*/ 0 h 354418"/>
                <a:gd name="connsiteX1" fmla="*/ 137337 w 142048"/>
                <a:gd name="connsiteY1" fmla="*/ 343343 h 354418"/>
                <a:gd name="connsiteX2" fmla="*/ 141767 w 142048"/>
                <a:gd name="connsiteY2" fmla="*/ 354419 h 354418"/>
                <a:gd name="connsiteX3" fmla="*/ 0 w 142048"/>
                <a:gd name="connsiteY3" fmla="*/ 354419 h 354418"/>
                <a:gd name="connsiteX4" fmla="*/ 0 w 142048"/>
                <a:gd name="connsiteY4" fmla="*/ 15506 h 354418"/>
                <a:gd name="connsiteX5" fmla="*/ 4430 w 142048"/>
                <a:gd name="connsiteY5" fmla="*/ 0 h 354418"/>
                <a:gd name="connsiteX6" fmla="*/ 137337 w 142048"/>
                <a:gd name="connsiteY6" fmla="*/ 0 h 354418"/>
                <a:gd name="connsiteX7" fmla="*/ 128477 w 142048"/>
                <a:gd name="connsiteY7" fmla="*/ 8860 h 354418"/>
                <a:gd name="connsiteX8" fmla="*/ 8860 w 142048"/>
                <a:gd name="connsiteY8" fmla="*/ 8860 h 354418"/>
                <a:gd name="connsiteX9" fmla="*/ 8860 w 142048"/>
                <a:gd name="connsiteY9" fmla="*/ 345558 h 354418"/>
                <a:gd name="connsiteX10" fmla="*/ 132907 w 142048"/>
                <a:gd name="connsiteY10" fmla="*/ 345558 h 354418"/>
                <a:gd name="connsiteX11" fmla="*/ 128477 w 142048"/>
                <a:gd name="connsiteY11" fmla="*/ 334483 h 354418"/>
                <a:gd name="connsiteX12" fmla="*/ 128477 w 142048"/>
                <a:gd name="connsiteY12" fmla="*/ 8860 h 3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48" h="354418">
                  <a:moveTo>
                    <a:pt x="137337" y="0"/>
                  </a:moveTo>
                  <a:lnTo>
                    <a:pt x="137337" y="343343"/>
                  </a:lnTo>
                  <a:cubicBezTo>
                    <a:pt x="137337" y="344716"/>
                    <a:pt x="143407" y="349634"/>
                    <a:pt x="141767" y="354419"/>
                  </a:cubicBezTo>
                  <a:lnTo>
                    <a:pt x="0" y="354419"/>
                  </a:lnTo>
                  <a:lnTo>
                    <a:pt x="0" y="15506"/>
                  </a:lnTo>
                  <a:cubicBezTo>
                    <a:pt x="0" y="13113"/>
                    <a:pt x="6867" y="5671"/>
                    <a:pt x="4430" y="0"/>
                  </a:cubicBezTo>
                  <a:lnTo>
                    <a:pt x="137337" y="0"/>
                  </a:lnTo>
                  <a:close/>
                  <a:moveTo>
                    <a:pt x="128477" y="8860"/>
                  </a:moveTo>
                  <a:lnTo>
                    <a:pt x="8860" y="8860"/>
                  </a:lnTo>
                  <a:lnTo>
                    <a:pt x="8860" y="345558"/>
                  </a:lnTo>
                  <a:lnTo>
                    <a:pt x="132907" y="345558"/>
                  </a:lnTo>
                  <a:cubicBezTo>
                    <a:pt x="134546" y="340773"/>
                    <a:pt x="128477" y="335856"/>
                    <a:pt x="128477" y="334483"/>
                  </a:cubicBezTo>
                  <a:lnTo>
                    <a:pt x="12847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DEB9AAC-3A6B-DFD5-A563-C8F86E451F9E}"/>
                </a:ext>
              </a:extLst>
            </p:cNvPr>
            <p:cNvSpPr/>
            <p:nvPr/>
          </p:nvSpPr>
          <p:spPr>
            <a:xfrm>
              <a:off x="-7721428" y="4689445"/>
              <a:ext cx="142629" cy="349988"/>
            </a:xfrm>
            <a:custGeom>
              <a:avLst/>
              <a:gdLst>
                <a:gd name="connsiteX0" fmla="*/ 142630 w 142629"/>
                <a:gd name="connsiteY0" fmla="*/ 0 h 349988"/>
                <a:gd name="connsiteX1" fmla="*/ 142630 w 142629"/>
                <a:gd name="connsiteY1" fmla="*/ 349988 h 349988"/>
                <a:gd name="connsiteX2" fmla="*/ 11938 w 142629"/>
                <a:gd name="connsiteY2" fmla="*/ 349988 h 349988"/>
                <a:gd name="connsiteX3" fmla="*/ 5293 w 142629"/>
                <a:gd name="connsiteY3" fmla="*/ 338913 h 349988"/>
                <a:gd name="connsiteX4" fmla="*/ 5293 w 142629"/>
                <a:gd name="connsiteY4" fmla="*/ 0 h 349988"/>
                <a:gd name="connsiteX5" fmla="*/ 142630 w 142629"/>
                <a:gd name="connsiteY5" fmla="*/ 0 h 349988"/>
                <a:gd name="connsiteX6" fmla="*/ 133769 w 142629"/>
                <a:gd name="connsiteY6" fmla="*/ 8860 h 349988"/>
                <a:gd name="connsiteX7" fmla="*/ 9723 w 142629"/>
                <a:gd name="connsiteY7" fmla="*/ 8860 h 349988"/>
                <a:gd name="connsiteX8" fmla="*/ 14153 w 142629"/>
                <a:gd name="connsiteY8" fmla="*/ 341128 h 349988"/>
                <a:gd name="connsiteX9" fmla="*/ 133769 w 142629"/>
                <a:gd name="connsiteY9" fmla="*/ 341128 h 349988"/>
                <a:gd name="connsiteX10" fmla="*/ 133769 w 142629"/>
                <a:gd name="connsiteY10" fmla="*/ 8860 h 34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629" h="349988">
                  <a:moveTo>
                    <a:pt x="142630" y="0"/>
                  </a:moveTo>
                  <a:lnTo>
                    <a:pt x="142630" y="349988"/>
                  </a:lnTo>
                  <a:lnTo>
                    <a:pt x="11938" y="349988"/>
                  </a:lnTo>
                  <a:lnTo>
                    <a:pt x="5293" y="338913"/>
                  </a:lnTo>
                  <a:cubicBezTo>
                    <a:pt x="1084" y="226385"/>
                    <a:pt x="-4144" y="111996"/>
                    <a:pt x="5293" y="0"/>
                  </a:cubicBezTo>
                  <a:lnTo>
                    <a:pt x="142630" y="0"/>
                  </a:lnTo>
                  <a:close/>
                  <a:moveTo>
                    <a:pt x="133769" y="8860"/>
                  </a:moveTo>
                  <a:lnTo>
                    <a:pt x="9723" y="8860"/>
                  </a:lnTo>
                  <a:lnTo>
                    <a:pt x="14153" y="341128"/>
                  </a:lnTo>
                  <a:lnTo>
                    <a:pt x="133769" y="341128"/>
                  </a:lnTo>
                  <a:lnTo>
                    <a:pt x="133769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1443ED2-3F29-EA78-FD57-F0235C9F2EEA}"/>
                </a:ext>
              </a:extLst>
            </p:cNvPr>
            <p:cNvSpPr/>
            <p:nvPr/>
          </p:nvSpPr>
          <p:spPr>
            <a:xfrm>
              <a:off x="-6089689" y="4321736"/>
              <a:ext cx="141216" cy="261383"/>
            </a:xfrm>
            <a:custGeom>
              <a:avLst/>
              <a:gdLst>
                <a:gd name="connsiteX0" fmla="*/ 136786 w 141216"/>
                <a:gd name="connsiteY0" fmla="*/ 0 h 261383"/>
                <a:gd name="connsiteX1" fmla="*/ 141216 w 141216"/>
                <a:gd name="connsiteY1" fmla="*/ 261384 h 261383"/>
                <a:gd name="connsiteX2" fmla="*/ 8309 w 141216"/>
                <a:gd name="connsiteY2" fmla="*/ 261384 h 261383"/>
                <a:gd name="connsiteX3" fmla="*/ 3702 w 141216"/>
                <a:gd name="connsiteY3" fmla="*/ 228334 h 261383"/>
                <a:gd name="connsiteX4" fmla="*/ 3657 w 141216"/>
                <a:gd name="connsiteY4" fmla="*/ 15284 h 261383"/>
                <a:gd name="connsiteX5" fmla="*/ 10524 w 141216"/>
                <a:gd name="connsiteY5" fmla="*/ 0 h 261383"/>
                <a:gd name="connsiteX6" fmla="*/ 136786 w 141216"/>
                <a:gd name="connsiteY6" fmla="*/ 0 h 261383"/>
                <a:gd name="connsiteX7" fmla="*/ 132356 w 141216"/>
                <a:gd name="connsiteY7" fmla="*/ 8860 h 261383"/>
                <a:gd name="connsiteX8" fmla="*/ 8309 w 141216"/>
                <a:gd name="connsiteY8" fmla="*/ 8860 h 261383"/>
                <a:gd name="connsiteX9" fmla="*/ 12740 w 141216"/>
                <a:gd name="connsiteY9" fmla="*/ 256953 h 261383"/>
                <a:gd name="connsiteX10" fmla="*/ 132356 w 141216"/>
                <a:gd name="connsiteY10" fmla="*/ 256953 h 261383"/>
                <a:gd name="connsiteX11" fmla="*/ 132356 w 141216"/>
                <a:gd name="connsiteY11" fmla="*/ 8860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216" h="261383">
                  <a:moveTo>
                    <a:pt x="136786" y="0"/>
                  </a:moveTo>
                  <a:lnTo>
                    <a:pt x="141216" y="261384"/>
                  </a:lnTo>
                  <a:lnTo>
                    <a:pt x="8309" y="261384"/>
                  </a:lnTo>
                  <a:cubicBezTo>
                    <a:pt x="8619" y="250087"/>
                    <a:pt x="4455" y="239587"/>
                    <a:pt x="3702" y="228334"/>
                  </a:cubicBezTo>
                  <a:cubicBezTo>
                    <a:pt x="69" y="174684"/>
                    <a:pt x="-2368" y="66764"/>
                    <a:pt x="3657" y="15284"/>
                  </a:cubicBezTo>
                  <a:cubicBezTo>
                    <a:pt x="4411" y="8816"/>
                    <a:pt x="4189" y="3899"/>
                    <a:pt x="10524" y="0"/>
                  </a:cubicBezTo>
                  <a:lnTo>
                    <a:pt x="136786" y="0"/>
                  </a:lnTo>
                  <a:close/>
                  <a:moveTo>
                    <a:pt x="132356" y="8860"/>
                  </a:moveTo>
                  <a:lnTo>
                    <a:pt x="8309" y="8860"/>
                  </a:lnTo>
                  <a:lnTo>
                    <a:pt x="12740" y="256953"/>
                  </a:lnTo>
                  <a:lnTo>
                    <a:pt x="132356" y="256953"/>
                  </a:lnTo>
                  <a:lnTo>
                    <a:pt x="13235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A7069FC-E325-3996-4AB3-FD77D4184E2E}"/>
                </a:ext>
              </a:extLst>
            </p:cNvPr>
            <p:cNvSpPr/>
            <p:nvPr/>
          </p:nvSpPr>
          <p:spPr>
            <a:xfrm>
              <a:off x="-6484531" y="4188729"/>
              <a:ext cx="57593" cy="84229"/>
            </a:xfrm>
            <a:custGeom>
              <a:avLst/>
              <a:gdLst>
                <a:gd name="connsiteX0" fmla="*/ 57593 w 57593"/>
                <a:gd name="connsiteY0" fmla="*/ 84230 h 84229"/>
                <a:gd name="connsiteX1" fmla="*/ 0 w 57593"/>
                <a:gd name="connsiteY1" fmla="*/ 84230 h 84229"/>
                <a:gd name="connsiteX2" fmla="*/ 28930 w 57593"/>
                <a:gd name="connsiteY2" fmla="*/ 144 h 84229"/>
                <a:gd name="connsiteX3" fmla="*/ 57593 w 57593"/>
                <a:gd name="connsiteY3" fmla="*/ 84230 h 8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4229">
                  <a:moveTo>
                    <a:pt x="57593" y="84230"/>
                  </a:moveTo>
                  <a:lnTo>
                    <a:pt x="0" y="84230"/>
                  </a:lnTo>
                  <a:cubicBezTo>
                    <a:pt x="9127" y="57117"/>
                    <a:pt x="7709" y="19814"/>
                    <a:pt x="28930" y="144"/>
                  </a:cubicBezTo>
                  <a:cubicBezTo>
                    <a:pt x="46827" y="-3710"/>
                    <a:pt x="57327" y="71072"/>
                    <a:pt x="57593" y="842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B763E8B-6A1C-A2D8-C93A-2E44FBB37B76}"/>
                </a:ext>
              </a:extLst>
            </p:cNvPr>
            <p:cNvSpPr/>
            <p:nvPr/>
          </p:nvSpPr>
          <p:spPr>
            <a:xfrm>
              <a:off x="-6549966" y="4195333"/>
              <a:ext cx="47713" cy="82538"/>
            </a:xfrm>
            <a:custGeom>
              <a:avLst/>
              <a:gdLst>
                <a:gd name="connsiteX0" fmla="*/ 47714 w 47713"/>
                <a:gd name="connsiteY0" fmla="*/ 82101 h 82538"/>
                <a:gd name="connsiteX1" fmla="*/ 0 w 47713"/>
                <a:gd name="connsiteY1" fmla="*/ 75632 h 82538"/>
                <a:gd name="connsiteX2" fmla="*/ 20866 w 47713"/>
                <a:gd name="connsiteY2" fmla="*/ 8 h 82538"/>
                <a:gd name="connsiteX3" fmla="*/ 47714 w 47713"/>
                <a:gd name="connsiteY3" fmla="*/ 82101 h 8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13" h="82538">
                  <a:moveTo>
                    <a:pt x="47714" y="82101"/>
                  </a:moveTo>
                  <a:cubicBezTo>
                    <a:pt x="38455" y="80594"/>
                    <a:pt x="2038" y="86929"/>
                    <a:pt x="0" y="75632"/>
                  </a:cubicBezTo>
                  <a:cubicBezTo>
                    <a:pt x="8506" y="59772"/>
                    <a:pt x="4608" y="7628"/>
                    <a:pt x="20866" y="8"/>
                  </a:cubicBezTo>
                  <a:cubicBezTo>
                    <a:pt x="57460" y="-789"/>
                    <a:pt x="44613" y="56981"/>
                    <a:pt x="47714" y="8210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FECC138-62DB-4150-C959-4163E867603D}"/>
                </a:ext>
              </a:extLst>
            </p:cNvPr>
            <p:cNvSpPr/>
            <p:nvPr/>
          </p:nvSpPr>
          <p:spPr>
            <a:xfrm>
              <a:off x="-6617482" y="4193702"/>
              <a:ext cx="49184" cy="79256"/>
            </a:xfrm>
            <a:custGeom>
              <a:avLst/>
              <a:gdLst>
                <a:gd name="connsiteX0" fmla="*/ 34866 w 49184"/>
                <a:gd name="connsiteY0" fmla="*/ 133 h 79256"/>
                <a:gd name="connsiteX1" fmla="*/ 48777 w 49184"/>
                <a:gd name="connsiteY1" fmla="*/ 79257 h 79256"/>
                <a:gd name="connsiteX2" fmla="*/ 0 w 49184"/>
                <a:gd name="connsiteY2" fmla="*/ 79257 h 79256"/>
                <a:gd name="connsiteX3" fmla="*/ 13734 w 49184"/>
                <a:gd name="connsiteY3" fmla="*/ 0 h 79256"/>
                <a:gd name="connsiteX4" fmla="*/ 34866 w 49184"/>
                <a:gd name="connsiteY4" fmla="*/ 133 h 7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84" h="79256">
                  <a:moveTo>
                    <a:pt x="34866" y="133"/>
                  </a:moveTo>
                  <a:cubicBezTo>
                    <a:pt x="38853" y="2614"/>
                    <a:pt x="51612" y="76377"/>
                    <a:pt x="48777" y="79257"/>
                  </a:cubicBezTo>
                  <a:lnTo>
                    <a:pt x="0" y="79257"/>
                  </a:lnTo>
                  <a:cubicBezTo>
                    <a:pt x="0" y="79257"/>
                    <a:pt x="13734" y="0"/>
                    <a:pt x="13734" y="0"/>
                  </a:cubicBezTo>
                  <a:lnTo>
                    <a:pt x="34866" y="13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AB450-8BF1-747A-5FE7-EF83EDA76DE7}"/>
                </a:ext>
              </a:extLst>
            </p:cNvPr>
            <p:cNvSpPr/>
            <p:nvPr/>
          </p:nvSpPr>
          <p:spPr>
            <a:xfrm>
              <a:off x="-6466810" y="4644579"/>
              <a:ext cx="137381" cy="26923"/>
            </a:xfrm>
            <a:custGeom>
              <a:avLst/>
              <a:gdLst>
                <a:gd name="connsiteX0" fmla="*/ 130692 w 137381"/>
                <a:gd name="connsiteY0" fmla="*/ 4994 h 26923"/>
                <a:gd name="connsiteX1" fmla="*/ 137382 w 137381"/>
                <a:gd name="connsiteY1" fmla="*/ 2868 h 26923"/>
                <a:gd name="connsiteX2" fmla="*/ 130514 w 137381"/>
                <a:gd name="connsiteY2" fmla="*/ 26924 h 26923"/>
                <a:gd name="connsiteX3" fmla="*/ 0 w 137381"/>
                <a:gd name="connsiteY3" fmla="*/ 2779 h 26923"/>
                <a:gd name="connsiteX4" fmla="*/ 15506 w 137381"/>
                <a:gd name="connsiteY4" fmla="*/ 4994 h 26923"/>
                <a:gd name="connsiteX5" fmla="*/ 130692 w 137381"/>
                <a:gd name="connsiteY5" fmla="*/ 4994 h 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81" h="26923">
                  <a:moveTo>
                    <a:pt x="130692" y="4994"/>
                  </a:moveTo>
                  <a:cubicBezTo>
                    <a:pt x="131799" y="4950"/>
                    <a:pt x="136584" y="-3468"/>
                    <a:pt x="137382" y="2868"/>
                  </a:cubicBezTo>
                  <a:lnTo>
                    <a:pt x="130514" y="26924"/>
                  </a:lnTo>
                  <a:cubicBezTo>
                    <a:pt x="87320" y="10354"/>
                    <a:pt x="29948" y="44290"/>
                    <a:pt x="0" y="2779"/>
                  </a:cubicBezTo>
                  <a:cubicBezTo>
                    <a:pt x="3589" y="-4575"/>
                    <a:pt x="12981" y="4994"/>
                    <a:pt x="15506" y="4994"/>
                  </a:cubicBezTo>
                  <a:cubicBezTo>
                    <a:pt x="53739" y="4994"/>
                    <a:pt x="92548" y="6545"/>
                    <a:pt x="130692" y="49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F1D8966-81D9-8707-F9D7-5F26096587FD}"/>
                </a:ext>
              </a:extLst>
            </p:cNvPr>
            <p:cNvSpPr/>
            <p:nvPr/>
          </p:nvSpPr>
          <p:spPr>
            <a:xfrm>
              <a:off x="-6931940" y="4752166"/>
              <a:ext cx="234757" cy="56850"/>
            </a:xfrm>
            <a:custGeom>
              <a:avLst/>
              <a:gdLst>
                <a:gd name="connsiteX0" fmla="*/ 234758 w 234757"/>
                <a:gd name="connsiteY0" fmla="*/ 56850 h 56850"/>
                <a:gd name="connsiteX1" fmla="*/ 166887 w 234757"/>
                <a:gd name="connsiteY1" fmla="*/ 20656 h 56850"/>
                <a:gd name="connsiteX2" fmla="*/ 50815 w 234757"/>
                <a:gd name="connsiteY2" fmla="*/ 25794 h 56850"/>
                <a:gd name="connsiteX3" fmla="*/ 0 w 234757"/>
                <a:gd name="connsiteY3" fmla="*/ 50294 h 56850"/>
                <a:gd name="connsiteX4" fmla="*/ 126395 w 234757"/>
                <a:gd name="connsiteY4" fmla="*/ 55 h 56850"/>
                <a:gd name="connsiteX5" fmla="*/ 234758 w 234757"/>
                <a:gd name="connsiteY5" fmla="*/ 56850 h 5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757" h="56850">
                  <a:moveTo>
                    <a:pt x="234758" y="56850"/>
                  </a:moveTo>
                  <a:cubicBezTo>
                    <a:pt x="211233" y="46794"/>
                    <a:pt x="190899" y="30180"/>
                    <a:pt x="166887" y="20656"/>
                  </a:cubicBezTo>
                  <a:cubicBezTo>
                    <a:pt x="120989" y="2447"/>
                    <a:pt x="96180" y="8472"/>
                    <a:pt x="50815" y="25794"/>
                  </a:cubicBezTo>
                  <a:lnTo>
                    <a:pt x="0" y="50294"/>
                  </a:lnTo>
                  <a:cubicBezTo>
                    <a:pt x="29550" y="23314"/>
                    <a:pt x="86257" y="-1319"/>
                    <a:pt x="126395" y="55"/>
                  </a:cubicBezTo>
                  <a:cubicBezTo>
                    <a:pt x="152489" y="985"/>
                    <a:pt x="215929" y="36206"/>
                    <a:pt x="234758" y="5685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31FC5B7-16FE-7516-60D3-E60BA397E86B}"/>
                </a:ext>
              </a:extLst>
            </p:cNvPr>
            <p:cNvSpPr/>
            <p:nvPr/>
          </p:nvSpPr>
          <p:spPr>
            <a:xfrm>
              <a:off x="-6324998" y="4459073"/>
              <a:ext cx="30772" cy="115141"/>
            </a:xfrm>
            <a:custGeom>
              <a:avLst/>
              <a:gdLst>
                <a:gd name="connsiteX0" fmla="*/ 13202 w 30772"/>
                <a:gd name="connsiteY0" fmla="*/ 44 h 115141"/>
                <a:gd name="connsiteX1" fmla="*/ 15683 w 30772"/>
                <a:gd name="connsiteY1" fmla="*/ 9126 h 115141"/>
                <a:gd name="connsiteX2" fmla="*/ 13468 w 30772"/>
                <a:gd name="connsiteY2" fmla="*/ 37834 h 115141"/>
                <a:gd name="connsiteX3" fmla="*/ 17721 w 30772"/>
                <a:gd name="connsiteY3" fmla="*/ 110667 h 115141"/>
                <a:gd name="connsiteX4" fmla="*/ 0 w 30772"/>
                <a:gd name="connsiteY4" fmla="*/ 115142 h 115141"/>
                <a:gd name="connsiteX5" fmla="*/ 4342 w 30772"/>
                <a:gd name="connsiteY5" fmla="*/ 2171 h 115141"/>
                <a:gd name="connsiteX6" fmla="*/ 13158 w 30772"/>
                <a:gd name="connsiteY6" fmla="*/ 0 h 1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72" h="115141">
                  <a:moveTo>
                    <a:pt x="13202" y="44"/>
                  </a:moveTo>
                  <a:lnTo>
                    <a:pt x="15683" y="9126"/>
                  </a:lnTo>
                  <a:cubicBezTo>
                    <a:pt x="49663" y="-4829"/>
                    <a:pt x="15993" y="24012"/>
                    <a:pt x="13468" y="37834"/>
                  </a:cubicBezTo>
                  <a:cubicBezTo>
                    <a:pt x="9924" y="57061"/>
                    <a:pt x="12405" y="91794"/>
                    <a:pt x="17721" y="110667"/>
                  </a:cubicBezTo>
                  <a:lnTo>
                    <a:pt x="0" y="115142"/>
                  </a:lnTo>
                  <a:lnTo>
                    <a:pt x="4342" y="2171"/>
                  </a:lnTo>
                  <a:lnTo>
                    <a:pt x="1315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DA3778D-3FB4-BC3D-E73E-5D264C4FB674}"/>
                </a:ext>
              </a:extLst>
            </p:cNvPr>
            <p:cNvSpPr/>
            <p:nvPr/>
          </p:nvSpPr>
          <p:spPr>
            <a:xfrm>
              <a:off x="-7126915" y="4818232"/>
              <a:ext cx="43150" cy="34688"/>
            </a:xfrm>
            <a:custGeom>
              <a:avLst/>
              <a:gdLst>
                <a:gd name="connsiteX0" fmla="*/ 0 w 43150"/>
                <a:gd name="connsiteY0" fmla="*/ 26183 h 34688"/>
                <a:gd name="connsiteX1" fmla="*/ 20556 w 43150"/>
                <a:gd name="connsiteY1" fmla="*/ 0 h 34688"/>
                <a:gd name="connsiteX2" fmla="*/ 43150 w 43150"/>
                <a:gd name="connsiteY2" fmla="*/ 19493 h 34688"/>
                <a:gd name="connsiteX3" fmla="*/ 32518 w 43150"/>
                <a:gd name="connsiteY3" fmla="*/ 34689 h 34688"/>
                <a:gd name="connsiteX4" fmla="*/ 0 w 43150"/>
                <a:gd name="connsiteY4" fmla="*/ 26183 h 3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0" h="34688">
                  <a:moveTo>
                    <a:pt x="0" y="26183"/>
                  </a:moveTo>
                  <a:lnTo>
                    <a:pt x="20556" y="0"/>
                  </a:lnTo>
                  <a:lnTo>
                    <a:pt x="43150" y="19493"/>
                  </a:lnTo>
                  <a:lnTo>
                    <a:pt x="32518" y="34689"/>
                  </a:lnTo>
                  <a:lnTo>
                    <a:pt x="0" y="261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2CC51C3-7792-9418-B23F-C27729AB97AD}"/>
                </a:ext>
              </a:extLst>
            </p:cNvPr>
            <p:cNvSpPr/>
            <p:nvPr/>
          </p:nvSpPr>
          <p:spPr>
            <a:xfrm>
              <a:off x="-6460965" y="5033618"/>
              <a:ext cx="35306" cy="34849"/>
            </a:xfrm>
            <a:custGeom>
              <a:avLst/>
              <a:gdLst>
                <a:gd name="connsiteX0" fmla="*/ 29020 w 35306"/>
                <a:gd name="connsiteY0" fmla="*/ 1961 h 34849"/>
                <a:gd name="connsiteX1" fmla="*/ 1774 w 35306"/>
                <a:gd name="connsiteY1" fmla="*/ 22252 h 34849"/>
                <a:gd name="connsiteX2" fmla="*/ 29020 w 35306"/>
                <a:gd name="connsiteY2" fmla="*/ 1961 h 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06" h="34849">
                  <a:moveTo>
                    <a:pt x="29020" y="1961"/>
                  </a:moveTo>
                  <a:cubicBezTo>
                    <a:pt x="48425" y="14277"/>
                    <a:pt x="18211" y="55301"/>
                    <a:pt x="1774" y="22252"/>
                  </a:cubicBezTo>
                  <a:cubicBezTo>
                    <a:pt x="-7042" y="4575"/>
                    <a:pt x="19362" y="-4197"/>
                    <a:pt x="29020" y="196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DAE6379-E8E1-84E7-928A-969A97D5C34E}"/>
                </a:ext>
              </a:extLst>
            </p:cNvPr>
            <p:cNvSpPr/>
            <p:nvPr/>
          </p:nvSpPr>
          <p:spPr>
            <a:xfrm>
              <a:off x="-7193412" y="4990701"/>
              <a:ext cx="35441" cy="30701"/>
            </a:xfrm>
            <a:custGeom>
              <a:avLst/>
              <a:gdLst>
                <a:gd name="connsiteX0" fmla="*/ 35442 w 35441"/>
                <a:gd name="connsiteY0" fmla="*/ 0 h 30701"/>
                <a:gd name="connsiteX1" fmla="*/ 30834 w 35441"/>
                <a:gd name="connsiteY1" fmla="*/ 30701 h 30701"/>
                <a:gd name="connsiteX2" fmla="*/ 4962 w 35441"/>
                <a:gd name="connsiteY2" fmla="*/ 30480 h 30701"/>
                <a:gd name="connsiteX3" fmla="*/ 0 w 35441"/>
                <a:gd name="connsiteY3" fmla="*/ 4430 h 30701"/>
                <a:gd name="connsiteX4" fmla="*/ 35442 w 35441"/>
                <a:gd name="connsiteY4" fmla="*/ 0 h 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30701">
                  <a:moveTo>
                    <a:pt x="35442" y="0"/>
                  </a:moveTo>
                  <a:lnTo>
                    <a:pt x="30834" y="30701"/>
                  </a:lnTo>
                  <a:lnTo>
                    <a:pt x="4962" y="30480"/>
                  </a:lnTo>
                  <a:lnTo>
                    <a:pt x="0" y="4430"/>
                  </a:lnTo>
                  <a:lnTo>
                    <a:pt x="3544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2562CC2-416D-AD51-D8E3-2D4A6ADBF8E0}"/>
                </a:ext>
              </a:extLst>
            </p:cNvPr>
            <p:cNvSpPr/>
            <p:nvPr/>
          </p:nvSpPr>
          <p:spPr>
            <a:xfrm>
              <a:off x="-6683227" y="4684970"/>
              <a:ext cx="29895" cy="39075"/>
            </a:xfrm>
            <a:custGeom>
              <a:avLst/>
              <a:gdLst>
                <a:gd name="connsiteX0" fmla="*/ 8240 w 29895"/>
                <a:gd name="connsiteY0" fmla="*/ 0 h 39075"/>
                <a:gd name="connsiteX1" fmla="*/ 0 w 29895"/>
                <a:gd name="connsiteY1" fmla="*/ 28176 h 39075"/>
                <a:gd name="connsiteX2" fmla="*/ 8240 w 29895"/>
                <a:gd name="connsiteY2" fmla="*/ 0 h 3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95" h="39075">
                  <a:moveTo>
                    <a:pt x="8240" y="0"/>
                  </a:moveTo>
                  <a:cubicBezTo>
                    <a:pt x="47448" y="7443"/>
                    <a:pt x="26448" y="61846"/>
                    <a:pt x="0" y="28176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01C6094-B126-D5A7-F86B-A9E985A12A14}"/>
                </a:ext>
              </a:extLst>
            </p:cNvPr>
            <p:cNvSpPr/>
            <p:nvPr/>
          </p:nvSpPr>
          <p:spPr>
            <a:xfrm>
              <a:off x="-6905403" y="4649971"/>
              <a:ext cx="40049" cy="30575"/>
            </a:xfrm>
            <a:custGeom>
              <a:avLst/>
              <a:gdLst>
                <a:gd name="connsiteX0" fmla="*/ 0 w 40049"/>
                <a:gd name="connsiteY0" fmla="*/ 4076 h 30575"/>
                <a:gd name="connsiteX1" fmla="*/ 32562 w 40049"/>
                <a:gd name="connsiteY1" fmla="*/ 0 h 30575"/>
                <a:gd name="connsiteX2" fmla="*/ 40049 w 40049"/>
                <a:gd name="connsiteY2" fmla="*/ 10677 h 30575"/>
                <a:gd name="connsiteX3" fmla="*/ 0 w 40049"/>
                <a:gd name="connsiteY3" fmla="*/ 4076 h 3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49" h="30575">
                  <a:moveTo>
                    <a:pt x="0" y="4076"/>
                  </a:moveTo>
                  <a:lnTo>
                    <a:pt x="32562" y="0"/>
                  </a:lnTo>
                  <a:lnTo>
                    <a:pt x="40049" y="10677"/>
                  </a:lnTo>
                  <a:cubicBezTo>
                    <a:pt x="23303" y="43594"/>
                    <a:pt x="11785" y="31632"/>
                    <a:pt x="0" y="407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65453B0-2508-1C83-12D9-56033B26987A}"/>
                </a:ext>
              </a:extLst>
            </p:cNvPr>
            <p:cNvSpPr/>
            <p:nvPr/>
          </p:nvSpPr>
          <p:spPr>
            <a:xfrm>
              <a:off x="-6550010" y="4818281"/>
              <a:ext cx="38853" cy="30386"/>
            </a:xfrm>
            <a:custGeom>
              <a:avLst/>
              <a:gdLst>
                <a:gd name="connsiteX0" fmla="*/ 19980 w 38853"/>
                <a:gd name="connsiteY0" fmla="*/ 172 h 30386"/>
                <a:gd name="connsiteX1" fmla="*/ 38853 w 38853"/>
                <a:gd name="connsiteY1" fmla="*/ 14969 h 30386"/>
                <a:gd name="connsiteX2" fmla="*/ 10721 w 38853"/>
                <a:gd name="connsiteY2" fmla="*/ 30386 h 30386"/>
                <a:gd name="connsiteX3" fmla="*/ 0 w 38853"/>
                <a:gd name="connsiteY3" fmla="*/ 15057 h 30386"/>
                <a:gd name="connsiteX4" fmla="*/ 19980 w 38853"/>
                <a:gd name="connsiteY4" fmla="*/ 216 h 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53" h="30386">
                  <a:moveTo>
                    <a:pt x="19980" y="172"/>
                  </a:moveTo>
                  <a:cubicBezTo>
                    <a:pt x="29063" y="-1157"/>
                    <a:pt x="37923" y="5355"/>
                    <a:pt x="38853" y="14969"/>
                  </a:cubicBezTo>
                  <a:lnTo>
                    <a:pt x="10721" y="30386"/>
                  </a:lnTo>
                  <a:lnTo>
                    <a:pt x="0" y="15057"/>
                  </a:lnTo>
                  <a:cubicBezTo>
                    <a:pt x="355" y="10539"/>
                    <a:pt x="15063" y="925"/>
                    <a:pt x="19980" y="21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5362852-8FE9-489D-70B7-D8757C8D6EA5}"/>
                </a:ext>
              </a:extLst>
            </p:cNvPr>
            <p:cNvSpPr/>
            <p:nvPr/>
          </p:nvSpPr>
          <p:spPr>
            <a:xfrm>
              <a:off x="-7089685" y="4778050"/>
              <a:ext cx="28949" cy="39783"/>
            </a:xfrm>
            <a:custGeom>
              <a:avLst/>
              <a:gdLst>
                <a:gd name="connsiteX0" fmla="*/ 20275 w 28949"/>
                <a:gd name="connsiteY0" fmla="*/ 0 h 39783"/>
                <a:gd name="connsiteX1" fmla="*/ 13851 w 28949"/>
                <a:gd name="connsiteY1" fmla="*/ 39783 h 39783"/>
                <a:gd name="connsiteX2" fmla="*/ 20275 w 28949"/>
                <a:gd name="connsiteY2" fmla="*/ 0 h 3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49" h="39783">
                  <a:moveTo>
                    <a:pt x="20275" y="0"/>
                  </a:moveTo>
                  <a:cubicBezTo>
                    <a:pt x="28205" y="16569"/>
                    <a:pt x="37553" y="32606"/>
                    <a:pt x="13851" y="39783"/>
                  </a:cubicBezTo>
                  <a:cubicBezTo>
                    <a:pt x="-3914" y="22904"/>
                    <a:pt x="-7414" y="7398"/>
                    <a:pt x="20275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C4099FD-A727-694F-5114-321D98825225}"/>
                </a:ext>
              </a:extLst>
            </p:cNvPr>
            <p:cNvSpPr/>
            <p:nvPr/>
          </p:nvSpPr>
          <p:spPr>
            <a:xfrm>
              <a:off x="-6722432" y="4662952"/>
              <a:ext cx="33932" cy="34872"/>
            </a:xfrm>
            <a:custGeom>
              <a:avLst/>
              <a:gdLst>
                <a:gd name="connsiteX0" fmla="*/ 9699 w 33932"/>
                <a:gd name="connsiteY0" fmla="*/ 0 h 34872"/>
                <a:gd name="connsiteX1" fmla="*/ 33933 w 33932"/>
                <a:gd name="connsiteY1" fmla="*/ 15328 h 34872"/>
                <a:gd name="connsiteX2" fmla="*/ 17807 w 33932"/>
                <a:gd name="connsiteY2" fmla="*/ 34866 h 34872"/>
                <a:gd name="connsiteX3" fmla="*/ 9699 w 33932"/>
                <a:gd name="connsiteY3" fmla="*/ 0 h 3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2" h="34872">
                  <a:moveTo>
                    <a:pt x="9699" y="0"/>
                  </a:moveTo>
                  <a:lnTo>
                    <a:pt x="33933" y="15328"/>
                  </a:lnTo>
                  <a:lnTo>
                    <a:pt x="17807" y="34866"/>
                  </a:lnTo>
                  <a:cubicBezTo>
                    <a:pt x="-5186" y="35309"/>
                    <a:pt x="-3680" y="13202"/>
                    <a:pt x="969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802446B-A31E-9FDD-A7FA-377ED47D3914}"/>
                </a:ext>
              </a:extLst>
            </p:cNvPr>
            <p:cNvSpPr/>
            <p:nvPr/>
          </p:nvSpPr>
          <p:spPr>
            <a:xfrm>
              <a:off x="-6608533" y="4910957"/>
              <a:ext cx="53074" cy="128432"/>
            </a:xfrm>
            <a:custGeom>
              <a:avLst/>
              <a:gdLst>
                <a:gd name="connsiteX0" fmla="*/ 53074 w 53074"/>
                <a:gd name="connsiteY0" fmla="*/ 128432 h 128432"/>
                <a:gd name="connsiteX1" fmla="*/ 0 w 53074"/>
                <a:gd name="connsiteY1" fmla="*/ 0 h 128432"/>
                <a:gd name="connsiteX2" fmla="*/ 53074 w 53074"/>
                <a:gd name="connsiteY2" fmla="*/ 128432 h 12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74" h="128432">
                  <a:moveTo>
                    <a:pt x="53074" y="128432"/>
                  </a:moveTo>
                  <a:lnTo>
                    <a:pt x="0" y="0"/>
                  </a:lnTo>
                  <a:cubicBezTo>
                    <a:pt x="26980" y="35220"/>
                    <a:pt x="45056" y="85326"/>
                    <a:pt x="53074" y="12843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593A3FC-23D6-EBCF-4B80-F6BD7F50D0D8}"/>
                </a:ext>
              </a:extLst>
            </p:cNvPr>
            <p:cNvSpPr/>
            <p:nvPr/>
          </p:nvSpPr>
          <p:spPr>
            <a:xfrm>
              <a:off x="-6501853" y="4902185"/>
              <a:ext cx="30081" cy="34732"/>
            </a:xfrm>
            <a:custGeom>
              <a:avLst/>
              <a:gdLst>
                <a:gd name="connsiteX0" fmla="*/ 26005 w 30081"/>
                <a:gd name="connsiteY0" fmla="*/ 0 h 34732"/>
                <a:gd name="connsiteX1" fmla="*/ 30081 w 30081"/>
                <a:gd name="connsiteY1" fmla="*/ 25917 h 34732"/>
                <a:gd name="connsiteX2" fmla="*/ 10588 w 30081"/>
                <a:gd name="connsiteY2" fmla="*/ 34733 h 34732"/>
                <a:gd name="connsiteX3" fmla="*/ 0 w 30081"/>
                <a:gd name="connsiteY3" fmla="*/ 11696 h 34732"/>
                <a:gd name="connsiteX4" fmla="*/ 26005 w 30081"/>
                <a:gd name="connsiteY4" fmla="*/ 0 h 3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1" h="34732">
                  <a:moveTo>
                    <a:pt x="26005" y="0"/>
                  </a:moveTo>
                  <a:lnTo>
                    <a:pt x="30081" y="25917"/>
                  </a:lnTo>
                  <a:lnTo>
                    <a:pt x="10588" y="34733"/>
                  </a:lnTo>
                  <a:lnTo>
                    <a:pt x="0" y="11696"/>
                  </a:lnTo>
                  <a:lnTo>
                    <a:pt x="2600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76004FB-FA45-8E42-CEC6-43D38292D6F5}"/>
                </a:ext>
              </a:extLst>
            </p:cNvPr>
            <p:cNvSpPr/>
            <p:nvPr/>
          </p:nvSpPr>
          <p:spPr>
            <a:xfrm>
              <a:off x="-7143647" y="4865287"/>
              <a:ext cx="34020" cy="30337"/>
            </a:xfrm>
            <a:custGeom>
              <a:avLst/>
              <a:gdLst>
                <a:gd name="connsiteX0" fmla="*/ 28783 w 34020"/>
                <a:gd name="connsiteY0" fmla="*/ 22322 h 30337"/>
                <a:gd name="connsiteX1" fmla="*/ 164 w 34020"/>
                <a:gd name="connsiteY1" fmla="*/ 16164 h 30337"/>
                <a:gd name="connsiteX2" fmla="*/ 28783 w 34020"/>
                <a:gd name="connsiteY2" fmla="*/ 22322 h 3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0" h="30337">
                  <a:moveTo>
                    <a:pt x="28783" y="22322"/>
                  </a:moveTo>
                  <a:cubicBezTo>
                    <a:pt x="18239" y="33087"/>
                    <a:pt x="2556" y="34815"/>
                    <a:pt x="164" y="16164"/>
                  </a:cubicBezTo>
                  <a:cubicBezTo>
                    <a:pt x="-3336" y="-11303"/>
                    <a:pt x="50669" y="-51"/>
                    <a:pt x="28783" y="2232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757554F-1A3B-AADE-654A-F98BA519A3B3}"/>
                </a:ext>
              </a:extLst>
            </p:cNvPr>
            <p:cNvSpPr/>
            <p:nvPr/>
          </p:nvSpPr>
          <p:spPr>
            <a:xfrm>
              <a:off x="-6578261" y="4773619"/>
              <a:ext cx="31219" cy="44213"/>
            </a:xfrm>
            <a:custGeom>
              <a:avLst/>
              <a:gdLst>
                <a:gd name="connsiteX0" fmla="*/ 740 w 31219"/>
                <a:gd name="connsiteY0" fmla="*/ 0 h 44213"/>
                <a:gd name="connsiteX1" fmla="*/ 31220 w 31219"/>
                <a:gd name="connsiteY1" fmla="*/ 24322 h 44213"/>
                <a:gd name="connsiteX2" fmla="*/ 16201 w 31219"/>
                <a:gd name="connsiteY2" fmla="*/ 44214 h 44213"/>
                <a:gd name="connsiteX3" fmla="*/ 740 w 31219"/>
                <a:gd name="connsiteY3" fmla="*/ 0 h 4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19" h="44213">
                  <a:moveTo>
                    <a:pt x="740" y="0"/>
                  </a:moveTo>
                  <a:lnTo>
                    <a:pt x="31220" y="24322"/>
                  </a:lnTo>
                  <a:lnTo>
                    <a:pt x="16201" y="44214"/>
                  </a:lnTo>
                  <a:cubicBezTo>
                    <a:pt x="-766" y="32695"/>
                    <a:pt x="-1077" y="19316"/>
                    <a:pt x="74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2AFE867-2916-50B0-F54A-2D3812D154FD}"/>
                </a:ext>
              </a:extLst>
            </p:cNvPr>
            <p:cNvSpPr/>
            <p:nvPr/>
          </p:nvSpPr>
          <p:spPr>
            <a:xfrm>
              <a:off x="-7023956" y="4715542"/>
              <a:ext cx="34245" cy="35350"/>
            </a:xfrm>
            <a:custGeom>
              <a:avLst/>
              <a:gdLst>
                <a:gd name="connsiteX0" fmla="*/ 24898 w 34245"/>
                <a:gd name="connsiteY0" fmla="*/ 1105 h 35350"/>
                <a:gd name="connsiteX1" fmla="*/ 34246 w 34245"/>
                <a:gd name="connsiteY1" fmla="*/ 20066 h 35350"/>
                <a:gd name="connsiteX2" fmla="*/ 14354 w 34245"/>
                <a:gd name="connsiteY2" fmla="*/ 35351 h 35350"/>
                <a:gd name="connsiteX3" fmla="*/ 0 w 34245"/>
                <a:gd name="connsiteY3" fmla="*/ 15946 h 35350"/>
                <a:gd name="connsiteX4" fmla="*/ 24854 w 34245"/>
                <a:gd name="connsiteY4" fmla="*/ 1149 h 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5" h="35350">
                  <a:moveTo>
                    <a:pt x="24898" y="1105"/>
                  </a:moveTo>
                  <a:lnTo>
                    <a:pt x="34246" y="20066"/>
                  </a:lnTo>
                  <a:lnTo>
                    <a:pt x="14354" y="35351"/>
                  </a:lnTo>
                  <a:lnTo>
                    <a:pt x="0" y="15946"/>
                  </a:lnTo>
                  <a:cubicBezTo>
                    <a:pt x="3987" y="8680"/>
                    <a:pt x="16259" y="-3857"/>
                    <a:pt x="24854" y="114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43C794E-8D46-4B2D-3E8F-2D6216109720}"/>
                </a:ext>
              </a:extLst>
            </p:cNvPr>
            <p:cNvSpPr/>
            <p:nvPr/>
          </p:nvSpPr>
          <p:spPr>
            <a:xfrm>
              <a:off x="-6525335" y="4857927"/>
              <a:ext cx="36329" cy="26404"/>
            </a:xfrm>
            <a:custGeom>
              <a:avLst/>
              <a:gdLst>
                <a:gd name="connsiteX0" fmla="*/ 27291 w 36329"/>
                <a:gd name="connsiteY0" fmla="*/ 0 h 26404"/>
                <a:gd name="connsiteX1" fmla="*/ 36329 w 36329"/>
                <a:gd name="connsiteY1" fmla="*/ 26404 h 26404"/>
                <a:gd name="connsiteX2" fmla="*/ 887 w 36329"/>
                <a:gd name="connsiteY2" fmla="*/ 26404 h 26404"/>
                <a:gd name="connsiteX3" fmla="*/ 27291 w 36329"/>
                <a:gd name="connsiteY3" fmla="*/ 0 h 2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9" h="26404">
                  <a:moveTo>
                    <a:pt x="27291" y="0"/>
                  </a:moveTo>
                  <a:lnTo>
                    <a:pt x="36329" y="26404"/>
                  </a:lnTo>
                  <a:lnTo>
                    <a:pt x="887" y="26404"/>
                  </a:lnTo>
                  <a:cubicBezTo>
                    <a:pt x="-3765" y="8506"/>
                    <a:pt x="10590" y="665"/>
                    <a:pt x="27291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A750C3A-BC3F-A4B5-AF53-754CD66A9E6A}"/>
                </a:ext>
              </a:extLst>
            </p:cNvPr>
            <p:cNvSpPr/>
            <p:nvPr/>
          </p:nvSpPr>
          <p:spPr>
            <a:xfrm>
              <a:off x="-6985058" y="4684970"/>
              <a:ext cx="31698" cy="39872"/>
            </a:xfrm>
            <a:custGeom>
              <a:avLst/>
              <a:gdLst>
                <a:gd name="connsiteX0" fmla="*/ 8860 w 31698"/>
                <a:gd name="connsiteY0" fmla="*/ 39872 h 39872"/>
                <a:gd name="connsiteX1" fmla="*/ 0 w 31698"/>
                <a:gd name="connsiteY1" fmla="*/ 20246 h 39872"/>
                <a:gd name="connsiteX2" fmla="*/ 30879 w 31698"/>
                <a:gd name="connsiteY2" fmla="*/ 0 h 39872"/>
                <a:gd name="connsiteX3" fmla="*/ 8860 w 31698"/>
                <a:gd name="connsiteY3" fmla="*/ 39872 h 3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8" h="39872">
                  <a:moveTo>
                    <a:pt x="8860" y="39872"/>
                  </a:moveTo>
                  <a:lnTo>
                    <a:pt x="0" y="20246"/>
                  </a:lnTo>
                  <a:lnTo>
                    <a:pt x="30879" y="0"/>
                  </a:lnTo>
                  <a:cubicBezTo>
                    <a:pt x="33803" y="21177"/>
                    <a:pt x="29461" y="32784"/>
                    <a:pt x="8860" y="398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4A0CCBF-B893-E7C0-EC1F-519CE3976B5F}"/>
                </a:ext>
              </a:extLst>
            </p:cNvPr>
            <p:cNvSpPr/>
            <p:nvPr/>
          </p:nvSpPr>
          <p:spPr>
            <a:xfrm>
              <a:off x="-6807894" y="4627422"/>
              <a:ext cx="26492" cy="48643"/>
            </a:xfrm>
            <a:custGeom>
              <a:avLst/>
              <a:gdLst>
                <a:gd name="connsiteX0" fmla="*/ 18430 w 26492"/>
                <a:gd name="connsiteY0" fmla="*/ 43682 h 48643"/>
                <a:gd name="connsiteX1" fmla="*/ 26493 w 26492"/>
                <a:gd name="connsiteY1" fmla="*/ 48644 h 48643"/>
                <a:gd name="connsiteX2" fmla="*/ 9303 w 26492"/>
                <a:gd name="connsiteY2" fmla="*/ 48157 h 48643"/>
                <a:gd name="connsiteX3" fmla="*/ 0 w 26492"/>
                <a:gd name="connsiteY3" fmla="*/ 0 h 48643"/>
                <a:gd name="connsiteX4" fmla="*/ 21708 w 26492"/>
                <a:gd name="connsiteY4" fmla="*/ 11652 h 48643"/>
                <a:gd name="connsiteX5" fmla="*/ 18430 w 26492"/>
                <a:gd name="connsiteY5" fmla="*/ 43682 h 4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2" h="48643">
                  <a:moveTo>
                    <a:pt x="18430" y="43682"/>
                  </a:moveTo>
                  <a:lnTo>
                    <a:pt x="26493" y="48644"/>
                  </a:lnTo>
                  <a:lnTo>
                    <a:pt x="9303" y="48157"/>
                  </a:lnTo>
                  <a:lnTo>
                    <a:pt x="0" y="0"/>
                  </a:lnTo>
                  <a:lnTo>
                    <a:pt x="21708" y="11652"/>
                  </a:lnTo>
                  <a:lnTo>
                    <a:pt x="18430" y="4368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1016998-51CE-831A-0374-0FBFA92F63C5}"/>
                </a:ext>
              </a:extLst>
            </p:cNvPr>
            <p:cNvSpPr/>
            <p:nvPr/>
          </p:nvSpPr>
          <p:spPr>
            <a:xfrm>
              <a:off x="-7087866" y="4959689"/>
              <a:ext cx="31790" cy="115141"/>
            </a:xfrm>
            <a:custGeom>
              <a:avLst/>
              <a:gdLst>
                <a:gd name="connsiteX0" fmla="*/ 5209 w 31790"/>
                <a:gd name="connsiteY0" fmla="*/ 115142 h 115141"/>
                <a:gd name="connsiteX1" fmla="*/ 1975 w 31790"/>
                <a:gd name="connsiteY1" fmla="*/ 91927 h 115141"/>
                <a:gd name="connsiteX2" fmla="*/ 17392 w 31790"/>
                <a:gd name="connsiteY2" fmla="*/ 32030 h 115141"/>
                <a:gd name="connsiteX3" fmla="*/ 31790 w 31790"/>
                <a:gd name="connsiteY3" fmla="*/ 0 h 115141"/>
                <a:gd name="connsiteX4" fmla="*/ 5209 w 31790"/>
                <a:gd name="connsiteY4" fmla="*/ 115142 h 1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90" h="115141">
                  <a:moveTo>
                    <a:pt x="5209" y="115142"/>
                  </a:moveTo>
                  <a:cubicBezTo>
                    <a:pt x="-3518" y="115142"/>
                    <a:pt x="1177" y="97066"/>
                    <a:pt x="1975" y="91927"/>
                  </a:cubicBezTo>
                  <a:cubicBezTo>
                    <a:pt x="4633" y="74428"/>
                    <a:pt x="12076" y="49441"/>
                    <a:pt x="17392" y="32030"/>
                  </a:cubicBezTo>
                  <a:cubicBezTo>
                    <a:pt x="20139" y="23037"/>
                    <a:pt x="23550" y="4696"/>
                    <a:pt x="31790" y="0"/>
                  </a:cubicBezTo>
                  <a:lnTo>
                    <a:pt x="5209" y="11514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A0A344C-4214-4528-9863-96A889DB11EC}"/>
                </a:ext>
              </a:extLst>
            </p:cNvPr>
            <p:cNvSpPr/>
            <p:nvPr/>
          </p:nvSpPr>
          <p:spPr>
            <a:xfrm>
              <a:off x="-6484531" y="4946398"/>
              <a:ext cx="29342" cy="31276"/>
            </a:xfrm>
            <a:custGeom>
              <a:avLst/>
              <a:gdLst>
                <a:gd name="connsiteX0" fmla="*/ 26448 w 29342"/>
                <a:gd name="connsiteY0" fmla="*/ 0 h 31276"/>
                <a:gd name="connsiteX1" fmla="*/ 11518 w 29342"/>
                <a:gd name="connsiteY1" fmla="*/ 30657 h 31276"/>
                <a:gd name="connsiteX2" fmla="*/ 0 w 29342"/>
                <a:gd name="connsiteY2" fmla="*/ 4430 h 31276"/>
                <a:gd name="connsiteX3" fmla="*/ 26448 w 29342"/>
                <a:gd name="connsiteY3" fmla="*/ 0 h 3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42" h="31276">
                  <a:moveTo>
                    <a:pt x="26448" y="0"/>
                  </a:moveTo>
                  <a:cubicBezTo>
                    <a:pt x="33537" y="11740"/>
                    <a:pt x="27246" y="35398"/>
                    <a:pt x="11518" y="30657"/>
                  </a:cubicBezTo>
                  <a:lnTo>
                    <a:pt x="0" y="4430"/>
                  </a:lnTo>
                  <a:lnTo>
                    <a:pt x="2644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1DD57DBB-91F5-F719-3E22-F6D20E26ABEC}"/>
                </a:ext>
              </a:extLst>
            </p:cNvPr>
            <p:cNvSpPr/>
            <p:nvPr/>
          </p:nvSpPr>
          <p:spPr>
            <a:xfrm>
              <a:off x="-6940136" y="4662819"/>
              <a:ext cx="25872" cy="33536"/>
            </a:xfrm>
            <a:custGeom>
              <a:avLst/>
              <a:gdLst>
                <a:gd name="connsiteX0" fmla="*/ 25872 w 25872"/>
                <a:gd name="connsiteY0" fmla="*/ 44 h 33536"/>
                <a:gd name="connsiteX1" fmla="*/ 25784 w 25872"/>
                <a:gd name="connsiteY1" fmla="*/ 30790 h 33536"/>
                <a:gd name="connsiteX2" fmla="*/ 3500 w 25872"/>
                <a:gd name="connsiteY2" fmla="*/ 33537 h 33536"/>
                <a:gd name="connsiteX3" fmla="*/ 0 w 25872"/>
                <a:gd name="connsiteY3" fmla="*/ 9481 h 33536"/>
                <a:gd name="connsiteX4" fmla="*/ 25872 w 25872"/>
                <a:gd name="connsiteY4" fmla="*/ 0 h 3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2" h="33536">
                  <a:moveTo>
                    <a:pt x="25872" y="44"/>
                  </a:moveTo>
                  <a:cubicBezTo>
                    <a:pt x="18873" y="10943"/>
                    <a:pt x="25341" y="19360"/>
                    <a:pt x="25784" y="30790"/>
                  </a:cubicBezTo>
                  <a:lnTo>
                    <a:pt x="3500" y="33537"/>
                  </a:lnTo>
                  <a:lnTo>
                    <a:pt x="0" y="9481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84598C7-0F00-8963-EF13-AB3FBA18844C}"/>
                </a:ext>
              </a:extLst>
            </p:cNvPr>
            <p:cNvSpPr/>
            <p:nvPr/>
          </p:nvSpPr>
          <p:spPr>
            <a:xfrm>
              <a:off x="-7055632" y="4747525"/>
              <a:ext cx="30276" cy="30499"/>
            </a:xfrm>
            <a:custGeom>
              <a:avLst/>
              <a:gdLst>
                <a:gd name="connsiteX0" fmla="*/ 11563 w 30276"/>
                <a:gd name="connsiteY0" fmla="*/ 0 h 30499"/>
                <a:gd name="connsiteX1" fmla="*/ 29904 w 30276"/>
                <a:gd name="connsiteY1" fmla="*/ 11474 h 30499"/>
                <a:gd name="connsiteX2" fmla="*/ 0 w 30276"/>
                <a:gd name="connsiteY2" fmla="*/ 14354 h 30499"/>
                <a:gd name="connsiteX3" fmla="*/ 11563 w 30276"/>
                <a:gd name="connsiteY3" fmla="*/ 0 h 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6" h="30499">
                  <a:moveTo>
                    <a:pt x="11563" y="0"/>
                  </a:moveTo>
                  <a:lnTo>
                    <a:pt x="29904" y="11474"/>
                  </a:lnTo>
                  <a:cubicBezTo>
                    <a:pt x="33493" y="40049"/>
                    <a:pt x="10190" y="32562"/>
                    <a:pt x="0" y="14354"/>
                  </a:cubicBezTo>
                  <a:lnTo>
                    <a:pt x="1156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9953280-2B04-89C6-350E-9DE2789747CC}"/>
                </a:ext>
              </a:extLst>
            </p:cNvPr>
            <p:cNvSpPr/>
            <p:nvPr/>
          </p:nvSpPr>
          <p:spPr>
            <a:xfrm>
              <a:off x="-6639323" y="4707166"/>
              <a:ext cx="25308" cy="36232"/>
            </a:xfrm>
            <a:custGeom>
              <a:avLst/>
              <a:gdLst>
                <a:gd name="connsiteX0" fmla="*/ 0 w 25308"/>
                <a:gd name="connsiteY0" fmla="*/ 35087 h 36232"/>
                <a:gd name="connsiteX1" fmla="*/ 6335 w 25308"/>
                <a:gd name="connsiteY1" fmla="*/ 0 h 36232"/>
                <a:gd name="connsiteX2" fmla="*/ 0 w 25308"/>
                <a:gd name="connsiteY2" fmla="*/ 35087 h 3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08" h="36232">
                  <a:moveTo>
                    <a:pt x="0" y="35087"/>
                  </a:moveTo>
                  <a:lnTo>
                    <a:pt x="6335" y="0"/>
                  </a:lnTo>
                  <a:cubicBezTo>
                    <a:pt x="35752" y="12803"/>
                    <a:pt x="28885" y="42397"/>
                    <a:pt x="0" y="3508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A0894FB-D2C5-4703-9BB2-51E0DCBD94CB}"/>
                </a:ext>
              </a:extLst>
            </p:cNvPr>
            <p:cNvSpPr/>
            <p:nvPr/>
          </p:nvSpPr>
          <p:spPr>
            <a:xfrm>
              <a:off x="-6468914" y="4990876"/>
              <a:ext cx="29864" cy="30325"/>
            </a:xfrm>
            <a:custGeom>
              <a:avLst/>
              <a:gdLst>
                <a:gd name="connsiteX0" fmla="*/ 2769 w 29864"/>
                <a:gd name="connsiteY0" fmla="*/ 4875 h 30325"/>
                <a:gd name="connsiteX1" fmla="*/ 26559 w 29864"/>
                <a:gd name="connsiteY1" fmla="*/ 22064 h 30325"/>
                <a:gd name="connsiteX2" fmla="*/ 2769 w 29864"/>
                <a:gd name="connsiteY2" fmla="*/ 4875 h 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64" h="30325">
                  <a:moveTo>
                    <a:pt x="2769" y="4875"/>
                  </a:moveTo>
                  <a:cubicBezTo>
                    <a:pt x="9193" y="-5270"/>
                    <a:pt x="39850" y="400"/>
                    <a:pt x="26559" y="22064"/>
                  </a:cubicBezTo>
                  <a:cubicBezTo>
                    <a:pt x="14332" y="42089"/>
                    <a:pt x="-7775" y="21488"/>
                    <a:pt x="2769" y="48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9593CAE-4D22-0AF7-0CE2-C28E583DAFC5}"/>
                </a:ext>
              </a:extLst>
            </p:cNvPr>
            <p:cNvSpPr/>
            <p:nvPr/>
          </p:nvSpPr>
          <p:spPr>
            <a:xfrm>
              <a:off x="-6763853" y="4645143"/>
              <a:ext cx="26798" cy="35397"/>
            </a:xfrm>
            <a:custGeom>
              <a:avLst/>
              <a:gdLst>
                <a:gd name="connsiteX0" fmla="*/ 26179 w 26798"/>
                <a:gd name="connsiteY0" fmla="*/ 5051 h 35397"/>
                <a:gd name="connsiteX1" fmla="*/ 26799 w 26798"/>
                <a:gd name="connsiteY1" fmla="*/ 35398 h 35397"/>
                <a:gd name="connsiteX2" fmla="*/ 262 w 26798"/>
                <a:gd name="connsiteY2" fmla="*/ 24278 h 35397"/>
                <a:gd name="connsiteX3" fmla="*/ 13508 w 26798"/>
                <a:gd name="connsiteY3" fmla="*/ 13158 h 35397"/>
                <a:gd name="connsiteX4" fmla="*/ 4692 w 26798"/>
                <a:gd name="connsiteY4" fmla="*/ 0 h 35397"/>
                <a:gd name="connsiteX5" fmla="*/ 26179 w 26798"/>
                <a:gd name="connsiteY5" fmla="*/ 5051 h 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8" h="35397">
                  <a:moveTo>
                    <a:pt x="26179" y="5051"/>
                  </a:moveTo>
                  <a:lnTo>
                    <a:pt x="26799" y="35398"/>
                  </a:lnTo>
                  <a:lnTo>
                    <a:pt x="262" y="24278"/>
                  </a:lnTo>
                  <a:cubicBezTo>
                    <a:pt x="-2086" y="14487"/>
                    <a:pt x="12091" y="14886"/>
                    <a:pt x="13508" y="13158"/>
                  </a:cubicBezTo>
                  <a:cubicBezTo>
                    <a:pt x="21926" y="3234"/>
                    <a:pt x="2477" y="6557"/>
                    <a:pt x="4692" y="0"/>
                  </a:cubicBezTo>
                  <a:lnTo>
                    <a:pt x="26179" y="50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8808FD3-4AC8-0800-C19F-F6C700234B44}"/>
                </a:ext>
              </a:extLst>
            </p:cNvPr>
            <p:cNvSpPr/>
            <p:nvPr/>
          </p:nvSpPr>
          <p:spPr>
            <a:xfrm>
              <a:off x="-6854810" y="4636238"/>
              <a:ext cx="24720" cy="26625"/>
            </a:xfrm>
            <a:custGeom>
              <a:avLst/>
              <a:gdLst>
                <a:gd name="connsiteX0" fmla="*/ 24721 w 24720"/>
                <a:gd name="connsiteY0" fmla="*/ 0 h 26625"/>
                <a:gd name="connsiteX1" fmla="*/ 24721 w 24720"/>
                <a:gd name="connsiteY1" fmla="*/ 26626 h 26625"/>
                <a:gd name="connsiteX2" fmla="*/ 3278 w 24720"/>
                <a:gd name="connsiteY2" fmla="*/ 25961 h 26625"/>
                <a:gd name="connsiteX3" fmla="*/ 0 w 24720"/>
                <a:gd name="connsiteY3" fmla="*/ 4253 h 26625"/>
                <a:gd name="connsiteX4" fmla="*/ 24721 w 24720"/>
                <a:gd name="connsiteY4" fmla="*/ 0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0" h="26625">
                  <a:moveTo>
                    <a:pt x="24721" y="0"/>
                  </a:moveTo>
                  <a:lnTo>
                    <a:pt x="24721" y="26626"/>
                  </a:lnTo>
                  <a:lnTo>
                    <a:pt x="3278" y="25961"/>
                  </a:lnTo>
                  <a:lnTo>
                    <a:pt x="0" y="4253"/>
                  </a:lnTo>
                  <a:lnTo>
                    <a:pt x="2472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D0679E4-261C-1A88-595D-640E7B2601EA}"/>
                </a:ext>
              </a:extLst>
            </p:cNvPr>
            <p:cNvSpPr/>
            <p:nvPr/>
          </p:nvSpPr>
          <p:spPr>
            <a:xfrm>
              <a:off x="-7162404" y="4908408"/>
              <a:ext cx="24723" cy="29085"/>
            </a:xfrm>
            <a:custGeom>
              <a:avLst/>
              <a:gdLst>
                <a:gd name="connsiteX0" fmla="*/ 47 w 24723"/>
                <a:gd name="connsiteY0" fmla="*/ 29086 h 29085"/>
                <a:gd name="connsiteX1" fmla="*/ 24502 w 24723"/>
                <a:gd name="connsiteY1" fmla="*/ 6846 h 29085"/>
                <a:gd name="connsiteX2" fmla="*/ 24723 w 24723"/>
                <a:gd name="connsiteY2" fmla="*/ 24966 h 29085"/>
                <a:gd name="connsiteX3" fmla="*/ 47 w 24723"/>
                <a:gd name="connsiteY3" fmla="*/ 29041 h 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23" h="29085">
                  <a:moveTo>
                    <a:pt x="47" y="29086"/>
                  </a:moveTo>
                  <a:cubicBezTo>
                    <a:pt x="-618" y="10833"/>
                    <a:pt x="5674" y="-11495"/>
                    <a:pt x="24502" y="6846"/>
                  </a:cubicBezTo>
                  <a:lnTo>
                    <a:pt x="24723" y="24966"/>
                  </a:lnTo>
                  <a:lnTo>
                    <a:pt x="47" y="2904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06AEEF3-A804-DF6C-FD99-1D8645EEAE69}"/>
                </a:ext>
              </a:extLst>
            </p:cNvPr>
            <p:cNvSpPr/>
            <p:nvPr/>
          </p:nvSpPr>
          <p:spPr>
            <a:xfrm>
              <a:off x="-7175593" y="4945637"/>
              <a:ext cx="22927" cy="36069"/>
            </a:xfrm>
            <a:custGeom>
              <a:avLst/>
              <a:gdLst>
                <a:gd name="connsiteX0" fmla="*/ 21432 w 22927"/>
                <a:gd name="connsiteY0" fmla="*/ 5900 h 36069"/>
                <a:gd name="connsiteX1" fmla="*/ 15496 w 22927"/>
                <a:gd name="connsiteY1" fmla="*/ 36070 h 36069"/>
                <a:gd name="connsiteX2" fmla="*/ 21432 w 22927"/>
                <a:gd name="connsiteY2" fmla="*/ 5900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27" h="36069">
                  <a:moveTo>
                    <a:pt x="21432" y="5900"/>
                  </a:moveTo>
                  <a:cubicBezTo>
                    <a:pt x="24710" y="11084"/>
                    <a:pt x="22540" y="35583"/>
                    <a:pt x="15496" y="36070"/>
                  </a:cubicBezTo>
                  <a:cubicBezTo>
                    <a:pt x="-16047" y="25570"/>
                    <a:pt x="8186" y="-15011"/>
                    <a:pt x="21432" y="59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E8CB162-54AC-F72A-0854-B15B346C40AF}"/>
                </a:ext>
              </a:extLst>
            </p:cNvPr>
            <p:cNvSpPr/>
            <p:nvPr/>
          </p:nvSpPr>
          <p:spPr>
            <a:xfrm>
              <a:off x="-6607470" y="4747038"/>
              <a:ext cx="24764" cy="35441"/>
            </a:xfrm>
            <a:custGeom>
              <a:avLst/>
              <a:gdLst>
                <a:gd name="connsiteX0" fmla="*/ 16525 w 24764"/>
                <a:gd name="connsiteY0" fmla="*/ 35442 h 35441"/>
                <a:gd name="connsiteX1" fmla="*/ 0 w 24764"/>
                <a:gd name="connsiteY1" fmla="*/ 19316 h 35441"/>
                <a:gd name="connsiteX2" fmla="*/ 10101 w 24764"/>
                <a:gd name="connsiteY2" fmla="*/ 0 h 35441"/>
                <a:gd name="connsiteX3" fmla="*/ 24765 w 24764"/>
                <a:gd name="connsiteY3" fmla="*/ 11696 h 35441"/>
                <a:gd name="connsiteX4" fmla="*/ 16525 w 24764"/>
                <a:gd name="connsiteY4" fmla="*/ 35442 h 3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4" h="35441">
                  <a:moveTo>
                    <a:pt x="16525" y="35442"/>
                  </a:moveTo>
                  <a:cubicBezTo>
                    <a:pt x="7930" y="32606"/>
                    <a:pt x="886" y="29195"/>
                    <a:pt x="0" y="19316"/>
                  </a:cubicBezTo>
                  <a:lnTo>
                    <a:pt x="10101" y="0"/>
                  </a:lnTo>
                  <a:lnTo>
                    <a:pt x="24765" y="11696"/>
                  </a:lnTo>
                  <a:lnTo>
                    <a:pt x="16525" y="3544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8E644ADC-ED39-EACA-57B2-DDB2F414E52B}"/>
                </a:ext>
              </a:extLst>
            </p:cNvPr>
            <p:cNvSpPr/>
            <p:nvPr/>
          </p:nvSpPr>
          <p:spPr>
            <a:xfrm>
              <a:off x="-8695173" y="3577545"/>
              <a:ext cx="722083" cy="434074"/>
            </a:xfrm>
            <a:custGeom>
              <a:avLst/>
              <a:gdLst>
                <a:gd name="connsiteX0" fmla="*/ 686642 w 722083"/>
                <a:gd name="connsiteY0" fmla="*/ 420783 h 434074"/>
                <a:gd name="connsiteX1" fmla="*/ 642428 w 722083"/>
                <a:gd name="connsiteY1" fmla="*/ 356456 h 434074"/>
                <a:gd name="connsiteX2" fmla="*/ 602113 w 722083"/>
                <a:gd name="connsiteY2" fmla="*/ 303294 h 434074"/>
                <a:gd name="connsiteX3" fmla="*/ 602512 w 722083"/>
                <a:gd name="connsiteY3" fmla="*/ 287876 h 434074"/>
                <a:gd name="connsiteX4" fmla="*/ 722084 w 722083"/>
                <a:gd name="connsiteY4" fmla="*/ 434030 h 434074"/>
                <a:gd name="connsiteX5" fmla="*/ 693464 w 722083"/>
                <a:gd name="connsiteY5" fmla="*/ 429466 h 434074"/>
                <a:gd name="connsiteX6" fmla="*/ 161837 w 722083"/>
                <a:gd name="connsiteY6" fmla="*/ 425036 h 434074"/>
                <a:gd name="connsiteX7" fmla="*/ 0 w 722083"/>
                <a:gd name="connsiteY7" fmla="*/ 434074 h 434074"/>
                <a:gd name="connsiteX8" fmla="*/ 365450 w 722083"/>
                <a:gd name="connsiteY8" fmla="*/ 0 h 434074"/>
                <a:gd name="connsiteX9" fmla="*/ 425391 w 722083"/>
                <a:gd name="connsiteY9" fmla="*/ 77307 h 434074"/>
                <a:gd name="connsiteX10" fmla="*/ 558032 w 722083"/>
                <a:gd name="connsiteY10" fmla="*/ 232631 h 434074"/>
                <a:gd name="connsiteX11" fmla="*/ 597993 w 722083"/>
                <a:gd name="connsiteY11" fmla="*/ 296737 h 434074"/>
                <a:gd name="connsiteX12" fmla="*/ 372449 w 722083"/>
                <a:gd name="connsiteY12" fmla="*/ 20468 h 434074"/>
                <a:gd name="connsiteX13" fmla="*/ 361241 w 722083"/>
                <a:gd name="connsiteY13" fmla="*/ 17455 h 434074"/>
                <a:gd name="connsiteX14" fmla="*/ 22107 w 722083"/>
                <a:gd name="connsiteY14" fmla="*/ 420783 h 434074"/>
                <a:gd name="connsiteX15" fmla="*/ 686642 w 722083"/>
                <a:gd name="connsiteY15" fmla="*/ 420783 h 4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2083" h="434074">
                  <a:moveTo>
                    <a:pt x="686642" y="420783"/>
                  </a:moveTo>
                  <a:cubicBezTo>
                    <a:pt x="686642" y="390614"/>
                    <a:pt x="658199" y="376525"/>
                    <a:pt x="642428" y="356456"/>
                  </a:cubicBezTo>
                  <a:cubicBezTo>
                    <a:pt x="634320" y="346090"/>
                    <a:pt x="605879" y="311445"/>
                    <a:pt x="602113" y="303294"/>
                  </a:cubicBezTo>
                  <a:cubicBezTo>
                    <a:pt x="598347" y="295142"/>
                    <a:pt x="602246" y="295718"/>
                    <a:pt x="602512" y="287876"/>
                  </a:cubicBezTo>
                  <a:lnTo>
                    <a:pt x="722084" y="434030"/>
                  </a:lnTo>
                  <a:cubicBezTo>
                    <a:pt x="712160" y="433941"/>
                    <a:pt x="703787" y="429910"/>
                    <a:pt x="693464" y="429466"/>
                  </a:cubicBezTo>
                  <a:cubicBezTo>
                    <a:pt x="520951" y="421891"/>
                    <a:pt x="335634" y="427074"/>
                    <a:pt x="161837" y="425036"/>
                  </a:cubicBezTo>
                  <a:cubicBezTo>
                    <a:pt x="107876" y="424416"/>
                    <a:pt x="52587" y="421536"/>
                    <a:pt x="0" y="434074"/>
                  </a:cubicBezTo>
                  <a:lnTo>
                    <a:pt x="365450" y="0"/>
                  </a:lnTo>
                  <a:cubicBezTo>
                    <a:pt x="388133" y="23569"/>
                    <a:pt x="404702" y="52365"/>
                    <a:pt x="425391" y="77307"/>
                  </a:cubicBezTo>
                  <a:cubicBezTo>
                    <a:pt x="468586" y="129451"/>
                    <a:pt x="516255" y="179336"/>
                    <a:pt x="558032" y="232631"/>
                  </a:cubicBezTo>
                  <a:cubicBezTo>
                    <a:pt x="572829" y="251504"/>
                    <a:pt x="592101" y="273567"/>
                    <a:pt x="597993" y="296737"/>
                  </a:cubicBezTo>
                  <a:lnTo>
                    <a:pt x="372449" y="20468"/>
                  </a:lnTo>
                  <a:lnTo>
                    <a:pt x="361241" y="17455"/>
                  </a:lnTo>
                  <a:lnTo>
                    <a:pt x="22107" y="420783"/>
                  </a:lnTo>
                  <a:lnTo>
                    <a:pt x="686642" y="4207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C1D20E1-96C8-B00D-19C7-7730F82EE555}"/>
                </a:ext>
              </a:extLst>
            </p:cNvPr>
            <p:cNvSpPr/>
            <p:nvPr/>
          </p:nvSpPr>
          <p:spPr>
            <a:xfrm>
              <a:off x="-7906636" y="3453410"/>
              <a:ext cx="88604" cy="301255"/>
            </a:xfrm>
            <a:custGeom>
              <a:avLst/>
              <a:gdLst>
                <a:gd name="connsiteX0" fmla="*/ 88605 w 88604"/>
                <a:gd name="connsiteY0" fmla="*/ 0 h 301255"/>
                <a:gd name="connsiteX1" fmla="*/ 88605 w 88604"/>
                <a:gd name="connsiteY1" fmla="*/ 294610 h 301255"/>
                <a:gd name="connsiteX2" fmla="*/ 81959 w 88604"/>
                <a:gd name="connsiteY2" fmla="*/ 301256 h 301255"/>
                <a:gd name="connsiteX3" fmla="*/ 0 w 88604"/>
                <a:gd name="connsiteY3" fmla="*/ 301256 h 301255"/>
                <a:gd name="connsiteX4" fmla="*/ 0 w 88604"/>
                <a:gd name="connsiteY4" fmla="*/ 0 h 301255"/>
                <a:gd name="connsiteX5" fmla="*/ 88605 w 88604"/>
                <a:gd name="connsiteY5" fmla="*/ 0 h 301255"/>
                <a:gd name="connsiteX6" fmla="*/ 13291 w 88604"/>
                <a:gd name="connsiteY6" fmla="*/ 17721 h 301255"/>
                <a:gd name="connsiteX7" fmla="*/ 13291 w 88604"/>
                <a:gd name="connsiteY7" fmla="*/ 281320 h 301255"/>
                <a:gd name="connsiteX8" fmla="*/ 70928 w 88604"/>
                <a:gd name="connsiteY8" fmla="*/ 288009 h 301255"/>
                <a:gd name="connsiteX9" fmla="*/ 70928 w 88604"/>
                <a:gd name="connsiteY9" fmla="*/ 17721 h 301255"/>
                <a:gd name="connsiteX10" fmla="*/ 13291 w 88604"/>
                <a:gd name="connsiteY10" fmla="*/ 17721 h 3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604" h="301255">
                  <a:moveTo>
                    <a:pt x="88605" y="0"/>
                  </a:moveTo>
                  <a:lnTo>
                    <a:pt x="88605" y="294610"/>
                  </a:lnTo>
                  <a:lnTo>
                    <a:pt x="81959" y="301256"/>
                  </a:lnTo>
                  <a:lnTo>
                    <a:pt x="0" y="301256"/>
                  </a:lnTo>
                  <a:lnTo>
                    <a:pt x="0" y="0"/>
                  </a:lnTo>
                  <a:lnTo>
                    <a:pt x="88605" y="0"/>
                  </a:lnTo>
                  <a:close/>
                  <a:moveTo>
                    <a:pt x="13291" y="17721"/>
                  </a:moveTo>
                  <a:lnTo>
                    <a:pt x="13291" y="281320"/>
                  </a:lnTo>
                  <a:cubicBezTo>
                    <a:pt x="27379" y="294610"/>
                    <a:pt x="52542" y="285396"/>
                    <a:pt x="70928" y="288009"/>
                  </a:cubicBezTo>
                  <a:cubicBezTo>
                    <a:pt x="62377" y="197898"/>
                    <a:pt x="74694" y="108231"/>
                    <a:pt x="70928" y="17721"/>
                  </a:cubicBezTo>
                  <a:lnTo>
                    <a:pt x="13291" y="1772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89C4AA7-8E47-9E12-00B4-DCE3A4C56BD0}"/>
                </a:ext>
              </a:extLst>
            </p:cNvPr>
            <p:cNvSpPr/>
            <p:nvPr/>
          </p:nvSpPr>
          <p:spPr>
            <a:xfrm>
              <a:off x="-7911518" y="3010276"/>
              <a:ext cx="93486" cy="304992"/>
            </a:xfrm>
            <a:custGeom>
              <a:avLst/>
              <a:gdLst>
                <a:gd name="connsiteX0" fmla="*/ 93487 w 93486"/>
                <a:gd name="connsiteY0" fmla="*/ 299151 h 304992"/>
                <a:gd name="connsiteX1" fmla="*/ 60438 w 93486"/>
                <a:gd name="connsiteY1" fmla="*/ 301145 h 304992"/>
                <a:gd name="connsiteX2" fmla="*/ 452 w 93486"/>
                <a:gd name="connsiteY2" fmla="*/ 301322 h 304992"/>
                <a:gd name="connsiteX3" fmla="*/ 4882 w 93486"/>
                <a:gd name="connsiteY3" fmla="*/ 294721 h 304992"/>
                <a:gd name="connsiteX4" fmla="*/ 4882 w 93486"/>
                <a:gd name="connsiteY4" fmla="*/ 4541 h 304992"/>
                <a:gd name="connsiteX5" fmla="*/ 93487 w 93486"/>
                <a:gd name="connsiteY5" fmla="*/ 11186 h 304992"/>
                <a:gd name="connsiteX6" fmla="*/ 93487 w 93486"/>
                <a:gd name="connsiteY6" fmla="*/ 299151 h 304992"/>
                <a:gd name="connsiteX7" fmla="*/ 75766 w 93486"/>
                <a:gd name="connsiteY7" fmla="*/ 17832 h 304992"/>
                <a:gd name="connsiteX8" fmla="*/ 18173 w 93486"/>
                <a:gd name="connsiteY8" fmla="*/ 24477 h 304992"/>
                <a:gd name="connsiteX9" fmla="*/ 18173 w 93486"/>
                <a:gd name="connsiteY9" fmla="*/ 292506 h 304992"/>
                <a:gd name="connsiteX10" fmla="*/ 75766 w 93486"/>
                <a:gd name="connsiteY10" fmla="*/ 285861 h 304992"/>
                <a:gd name="connsiteX11" fmla="*/ 75766 w 93486"/>
                <a:gd name="connsiteY11" fmla="*/ 17832 h 3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86" h="304992">
                  <a:moveTo>
                    <a:pt x="93487" y="299151"/>
                  </a:moveTo>
                  <a:cubicBezTo>
                    <a:pt x="90031" y="310847"/>
                    <a:pt x="69830" y="301411"/>
                    <a:pt x="60438" y="301145"/>
                  </a:cubicBezTo>
                  <a:cubicBezTo>
                    <a:pt x="40502" y="300613"/>
                    <a:pt x="20344" y="301987"/>
                    <a:pt x="452" y="301322"/>
                  </a:cubicBezTo>
                  <a:cubicBezTo>
                    <a:pt x="-1763" y="299727"/>
                    <a:pt x="4882" y="295651"/>
                    <a:pt x="4882" y="294721"/>
                  </a:cubicBezTo>
                  <a:lnTo>
                    <a:pt x="4882" y="4541"/>
                  </a:lnTo>
                  <a:cubicBezTo>
                    <a:pt x="20034" y="4674"/>
                    <a:pt x="93487" y="-9326"/>
                    <a:pt x="93487" y="11186"/>
                  </a:cubicBezTo>
                  <a:lnTo>
                    <a:pt x="93487" y="299151"/>
                  </a:lnTo>
                  <a:close/>
                  <a:moveTo>
                    <a:pt x="75766" y="17832"/>
                  </a:moveTo>
                  <a:cubicBezTo>
                    <a:pt x="57380" y="20357"/>
                    <a:pt x="32261" y="11186"/>
                    <a:pt x="18173" y="24477"/>
                  </a:cubicBezTo>
                  <a:lnTo>
                    <a:pt x="18173" y="292506"/>
                  </a:lnTo>
                  <a:cubicBezTo>
                    <a:pt x="36559" y="289981"/>
                    <a:pt x="61678" y="299151"/>
                    <a:pt x="75766" y="285861"/>
                  </a:cubicBezTo>
                  <a:lnTo>
                    <a:pt x="75766" y="178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6916C00-BE0E-9AE1-9FF6-4BA215489F29}"/>
                </a:ext>
              </a:extLst>
            </p:cNvPr>
            <p:cNvSpPr/>
            <p:nvPr/>
          </p:nvSpPr>
          <p:spPr>
            <a:xfrm>
              <a:off x="-8899052" y="3785678"/>
              <a:ext cx="66497" cy="230327"/>
            </a:xfrm>
            <a:custGeom>
              <a:avLst/>
              <a:gdLst>
                <a:gd name="connsiteX0" fmla="*/ 62068 w 66497"/>
                <a:gd name="connsiteY0" fmla="*/ 0 h 230327"/>
                <a:gd name="connsiteX1" fmla="*/ 57460 w 66497"/>
                <a:gd name="connsiteY1" fmla="*/ 117578 h 230327"/>
                <a:gd name="connsiteX2" fmla="*/ 66498 w 66497"/>
                <a:gd name="connsiteY2" fmla="*/ 230328 h 230327"/>
                <a:gd name="connsiteX3" fmla="*/ 31100 w 66497"/>
                <a:gd name="connsiteY3" fmla="*/ 230328 h 230327"/>
                <a:gd name="connsiteX4" fmla="*/ 44347 w 66497"/>
                <a:gd name="connsiteY4" fmla="*/ 225942 h 230327"/>
                <a:gd name="connsiteX5" fmla="*/ 44347 w 66497"/>
                <a:gd name="connsiteY5" fmla="*/ 22151 h 230327"/>
                <a:gd name="connsiteX6" fmla="*/ 20689 w 66497"/>
                <a:gd name="connsiteY6" fmla="*/ 21974 h 230327"/>
                <a:gd name="connsiteX7" fmla="*/ 15373 w 66497"/>
                <a:gd name="connsiteY7" fmla="*/ 31012 h 230327"/>
                <a:gd name="connsiteX8" fmla="*/ 22151 w 66497"/>
                <a:gd name="connsiteY8" fmla="*/ 230328 h 230327"/>
                <a:gd name="connsiteX9" fmla="*/ 0 w 66497"/>
                <a:gd name="connsiteY9" fmla="*/ 230328 h 230327"/>
                <a:gd name="connsiteX10" fmla="*/ 0 w 66497"/>
                <a:gd name="connsiteY10" fmla="*/ 0 h 230327"/>
                <a:gd name="connsiteX11" fmla="*/ 62023 w 66497"/>
                <a:gd name="connsiteY11" fmla="*/ 0 h 2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497" h="230327">
                  <a:moveTo>
                    <a:pt x="62068" y="0"/>
                  </a:moveTo>
                  <a:lnTo>
                    <a:pt x="57460" y="117578"/>
                  </a:lnTo>
                  <a:lnTo>
                    <a:pt x="66498" y="230328"/>
                  </a:lnTo>
                  <a:lnTo>
                    <a:pt x="31100" y="230328"/>
                  </a:lnTo>
                  <a:cubicBezTo>
                    <a:pt x="29417" y="221999"/>
                    <a:pt x="44347" y="227271"/>
                    <a:pt x="44347" y="225942"/>
                  </a:cubicBezTo>
                  <a:lnTo>
                    <a:pt x="44347" y="22151"/>
                  </a:lnTo>
                  <a:lnTo>
                    <a:pt x="20689" y="21974"/>
                  </a:lnTo>
                  <a:lnTo>
                    <a:pt x="15373" y="31012"/>
                  </a:lnTo>
                  <a:lnTo>
                    <a:pt x="22151" y="230328"/>
                  </a:lnTo>
                  <a:lnTo>
                    <a:pt x="0" y="230328"/>
                  </a:lnTo>
                  <a:cubicBezTo>
                    <a:pt x="0" y="230328"/>
                    <a:pt x="0" y="0"/>
                    <a:pt x="0" y="0"/>
                  </a:cubicBezTo>
                  <a:lnTo>
                    <a:pt x="620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0F4EE50-75B7-8538-0629-FCF070036E7A}"/>
                </a:ext>
              </a:extLst>
            </p:cNvPr>
            <p:cNvSpPr/>
            <p:nvPr/>
          </p:nvSpPr>
          <p:spPr>
            <a:xfrm>
              <a:off x="-7702845" y="3440119"/>
              <a:ext cx="150627" cy="327837"/>
            </a:xfrm>
            <a:custGeom>
              <a:avLst/>
              <a:gdLst>
                <a:gd name="connsiteX0" fmla="*/ 150628 w 150627"/>
                <a:gd name="connsiteY0" fmla="*/ 0 h 327837"/>
                <a:gd name="connsiteX1" fmla="*/ 150628 w 150627"/>
                <a:gd name="connsiteY1" fmla="*/ 327837 h 327837"/>
                <a:gd name="connsiteX2" fmla="*/ 0 w 150627"/>
                <a:gd name="connsiteY2" fmla="*/ 327837 h 327837"/>
                <a:gd name="connsiteX3" fmla="*/ 0 w 150627"/>
                <a:gd name="connsiteY3" fmla="*/ 0 h 327837"/>
                <a:gd name="connsiteX4" fmla="*/ 150628 w 150627"/>
                <a:gd name="connsiteY4" fmla="*/ 0 h 327837"/>
                <a:gd name="connsiteX5" fmla="*/ 141767 w 150627"/>
                <a:gd name="connsiteY5" fmla="*/ 8860 h 327837"/>
                <a:gd name="connsiteX6" fmla="*/ 8860 w 150627"/>
                <a:gd name="connsiteY6" fmla="*/ 8860 h 327837"/>
                <a:gd name="connsiteX7" fmla="*/ 8860 w 150627"/>
                <a:gd name="connsiteY7" fmla="*/ 318977 h 327837"/>
                <a:gd name="connsiteX8" fmla="*/ 146198 w 150627"/>
                <a:gd name="connsiteY8" fmla="*/ 318977 h 327837"/>
                <a:gd name="connsiteX9" fmla="*/ 141767 w 150627"/>
                <a:gd name="connsiteY9" fmla="*/ 312331 h 327837"/>
                <a:gd name="connsiteX10" fmla="*/ 141767 w 150627"/>
                <a:gd name="connsiteY10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627" h="327837">
                  <a:moveTo>
                    <a:pt x="150628" y="0"/>
                  </a:moveTo>
                  <a:lnTo>
                    <a:pt x="150628" y="327837"/>
                  </a:lnTo>
                  <a:lnTo>
                    <a:pt x="0" y="327837"/>
                  </a:ln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41767" y="8860"/>
                  </a:moveTo>
                  <a:lnTo>
                    <a:pt x="8860" y="8860"/>
                  </a:lnTo>
                  <a:lnTo>
                    <a:pt x="8860" y="318977"/>
                  </a:lnTo>
                  <a:lnTo>
                    <a:pt x="146198" y="318977"/>
                  </a:lnTo>
                  <a:cubicBezTo>
                    <a:pt x="147394" y="315743"/>
                    <a:pt x="141767" y="313660"/>
                    <a:pt x="141767" y="312331"/>
                  </a:cubicBezTo>
                  <a:lnTo>
                    <a:pt x="14176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AAE8A25-0F96-9BF2-B001-F58F09ACA0ED}"/>
                </a:ext>
              </a:extLst>
            </p:cNvPr>
            <p:cNvSpPr/>
            <p:nvPr/>
          </p:nvSpPr>
          <p:spPr>
            <a:xfrm>
              <a:off x="-7702845" y="3013529"/>
              <a:ext cx="148722" cy="324695"/>
            </a:xfrm>
            <a:custGeom>
              <a:avLst/>
              <a:gdLst>
                <a:gd name="connsiteX0" fmla="*/ 146198 w 148722"/>
                <a:gd name="connsiteY0" fmla="*/ 324695 h 324695"/>
                <a:gd name="connsiteX1" fmla="*/ 0 w 148722"/>
                <a:gd name="connsiteY1" fmla="*/ 324695 h 324695"/>
                <a:gd name="connsiteX2" fmla="*/ 0 w 148722"/>
                <a:gd name="connsiteY2" fmla="*/ 1288 h 324695"/>
                <a:gd name="connsiteX3" fmla="*/ 90820 w 148722"/>
                <a:gd name="connsiteY3" fmla="*/ 6117 h 324695"/>
                <a:gd name="connsiteX4" fmla="*/ 148723 w 148722"/>
                <a:gd name="connsiteY4" fmla="*/ 5453 h 324695"/>
                <a:gd name="connsiteX5" fmla="*/ 146242 w 148722"/>
                <a:gd name="connsiteY5" fmla="*/ 324695 h 324695"/>
                <a:gd name="connsiteX6" fmla="*/ 141767 w 148722"/>
                <a:gd name="connsiteY6" fmla="*/ 10149 h 324695"/>
                <a:gd name="connsiteX7" fmla="*/ 8860 w 148722"/>
                <a:gd name="connsiteY7" fmla="*/ 10149 h 324695"/>
                <a:gd name="connsiteX8" fmla="*/ 13246 w 148722"/>
                <a:gd name="connsiteY8" fmla="*/ 315879 h 324695"/>
                <a:gd name="connsiteX9" fmla="*/ 126483 w 148722"/>
                <a:gd name="connsiteY9" fmla="*/ 320531 h 324695"/>
                <a:gd name="connsiteX10" fmla="*/ 141767 w 148722"/>
                <a:gd name="connsiteY10" fmla="*/ 313664 h 324695"/>
                <a:gd name="connsiteX11" fmla="*/ 141767 w 148722"/>
                <a:gd name="connsiteY11" fmla="*/ 10193 h 32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22" h="324695">
                  <a:moveTo>
                    <a:pt x="146198" y="324695"/>
                  </a:moveTo>
                  <a:lnTo>
                    <a:pt x="0" y="324695"/>
                  </a:lnTo>
                  <a:lnTo>
                    <a:pt x="0" y="1288"/>
                  </a:lnTo>
                  <a:cubicBezTo>
                    <a:pt x="30081" y="-3319"/>
                    <a:pt x="62466" y="5896"/>
                    <a:pt x="90820" y="6117"/>
                  </a:cubicBezTo>
                  <a:cubicBezTo>
                    <a:pt x="103579" y="6206"/>
                    <a:pt x="140438" y="-6420"/>
                    <a:pt x="148723" y="5453"/>
                  </a:cubicBezTo>
                  <a:lnTo>
                    <a:pt x="146242" y="324695"/>
                  </a:lnTo>
                  <a:close/>
                  <a:moveTo>
                    <a:pt x="141767" y="10149"/>
                  </a:moveTo>
                  <a:lnTo>
                    <a:pt x="8860" y="10149"/>
                  </a:lnTo>
                  <a:lnTo>
                    <a:pt x="13246" y="315879"/>
                  </a:lnTo>
                  <a:cubicBezTo>
                    <a:pt x="49442" y="316721"/>
                    <a:pt x="90377" y="324740"/>
                    <a:pt x="126483" y="320531"/>
                  </a:cubicBezTo>
                  <a:cubicBezTo>
                    <a:pt x="132951" y="319778"/>
                    <a:pt x="137869" y="319999"/>
                    <a:pt x="141767" y="313664"/>
                  </a:cubicBezTo>
                  <a:lnTo>
                    <a:pt x="141767" y="1019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B8349FB-746C-01DC-5105-702065CDCA1A}"/>
                </a:ext>
              </a:extLst>
            </p:cNvPr>
            <p:cNvSpPr/>
            <p:nvPr/>
          </p:nvSpPr>
          <p:spPr>
            <a:xfrm>
              <a:off x="-7534540" y="3440075"/>
              <a:ext cx="150672" cy="327881"/>
            </a:xfrm>
            <a:custGeom>
              <a:avLst/>
              <a:gdLst>
                <a:gd name="connsiteX0" fmla="*/ 44 w 150672"/>
                <a:gd name="connsiteY0" fmla="*/ 327882 h 327881"/>
                <a:gd name="connsiteX1" fmla="*/ 4430 w 150672"/>
                <a:gd name="connsiteY1" fmla="*/ 4430 h 327881"/>
                <a:gd name="connsiteX2" fmla="*/ 150672 w 150672"/>
                <a:gd name="connsiteY2" fmla="*/ 0 h 327881"/>
                <a:gd name="connsiteX3" fmla="*/ 150672 w 150672"/>
                <a:gd name="connsiteY3" fmla="*/ 314547 h 327881"/>
                <a:gd name="connsiteX4" fmla="*/ 141767 w 150672"/>
                <a:gd name="connsiteY4" fmla="*/ 303604 h 327881"/>
                <a:gd name="connsiteX5" fmla="*/ 141590 w 150672"/>
                <a:gd name="connsiteY5" fmla="*/ 59675 h 327881"/>
                <a:gd name="connsiteX6" fmla="*/ 146198 w 150672"/>
                <a:gd name="connsiteY6" fmla="*/ 8905 h 327881"/>
                <a:gd name="connsiteX7" fmla="*/ 8860 w 150672"/>
                <a:gd name="connsiteY7" fmla="*/ 8905 h 327881"/>
                <a:gd name="connsiteX8" fmla="*/ 8860 w 150672"/>
                <a:gd name="connsiteY8" fmla="*/ 319021 h 327881"/>
                <a:gd name="connsiteX9" fmla="*/ 150628 w 150672"/>
                <a:gd name="connsiteY9" fmla="*/ 319021 h 327881"/>
                <a:gd name="connsiteX10" fmla="*/ 150628 w 150672"/>
                <a:gd name="connsiteY10" fmla="*/ 327882 h 327881"/>
                <a:gd name="connsiteX11" fmla="*/ 0 w 150672"/>
                <a:gd name="connsiteY11" fmla="*/ 327882 h 3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72" h="327881">
                  <a:moveTo>
                    <a:pt x="44" y="327882"/>
                  </a:moveTo>
                  <a:lnTo>
                    <a:pt x="4430" y="4430"/>
                  </a:lnTo>
                  <a:lnTo>
                    <a:pt x="150672" y="0"/>
                  </a:lnTo>
                  <a:lnTo>
                    <a:pt x="150672" y="314547"/>
                  </a:lnTo>
                  <a:cubicBezTo>
                    <a:pt x="138267" y="316407"/>
                    <a:pt x="142388" y="312464"/>
                    <a:pt x="141767" y="303604"/>
                  </a:cubicBezTo>
                  <a:cubicBezTo>
                    <a:pt x="136894" y="229619"/>
                    <a:pt x="138976" y="134590"/>
                    <a:pt x="141590" y="59675"/>
                  </a:cubicBezTo>
                  <a:cubicBezTo>
                    <a:pt x="142166" y="43283"/>
                    <a:pt x="149476" y="26448"/>
                    <a:pt x="146198" y="8905"/>
                  </a:cubicBezTo>
                  <a:lnTo>
                    <a:pt x="8860" y="8905"/>
                  </a:lnTo>
                  <a:lnTo>
                    <a:pt x="8860" y="319021"/>
                  </a:lnTo>
                  <a:lnTo>
                    <a:pt x="150628" y="319021"/>
                  </a:lnTo>
                  <a:lnTo>
                    <a:pt x="150628" y="327882"/>
                  </a:lnTo>
                  <a:lnTo>
                    <a:pt x="0" y="32788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C5134A5-3A5E-663F-D604-DA53AE6257EA}"/>
                </a:ext>
              </a:extLst>
            </p:cNvPr>
            <p:cNvSpPr/>
            <p:nvPr/>
          </p:nvSpPr>
          <p:spPr>
            <a:xfrm>
              <a:off x="-7530110" y="3014817"/>
              <a:ext cx="146242" cy="323406"/>
            </a:xfrm>
            <a:custGeom>
              <a:avLst/>
              <a:gdLst>
                <a:gd name="connsiteX0" fmla="*/ 141812 w 146242"/>
                <a:gd name="connsiteY0" fmla="*/ 0 h 323406"/>
                <a:gd name="connsiteX1" fmla="*/ 146242 w 146242"/>
                <a:gd name="connsiteY1" fmla="*/ 11076 h 323406"/>
                <a:gd name="connsiteX2" fmla="*/ 146242 w 146242"/>
                <a:gd name="connsiteY2" fmla="*/ 301256 h 323406"/>
                <a:gd name="connsiteX3" fmla="*/ 137382 w 146242"/>
                <a:gd name="connsiteY3" fmla="*/ 294699 h 323406"/>
                <a:gd name="connsiteX4" fmla="*/ 141989 w 146242"/>
                <a:gd name="connsiteY4" fmla="*/ 206183 h 323406"/>
                <a:gd name="connsiteX5" fmla="*/ 141767 w 146242"/>
                <a:gd name="connsiteY5" fmla="*/ 33227 h 323406"/>
                <a:gd name="connsiteX6" fmla="*/ 135078 w 146242"/>
                <a:gd name="connsiteY6" fmla="*/ 8595 h 323406"/>
                <a:gd name="connsiteX7" fmla="*/ 130781 w 146242"/>
                <a:gd name="connsiteY7" fmla="*/ 5582 h 323406"/>
                <a:gd name="connsiteX8" fmla="*/ 126262 w 146242"/>
                <a:gd name="connsiteY8" fmla="*/ 8860 h 323406"/>
                <a:gd name="connsiteX9" fmla="*/ 13291 w 146242"/>
                <a:gd name="connsiteY9" fmla="*/ 8860 h 323406"/>
                <a:gd name="connsiteX10" fmla="*/ 4430 w 146242"/>
                <a:gd name="connsiteY10" fmla="*/ 314547 h 323406"/>
                <a:gd name="connsiteX11" fmla="*/ 139552 w 146242"/>
                <a:gd name="connsiteY11" fmla="*/ 314547 h 323406"/>
                <a:gd name="connsiteX12" fmla="*/ 146153 w 146242"/>
                <a:gd name="connsiteY12" fmla="*/ 310116 h 323406"/>
                <a:gd name="connsiteX13" fmla="*/ 146153 w 146242"/>
                <a:gd name="connsiteY13" fmla="*/ 323407 h 323406"/>
                <a:gd name="connsiteX14" fmla="*/ 0 w 146242"/>
                <a:gd name="connsiteY14" fmla="*/ 323407 h 323406"/>
                <a:gd name="connsiteX15" fmla="*/ 0 w 146242"/>
                <a:gd name="connsiteY15" fmla="*/ 11076 h 323406"/>
                <a:gd name="connsiteX16" fmla="*/ 15506 w 146242"/>
                <a:gd name="connsiteY16" fmla="*/ 0 h 323406"/>
                <a:gd name="connsiteX17" fmla="*/ 141767 w 146242"/>
                <a:gd name="connsiteY17" fmla="*/ 0 h 3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242" h="323406">
                  <a:moveTo>
                    <a:pt x="141812" y="0"/>
                  </a:moveTo>
                  <a:cubicBezTo>
                    <a:pt x="140394" y="4342"/>
                    <a:pt x="146242" y="9614"/>
                    <a:pt x="146242" y="11076"/>
                  </a:cubicBezTo>
                  <a:lnTo>
                    <a:pt x="146242" y="301256"/>
                  </a:lnTo>
                  <a:cubicBezTo>
                    <a:pt x="135875" y="301832"/>
                    <a:pt x="138400" y="302762"/>
                    <a:pt x="137382" y="294699"/>
                  </a:cubicBezTo>
                  <a:cubicBezTo>
                    <a:pt x="133527" y="264618"/>
                    <a:pt x="141325" y="234271"/>
                    <a:pt x="141989" y="206183"/>
                  </a:cubicBezTo>
                  <a:cubicBezTo>
                    <a:pt x="143185" y="155324"/>
                    <a:pt x="146995" y="81915"/>
                    <a:pt x="141767" y="33227"/>
                  </a:cubicBezTo>
                  <a:cubicBezTo>
                    <a:pt x="140837" y="24632"/>
                    <a:pt x="138888" y="16392"/>
                    <a:pt x="135078" y="8595"/>
                  </a:cubicBezTo>
                  <a:lnTo>
                    <a:pt x="130781" y="5582"/>
                  </a:lnTo>
                  <a:cubicBezTo>
                    <a:pt x="128920" y="5405"/>
                    <a:pt x="127369" y="8860"/>
                    <a:pt x="126262" y="8860"/>
                  </a:cubicBezTo>
                  <a:lnTo>
                    <a:pt x="13291" y="8860"/>
                  </a:lnTo>
                  <a:lnTo>
                    <a:pt x="4430" y="314547"/>
                  </a:lnTo>
                  <a:lnTo>
                    <a:pt x="139552" y="314547"/>
                  </a:lnTo>
                  <a:cubicBezTo>
                    <a:pt x="140483" y="314547"/>
                    <a:pt x="144603" y="307901"/>
                    <a:pt x="146153" y="310116"/>
                  </a:cubicBezTo>
                  <a:lnTo>
                    <a:pt x="146153" y="323407"/>
                  </a:lnTo>
                  <a:cubicBezTo>
                    <a:pt x="146153" y="323407"/>
                    <a:pt x="0" y="323407"/>
                    <a:pt x="0" y="323407"/>
                  </a:cubicBezTo>
                  <a:lnTo>
                    <a:pt x="0" y="11076"/>
                  </a:lnTo>
                  <a:cubicBezTo>
                    <a:pt x="0" y="10057"/>
                    <a:pt x="13822" y="0"/>
                    <a:pt x="15506" y="0"/>
                  </a:cubicBezTo>
                  <a:lnTo>
                    <a:pt x="1417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74E6C3-E024-D8C7-534C-0122B603FF56}"/>
                </a:ext>
              </a:extLst>
            </p:cNvPr>
            <p:cNvSpPr/>
            <p:nvPr/>
          </p:nvSpPr>
          <p:spPr>
            <a:xfrm>
              <a:off x="-7711705" y="3874282"/>
              <a:ext cx="159488" cy="106325"/>
            </a:xfrm>
            <a:custGeom>
              <a:avLst/>
              <a:gdLst>
                <a:gd name="connsiteX0" fmla="*/ 159488 w 159488"/>
                <a:gd name="connsiteY0" fmla="*/ 0 h 106325"/>
                <a:gd name="connsiteX1" fmla="*/ 159488 w 159488"/>
                <a:gd name="connsiteY1" fmla="*/ 106326 h 106325"/>
                <a:gd name="connsiteX2" fmla="*/ 73099 w 159488"/>
                <a:gd name="connsiteY2" fmla="*/ 106326 h 106325"/>
                <a:gd name="connsiteX3" fmla="*/ 66453 w 159488"/>
                <a:gd name="connsiteY3" fmla="*/ 97465 h 106325"/>
                <a:gd name="connsiteX4" fmla="*/ 155058 w 159488"/>
                <a:gd name="connsiteY4" fmla="*/ 97465 h 106325"/>
                <a:gd name="connsiteX5" fmla="*/ 155058 w 159488"/>
                <a:gd name="connsiteY5" fmla="*/ 11076 h 106325"/>
                <a:gd name="connsiteX6" fmla="*/ 148413 w 159488"/>
                <a:gd name="connsiteY6" fmla="*/ 4430 h 106325"/>
                <a:gd name="connsiteX7" fmla="*/ 8860 w 159488"/>
                <a:gd name="connsiteY7" fmla="*/ 4430 h 106325"/>
                <a:gd name="connsiteX8" fmla="*/ 8860 w 159488"/>
                <a:gd name="connsiteY8" fmla="*/ 97465 h 106325"/>
                <a:gd name="connsiteX9" fmla="*/ 42132 w 159488"/>
                <a:gd name="connsiteY9" fmla="*/ 97465 h 106325"/>
                <a:gd name="connsiteX10" fmla="*/ 57549 w 159488"/>
                <a:gd name="connsiteY10" fmla="*/ 101851 h 106325"/>
                <a:gd name="connsiteX11" fmla="*/ 0 w 159488"/>
                <a:gd name="connsiteY11" fmla="*/ 106326 h 106325"/>
                <a:gd name="connsiteX12" fmla="*/ 0 w 159488"/>
                <a:gd name="connsiteY12" fmla="*/ 0 h 106325"/>
                <a:gd name="connsiteX13" fmla="*/ 159488 w 159488"/>
                <a:gd name="connsiteY13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488" h="106325">
                  <a:moveTo>
                    <a:pt x="159488" y="0"/>
                  </a:moveTo>
                  <a:lnTo>
                    <a:pt x="159488" y="106326"/>
                  </a:lnTo>
                  <a:lnTo>
                    <a:pt x="73099" y="106326"/>
                  </a:lnTo>
                  <a:cubicBezTo>
                    <a:pt x="72346" y="106326"/>
                    <a:pt x="66099" y="100345"/>
                    <a:pt x="66453" y="97465"/>
                  </a:cubicBezTo>
                  <a:lnTo>
                    <a:pt x="155058" y="97465"/>
                  </a:lnTo>
                  <a:lnTo>
                    <a:pt x="155058" y="11076"/>
                  </a:lnTo>
                  <a:lnTo>
                    <a:pt x="148413" y="4430"/>
                  </a:lnTo>
                  <a:lnTo>
                    <a:pt x="8860" y="4430"/>
                  </a:lnTo>
                  <a:lnTo>
                    <a:pt x="8860" y="97465"/>
                  </a:lnTo>
                  <a:cubicBezTo>
                    <a:pt x="19892" y="97775"/>
                    <a:pt x="31100" y="97022"/>
                    <a:pt x="42132" y="97465"/>
                  </a:cubicBezTo>
                  <a:cubicBezTo>
                    <a:pt x="47536" y="97687"/>
                    <a:pt x="58612" y="94142"/>
                    <a:pt x="57549" y="101851"/>
                  </a:cubicBezTo>
                  <a:lnTo>
                    <a:pt x="0" y="106326"/>
                  </a:lnTo>
                  <a:lnTo>
                    <a:pt x="0" y="0"/>
                  </a:lnTo>
                  <a:lnTo>
                    <a:pt x="15948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7CCF2A6-553D-2B18-6B6B-BF3EEBD99338}"/>
                </a:ext>
              </a:extLst>
            </p:cNvPr>
            <p:cNvSpPr/>
            <p:nvPr/>
          </p:nvSpPr>
          <p:spPr>
            <a:xfrm>
              <a:off x="-7534496" y="3874282"/>
              <a:ext cx="150627" cy="106325"/>
            </a:xfrm>
            <a:custGeom>
              <a:avLst/>
              <a:gdLst>
                <a:gd name="connsiteX0" fmla="*/ 150628 w 150627"/>
                <a:gd name="connsiteY0" fmla="*/ 0 h 106325"/>
                <a:gd name="connsiteX1" fmla="*/ 150628 w 150627"/>
                <a:gd name="connsiteY1" fmla="*/ 106326 h 106325"/>
                <a:gd name="connsiteX2" fmla="*/ 0 w 150627"/>
                <a:gd name="connsiteY2" fmla="*/ 106326 h 106325"/>
                <a:gd name="connsiteX3" fmla="*/ 0 w 150627"/>
                <a:gd name="connsiteY3" fmla="*/ 0 h 106325"/>
                <a:gd name="connsiteX4" fmla="*/ 150628 w 150627"/>
                <a:gd name="connsiteY4" fmla="*/ 0 h 106325"/>
                <a:gd name="connsiteX5" fmla="*/ 11076 w 150627"/>
                <a:gd name="connsiteY5" fmla="*/ 101895 h 106325"/>
                <a:gd name="connsiteX6" fmla="*/ 139552 w 150627"/>
                <a:gd name="connsiteY6" fmla="*/ 101895 h 106325"/>
                <a:gd name="connsiteX7" fmla="*/ 141812 w 150627"/>
                <a:gd name="connsiteY7" fmla="*/ 4386 h 106325"/>
                <a:gd name="connsiteX8" fmla="*/ 8905 w 150627"/>
                <a:gd name="connsiteY8" fmla="*/ 4386 h 106325"/>
                <a:gd name="connsiteX9" fmla="*/ 11076 w 150627"/>
                <a:gd name="connsiteY9" fmla="*/ 101851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27" h="106325">
                  <a:moveTo>
                    <a:pt x="150628" y="0"/>
                  </a:moveTo>
                  <a:lnTo>
                    <a:pt x="150628" y="106326"/>
                  </a:lnTo>
                  <a:lnTo>
                    <a:pt x="0" y="106326"/>
                  </a:ln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1076" y="101895"/>
                  </a:moveTo>
                  <a:lnTo>
                    <a:pt x="139552" y="101895"/>
                  </a:lnTo>
                  <a:cubicBezTo>
                    <a:pt x="152267" y="74871"/>
                    <a:pt x="136052" y="35840"/>
                    <a:pt x="141812" y="4386"/>
                  </a:cubicBezTo>
                  <a:cubicBezTo>
                    <a:pt x="97554" y="3234"/>
                    <a:pt x="52587" y="16348"/>
                    <a:pt x="8905" y="4386"/>
                  </a:cubicBezTo>
                  <a:cubicBezTo>
                    <a:pt x="6335" y="19892"/>
                    <a:pt x="-2614" y="97642"/>
                    <a:pt x="11076" y="1018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2AEBB60-A385-B580-73AA-0AF91EC306AA}"/>
                </a:ext>
              </a:extLst>
            </p:cNvPr>
            <p:cNvSpPr/>
            <p:nvPr/>
          </p:nvSpPr>
          <p:spPr>
            <a:xfrm>
              <a:off x="-7117224" y="3103422"/>
              <a:ext cx="596630" cy="572308"/>
            </a:xfrm>
            <a:custGeom>
              <a:avLst/>
              <a:gdLst>
                <a:gd name="connsiteX0" fmla="*/ 333652 w 596630"/>
                <a:gd name="connsiteY0" fmla="*/ 35442 h 572308"/>
                <a:gd name="connsiteX1" fmla="*/ 331703 w 596630"/>
                <a:gd name="connsiteY1" fmla="*/ 6380 h 572308"/>
                <a:gd name="connsiteX2" fmla="*/ 273844 w 596630"/>
                <a:gd name="connsiteY2" fmla="*/ 0 h 572308"/>
                <a:gd name="connsiteX3" fmla="*/ 351373 w 596630"/>
                <a:gd name="connsiteY3" fmla="*/ 0 h 572308"/>
                <a:gd name="connsiteX4" fmla="*/ 366835 w 596630"/>
                <a:gd name="connsiteY4" fmla="*/ 4475 h 572308"/>
                <a:gd name="connsiteX5" fmla="*/ 357885 w 596630"/>
                <a:gd name="connsiteY5" fmla="*/ 11696 h 572308"/>
                <a:gd name="connsiteX6" fmla="*/ 358018 w 596630"/>
                <a:gd name="connsiteY6" fmla="*/ 35398 h 572308"/>
                <a:gd name="connsiteX7" fmla="*/ 369050 w 596630"/>
                <a:gd name="connsiteY7" fmla="*/ 30967 h 572308"/>
                <a:gd name="connsiteX8" fmla="*/ 448794 w 596630"/>
                <a:gd name="connsiteY8" fmla="*/ 30967 h 572308"/>
                <a:gd name="connsiteX9" fmla="*/ 515070 w 596630"/>
                <a:gd name="connsiteY9" fmla="*/ 88383 h 572308"/>
                <a:gd name="connsiteX10" fmla="*/ 513032 w 596630"/>
                <a:gd name="connsiteY10" fmla="*/ 128432 h 572308"/>
                <a:gd name="connsiteX11" fmla="*/ 557290 w 596630"/>
                <a:gd name="connsiteY11" fmla="*/ 135166 h 572308"/>
                <a:gd name="connsiteX12" fmla="*/ 541873 w 596630"/>
                <a:gd name="connsiteY12" fmla="*/ 141723 h 572308"/>
                <a:gd name="connsiteX13" fmla="*/ 513032 w 596630"/>
                <a:gd name="connsiteY13" fmla="*/ 141723 h 572308"/>
                <a:gd name="connsiteX14" fmla="*/ 513032 w 596630"/>
                <a:gd name="connsiteY14" fmla="*/ 212607 h 572308"/>
                <a:gd name="connsiteX15" fmla="*/ 592776 w 596630"/>
                <a:gd name="connsiteY15" fmla="*/ 212607 h 572308"/>
                <a:gd name="connsiteX16" fmla="*/ 592776 w 596630"/>
                <a:gd name="connsiteY16" fmla="*/ 230328 h 572308"/>
                <a:gd name="connsiteX17" fmla="*/ 517463 w 596630"/>
                <a:gd name="connsiteY17" fmla="*/ 230328 h 572308"/>
                <a:gd name="connsiteX18" fmla="*/ 517463 w 596630"/>
                <a:gd name="connsiteY18" fmla="*/ 305642 h 572308"/>
                <a:gd name="connsiteX19" fmla="*/ 588346 w 596630"/>
                <a:gd name="connsiteY19" fmla="*/ 305642 h 572308"/>
                <a:gd name="connsiteX20" fmla="*/ 588346 w 596630"/>
                <a:gd name="connsiteY20" fmla="*/ 252523 h 572308"/>
                <a:gd name="connsiteX21" fmla="*/ 596631 w 596630"/>
                <a:gd name="connsiteY21" fmla="*/ 312509 h 572308"/>
                <a:gd name="connsiteX22" fmla="*/ 588302 w 596630"/>
                <a:gd name="connsiteY22" fmla="*/ 336609 h 572308"/>
                <a:gd name="connsiteX23" fmla="*/ 583916 w 596630"/>
                <a:gd name="connsiteY23" fmla="*/ 323363 h 572308"/>
                <a:gd name="connsiteX24" fmla="*/ 513032 w 596630"/>
                <a:gd name="connsiteY24" fmla="*/ 323363 h 572308"/>
                <a:gd name="connsiteX25" fmla="*/ 517463 w 596630"/>
                <a:gd name="connsiteY25" fmla="*/ 330008 h 572308"/>
                <a:gd name="connsiteX26" fmla="*/ 517463 w 596630"/>
                <a:gd name="connsiteY26" fmla="*/ 398677 h 572308"/>
                <a:gd name="connsiteX27" fmla="*/ 567347 w 596630"/>
                <a:gd name="connsiteY27" fmla="*/ 397569 h 572308"/>
                <a:gd name="connsiteX28" fmla="*/ 575011 w 596630"/>
                <a:gd name="connsiteY28" fmla="*/ 400803 h 572308"/>
                <a:gd name="connsiteX29" fmla="*/ 517463 w 596630"/>
                <a:gd name="connsiteY29" fmla="*/ 411967 h 572308"/>
                <a:gd name="connsiteX30" fmla="*/ 519899 w 596630"/>
                <a:gd name="connsiteY30" fmla="*/ 478421 h 572308"/>
                <a:gd name="connsiteX31" fmla="*/ 462040 w 596630"/>
                <a:gd name="connsiteY31" fmla="*/ 522723 h 572308"/>
                <a:gd name="connsiteX32" fmla="*/ 455484 w 596630"/>
                <a:gd name="connsiteY32" fmla="*/ 520552 h 572308"/>
                <a:gd name="connsiteX33" fmla="*/ 490881 w 596630"/>
                <a:gd name="connsiteY33" fmla="*/ 482895 h 572308"/>
                <a:gd name="connsiteX34" fmla="*/ 442149 w 596630"/>
                <a:gd name="connsiteY34" fmla="*/ 482895 h 572308"/>
                <a:gd name="connsiteX35" fmla="*/ 441706 w 596630"/>
                <a:gd name="connsiteY35" fmla="*/ 544431 h 572308"/>
                <a:gd name="connsiteX36" fmla="*/ 424472 w 596630"/>
                <a:gd name="connsiteY36" fmla="*/ 544874 h 572308"/>
                <a:gd name="connsiteX37" fmla="*/ 424649 w 596630"/>
                <a:gd name="connsiteY37" fmla="*/ 484889 h 572308"/>
                <a:gd name="connsiteX38" fmla="*/ 360765 w 596630"/>
                <a:gd name="connsiteY38" fmla="*/ 483870 h 572308"/>
                <a:gd name="connsiteX39" fmla="*/ 353322 w 596630"/>
                <a:gd name="connsiteY39" fmla="*/ 547400 h 572308"/>
                <a:gd name="connsiteX40" fmla="*/ 362449 w 596630"/>
                <a:gd name="connsiteY40" fmla="*/ 567025 h 572308"/>
                <a:gd name="connsiteX41" fmla="*/ 234016 w 596630"/>
                <a:gd name="connsiteY41" fmla="*/ 567025 h 572308"/>
                <a:gd name="connsiteX42" fmla="*/ 242832 w 596630"/>
                <a:gd name="connsiteY42" fmla="*/ 562640 h 572308"/>
                <a:gd name="connsiteX43" fmla="*/ 242832 w 596630"/>
                <a:gd name="connsiteY43" fmla="*/ 482895 h 572308"/>
                <a:gd name="connsiteX44" fmla="*/ 171949 w 596630"/>
                <a:gd name="connsiteY44" fmla="*/ 487326 h 572308"/>
                <a:gd name="connsiteX45" fmla="*/ 176379 w 596630"/>
                <a:gd name="connsiteY45" fmla="*/ 544919 h 572308"/>
                <a:gd name="connsiteX46" fmla="*/ 136551 w 596630"/>
                <a:gd name="connsiteY46" fmla="*/ 527153 h 572308"/>
                <a:gd name="connsiteX47" fmla="*/ 154272 w 596630"/>
                <a:gd name="connsiteY47" fmla="*/ 522812 h 572308"/>
                <a:gd name="connsiteX48" fmla="*/ 152146 w 596630"/>
                <a:gd name="connsiteY48" fmla="*/ 487104 h 572308"/>
                <a:gd name="connsiteX49" fmla="*/ 96502 w 596630"/>
                <a:gd name="connsiteY49" fmla="*/ 489186 h 572308"/>
                <a:gd name="connsiteX50" fmla="*/ 61902 w 596630"/>
                <a:gd name="connsiteY50" fmla="*/ 453124 h 572308"/>
                <a:gd name="connsiteX51" fmla="*/ 30226 w 596630"/>
                <a:gd name="connsiteY51" fmla="*/ 416398 h 572308"/>
                <a:gd name="connsiteX52" fmla="*/ 30226 w 596630"/>
                <a:gd name="connsiteY52" fmla="*/ 398765 h 572308"/>
                <a:gd name="connsiteX53" fmla="*/ 61680 w 596630"/>
                <a:gd name="connsiteY53" fmla="*/ 396107 h 572308"/>
                <a:gd name="connsiteX54" fmla="*/ 61193 w 596630"/>
                <a:gd name="connsiteY54" fmla="*/ 323451 h 572308"/>
                <a:gd name="connsiteX55" fmla="*/ 47991 w 596630"/>
                <a:gd name="connsiteY55" fmla="*/ 345558 h 572308"/>
                <a:gd name="connsiteX56" fmla="*/ 47991 w 596630"/>
                <a:gd name="connsiteY56" fmla="*/ 323407 h 572308"/>
                <a:gd name="connsiteX57" fmla="*/ 6613 w 596630"/>
                <a:gd name="connsiteY57" fmla="*/ 305553 h 572308"/>
                <a:gd name="connsiteX58" fmla="*/ 61237 w 596630"/>
                <a:gd name="connsiteY58" fmla="*/ 305730 h 572308"/>
                <a:gd name="connsiteX59" fmla="*/ 65667 w 596630"/>
                <a:gd name="connsiteY59" fmla="*/ 230372 h 572308"/>
                <a:gd name="connsiteX60" fmla="*/ 3644 w 596630"/>
                <a:gd name="connsiteY60" fmla="*/ 234802 h 572308"/>
                <a:gd name="connsiteX61" fmla="*/ 61237 w 596630"/>
                <a:gd name="connsiteY61" fmla="*/ 217126 h 572308"/>
                <a:gd name="connsiteX62" fmla="*/ 65579 w 596630"/>
                <a:gd name="connsiteY62" fmla="*/ 141812 h 572308"/>
                <a:gd name="connsiteX63" fmla="*/ 45643 w 596630"/>
                <a:gd name="connsiteY63" fmla="*/ 155058 h 572308"/>
                <a:gd name="connsiteX64" fmla="*/ 78781 w 596630"/>
                <a:gd name="connsiteY64" fmla="*/ 104022 h 572308"/>
                <a:gd name="connsiteX65" fmla="*/ 170265 w 596630"/>
                <a:gd name="connsiteY65" fmla="*/ 27113 h 572308"/>
                <a:gd name="connsiteX66" fmla="*/ 178594 w 596630"/>
                <a:gd name="connsiteY66" fmla="*/ 31056 h 572308"/>
                <a:gd name="connsiteX67" fmla="*/ 247263 w 596630"/>
                <a:gd name="connsiteY67" fmla="*/ 31056 h 572308"/>
                <a:gd name="connsiteX68" fmla="*/ 247263 w 596630"/>
                <a:gd name="connsiteY68" fmla="*/ 13335 h 572308"/>
                <a:gd name="connsiteX69" fmla="*/ 229586 w 596630"/>
                <a:gd name="connsiteY69" fmla="*/ 15550 h 572308"/>
                <a:gd name="connsiteX70" fmla="*/ 258516 w 596630"/>
                <a:gd name="connsiteY70" fmla="*/ 664 h 572308"/>
                <a:gd name="connsiteX71" fmla="*/ 267243 w 596630"/>
                <a:gd name="connsiteY71" fmla="*/ 35442 h 572308"/>
                <a:gd name="connsiteX72" fmla="*/ 333697 w 596630"/>
                <a:gd name="connsiteY72" fmla="*/ 35442 h 572308"/>
                <a:gd name="connsiteX73" fmla="*/ 442813 w 596630"/>
                <a:gd name="connsiteY73" fmla="*/ 123382 h 572308"/>
                <a:gd name="connsiteX74" fmla="*/ 488134 w 596630"/>
                <a:gd name="connsiteY74" fmla="*/ 127812 h 572308"/>
                <a:gd name="connsiteX75" fmla="*/ 448838 w 596630"/>
                <a:gd name="connsiteY75" fmla="*/ 44302 h 572308"/>
                <a:gd name="connsiteX76" fmla="*/ 442813 w 596630"/>
                <a:gd name="connsiteY76" fmla="*/ 123382 h 572308"/>
                <a:gd name="connsiteX77" fmla="*/ 242832 w 596630"/>
                <a:gd name="connsiteY77" fmla="*/ 48733 h 572308"/>
                <a:gd name="connsiteX78" fmla="*/ 171949 w 596630"/>
                <a:gd name="connsiteY78" fmla="*/ 48733 h 572308"/>
                <a:gd name="connsiteX79" fmla="*/ 171949 w 596630"/>
                <a:gd name="connsiteY79" fmla="*/ 128477 h 572308"/>
                <a:gd name="connsiteX80" fmla="*/ 242832 w 596630"/>
                <a:gd name="connsiteY80" fmla="*/ 128477 h 572308"/>
                <a:gd name="connsiteX81" fmla="*/ 242832 w 596630"/>
                <a:gd name="connsiteY81" fmla="*/ 48733 h 572308"/>
                <a:gd name="connsiteX82" fmla="*/ 340298 w 596630"/>
                <a:gd name="connsiteY82" fmla="*/ 48733 h 572308"/>
                <a:gd name="connsiteX83" fmla="*/ 264984 w 596630"/>
                <a:gd name="connsiteY83" fmla="*/ 48733 h 572308"/>
                <a:gd name="connsiteX84" fmla="*/ 260553 w 596630"/>
                <a:gd name="connsiteY84" fmla="*/ 128477 h 572308"/>
                <a:gd name="connsiteX85" fmla="*/ 335867 w 596630"/>
                <a:gd name="connsiteY85" fmla="*/ 128477 h 572308"/>
                <a:gd name="connsiteX86" fmla="*/ 340298 w 596630"/>
                <a:gd name="connsiteY86" fmla="*/ 48733 h 572308"/>
                <a:gd name="connsiteX87" fmla="*/ 428902 w 596630"/>
                <a:gd name="connsiteY87" fmla="*/ 48733 h 572308"/>
                <a:gd name="connsiteX88" fmla="*/ 353588 w 596630"/>
                <a:gd name="connsiteY88" fmla="*/ 48733 h 572308"/>
                <a:gd name="connsiteX89" fmla="*/ 353588 w 596630"/>
                <a:gd name="connsiteY89" fmla="*/ 124047 h 572308"/>
                <a:gd name="connsiteX90" fmla="*/ 428902 w 596630"/>
                <a:gd name="connsiteY90" fmla="*/ 124047 h 572308"/>
                <a:gd name="connsiteX91" fmla="*/ 428902 w 596630"/>
                <a:gd name="connsiteY91" fmla="*/ 48733 h 572308"/>
                <a:gd name="connsiteX92" fmla="*/ 74484 w 596630"/>
                <a:gd name="connsiteY92" fmla="*/ 128477 h 572308"/>
                <a:gd name="connsiteX93" fmla="*/ 154228 w 596630"/>
                <a:gd name="connsiteY93" fmla="*/ 128477 h 572308"/>
                <a:gd name="connsiteX94" fmla="*/ 156399 w 596630"/>
                <a:gd name="connsiteY94" fmla="*/ 53118 h 572308"/>
                <a:gd name="connsiteX95" fmla="*/ 74484 w 596630"/>
                <a:gd name="connsiteY95" fmla="*/ 128477 h 572308"/>
                <a:gd name="connsiteX96" fmla="*/ 154228 w 596630"/>
                <a:gd name="connsiteY96" fmla="*/ 141767 h 572308"/>
                <a:gd name="connsiteX97" fmla="*/ 83344 w 596630"/>
                <a:gd name="connsiteY97" fmla="*/ 141767 h 572308"/>
                <a:gd name="connsiteX98" fmla="*/ 83078 w 596630"/>
                <a:gd name="connsiteY98" fmla="*/ 215132 h 572308"/>
                <a:gd name="connsiteX99" fmla="*/ 154228 w 596630"/>
                <a:gd name="connsiteY99" fmla="*/ 210436 h 572308"/>
                <a:gd name="connsiteX100" fmla="*/ 154228 w 596630"/>
                <a:gd name="connsiteY100" fmla="*/ 141767 h 572308"/>
                <a:gd name="connsiteX101" fmla="*/ 242832 w 596630"/>
                <a:gd name="connsiteY101" fmla="*/ 141767 h 572308"/>
                <a:gd name="connsiteX102" fmla="*/ 171949 w 596630"/>
                <a:gd name="connsiteY102" fmla="*/ 141767 h 572308"/>
                <a:gd name="connsiteX103" fmla="*/ 171949 w 596630"/>
                <a:gd name="connsiteY103" fmla="*/ 217081 h 572308"/>
                <a:gd name="connsiteX104" fmla="*/ 242832 w 596630"/>
                <a:gd name="connsiteY104" fmla="*/ 217081 h 572308"/>
                <a:gd name="connsiteX105" fmla="*/ 242832 w 596630"/>
                <a:gd name="connsiteY105" fmla="*/ 141767 h 572308"/>
                <a:gd name="connsiteX106" fmla="*/ 335867 w 596630"/>
                <a:gd name="connsiteY106" fmla="*/ 141767 h 572308"/>
                <a:gd name="connsiteX107" fmla="*/ 260553 w 596630"/>
                <a:gd name="connsiteY107" fmla="*/ 141767 h 572308"/>
                <a:gd name="connsiteX108" fmla="*/ 260553 w 596630"/>
                <a:gd name="connsiteY108" fmla="*/ 217081 h 572308"/>
                <a:gd name="connsiteX109" fmla="*/ 333652 w 596630"/>
                <a:gd name="connsiteY109" fmla="*/ 217081 h 572308"/>
                <a:gd name="connsiteX110" fmla="*/ 335867 w 596630"/>
                <a:gd name="connsiteY110" fmla="*/ 141767 h 572308"/>
                <a:gd name="connsiteX111" fmla="*/ 428902 w 596630"/>
                <a:gd name="connsiteY111" fmla="*/ 141767 h 572308"/>
                <a:gd name="connsiteX112" fmla="*/ 353588 w 596630"/>
                <a:gd name="connsiteY112" fmla="*/ 141767 h 572308"/>
                <a:gd name="connsiteX113" fmla="*/ 353588 w 596630"/>
                <a:gd name="connsiteY113" fmla="*/ 210436 h 572308"/>
                <a:gd name="connsiteX114" fmla="*/ 421548 w 596630"/>
                <a:gd name="connsiteY114" fmla="*/ 216372 h 572308"/>
                <a:gd name="connsiteX115" fmla="*/ 428902 w 596630"/>
                <a:gd name="connsiteY115" fmla="*/ 210436 h 572308"/>
                <a:gd name="connsiteX116" fmla="*/ 428902 w 596630"/>
                <a:gd name="connsiteY116" fmla="*/ 141767 h 572308"/>
                <a:gd name="connsiteX117" fmla="*/ 499786 w 596630"/>
                <a:gd name="connsiteY117" fmla="*/ 141767 h 572308"/>
                <a:gd name="connsiteX118" fmla="*/ 442193 w 596630"/>
                <a:gd name="connsiteY118" fmla="*/ 141767 h 572308"/>
                <a:gd name="connsiteX119" fmla="*/ 446313 w 596630"/>
                <a:gd name="connsiteY119" fmla="*/ 215132 h 572308"/>
                <a:gd name="connsiteX120" fmla="*/ 499786 w 596630"/>
                <a:gd name="connsiteY120" fmla="*/ 212651 h 572308"/>
                <a:gd name="connsiteX121" fmla="*/ 499786 w 596630"/>
                <a:gd name="connsiteY121" fmla="*/ 141767 h 572308"/>
                <a:gd name="connsiteX122" fmla="*/ 154228 w 596630"/>
                <a:gd name="connsiteY122" fmla="*/ 230372 h 572308"/>
                <a:gd name="connsiteX123" fmla="*/ 89989 w 596630"/>
                <a:gd name="connsiteY123" fmla="*/ 230372 h 572308"/>
                <a:gd name="connsiteX124" fmla="*/ 78914 w 596630"/>
                <a:gd name="connsiteY124" fmla="*/ 234802 h 572308"/>
                <a:gd name="connsiteX125" fmla="*/ 78914 w 596630"/>
                <a:gd name="connsiteY125" fmla="*/ 305686 h 572308"/>
                <a:gd name="connsiteX126" fmla="*/ 154228 w 596630"/>
                <a:gd name="connsiteY126" fmla="*/ 305686 h 572308"/>
                <a:gd name="connsiteX127" fmla="*/ 154228 w 596630"/>
                <a:gd name="connsiteY127" fmla="*/ 230372 h 572308"/>
                <a:gd name="connsiteX128" fmla="*/ 242832 w 596630"/>
                <a:gd name="connsiteY128" fmla="*/ 230372 h 572308"/>
                <a:gd name="connsiteX129" fmla="*/ 171949 w 596630"/>
                <a:gd name="connsiteY129" fmla="*/ 230372 h 572308"/>
                <a:gd name="connsiteX130" fmla="*/ 171949 w 596630"/>
                <a:gd name="connsiteY130" fmla="*/ 305686 h 572308"/>
                <a:gd name="connsiteX131" fmla="*/ 242832 w 596630"/>
                <a:gd name="connsiteY131" fmla="*/ 305686 h 572308"/>
                <a:gd name="connsiteX132" fmla="*/ 242832 w 596630"/>
                <a:gd name="connsiteY132" fmla="*/ 230372 h 572308"/>
                <a:gd name="connsiteX133" fmla="*/ 335867 w 596630"/>
                <a:gd name="connsiteY133" fmla="*/ 230372 h 572308"/>
                <a:gd name="connsiteX134" fmla="*/ 260553 w 596630"/>
                <a:gd name="connsiteY134" fmla="*/ 230372 h 572308"/>
                <a:gd name="connsiteX135" fmla="*/ 260553 w 596630"/>
                <a:gd name="connsiteY135" fmla="*/ 305686 h 572308"/>
                <a:gd name="connsiteX136" fmla="*/ 335867 w 596630"/>
                <a:gd name="connsiteY136" fmla="*/ 305686 h 572308"/>
                <a:gd name="connsiteX137" fmla="*/ 335867 w 596630"/>
                <a:gd name="connsiteY137" fmla="*/ 230372 h 572308"/>
                <a:gd name="connsiteX138" fmla="*/ 428902 w 596630"/>
                <a:gd name="connsiteY138" fmla="*/ 230372 h 572308"/>
                <a:gd name="connsiteX139" fmla="*/ 353588 w 596630"/>
                <a:gd name="connsiteY139" fmla="*/ 230372 h 572308"/>
                <a:gd name="connsiteX140" fmla="*/ 353588 w 596630"/>
                <a:gd name="connsiteY140" fmla="*/ 310116 h 572308"/>
                <a:gd name="connsiteX141" fmla="*/ 428902 w 596630"/>
                <a:gd name="connsiteY141" fmla="*/ 310116 h 572308"/>
                <a:gd name="connsiteX142" fmla="*/ 428902 w 596630"/>
                <a:gd name="connsiteY142" fmla="*/ 230372 h 572308"/>
                <a:gd name="connsiteX143" fmla="*/ 499786 w 596630"/>
                <a:gd name="connsiteY143" fmla="*/ 230372 h 572308"/>
                <a:gd name="connsiteX144" fmla="*/ 442193 w 596630"/>
                <a:gd name="connsiteY144" fmla="*/ 230372 h 572308"/>
                <a:gd name="connsiteX145" fmla="*/ 442193 w 596630"/>
                <a:gd name="connsiteY145" fmla="*/ 305686 h 572308"/>
                <a:gd name="connsiteX146" fmla="*/ 499786 w 596630"/>
                <a:gd name="connsiteY146" fmla="*/ 305686 h 572308"/>
                <a:gd name="connsiteX147" fmla="*/ 499786 w 596630"/>
                <a:gd name="connsiteY147" fmla="*/ 230372 h 572308"/>
                <a:gd name="connsiteX148" fmla="*/ 154228 w 596630"/>
                <a:gd name="connsiteY148" fmla="*/ 323407 h 572308"/>
                <a:gd name="connsiteX149" fmla="*/ 78914 w 596630"/>
                <a:gd name="connsiteY149" fmla="*/ 323407 h 572308"/>
                <a:gd name="connsiteX150" fmla="*/ 78914 w 596630"/>
                <a:gd name="connsiteY150" fmla="*/ 398721 h 572308"/>
                <a:gd name="connsiteX151" fmla="*/ 154228 w 596630"/>
                <a:gd name="connsiteY151" fmla="*/ 398721 h 572308"/>
                <a:gd name="connsiteX152" fmla="*/ 154228 w 596630"/>
                <a:gd name="connsiteY152" fmla="*/ 323407 h 572308"/>
                <a:gd name="connsiteX153" fmla="*/ 242832 w 596630"/>
                <a:gd name="connsiteY153" fmla="*/ 323407 h 572308"/>
                <a:gd name="connsiteX154" fmla="*/ 171949 w 596630"/>
                <a:gd name="connsiteY154" fmla="*/ 323407 h 572308"/>
                <a:gd name="connsiteX155" fmla="*/ 176512 w 596630"/>
                <a:gd name="connsiteY155" fmla="*/ 360355 h 572308"/>
                <a:gd name="connsiteX156" fmla="*/ 167607 w 596630"/>
                <a:gd name="connsiteY156" fmla="*/ 366292 h 572308"/>
                <a:gd name="connsiteX157" fmla="*/ 174164 w 596630"/>
                <a:gd name="connsiteY157" fmla="*/ 398721 h 572308"/>
                <a:gd name="connsiteX158" fmla="*/ 242832 w 596630"/>
                <a:gd name="connsiteY158" fmla="*/ 398721 h 572308"/>
                <a:gd name="connsiteX159" fmla="*/ 242832 w 596630"/>
                <a:gd name="connsiteY159" fmla="*/ 323407 h 572308"/>
                <a:gd name="connsiteX160" fmla="*/ 335867 w 596630"/>
                <a:gd name="connsiteY160" fmla="*/ 323407 h 572308"/>
                <a:gd name="connsiteX161" fmla="*/ 260553 w 596630"/>
                <a:gd name="connsiteY161" fmla="*/ 323407 h 572308"/>
                <a:gd name="connsiteX162" fmla="*/ 260553 w 596630"/>
                <a:gd name="connsiteY162" fmla="*/ 398721 h 572308"/>
                <a:gd name="connsiteX163" fmla="*/ 335867 w 596630"/>
                <a:gd name="connsiteY163" fmla="*/ 398721 h 572308"/>
                <a:gd name="connsiteX164" fmla="*/ 335867 w 596630"/>
                <a:gd name="connsiteY164" fmla="*/ 323407 h 572308"/>
                <a:gd name="connsiteX165" fmla="*/ 424472 w 596630"/>
                <a:gd name="connsiteY165" fmla="*/ 323407 h 572308"/>
                <a:gd name="connsiteX166" fmla="*/ 353588 w 596630"/>
                <a:gd name="connsiteY166" fmla="*/ 323407 h 572308"/>
                <a:gd name="connsiteX167" fmla="*/ 353588 w 596630"/>
                <a:gd name="connsiteY167" fmla="*/ 398721 h 572308"/>
                <a:gd name="connsiteX168" fmla="*/ 428902 w 596630"/>
                <a:gd name="connsiteY168" fmla="*/ 398721 h 572308"/>
                <a:gd name="connsiteX169" fmla="*/ 424472 w 596630"/>
                <a:gd name="connsiteY169" fmla="*/ 323407 h 572308"/>
                <a:gd name="connsiteX170" fmla="*/ 495356 w 596630"/>
                <a:gd name="connsiteY170" fmla="*/ 323407 h 572308"/>
                <a:gd name="connsiteX171" fmla="*/ 442193 w 596630"/>
                <a:gd name="connsiteY171" fmla="*/ 323407 h 572308"/>
                <a:gd name="connsiteX172" fmla="*/ 442193 w 596630"/>
                <a:gd name="connsiteY172" fmla="*/ 398721 h 572308"/>
                <a:gd name="connsiteX173" fmla="*/ 495356 w 596630"/>
                <a:gd name="connsiteY173" fmla="*/ 398721 h 572308"/>
                <a:gd name="connsiteX174" fmla="*/ 495356 w 596630"/>
                <a:gd name="connsiteY174" fmla="*/ 323407 h 572308"/>
                <a:gd name="connsiteX175" fmla="*/ 154228 w 596630"/>
                <a:gd name="connsiteY175" fmla="*/ 465174 h 572308"/>
                <a:gd name="connsiteX176" fmla="*/ 150064 w 596630"/>
                <a:gd name="connsiteY176" fmla="*/ 413961 h 572308"/>
                <a:gd name="connsiteX177" fmla="*/ 79136 w 596630"/>
                <a:gd name="connsiteY177" fmla="*/ 416663 h 572308"/>
                <a:gd name="connsiteX178" fmla="*/ 85559 w 596630"/>
                <a:gd name="connsiteY178" fmla="*/ 465174 h 572308"/>
                <a:gd name="connsiteX179" fmla="*/ 154228 w 596630"/>
                <a:gd name="connsiteY179" fmla="*/ 465174 h 572308"/>
                <a:gd name="connsiteX180" fmla="*/ 335867 w 596630"/>
                <a:gd name="connsiteY180" fmla="*/ 412012 h 572308"/>
                <a:gd name="connsiteX181" fmla="*/ 260553 w 596630"/>
                <a:gd name="connsiteY181" fmla="*/ 412012 h 572308"/>
                <a:gd name="connsiteX182" fmla="*/ 271762 w 596630"/>
                <a:gd name="connsiteY182" fmla="*/ 469826 h 572308"/>
                <a:gd name="connsiteX183" fmla="*/ 340342 w 596630"/>
                <a:gd name="connsiteY183" fmla="*/ 465174 h 572308"/>
                <a:gd name="connsiteX184" fmla="*/ 335912 w 596630"/>
                <a:gd name="connsiteY184" fmla="*/ 412012 h 572308"/>
                <a:gd name="connsiteX185" fmla="*/ 424472 w 596630"/>
                <a:gd name="connsiteY185" fmla="*/ 412012 h 572308"/>
                <a:gd name="connsiteX186" fmla="*/ 353588 w 596630"/>
                <a:gd name="connsiteY186" fmla="*/ 412012 h 572308"/>
                <a:gd name="connsiteX187" fmla="*/ 353588 w 596630"/>
                <a:gd name="connsiteY187" fmla="*/ 469605 h 572308"/>
                <a:gd name="connsiteX188" fmla="*/ 424472 w 596630"/>
                <a:gd name="connsiteY188" fmla="*/ 469605 h 572308"/>
                <a:gd name="connsiteX189" fmla="*/ 424472 w 596630"/>
                <a:gd name="connsiteY189" fmla="*/ 412012 h 572308"/>
                <a:gd name="connsiteX190" fmla="*/ 494868 w 596630"/>
                <a:gd name="connsiteY190" fmla="*/ 416885 h 572308"/>
                <a:gd name="connsiteX191" fmla="*/ 442149 w 596630"/>
                <a:gd name="connsiteY191" fmla="*/ 411967 h 572308"/>
                <a:gd name="connsiteX192" fmla="*/ 442149 w 596630"/>
                <a:gd name="connsiteY192" fmla="*/ 465174 h 572308"/>
                <a:gd name="connsiteX193" fmla="*/ 495356 w 596630"/>
                <a:gd name="connsiteY193" fmla="*/ 465174 h 572308"/>
                <a:gd name="connsiteX194" fmla="*/ 494868 w 596630"/>
                <a:gd name="connsiteY194" fmla="*/ 416885 h 572308"/>
                <a:gd name="connsiteX195" fmla="*/ 242832 w 596630"/>
                <a:gd name="connsiteY195" fmla="*/ 416442 h 572308"/>
                <a:gd name="connsiteX196" fmla="*/ 171949 w 596630"/>
                <a:gd name="connsiteY196" fmla="*/ 416442 h 572308"/>
                <a:gd name="connsiteX197" fmla="*/ 171949 w 596630"/>
                <a:gd name="connsiteY197" fmla="*/ 469605 h 572308"/>
                <a:gd name="connsiteX198" fmla="*/ 236187 w 596630"/>
                <a:gd name="connsiteY198" fmla="*/ 469605 h 572308"/>
                <a:gd name="connsiteX199" fmla="*/ 242832 w 596630"/>
                <a:gd name="connsiteY199" fmla="*/ 416442 h 572308"/>
                <a:gd name="connsiteX200" fmla="*/ 322532 w 596630"/>
                <a:gd name="connsiteY200" fmla="*/ 478509 h 572308"/>
                <a:gd name="connsiteX201" fmla="*/ 264984 w 596630"/>
                <a:gd name="connsiteY201" fmla="*/ 478509 h 572308"/>
                <a:gd name="connsiteX202" fmla="*/ 291521 w 596630"/>
                <a:gd name="connsiteY202" fmla="*/ 491711 h 572308"/>
                <a:gd name="connsiteX203" fmla="*/ 265427 w 596630"/>
                <a:gd name="connsiteY203" fmla="*/ 492243 h 572308"/>
                <a:gd name="connsiteX204" fmla="*/ 260553 w 596630"/>
                <a:gd name="connsiteY204" fmla="*/ 562595 h 572308"/>
                <a:gd name="connsiteX205" fmla="*/ 338349 w 596630"/>
                <a:gd name="connsiteY205" fmla="*/ 558519 h 572308"/>
                <a:gd name="connsiteX206" fmla="*/ 335867 w 596630"/>
                <a:gd name="connsiteY206" fmla="*/ 487326 h 572308"/>
                <a:gd name="connsiteX207" fmla="*/ 309286 w 596630"/>
                <a:gd name="connsiteY207" fmla="*/ 487326 h 572308"/>
                <a:gd name="connsiteX208" fmla="*/ 322532 w 596630"/>
                <a:gd name="connsiteY208" fmla="*/ 478554 h 5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596630" h="572308">
                  <a:moveTo>
                    <a:pt x="333652" y="35442"/>
                  </a:moveTo>
                  <a:cubicBezTo>
                    <a:pt x="343487" y="33005"/>
                    <a:pt x="335601" y="12272"/>
                    <a:pt x="331703" y="6380"/>
                  </a:cubicBezTo>
                  <a:lnTo>
                    <a:pt x="273844" y="0"/>
                  </a:lnTo>
                  <a:lnTo>
                    <a:pt x="351373" y="0"/>
                  </a:lnTo>
                  <a:cubicBezTo>
                    <a:pt x="354031" y="0"/>
                    <a:pt x="361341" y="6202"/>
                    <a:pt x="366835" y="4475"/>
                  </a:cubicBezTo>
                  <a:cubicBezTo>
                    <a:pt x="368740" y="11740"/>
                    <a:pt x="359126" y="6468"/>
                    <a:pt x="357885" y="11696"/>
                  </a:cubicBezTo>
                  <a:cubicBezTo>
                    <a:pt x="356246" y="18563"/>
                    <a:pt x="358904" y="27955"/>
                    <a:pt x="358018" y="35398"/>
                  </a:cubicBezTo>
                  <a:cubicBezTo>
                    <a:pt x="362803" y="37081"/>
                    <a:pt x="367720" y="30967"/>
                    <a:pt x="369050" y="30967"/>
                  </a:cubicBezTo>
                  <a:lnTo>
                    <a:pt x="448794" y="30967"/>
                  </a:lnTo>
                  <a:lnTo>
                    <a:pt x="515070" y="88383"/>
                  </a:lnTo>
                  <a:lnTo>
                    <a:pt x="513032" y="128432"/>
                  </a:lnTo>
                  <a:cubicBezTo>
                    <a:pt x="516355" y="131711"/>
                    <a:pt x="550601" y="122142"/>
                    <a:pt x="557290" y="135166"/>
                  </a:cubicBezTo>
                  <a:cubicBezTo>
                    <a:pt x="559417" y="145932"/>
                    <a:pt x="548696" y="141457"/>
                    <a:pt x="541873" y="141723"/>
                  </a:cubicBezTo>
                  <a:cubicBezTo>
                    <a:pt x="532304" y="142166"/>
                    <a:pt x="522557" y="141457"/>
                    <a:pt x="513032" y="141723"/>
                  </a:cubicBezTo>
                  <a:lnTo>
                    <a:pt x="513032" y="212607"/>
                  </a:lnTo>
                  <a:lnTo>
                    <a:pt x="592776" y="212607"/>
                  </a:lnTo>
                  <a:lnTo>
                    <a:pt x="592776" y="230328"/>
                  </a:lnTo>
                  <a:lnTo>
                    <a:pt x="517463" y="230328"/>
                  </a:lnTo>
                  <a:lnTo>
                    <a:pt x="517463" y="305642"/>
                  </a:lnTo>
                  <a:lnTo>
                    <a:pt x="588346" y="305642"/>
                  </a:lnTo>
                  <a:lnTo>
                    <a:pt x="588346" y="252523"/>
                  </a:lnTo>
                  <a:cubicBezTo>
                    <a:pt x="588346" y="252523"/>
                    <a:pt x="596631" y="312509"/>
                    <a:pt x="596631" y="312509"/>
                  </a:cubicBezTo>
                  <a:lnTo>
                    <a:pt x="588302" y="336609"/>
                  </a:lnTo>
                  <a:cubicBezTo>
                    <a:pt x="579973" y="338293"/>
                    <a:pt x="585245" y="323363"/>
                    <a:pt x="583916" y="323363"/>
                  </a:cubicBezTo>
                  <a:lnTo>
                    <a:pt x="513032" y="323363"/>
                  </a:lnTo>
                  <a:cubicBezTo>
                    <a:pt x="511836" y="326597"/>
                    <a:pt x="517463" y="328679"/>
                    <a:pt x="517463" y="330008"/>
                  </a:cubicBezTo>
                  <a:lnTo>
                    <a:pt x="517463" y="398677"/>
                  </a:lnTo>
                  <a:cubicBezTo>
                    <a:pt x="534120" y="399164"/>
                    <a:pt x="550645" y="398677"/>
                    <a:pt x="567347" y="397569"/>
                  </a:cubicBezTo>
                  <a:cubicBezTo>
                    <a:pt x="570182" y="397392"/>
                    <a:pt x="578689" y="389329"/>
                    <a:pt x="575011" y="400803"/>
                  </a:cubicBezTo>
                  <a:cubicBezTo>
                    <a:pt x="566062" y="428536"/>
                    <a:pt x="539924" y="406518"/>
                    <a:pt x="517463" y="411967"/>
                  </a:cubicBezTo>
                  <a:lnTo>
                    <a:pt x="519899" y="478421"/>
                  </a:lnTo>
                  <a:cubicBezTo>
                    <a:pt x="501160" y="485997"/>
                    <a:pt x="476749" y="516033"/>
                    <a:pt x="462040" y="522723"/>
                  </a:cubicBezTo>
                  <a:cubicBezTo>
                    <a:pt x="460136" y="523609"/>
                    <a:pt x="454775" y="523831"/>
                    <a:pt x="455484" y="520552"/>
                  </a:cubicBezTo>
                  <a:cubicBezTo>
                    <a:pt x="457699" y="513508"/>
                    <a:pt x="497305" y="488477"/>
                    <a:pt x="490881" y="482895"/>
                  </a:cubicBezTo>
                  <a:lnTo>
                    <a:pt x="442149" y="482895"/>
                  </a:lnTo>
                  <a:cubicBezTo>
                    <a:pt x="442149" y="482895"/>
                    <a:pt x="441706" y="544431"/>
                    <a:pt x="441706" y="544431"/>
                  </a:cubicBezTo>
                  <a:lnTo>
                    <a:pt x="424472" y="544874"/>
                  </a:lnTo>
                  <a:cubicBezTo>
                    <a:pt x="421194" y="541773"/>
                    <a:pt x="437585" y="495654"/>
                    <a:pt x="424649" y="484889"/>
                  </a:cubicBezTo>
                  <a:lnTo>
                    <a:pt x="360765" y="483870"/>
                  </a:lnTo>
                  <a:cubicBezTo>
                    <a:pt x="350310" y="487813"/>
                    <a:pt x="351816" y="535659"/>
                    <a:pt x="353322" y="547400"/>
                  </a:cubicBezTo>
                  <a:cubicBezTo>
                    <a:pt x="354518" y="556969"/>
                    <a:pt x="357752" y="559715"/>
                    <a:pt x="362449" y="567025"/>
                  </a:cubicBezTo>
                  <a:cubicBezTo>
                    <a:pt x="320539" y="574025"/>
                    <a:pt x="275926" y="574114"/>
                    <a:pt x="234016" y="567025"/>
                  </a:cubicBezTo>
                  <a:cubicBezTo>
                    <a:pt x="231890" y="559715"/>
                    <a:pt x="242832" y="563171"/>
                    <a:pt x="242832" y="562640"/>
                  </a:cubicBezTo>
                  <a:lnTo>
                    <a:pt x="242832" y="482895"/>
                  </a:lnTo>
                  <a:lnTo>
                    <a:pt x="171949" y="487326"/>
                  </a:lnTo>
                  <a:lnTo>
                    <a:pt x="176379" y="544919"/>
                  </a:lnTo>
                  <a:lnTo>
                    <a:pt x="136551" y="527153"/>
                  </a:lnTo>
                  <a:lnTo>
                    <a:pt x="154272" y="522812"/>
                  </a:lnTo>
                  <a:lnTo>
                    <a:pt x="152146" y="487104"/>
                  </a:lnTo>
                  <a:cubicBezTo>
                    <a:pt x="148690" y="481035"/>
                    <a:pt x="105451" y="492199"/>
                    <a:pt x="96502" y="489186"/>
                  </a:cubicBezTo>
                  <a:cubicBezTo>
                    <a:pt x="90255" y="487104"/>
                    <a:pt x="63585" y="458928"/>
                    <a:pt x="61902" y="453124"/>
                  </a:cubicBezTo>
                  <a:cubicBezTo>
                    <a:pt x="55389" y="431062"/>
                    <a:pt x="87597" y="402044"/>
                    <a:pt x="30226" y="416398"/>
                  </a:cubicBezTo>
                  <a:lnTo>
                    <a:pt x="30226" y="398765"/>
                  </a:lnTo>
                  <a:cubicBezTo>
                    <a:pt x="30226" y="398765"/>
                    <a:pt x="61680" y="396107"/>
                    <a:pt x="61680" y="396107"/>
                  </a:cubicBezTo>
                  <a:lnTo>
                    <a:pt x="61193" y="323451"/>
                  </a:lnTo>
                  <a:cubicBezTo>
                    <a:pt x="43162" y="318799"/>
                    <a:pt x="59731" y="343520"/>
                    <a:pt x="47991" y="345558"/>
                  </a:cubicBezTo>
                  <a:lnTo>
                    <a:pt x="47991" y="323407"/>
                  </a:lnTo>
                  <a:cubicBezTo>
                    <a:pt x="40725" y="316186"/>
                    <a:pt x="-19748" y="343963"/>
                    <a:pt x="6613" y="305553"/>
                  </a:cubicBezTo>
                  <a:lnTo>
                    <a:pt x="61237" y="305730"/>
                  </a:lnTo>
                  <a:lnTo>
                    <a:pt x="65667" y="230372"/>
                  </a:lnTo>
                  <a:lnTo>
                    <a:pt x="3644" y="234802"/>
                  </a:lnTo>
                  <a:cubicBezTo>
                    <a:pt x="2049" y="200867"/>
                    <a:pt x="39573" y="222309"/>
                    <a:pt x="61237" y="217126"/>
                  </a:cubicBezTo>
                  <a:lnTo>
                    <a:pt x="65579" y="141812"/>
                  </a:lnTo>
                  <a:lnTo>
                    <a:pt x="45643" y="155058"/>
                  </a:lnTo>
                  <a:cubicBezTo>
                    <a:pt x="44225" y="140394"/>
                    <a:pt x="67705" y="115850"/>
                    <a:pt x="78781" y="104022"/>
                  </a:cubicBezTo>
                  <a:cubicBezTo>
                    <a:pt x="107046" y="73808"/>
                    <a:pt x="140627" y="52808"/>
                    <a:pt x="170265" y="27113"/>
                  </a:cubicBezTo>
                  <a:cubicBezTo>
                    <a:pt x="174119" y="26360"/>
                    <a:pt x="177353" y="31056"/>
                    <a:pt x="178594" y="31056"/>
                  </a:cubicBezTo>
                  <a:lnTo>
                    <a:pt x="247263" y="31056"/>
                  </a:lnTo>
                  <a:lnTo>
                    <a:pt x="247263" y="13335"/>
                  </a:lnTo>
                  <a:cubicBezTo>
                    <a:pt x="247263" y="13335"/>
                    <a:pt x="229586" y="15550"/>
                    <a:pt x="229586" y="15550"/>
                  </a:cubicBezTo>
                  <a:lnTo>
                    <a:pt x="258516" y="664"/>
                  </a:lnTo>
                  <a:cubicBezTo>
                    <a:pt x="271407" y="9171"/>
                    <a:pt x="254041" y="27157"/>
                    <a:pt x="267243" y="35442"/>
                  </a:cubicBezTo>
                  <a:lnTo>
                    <a:pt x="333697" y="35442"/>
                  </a:lnTo>
                  <a:close/>
                  <a:moveTo>
                    <a:pt x="442813" y="123382"/>
                  </a:moveTo>
                  <a:lnTo>
                    <a:pt x="488134" y="127812"/>
                  </a:lnTo>
                  <a:cubicBezTo>
                    <a:pt x="522912" y="88605"/>
                    <a:pt x="472629" y="69732"/>
                    <a:pt x="448838" y="44302"/>
                  </a:cubicBezTo>
                  <a:cubicBezTo>
                    <a:pt x="438029" y="68890"/>
                    <a:pt x="442680" y="97199"/>
                    <a:pt x="442813" y="123382"/>
                  </a:cubicBezTo>
                  <a:close/>
                  <a:moveTo>
                    <a:pt x="242832" y="48733"/>
                  </a:moveTo>
                  <a:lnTo>
                    <a:pt x="171949" y="48733"/>
                  </a:lnTo>
                  <a:lnTo>
                    <a:pt x="171949" y="128477"/>
                  </a:lnTo>
                  <a:lnTo>
                    <a:pt x="242832" y="128477"/>
                  </a:lnTo>
                  <a:lnTo>
                    <a:pt x="242832" y="48733"/>
                  </a:lnTo>
                  <a:close/>
                  <a:moveTo>
                    <a:pt x="340298" y="48733"/>
                  </a:moveTo>
                  <a:lnTo>
                    <a:pt x="264984" y="48733"/>
                  </a:lnTo>
                  <a:lnTo>
                    <a:pt x="260553" y="128477"/>
                  </a:lnTo>
                  <a:lnTo>
                    <a:pt x="335867" y="128477"/>
                  </a:lnTo>
                  <a:lnTo>
                    <a:pt x="340298" y="48733"/>
                  </a:lnTo>
                  <a:close/>
                  <a:moveTo>
                    <a:pt x="428902" y="48733"/>
                  </a:moveTo>
                  <a:lnTo>
                    <a:pt x="353588" y="48733"/>
                  </a:lnTo>
                  <a:lnTo>
                    <a:pt x="353588" y="124047"/>
                  </a:lnTo>
                  <a:lnTo>
                    <a:pt x="428902" y="124047"/>
                  </a:lnTo>
                  <a:lnTo>
                    <a:pt x="428902" y="48733"/>
                  </a:lnTo>
                  <a:close/>
                  <a:moveTo>
                    <a:pt x="74484" y="128477"/>
                  </a:moveTo>
                  <a:lnTo>
                    <a:pt x="154228" y="128477"/>
                  </a:lnTo>
                  <a:lnTo>
                    <a:pt x="156399" y="53118"/>
                  </a:lnTo>
                  <a:cubicBezTo>
                    <a:pt x="140096" y="49397"/>
                    <a:pt x="69743" y="124977"/>
                    <a:pt x="74484" y="128477"/>
                  </a:cubicBezTo>
                  <a:close/>
                  <a:moveTo>
                    <a:pt x="154228" y="141767"/>
                  </a:moveTo>
                  <a:lnTo>
                    <a:pt x="83344" y="141767"/>
                  </a:lnTo>
                  <a:cubicBezTo>
                    <a:pt x="89015" y="157140"/>
                    <a:pt x="72047" y="207379"/>
                    <a:pt x="83078" y="215132"/>
                  </a:cubicBezTo>
                  <a:cubicBezTo>
                    <a:pt x="104698" y="216505"/>
                    <a:pt x="136773" y="223195"/>
                    <a:pt x="154228" y="210436"/>
                  </a:cubicBezTo>
                  <a:lnTo>
                    <a:pt x="154228" y="141767"/>
                  </a:lnTo>
                  <a:close/>
                  <a:moveTo>
                    <a:pt x="242832" y="141767"/>
                  </a:moveTo>
                  <a:lnTo>
                    <a:pt x="171949" y="141767"/>
                  </a:lnTo>
                  <a:lnTo>
                    <a:pt x="171949" y="217081"/>
                  </a:lnTo>
                  <a:lnTo>
                    <a:pt x="242832" y="217081"/>
                  </a:lnTo>
                  <a:lnTo>
                    <a:pt x="242832" y="141767"/>
                  </a:lnTo>
                  <a:close/>
                  <a:moveTo>
                    <a:pt x="335867" y="141767"/>
                  </a:moveTo>
                  <a:lnTo>
                    <a:pt x="260553" y="141767"/>
                  </a:lnTo>
                  <a:lnTo>
                    <a:pt x="260553" y="217081"/>
                  </a:lnTo>
                  <a:lnTo>
                    <a:pt x="333652" y="217081"/>
                  </a:lnTo>
                  <a:cubicBezTo>
                    <a:pt x="346057" y="211145"/>
                    <a:pt x="339101" y="143850"/>
                    <a:pt x="335867" y="141767"/>
                  </a:cubicBezTo>
                  <a:close/>
                  <a:moveTo>
                    <a:pt x="428902" y="141767"/>
                  </a:moveTo>
                  <a:lnTo>
                    <a:pt x="353588" y="141767"/>
                  </a:lnTo>
                  <a:lnTo>
                    <a:pt x="353588" y="210436"/>
                  </a:lnTo>
                  <a:cubicBezTo>
                    <a:pt x="370468" y="223727"/>
                    <a:pt x="400372" y="215176"/>
                    <a:pt x="421548" y="216372"/>
                  </a:cubicBezTo>
                  <a:lnTo>
                    <a:pt x="428902" y="210436"/>
                  </a:lnTo>
                  <a:lnTo>
                    <a:pt x="428902" y="141767"/>
                  </a:lnTo>
                  <a:close/>
                  <a:moveTo>
                    <a:pt x="499786" y="141767"/>
                  </a:moveTo>
                  <a:lnTo>
                    <a:pt x="442193" y="141767"/>
                  </a:lnTo>
                  <a:cubicBezTo>
                    <a:pt x="450079" y="155545"/>
                    <a:pt x="433642" y="206227"/>
                    <a:pt x="446313" y="215132"/>
                  </a:cubicBezTo>
                  <a:lnTo>
                    <a:pt x="499786" y="212651"/>
                  </a:lnTo>
                  <a:lnTo>
                    <a:pt x="499786" y="141767"/>
                  </a:lnTo>
                  <a:close/>
                  <a:moveTo>
                    <a:pt x="154228" y="230372"/>
                  </a:moveTo>
                  <a:lnTo>
                    <a:pt x="89989" y="230372"/>
                  </a:lnTo>
                  <a:cubicBezTo>
                    <a:pt x="88528" y="230372"/>
                    <a:pt x="83255" y="236220"/>
                    <a:pt x="78914" y="234802"/>
                  </a:cubicBezTo>
                  <a:lnTo>
                    <a:pt x="78914" y="305686"/>
                  </a:lnTo>
                  <a:lnTo>
                    <a:pt x="154228" y="305686"/>
                  </a:lnTo>
                  <a:lnTo>
                    <a:pt x="154228" y="230372"/>
                  </a:lnTo>
                  <a:close/>
                  <a:moveTo>
                    <a:pt x="242832" y="230372"/>
                  </a:moveTo>
                  <a:lnTo>
                    <a:pt x="171949" y="230372"/>
                  </a:lnTo>
                  <a:lnTo>
                    <a:pt x="171949" y="305686"/>
                  </a:lnTo>
                  <a:lnTo>
                    <a:pt x="242832" y="305686"/>
                  </a:lnTo>
                  <a:lnTo>
                    <a:pt x="242832" y="230372"/>
                  </a:lnTo>
                  <a:close/>
                  <a:moveTo>
                    <a:pt x="335867" y="230372"/>
                  </a:moveTo>
                  <a:lnTo>
                    <a:pt x="260553" y="230372"/>
                  </a:lnTo>
                  <a:lnTo>
                    <a:pt x="260553" y="305686"/>
                  </a:lnTo>
                  <a:lnTo>
                    <a:pt x="335867" y="305686"/>
                  </a:lnTo>
                  <a:lnTo>
                    <a:pt x="335867" y="230372"/>
                  </a:lnTo>
                  <a:close/>
                  <a:moveTo>
                    <a:pt x="428902" y="230372"/>
                  </a:moveTo>
                  <a:lnTo>
                    <a:pt x="353588" y="230372"/>
                  </a:lnTo>
                  <a:lnTo>
                    <a:pt x="353588" y="310116"/>
                  </a:lnTo>
                  <a:lnTo>
                    <a:pt x="428902" y="310116"/>
                  </a:lnTo>
                  <a:lnTo>
                    <a:pt x="428902" y="230372"/>
                  </a:lnTo>
                  <a:close/>
                  <a:moveTo>
                    <a:pt x="499786" y="230372"/>
                  </a:moveTo>
                  <a:lnTo>
                    <a:pt x="442193" y="230372"/>
                  </a:lnTo>
                  <a:lnTo>
                    <a:pt x="442193" y="305686"/>
                  </a:lnTo>
                  <a:lnTo>
                    <a:pt x="499786" y="305686"/>
                  </a:lnTo>
                  <a:lnTo>
                    <a:pt x="499786" y="230372"/>
                  </a:lnTo>
                  <a:close/>
                  <a:moveTo>
                    <a:pt x="154228" y="323407"/>
                  </a:moveTo>
                  <a:lnTo>
                    <a:pt x="78914" y="323407"/>
                  </a:lnTo>
                  <a:lnTo>
                    <a:pt x="78914" y="398721"/>
                  </a:lnTo>
                  <a:lnTo>
                    <a:pt x="154228" y="398721"/>
                  </a:lnTo>
                  <a:lnTo>
                    <a:pt x="154228" y="323407"/>
                  </a:lnTo>
                  <a:close/>
                  <a:moveTo>
                    <a:pt x="242832" y="323407"/>
                  </a:moveTo>
                  <a:lnTo>
                    <a:pt x="171949" y="323407"/>
                  </a:lnTo>
                  <a:cubicBezTo>
                    <a:pt x="168759" y="335103"/>
                    <a:pt x="178417" y="350431"/>
                    <a:pt x="176512" y="360355"/>
                  </a:cubicBezTo>
                  <a:cubicBezTo>
                    <a:pt x="175936" y="363456"/>
                    <a:pt x="168449" y="362880"/>
                    <a:pt x="167607" y="366292"/>
                  </a:cubicBezTo>
                  <a:cubicBezTo>
                    <a:pt x="165348" y="375241"/>
                    <a:pt x="165658" y="392607"/>
                    <a:pt x="174164" y="398721"/>
                  </a:cubicBezTo>
                  <a:lnTo>
                    <a:pt x="242832" y="398721"/>
                  </a:lnTo>
                  <a:lnTo>
                    <a:pt x="242832" y="323407"/>
                  </a:lnTo>
                  <a:close/>
                  <a:moveTo>
                    <a:pt x="335867" y="323407"/>
                  </a:moveTo>
                  <a:lnTo>
                    <a:pt x="260553" y="323407"/>
                  </a:lnTo>
                  <a:lnTo>
                    <a:pt x="260553" y="398721"/>
                  </a:lnTo>
                  <a:lnTo>
                    <a:pt x="335867" y="398721"/>
                  </a:lnTo>
                  <a:lnTo>
                    <a:pt x="335867" y="323407"/>
                  </a:lnTo>
                  <a:close/>
                  <a:moveTo>
                    <a:pt x="424472" y="323407"/>
                  </a:moveTo>
                  <a:lnTo>
                    <a:pt x="353588" y="323407"/>
                  </a:lnTo>
                  <a:lnTo>
                    <a:pt x="353588" y="398721"/>
                  </a:lnTo>
                  <a:lnTo>
                    <a:pt x="428902" y="398721"/>
                  </a:lnTo>
                  <a:lnTo>
                    <a:pt x="424472" y="323407"/>
                  </a:lnTo>
                  <a:close/>
                  <a:moveTo>
                    <a:pt x="495356" y="323407"/>
                  </a:moveTo>
                  <a:lnTo>
                    <a:pt x="442193" y="323407"/>
                  </a:lnTo>
                  <a:lnTo>
                    <a:pt x="442193" y="398721"/>
                  </a:lnTo>
                  <a:lnTo>
                    <a:pt x="495356" y="398721"/>
                  </a:lnTo>
                  <a:lnTo>
                    <a:pt x="495356" y="323407"/>
                  </a:lnTo>
                  <a:close/>
                  <a:moveTo>
                    <a:pt x="154228" y="465174"/>
                  </a:moveTo>
                  <a:lnTo>
                    <a:pt x="150064" y="413961"/>
                  </a:lnTo>
                  <a:lnTo>
                    <a:pt x="79136" y="416663"/>
                  </a:lnTo>
                  <a:cubicBezTo>
                    <a:pt x="80376" y="432346"/>
                    <a:pt x="73243" y="453656"/>
                    <a:pt x="85559" y="465174"/>
                  </a:cubicBezTo>
                  <a:lnTo>
                    <a:pt x="154228" y="465174"/>
                  </a:lnTo>
                  <a:close/>
                  <a:moveTo>
                    <a:pt x="335867" y="412012"/>
                  </a:moveTo>
                  <a:lnTo>
                    <a:pt x="260553" y="412012"/>
                  </a:lnTo>
                  <a:cubicBezTo>
                    <a:pt x="263522" y="427606"/>
                    <a:pt x="251693" y="466946"/>
                    <a:pt x="271762" y="469826"/>
                  </a:cubicBezTo>
                  <a:cubicBezTo>
                    <a:pt x="286692" y="471953"/>
                    <a:pt x="321115" y="459193"/>
                    <a:pt x="340342" y="465174"/>
                  </a:cubicBezTo>
                  <a:lnTo>
                    <a:pt x="335912" y="412012"/>
                  </a:lnTo>
                  <a:close/>
                  <a:moveTo>
                    <a:pt x="424472" y="412012"/>
                  </a:moveTo>
                  <a:lnTo>
                    <a:pt x="353588" y="412012"/>
                  </a:lnTo>
                  <a:lnTo>
                    <a:pt x="353588" y="469605"/>
                  </a:lnTo>
                  <a:lnTo>
                    <a:pt x="424472" y="469605"/>
                  </a:lnTo>
                  <a:lnTo>
                    <a:pt x="424472" y="412012"/>
                  </a:lnTo>
                  <a:close/>
                  <a:moveTo>
                    <a:pt x="494868" y="416885"/>
                  </a:moveTo>
                  <a:lnTo>
                    <a:pt x="442149" y="411967"/>
                  </a:lnTo>
                  <a:lnTo>
                    <a:pt x="442149" y="465174"/>
                  </a:lnTo>
                  <a:cubicBezTo>
                    <a:pt x="442149" y="465174"/>
                    <a:pt x="495356" y="465174"/>
                    <a:pt x="495356" y="465174"/>
                  </a:cubicBezTo>
                  <a:lnTo>
                    <a:pt x="494868" y="416885"/>
                  </a:lnTo>
                  <a:close/>
                  <a:moveTo>
                    <a:pt x="242832" y="416442"/>
                  </a:moveTo>
                  <a:lnTo>
                    <a:pt x="171949" y="416442"/>
                  </a:lnTo>
                  <a:lnTo>
                    <a:pt x="171949" y="469605"/>
                  </a:lnTo>
                  <a:lnTo>
                    <a:pt x="236187" y="469605"/>
                  </a:lnTo>
                  <a:cubicBezTo>
                    <a:pt x="249168" y="456757"/>
                    <a:pt x="240529" y="433543"/>
                    <a:pt x="242832" y="416442"/>
                  </a:cubicBezTo>
                  <a:close/>
                  <a:moveTo>
                    <a:pt x="322532" y="478509"/>
                  </a:moveTo>
                  <a:lnTo>
                    <a:pt x="264984" y="478509"/>
                  </a:lnTo>
                  <a:cubicBezTo>
                    <a:pt x="260332" y="497205"/>
                    <a:pt x="288552" y="479440"/>
                    <a:pt x="291521" y="491711"/>
                  </a:cubicBezTo>
                  <a:lnTo>
                    <a:pt x="265427" y="492243"/>
                  </a:lnTo>
                  <a:lnTo>
                    <a:pt x="260553" y="562595"/>
                  </a:lnTo>
                  <a:cubicBezTo>
                    <a:pt x="287356" y="565563"/>
                    <a:pt x="312520" y="570924"/>
                    <a:pt x="338349" y="558519"/>
                  </a:cubicBezTo>
                  <a:lnTo>
                    <a:pt x="335867" y="487326"/>
                  </a:lnTo>
                  <a:lnTo>
                    <a:pt x="309286" y="487326"/>
                  </a:lnTo>
                  <a:cubicBezTo>
                    <a:pt x="309286" y="487326"/>
                    <a:pt x="322532" y="478554"/>
                    <a:pt x="322532" y="47855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84B01F1-281B-A03F-CF95-10155D1690F2}"/>
                </a:ext>
              </a:extLst>
            </p:cNvPr>
            <p:cNvSpPr/>
            <p:nvPr/>
          </p:nvSpPr>
          <p:spPr>
            <a:xfrm>
              <a:off x="-7180077" y="3865422"/>
              <a:ext cx="301255" cy="106606"/>
            </a:xfrm>
            <a:custGeom>
              <a:avLst/>
              <a:gdLst>
                <a:gd name="connsiteX0" fmla="*/ 296826 w 301255"/>
                <a:gd name="connsiteY0" fmla="*/ 0 h 106606"/>
                <a:gd name="connsiteX1" fmla="*/ 296826 w 301255"/>
                <a:gd name="connsiteY1" fmla="*/ 70884 h 106606"/>
                <a:gd name="connsiteX2" fmla="*/ 287965 w 301255"/>
                <a:gd name="connsiteY2" fmla="*/ 64327 h 106606"/>
                <a:gd name="connsiteX3" fmla="*/ 280699 w 301255"/>
                <a:gd name="connsiteY3" fmla="*/ 4785 h 106606"/>
                <a:gd name="connsiteX4" fmla="*/ 8860 w 301255"/>
                <a:gd name="connsiteY4" fmla="*/ 8860 h 106606"/>
                <a:gd name="connsiteX5" fmla="*/ 8860 w 301255"/>
                <a:gd name="connsiteY5" fmla="*/ 90820 h 106606"/>
                <a:gd name="connsiteX6" fmla="*/ 4430 w 301255"/>
                <a:gd name="connsiteY6" fmla="*/ 97465 h 106606"/>
                <a:gd name="connsiteX7" fmla="*/ 292395 w 301255"/>
                <a:gd name="connsiteY7" fmla="*/ 97465 h 106606"/>
                <a:gd name="connsiteX8" fmla="*/ 294610 w 301255"/>
                <a:gd name="connsiteY8" fmla="*/ 84174 h 106606"/>
                <a:gd name="connsiteX9" fmla="*/ 301256 w 301255"/>
                <a:gd name="connsiteY9" fmla="*/ 101895 h 106606"/>
                <a:gd name="connsiteX10" fmla="*/ 11076 w 301255"/>
                <a:gd name="connsiteY10" fmla="*/ 101895 h 106606"/>
                <a:gd name="connsiteX11" fmla="*/ 0 w 301255"/>
                <a:gd name="connsiteY11" fmla="*/ 106326 h 106606"/>
                <a:gd name="connsiteX12" fmla="*/ 0 w 301255"/>
                <a:gd name="connsiteY12" fmla="*/ 0 h 106606"/>
                <a:gd name="connsiteX13" fmla="*/ 296826 w 301255"/>
                <a:gd name="connsiteY13" fmla="*/ 0 h 10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255" h="106606">
                  <a:moveTo>
                    <a:pt x="296826" y="0"/>
                  </a:moveTo>
                  <a:lnTo>
                    <a:pt x="296826" y="70884"/>
                  </a:lnTo>
                  <a:cubicBezTo>
                    <a:pt x="286415" y="71460"/>
                    <a:pt x="288984" y="72390"/>
                    <a:pt x="287965" y="64327"/>
                  </a:cubicBezTo>
                  <a:cubicBezTo>
                    <a:pt x="286237" y="50859"/>
                    <a:pt x="293813" y="8905"/>
                    <a:pt x="280699" y="4785"/>
                  </a:cubicBezTo>
                  <a:lnTo>
                    <a:pt x="8860" y="8860"/>
                  </a:lnTo>
                  <a:lnTo>
                    <a:pt x="8860" y="90820"/>
                  </a:lnTo>
                  <a:cubicBezTo>
                    <a:pt x="8860" y="92149"/>
                    <a:pt x="3234" y="94231"/>
                    <a:pt x="4430" y="97465"/>
                  </a:cubicBezTo>
                  <a:lnTo>
                    <a:pt x="292395" y="97465"/>
                  </a:lnTo>
                  <a:lnTo>
                    <a:pt x="294610" y="84174"/>
                  </a:lnTo>
                  <a:lnTo>
                    <a:pt x="301256" y="101895"/>
                  </a:lnTo>
                  <a:lnTo>
                    <a:pt x="11076" y="101895"/>
                  </a:lnTo>
                  <a:cubicBezTo>
                    <a:pt x="9702" y="101895"/>
                    <a:pt x="4784" y="107965"/>
                    <a:pt x="0" y="106326"/>
                  </a:cubicBezTo>
                  <a:lnTo>
                    <a:pt x="0" y="0"/>
                  </a:lnTo>
                  <a:lnTo>
                    <a:pt x="29682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EB4C94E-E522-3FDE-0B55-06BA66CB0E65}"/>
                </a:ext>
              </a:extLst>
            </p:cNvPr>
            <p:cNvSpPr/>
            <p:nvPr/>
          </p:nvSpPr>
          <p:spPr>
            <a:xfrm>
              <a:off x="-6768021" y="3865422"/>
              <a:ext cx="301211" cy="106907"/>
            </a:xfrm>
            <a:custGeom>
              <a:avLst/>
              <a:gdLst>
                <a:gd name="connsiteX0" fmla="*/ 301211 w 301211"/>
                <a:gd name="connsiteY0" fmla="*/ 0 h 106907"/>
                <a:gd name="connsiteX1" fmla="*/ 301211 w 301211"/>
                <a:gd name="connsiteY1" fmla="*/ 101895 h 106907"/>
                <a:gd name="connsiteX2" fmla="*/ 15461 w 301211"/>
                <a:gd name="connsiteY2" fmla="*/ 101895 h 106907"/>
                <a:gd name="connsiteX3" fmla="*/ 0 w 301211"/>
                <a:gd name="connsiteY3" fmla="*/ 106326 h 106907"/>
                <a:gd name="connsiteX4" fmla="*/ 4386 w 301211"/>
                <a:gd name="connsiteY4" fmla="*/ 0 h 106907"/>
                <a:gd name="connsiteX5" fmla="*/ 301211 w 301211"/>
                <a:gd name="connsiteY5" fmla="*/ 0 h 106907"/>
                <a:gd name="connsiteX6" fmla="*/ 292351 w 301211"/>
                <a:gd name="connsiteY6" fmla="*/ 8860 h 106907"/>
                <a:gd name="connsiteX7" fmla="*/ 108319 w 301211"/>
                <a:gd name="connsiteY7" fmla="*/ 9038 h 106907"/>
                <a:gd name="connsiteX8" fmla="*/ 8816 w 301211"/>
                <a:gd name="connsiteY8" fmla="*/ 11076 h 106907"/>
                <a:gd name="connsiteX9" fmla="*/ 8816 w 301211"/>
                <a:gd name="connsiteY9" fmla="*/ 97465 h 106907"/>
                <a:gd name="connsiteX10" fmla="*/ 292351 w 301211"/>
                <a:gd name="connsiteY10" fmla="*/ 97465 h 106907"/>
                <a:gd name="connsiteX11" fmla="*/ 292351 w 301211"/>
                <a:gd name="connsiteY11" fmla="*/ 8860 h 10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11" h="106907">
                  <a:moveTo>
                    <a:pt x="301211" y="0"/>
                  </a:moveTo>
                  <a:lnTo>
                    <a:pt x="301211" y="101895"/>
                  </a:lnTo>
                  <a:lnTo>
                    <a:pt x="15461" y="101895"/>
                  </a:lnTo>
                  <a:cubicBezTo>
                    <a:pt x="13202" y="101895"/>
                    <a:pt x="6158" y="108939"/>
                    <a:pt x="0" y="106326"/>
                  </a:cubicBezTo>
                  <a:lnTo>
                    <a:pt x="4386" y="0"/>
                  </a:lnTo>
                  <a:lnTo>
                    <a:pt x="301211" y="0"/>
                  </a:lnTo>
                  <a:close/>
                  <a:moveTo>
                    <a:pt x="292351" y="8860"/>
                  </a:moveTo>
                  <a:cubicBezTo>
                    <a:pt x="231125" y="7576"/>
                    <a:pt x="169545" y="10544"/>
                    <a:pt x="108319" y="9038"/>
                  </a:cubicBezTo>
                  <a:cubicBezTo>
                    <a:pt x="78415" y="8329"/>
                    <a:pt x="36594" y="-5183"/>
                    <a:pt x="8816" y="11076"/>
                  </a:cubicBezTo>
                  <a:lnTo>
                    <a:pt x="8816" y="97465"/>
                  </a:lnTo>
                  <a:lnTo>
                    <a:pt x="292351" y="97465"/>
                  </a:lnTo>
                  <a:lnTo>
                    <a:pt x="29235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D1E98AE-7C44-BFF4-626D-400DFF035B84}"/>
                </a:ext>
              </a:extLst>
            </p:cNvPr>
            <p:cNvSpPr/>
            <p:nvPr/>
          </p:nvSpPr>
          <p:spPr>
            <a:xfrm>
              <a:off x="-7118351" y="3630619"/>
              <a:ext cx="297122" cy="137337"/>
            </a:xfrm>
            <a:custGeom>
              <a:avLst/>
              <a:gdLst>
                <a:gd name="connsiteX0" fmla="*/ 297122 w 297122"/>
                <a:gd name="connsiteY0" fmla="*/ 132907 h 137337"/>
                <a:gd name="connsiteX1" fmla="*/ 297122 w 297122"/>
                <a:gd name="connsiteY1" fmla="*/ 137337 h 137337"/>
                <a:gd name="connsiteX2" fmla="*/ 215163 w 297122"/>
                <a:gd name="connsiteY2" fmla="*/ 137337 h 137337"/>
                <a:gd name="connsiteX3" fmla="*/ 155443 w 297122"/>
                <a:gd name="connsiteY3" fmla="*/ 117312 h 137337"/>
                <a:gd name="connsiteX4" fmla="*/ 9157 w 297122"/>
                <a:gd name="connsiteY4" fmla="*/ 15506 h 137337"/>
                <a:gd name="connsiteX5" fmla="*/ 341 w 297122"/>
                <a:gd name="connsiteY5" fmla="*/ 0 h 137337"/>
                <a:gd name="connsiteX6" fmla="*/ 159918 w 297122"/>
                <a:gd name="connsiteY6" fmla="*/ 113237 h 137337"/>
                <a:gd name="connsiteX7" fmla="*/ 177595 w 297122"/>
                <a:gd name="connsiteY7" fmla="*/ 113547 h 137337"/>
                <a:gd name="connsiteX8" fmla="*/ 224023 w 297122"/>
                <a:gd name="connsiteY8" fmla="*/ 132907 h 137337"/>
                <a:gd name="connsiteX9" fmla="*/ 297122 w 297122"/>
                <a:gd name="connsiteY9" fmla="*/ 132907 h 1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22" h="137337">
                  <a:moveTo>
                    <a:pt x="297122" y="132907"/>
                  </a:moveTo>
                  <a:lnTo>
                    <a:pt x="297122" y="137337"/>
                  </a:lnTo>
                  <a:lnTo>
                    <a:pt x="215163" y="137337"/>
                  </a:lnTo>
                  <a:cubicBezTo>
                    <a:pt x="212018" y="137337"/>
                    <a:pt x="163152" y="120369"/>
                    <a:pt x="155443" y="117312"/>
                  </a:cubicBezTo>
                  <a:cubicBezTo>
                    <a:pt x="101483" y="96003"/>
                    <a:pt x="46637" y="59985"/>
                    <a:pt x="9157" y="15506"/>
                  </a:cubicBezTo>
                  <a:cubicBezTo>
                    <a:pt x="4949" y="10544"/>
                    <a:pt x="-1564" y="8285"/>
                    <a:pt x="341" y="0"/>
                  </a:cubicBezTo>
                  <a:cubicBezTo>
                    <a:pt x="47080" y="47536"/>
                    <a:pt x="96832" y="88605"/>
                    <a:pt x="159918" y="113237"/>
                  </a:cubicBezTo>
                  <a:cubicBezTo>
                    <a:pt x="165899" y="115585"/>
                    <a:pt x="172588" y="111863"/>
                    <a:pt x="177595" y="113547"/>
                  </a:cubicBezTo>
                  <a:cubicBezTo>
                    <a:pt x="188272" y="117135"/>
                    <a:pt x="211796" y="132907"/>
                    <a:pt x="224023" y="132907"/>
                  </a:cubicBezTo>
                  <a:lnTo>
                    <a:pt x="297122" y="1329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25C56D1-4BBC-7A1E-DD74-794A71EAF8C8}"/>
                </a:ext>
              </a:extLst>
            </p:cNvPr>
            <p:cNvSpPr/>
            <p:nvPr/>
          </p:nvSpPr>
          <p:spPr>
            <a:xfrm>
              <a:off x="-7209019" y="3098695"/>
              <a:ext cx="144127" cy="496482"/>
            </a:xfrm>
            <a:custGeom>
              <a:avLst/>
              <a:gdLst>
                <a:gd name="connsiteX0" fmla="*/ 144127 w 144127"/>
                <a:gd name="connsiteY0" fmla="*/ 341 h 496482"/>
                <a:gd name="connsiteX1" fmla="*/ 7322 w 144127"/>
                <a:gd name="connsiteY1" fmla="*/ 228985 h 496482"/>
                <a:gd name="connsiteX2" fmla="*/ 50118 w 144127"/>
                <a:gd name="connsiteY2" fmla="*/ 468661 h 496482"/>
                <a:gd name="connsiteX3" fmla="*/ 62168 w 144127"/>
                <a:gd name="connsiteY3" fmla="*/ 496483 h 496482"/>
                <a:gd name="connsiteX4" fmla="*/ 2803 w 144127"/>
                <a:gd name="connsiteY4" fmla="*/ 224511 h 496482"/>
                <a:gd name="connsiteX5" fmla="*/ 128577 w 144127"/>
                <a:gd name="connsiteY5" fmla="*/ 9157 h 496482"/>
                <a:gd name="connsiteX6" fmla="*/ 144083 w 144127"/>
                <a:gd name="connsiteY6" fmla="*/ 341 h 4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27" h="496482">
                  <a:moveTo>
                    <a:pt x="144127" y="341"/>
                  </a:moveTo>
                  <a:cubicBezTo>
                    <a:pt x="90255" y="55276"/>
                    <a:pt x="15517" y="150570"/>
                    <a:pt x="7322" y="228985"/>
                  </a:cubicBezTo>
                  <a:cubicBezTo>
                    <a:pt x="-874" y="307710"/>
                    <a:pt x="14366" y="398264"/>
                    <a:pt x="50118" y="468661"/>
                  </a:cubicBezTo>
                  <a:cubicBezTo>
                    <a:pt x="54415" y="477122"/>
                    <a:pt x="69921" y="485717"/>
                    <a:pt x="62168" y="496483"/>
                  </a:cubicBezTo>
                  <a:cubicBezTo>
                    <a:pt x="7765" y="424801"/>
                    <a:pt x="-6944" y="312229"/>
                    <a:pt x="2803" y="224511"/>
                  </a:cubicBezTo>
                  <a:cubicBezTo>
                    <a:pt x="10113" y="158456"/>
                    <a:pt x="77895" y="51864"/>
                    <a:pt x="128577" y="9157"/>
                  </a:cubicBezTo>
                  <a:cubicBezTo>
                    <a:pt x="133539" y="4948"/>
                    <a:pt x="135798" y="-1564"/>
                    <a:pt x="144083" y="34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63E2B20-432A-FD21-27D9-96DA03D077DE}"/>
                </a:ext>
              </a:extLst>
            </p:cNvPr>
            <p:cNvSpPr/>
            <p:nvPr/>
          </p:nvSpPr>
          <p:spPr>
            <a:xfrm>
              <a:off x="-6803508" y="3604038"/>
              <a:ext cx="296781" cy="163981"/>
            </a:xfrm>
            <a:custGeom>
              <a:avLst/>
              <a:gdLst>
                <a:gd name="connsiteX0" fmla="*/ 0 w 296781"/>
                <a:gd name="connsiteY0" fmla="*/ 163874 h 163981"/>
                <a:gd name="connsiteX1" fmla="*/ 44524 w 296781"/>
                <a:gd name="connsiteY1" fmla="*/ 157495 h 163981"/>
                <a:gd name="connsiteX2" fmla="*/ 296781 w 296781"/>
                <a:gd name="connsiteY2" fmla="*/ 0 h 163981"/>
                <a:gd name="connsiteX3" fmla="*/ 270111 w 296781"/>
                <a:gd name="connsiteY3" fmla="*/ 37524 h 163981"/>
                <a:gd name="connsiteX4" fmla="*/ 0 w 296781"/>
                <a:gd name="connsiteY4" fmla="*/ 163874 h 1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81" h="163981">
                  <a:moveTo>
                    <a:pt x="0" y="163874"/>
                  </a:moveTo>
                  <a:lnTo>
                    <a:pt x="44524" y="157495"/>
                  </a:lnTo>
                  <a:cubicBezTo>
                    <a:pt x="152311" y="140970"/>
                    <a:pt x="226607" y="78681"/>
                    <a:pt x="296781" y="0"/>
                  </a:cubicBezTo>
                  <a:cubicBezTo>
                    <a:pt x="292573" y="12360"/>
                    <a:pt x="278883" y="27645"/>
                    <a:pt x="270111" y="37524"/>
                  </a:cubicBezTo>
                  <a:cubicBezTo>
                    <a:pt x="201664" y="114965"/>
                    <a:pt x="105262" y="166665"/>
                    <a:pt x="0" y="16387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1D481B2-BE40-0118-1E25-B92C2FF75844}"/>
                </a:ext>
              </a:extLst>
            </p:cNvPr>
            <p:cNvSpPr/>
            <p:nvPr/>
          </p:nvSpPr>
          <p:spPr>
            <a:xfrm>
              <a:off x="-7122351" y="3185302"/>
              <a:ext cx="44169" cy="31501"/>
            </a:xfrm>
            <a:custGeom>
              <a:avLst/>
              <a:gdLst>
                <a:gd name="connsiteX0" fmla="*/ 44169 w 44169"/>
                <a:gd name="connsiteY0" fmla="*/ 2294 h 31501"/>
                <a:gd name="connsiteX1" fmla="*/ 0 w 44169"/>
                <a:gd name="connsiteY1" fmla="*/ 8851 h 31501"/>
                <a:gd name="connsiteX2" fmla="*/ 44169 w 44169"/>
                <a:gd name="connsiteY2" fmla="*/ 2294 h 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69" h="31501">
                  <a:moveTo>
                    <a:pt x="44169" y="2294"/>
                  </a:moveTo>
                  <a:cubicBezTo>
                    <a:pt x="34866" y="36141"/>
                    <a:pt x="17101" y="43451"/>
                    <a:pt x="0" y="8851"/>
                  </a:cubicBezTo>
                  <a:cubicBezTo>
                    <a:pt x="310" y="1319"/>
                    <a:pt x="36328" y="-2889"/>
                    <a:pt x="44169" y="22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AF1145C-1617-6DDA-E582-B82EBEC657D2}"/>
                </a:ext>
              </a:extLst>
            </p:cNvPr>
            <p:cNvSpPr/>
            <p:nvPr/>
          </p:nvSpPr>
          <p:spPr>
            <a:xfrm>
              <a:off x="-6737054" y="3697029"/>
              <a:ext cx="31984" cy="35441"/>
            </a:xfrm>
            <a:custGeom>
              <a:avLst/>
              <a:gdLst>
                <a:gd name="connsiteX0" fmla="*/ 30967 w 31984"/>
                <a:gd name="connsiteY0" fmla="*/ 44 h 35441"/>
                <a:gd name="connsiteX1" fmla="*/ 0 w 31984"/>
                <a:gd name="connsiteY1" fmla="*/ 35442 h 35441"/>
                <a:gd name="connsiteX2" fmla="*/ 222 w 31984"/>
                <a:gd name="connsiteY2" fmla="*/ 4652 h 35441"/>
                <a:gd name="connsiteX3" fmla="*/ 30967 w 31984"/>
                <a:gd name="connsiteY3" fmla="*/ 0 h 3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" h="35441">
                  <a:moveTo>
                    <a:pt x="30967" y="44"/>
                  </a:moveTo>
                  <a:cubicBezTo>
                    <a:pt x="35264" y="27024"/>
                    <a:pt x="26138" y="34511"/>
                    <a:pt x="0" y="35442"/>
                  </a:cubicBezTo>
                  <a:lnTo>
                    <a:pt x="222" y="4652"/>
                  </a:lnTo>
                  <a:lnTo>
                    <a:pt x="309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32F01AD-8A7A-FAC4-759A-82CD762F12EB}"/>
                </a:ext>
              </a:extLst>
            </p:cNvPr>
            <p:cNvSpPr/>
            <p:nvPr/>
          </p:nvSpPr>
          <p:spPr>
            <a:xfrm>
              <a:off x="-7086510" y="3138819"/>
              <a:ext cx="39250" cy="39384"/>
            </a:xfrm>
            <a:custGeom>
              <a:avLst/>
              <a:gdLst>
                <a:gd name="connsiteX0" fmla="*/ 21530 w 39250"/>
                <a:gd name="connsiteY0" fmla="*/ 44 h 39384"/>
                <a:gd name="connsiteX1" fmla="*/ 39251 w 39250"/>
                <a:gd name="connsiteY1" fmla="*/ 24366 h 39384"/>
                <a:gd name="connsiteX2" fmla="*/ 23213 w 39250"/>
                <a:gd name="connsiteY2" fmla="*/ 39385 h 39384"/>
                <a:gd name="connsiteX3" fmla="*/ 21530 w 39250"/>
                <a:gd name="connsiteY3" fmla="*/ 0 h 3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50" h="39384">
                  <a:moveTo>
                    <a:pt x="21530" y="44"/>
                  </a:moveTo>
                  <a:lnTo>
                    <a:pt x="39251" y="24366"/>
                  </a:lnTo>
                  <a:lnTo>
                    <a:pt x="23213" y="39385"/>
                  </a:lnTo>
                  <a:cubicBezTo>
                    <a:pt x="-6203" y="30480"/>
                    <a:pt x="-8640" y="8816"/>
                    <a:pt x="2153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43599FC-12F1-D03A-DE98-739093372A36}"/>
                </a:ext>
              </a:extLst>
            </p:cNvPr>
            <p:cNvSpPr/>
            <p:nvPr/>
          </p:nvSpPr>
          <p:spPr>
            <a:xfrm>
              <a:off x="-6873411" y="3710364"/>
              <a:ext cx="30031" cy="36395"/>
            </a:xfrm>
            <a:custGeom>
              <a:avLst/>
              <a:gdLst>
                <a:gd name="connsiteX0" fmla="*/ 30031 w 30031"/>
                <a:gd name="connsiteY0" fmla="*/ 0 h 36395"/>
                <a:gd name="connsiteX1" fmla="*/ 25335 w 30031"/>
                <a:gd name="connsiteY1" fmla="*/ 35132 h 36395"/>
                <a:gd name="connsiteX2" fmla="*/ 3937 w 30031"/>
                <a:gd name="connsiteY2" fmla="*/ 487 h 36395"/>
                <a:gd name="connsiteX3" fmla="*/ 30031 w 30031"/>
                <a:gd name="connsiteY3" fmla="*/ 0 h 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31" h="36395">
                  <a:moveTo>
                    <a:pt x="30031" y="0"/>
                  </a:moveTo>
                  <a:lnTo>
                    <a:pt x="25335" y="35132"/>
                  </a:lnTo>
                  <a:cubicBezTo>
                    <a:pt x="-4037" y="41423"/>
                    <a:pt x="-2708" y="23347"/>
                    <a:pt x="3937" y="487"/>
                  </a:cubicBezTo>
                  <a:lnTo>
                    <a:pt x="3003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AA332D2-B5A8-416D-F19C-6BAF8F509781}"/>
                </a:ext>
              </a:extLst>
            </p:cNvPr>
            <p:cNvSpPr/>
            <p:nvPr/>
          </p:nvSpPr>
          <p:spPr>
            <a:xfrm>
              <a:off x="-6624710" y="3106974"/>
              <a:ext cx="29549" cy="39819"/>
            </a:xfrm>
            <a:custGeom>
              <a:avLst/>
              <a:gdLst>
                <a:gd name="connsiteX0" fmla="*/ 10152 w 29549"/>
                <a:gd name="connsiteY0" fmla="*/ 1365 h 39819"/>
                <a:gd name="connsiteX1" fmla="*/ 27430 w 29549"/>
                <a:gd name="connsiteY1" fmla="*/ 27637 h 39819"/>
                <a:gd name="connsiteX2" fmla="*/ 10152 w 29549"/>
                <a:gd name="connsiteY2" fmla="*/ 1365 h 3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49" h="39819">
                  <a:moveTo>
                    <a:pt x="10152" y="1365"/>
                  </a:moveTo>
                  <a:cubicBezTo>
                    <a:pt x="29423" y="-5058"/>
                    <a:pt x="32391" y="12441"/>
                    <a:pt x="27430" y="27637"/>
                  </a:cubicBezTo>
                  <a:cubicBezTo>
                    <a:pt x="15866" y="63300"/>
                    <a:pt x="-16253" y="10182"/>
                    <a:pt x="10152" y="136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E8891A-FFBA-686A-E25A-0907FFC9E4E6}"/>
                </a:ext>
              </a:extLst>
            </p:cNvPr>
            <p:cNvSpPr/>
            <p:nvPr/>
          </p:nvSpPr>
          <p:spPr>
            <a:xfrm>
              <a:off x="-7162002" y="3263442"/>
              <a:ext cx="39517" cy="34865"/>
            </a:xfrm>
            <a:custGeom>
              <a:avLst/>
              <a:gdLst>
                <a:gd name="connsiteX0" fmla="*/ 39518 w 39517"/>
                <a:gd name="connsiteY0" fmla="*/ 8373 h 34865"/>
                <a:gd name="connsiteX1" fmla="*/ 30569 w 39517"/>
                <a:gd name="connsiteY1" fmla="*/ 34866 h 34865"/>
                <a:gd name="connsiteX2" fmla="*/ 0 w 39517"/>
                <a:gd name="connsiteY2" fmla="*/ 18917 h 34865"/>
                <a:gd name="connsiteX3" fmla="*/ 11164 w 39517"/>
                <a:gd name="connsiteY3" fmla="*/ 0 h 34865"/>
                <a:gd name="connsiteX4" fmla="*/ 39518 w 39517"/>
                <a:gd name="connsiteY4" fmla="*/ 8373 h 3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17" h="34865">
                  <a:moveTo>
                    <a:pt x="39518" y="8373"/>
                  </a:moveTo>
                  <a:lnTo>
                    <a:pt x="30569" y="34866"/>
                  </a:lnTo>
                  <a:lnTo>
                    <a:pt x="0" y="18917"/>
                  </a:lnTo>
                  <a:lnTo>
                    <a:pt x="11164" y="0"/>
                  </a:lnTo>
                  <a:lnTo>
                    <a:pt x="39518" y="83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E0DC137-741D-5A55-5863-327CE6FBFE30}"/>
                </a:ext>
              </a:extLst>
            </p:cNvPr>
            <p:cNvSpPr/>
            <p:nvPr/>
          </p:nvSpPr>
          <p:spPr>
            <a:xfrm>
              <a:off x="-6967205" y="3687650"/>
              <a:ext cx="34424" cy="34143"/>
            </a:xfrm>
            <a:custGeom>
              <a:avLst/>
              <a:gdLst>
                <a:gd name="connsiteX0" fmla="*/ 0 w 34424"/>
                <a:gd name="connsiteY0" fmla="*/ 26878 h 34143"/>
                <a:gd name="connsiteX1" fmla="*/ 26537 w 34424"/>
                <a:gd name="connsiteY1" fmla="*/ 34144 h 34143"/>
                <a:gd name="connsiteX2" fmla="*/ 0 w 34424"/>
                <a:gd name="connsiteY2" fmla="*/ 26878 h 3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24" h="34143">
                  <a:moveTo>
                    <a:pt x="0" y="26878"/>
                  </a:moveTo>
                  <a:cubicBezTo>
                    <a:pt x="3190" y="-11886"/>
                    <a:pt x="53428" y="-8076"/>
                    <a:pt x="26537" y="34144"/>
                  </a:cubicBezTo>
                  <a:lnTo>
                    <a:pt x="0" y="2687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7E66BAD-8547-0538-307F-006EDCADCE8F}"/>
                </a:ext>
              </a:extLst>
            </p:cNvPr>
            <p:cNvSpPr/>
            <p:nvPr/>
          </p:nvSpPr>
          <p:spPr>
            <a:xfrm>
              <a:off x="-6825703" y="3714749"/>
              <a:ext cx="35441" cy="26625"/>
            </a:xfrm>
            <a:custGeom>
              <a:avLst/>
              <a:gdLst>
                <a:gd name="connsiteX0" fmla="*/ 35442 w 35441"/>
                <a:gd name="connsiteY0" fmla="*/ 44 h 26625"/>
                <a:gd name="connsiteX1" fmla="*/ 30569 w 35441"/>
                <a:gd name="connsiteY1" fmla="*/ 26094 h 26625"/>
                <a:gd name="connsiteX2" fmla="*/ 0 w 35441"/>
                <a:gd name="connsiteY2" fmla="*/ 26626 h 26625"/>
                <a:gd name="connsiteX3" fmla="*/ 0 w 35441"/>
                <a:gd name="connsiteY3" fmla="*/ 0 h 26625"/>
                <a:gd name="connsiteX4" fmla="*/ 35442 w 35441"/>
                <a:gd name="connsiteY4" fmla="*/ 44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26625">
                  <a:moveTo>
                    <a:pt x="35442" y="44"/>
                  </a:moveTo>
                  <a:lnTo>
                    <a:pt x="30569" y="26094"/>
                  </a:lnTo>
                  <a:lnTo>
                    <a:pt x="0" y="26626"/>
                  </a:lnTo>
                  <a:lnTo>
                    <a:pt x="0" y="0"/>
                  </a:lnTo>
                  <a:lnTo>
                    <a:pt x="35442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97C33B3-DD35-B94A-D865-CE494E649C33}"/>
                </a:ext>
              </a:extLst>
            </p:cNvPr>
            <p:cNvSpPr/>
            <p:nvPr/>
          </p:nvSpPr>
          <p:spPr>
            <a:xfrm>
              <a:off x="-6617134" y="3626258"/>
              <a:ext cx="31603" cy="39669"/>
            </a:xfrm>
            <a:custGeom>
              <a:avLst/>
              <a:gdLst>
                <a:gd name="connsiteX0" fmla="*/ 15956 w 31603"/>
                <a:gd name="connsiteY0" fmla="*/ 551 h 39669"/>
                <a:gd name="connsiteX1" fmla="*/ 24107 w 31603"/>
                <a:gd name="connsiteY1" fmla="*/ 39670 h 39669"/>
                <a:gd name="connsiteX2" fmla="*/ 51 w 31603"/>
                <a:gd name="connsiteY2" fmla="*/ 19202 h 39669"/>
                <a:gd name="connsiteX3" fmla="*/ 15956 w 31603"/>
                <a:gd name="connsiteY3" fmla="*/ 551 h 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03" h="39669">
                  <a:moveTo>
                    <a:pt x="15956" y="551"/>
                  </a:moveTo>
                  <a:cubicBezTo>
                    <a:pt x="38063" y="-5430"/>
                    <a:pt x="32790" y="39227"/>
                    <a:pt x="24107" y="39670"/>
                  </a:cubicBezTo>
                  <a:lnTo>
                    <a:pt x="51" y="19202"/>
                  </a:lnTo>
                  <a:cubicBezTo>
                    <a:pt x="-879" y="13665"/>
                    <a:pt x="11215" y="1836"/>
                    <a:pt x="15956" y="5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ABE02DF-CB19-69FD-051B-5EDB94D88C38}"/>
                </a:ext>
              </a:extLst>
            </p:cNvPr>
            <p:cNvSpPr/>
            <p:nvPr/>
          </p:nvSpPr>
          <p:spPr>
            <a:xfrm>
              <a:off x="-7051601" y="3634353"/>
              <a:ext cx="31332" cy="45244"/>
            </a:xfrm>
            <a:custGeom>
              <a:avLst/>
              <a:gdLst>
                <a:gd name="connsiteX0" fmla="*/ 30967 w 31332"/>
                <a:gd name="connsiteY0" fmla="*/ 652 h 45244"/>
                <a:gd name="connsiteX1" fmla="*/ 30967 w 31332"/>
                <a:gd name="connsiteY1" fmla="*/ 33968 h 45244"/>
                <a:gd name="connsiteX2" fmla="*/ 24366 w 31332"/>
                <a:gd name="connsiteY2" fmla="*/ 44910 h 45244"/>
                <a:gd name="connsiteX3" fmla="*/ 2791 w 31332"/>
                <a:gd name="connsiteY3" fmla="*/ 27588 h 45244"/>
                <a:gd name="connsiteX4" fmla="*/ 0 w 31332"/>
                <a:gd name="connsiteY4" fmla="*/ 18462 h 45244"/>
                <a:gd name="connsiteX5" fmla="*/ 30967 w 31332"/>
                <a:gd name="connsiteY5" fmla="*/ 652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2" h="45244">
                  <a:moveTo>
                    <a:pt x="30967" y="652"/>
                  </a:moveTo>
                  <a:cubicBezTo>
                    <a:pt x="30480" y="11639"/>
                    <a:pt x="31765" y="22980"/>
                    <a:pt x="30967" y="33968"/>
                  </a:cubicBezTo>
                  <a:cubicBezTo>
                    <a:pt x="30480" y="40569"/>
                    <a:pt x="34423" y="46771"/>
                    <a:pt x="24366" y="44910"/>
                  </a:cubicBezTo>
                  <a:lnTo>
                    <a:pt x="2791" y="27588"/>
                  </a:lnTo>
                  <a:lnTo>
                    <a:pt x="0" y="18462"/>
                  </a:lnTo>
                  <a:cubicBezTo>
                    <a:pt x="17278" y="18152"/>
                    <a:pt x="12936" y="-4044"/>
                    <a:pt x="30967" y="65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E3538B0-8255-6997-0C45-F69857B63599}"/>
                </a:ext>
              </a:extLst>
            </p:cNvPr>
            <p:cNvSpPr/>
            <p:nvPr/>
          </p:nvSpPr>
          <p:spPr>
            <a:xfrm>
              <a:off x="-6541991" y="3218594"/>
              <a:ext cx="39827" cy="26196"/>
            </a:xfrm>
            <a:custGeom>
              <a:avLst/>
              <a:gdLst>
                <a:gd name="connsiteX0" fmla="*/ 39739 w 39827"/>
                <a:gd name="connsiteY0" fmla="*/ 22121 h 26196"/>
                <a:gd name="connsiteX1" fmla="*/ 4740 w 39827"/>
                <a:gd name="connsiteY1" fmla="*/ 26197 h 26196"/>
                <a:gd name="connsiteX2" fmla="*/ 0 w 39827"/>
                <a:gd name="connsiteY2" fmla="*/ 4621 h 26196"/>
                <a:gd name="connsiteX3" fmla="*/ 39783 w 39827"/>
                <a:gd name="connsiteY3" fmla="*/ 22121 h 2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7" h="26196">
                  <a:moveTo>
                    <a:pt x="39739" y="22121"/>
                  </a:moveTo>
                  <a:lnTo>
                    <a:pt x="4740" y="26197"/>
                  </a:lnTo>
                  <a:lnTo>
                    <a:pt x="0" y="4621"/>
                  </a:lnTo>
                  <a:cubicBezTo>
                    <a:pt x="19227" y="-3309"/>
                    <a:pt x="40935" y="-3132"/>
                    <a:pt x="39783" y="2212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B470A014-AD68-692E-0A90-7E11ABE5BB70}"/>
                </a:ext>
              </a:extLst>
            </p:cNvPr>
            <p:cNvSpPr/>
            <p:nvPr/>
          </p:nvSpPr>
          <p:spPr>
            <a:xfrm>
              <a:off x="-6918694" y="3701503"/>
              <a:ext cx="31580" cy="35704"/>
            </a:xfrm>
            <a:custGeom>
              <a:avLst/>
              <a:gdLst>
                <a:gd name="connsiteX0" fmla="*/ 31012 w 31580"/>
                <a:gd name="connsiteY0" fmla="*/ 0 h 35704"/>
                <a:gd name="connsiteX1" fmla="*/ 0 w 31580"/>
                <a:gd name="connsiteY1" fmla="*/ 35398 h 35704"/>
                <a:gd name="connsiteX2" fmla="*/ 9481 w 31580"/>
                <a:gd name="connsiteY2" fmla="*/ 620 h 35704"/>
                <a:gd name="connsiteX3" fmla="*/ 31012 w 31580"/>
                <a:gd name="connsiteY3" fmla="*/ 0 h 3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80" h="35704">
                  <a:moveTo>
                    <a:pt x="31012" y="0"/>
                  </a:moveTo>
                  <a:cubicBezTo>
                    <a:pt x="34423" y="21575"/>
                    <a:pt x="22284" y="38189"/>
                    <a:pt x="0" y="35398"/>
                  </a:cubicBezTo>
                  <a:lnTo>
                    <a:pt x="9481" y="620"/>
                  </a:ln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1B4C765-11A7-31D6-A38F-E11DFB01A50A}"/>
                </a:ext>
              </a:extLst>
            </p:cNvPr>
            <p:cNvSpPr/>
            <p:nvPr/>
          </p:nvSpPr>
          <p:spPr>
            <a:xfrm>
              <a:off x="-7018706" y="3085256"/>
              <a:ext cx="33214" cy="35656"/>
            </a:xfrm>
            <a:custGeom>
              <a:avLst/>
              <a:gdLst>
                <a:gd name="connsiteX0" fmla="*/ 4629 w 33214"/>
                <a:gd name="connsiteY0" fmla="*/ 2084 h 35656"/>
                <a:gd name="connsiteX1" fmla="*/ 32938 w 33214"/>
                <a:gd name="connsiteY1" fmla="*/ 23837 h 35656"/>
                <a:gd name="connsiteX2" fmla="*/ 21996 w 33214"/>
                <a:gd name="connsiteY2" fmla="*/ 35621 h 35656"/>
                <a:gd name="connsiteX3" fmla="*/ 4629 w 33214"/>
                <a:gd name="connsiteY3" fmla="*/ 2084 h 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14" h="35656">
                  <a:moveTo>
                    <a:pt x="4629" y="2084"/>
                  </a:moveTo>
                  <a:cubicBezTo>
                    <a:pt x="19116" y="-5004"/>
                    <a:pt x="35552" y="6913"/>
                    <a:pt x="32938" y="23837"/>
                  </a:cubicBezTo>
                  <a:lnTo>
                    <a:pt x="21996" y="35621"/>
                  </a:lnTo>
                  <a:cubicBezTo>
                    <a:pt x="15528" y="36773"/>
                    <a:pt x="-10434" y="9438"/>
                    <a:pt x="4629" y="208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809D5F3-64A5-B853-3183-F0E4BF91277B}"/>
                </a:ext>
              </a:extLst>
            </p:cNvPr>
            <p:cNvSpPr/>
            <p:nvPr/>
          </p:nvSpPr>
          <p:spPr>
            <a:xfrm>
              <a:off x="-7175647" y="3355945"/>
              <a:ext cx="35939" cy="28818"/>
            </a:xfrm>
            <a:custGeom>
              <a:avLst/>
              <a:gdLst>
                <a:gd name="connsiteX0" fmla="*/ 0 w 35939"/>
                <a:gd name="connsiteY0" fmla="*/ 0 h 28818"/>
                <a:gd name="connsiteX1" fmla="*/ 31012 w 35939"/>
                <a:gd name="connsiteY1" fmla="*/ 6601 h 28818"/>
                <a:gd name="connsiteX2" fmla="*/ 4209 w 35939"/>
                <a:gd name="connsiteY2" fmla="*/ 24543 h 28818"/>
                <a:gd name="connsiteX3" fmla="*/ 0 w 35939"/>
                <a:gd name="connsiteY3" fmla="*/ 0 h 2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9" h="28818">
                  <a:moveTo>
                    <a:pt x="0" y="0"/>
                  </a:moveTo>
                  <a:lnTo>
                    <a:pt x="31012" y="6601"/>
                  </a:lnTo>
                  <a:cubicBezTo>
                    <a:pt x="45986" y="33714"/>
                    <a:pt x="23879" y="30923"/>
                    <a:pt x="4209" y="245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0881648-0E09-A851-A329-BBC00FED88DD}"/>
                </a:ext>
              </a:extLst>
            </p:cNvPr>
            <p:cNvSpPr/>
            <p:nvPr/>
          </p:nvSpPr>
          <p:spPr>
            <a:xfrm>
              <a:off x="-6976343" y="3067980"/>
              <a:ext cx="33593" cy="27285"/>
            </a:xfrm>
            <a:custGeom>
              <a:avLst/>
              <a:gdLst>
                <a:gd name="connsiteX0" fmla="*/ 57 w 33593"/>
                <a:gd name="connsiteY0" fmla="*/ 0 h 27285"/>
                <a:gd name="connsiteX1" fmla="*/ 31290 w 33593"/>
                <a:gd name="connsiteY1" fmla="*/ 1949 h 27285"/>
                <a:gd name="connsiteX2" fmla="*/ 33593 w 33593"/>
                <a:gd name="connsiteY2" fmla="*/ 22417 h 27285"/>
                <a:gd name="connsiteX3" fmla="*/ 57 w 33593"/>
                <a:gd name="connsiteY3" fmla="*/ 0 h 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3" h="27285">
                  <a:moveTo>
                    <a:pt x="57" y="0"/>
                  </a:moveTo>
                  <a:lnTo>
                    <a:pt x="31290" y="1949"/>
                  </a:lnTo>
                  <a:lnTo>
                    <a:pt x="33593" y="22417"/>
                  </a:lnTo>
                  <a:cubicBezTo>
                    <a:pt x="14233" y="35043"/>
                    <a:pt x="-1051" y="21531"/>
                    <a:pt x="57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2FFD1721-E526-C116-B2C4-81A1312D9CAB}"/>
                </a:ext>
              </a:extLst>
            </p:cNvPr>
            <p:cNvSpPr/>
            <p:nvPr/>
          </p:nvSpPr>
          <p:spPr>
            <a:xfrm>
              <a:off x="-7175691" y="3404633"/>
              <a:ext cx="31055" cy="26625"/>
            </a:xfrm>
            <a:custGeom>
              <a:avLst/>
              <a:gdLst>
                <a:gd name="connsiteX0" fmla="*/ 0 w 31055"/>
                <a:gd name="connsiteY0" fmla="*/ 0 h 26625"/>
                <a:gd name="connsiteX1" fmla="*/ 31056 w 31055"/>
                <a:gd name="connsiteY1" fmla="*/ 0 h 26625"/>
                <a:gd name="connsiteX2" fmla="*/ 31056 w 31055"/>
                <a:gd name="connsiteY2" fmla="*/ 26626 h 26625"/>
                <a:gd name="connsiteX3" fmla="*/ 0 w 31055"/>
                <a:gd name="connsiteY3" fmla="*/ 26626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5" h="26625">
                  <a:moveTo>
                    <a:pt x="0" y="0"/>
                  </a:moveTo>
                  <a:lnTo>
                    <a:pt x="31056" y="0"/>
                  </a:lnTo>
                  <a:lnTo>
                    <a:pt x="31056" y="26626"/>
                  </a:lnTo>
                  <a:lnTo>
                    <a:pt x="0" y="266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6F62184-F217-7BE8-126C-59A84CACCF9C}"/>
                </a:ext>
              </a:extLst>
            </p:cNvPr>
            <p:cNvSpPr/>
            <p:nvPr/>
          </p:nvSpPr>
          <p:spPr>
            <a:xfrm>
              <a:off x="-6781356" y="3710364"/>
              <a:ext cx="30967" cy="31277"/>
            </a:xfrm>
            <a:custGeom>
              <a:avLst/>
              <a:gdLst>
                <a:gd name="connsiteX0" fmla="*/ 30967 w 30967"/>
                <a:gd name="connsiteY0" fmla="*/ 0 h 31277"/>
                <a:gd name="connsiteX1" fmla="*/ 0 w 30967"/>
                <a:gd name="connsiteY1" fmla="*/ 31012 h 31277"/>
                <a:gd name="connsiteX2" fmla="*/ 1905 w 30967"/>
                <a:gd name="connsiteY2" fmla="*/ 4120 h 31277"/>
                <a:gd name="connsiteX3" fmla="*/ 30967 w 30967"/>
                <a:gd name="connsiteY3" fmla="*/ 0 h 3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7" h="31277">
                  <a:moveTo>
                    <a:pt x="30967" y="0"/>
                  </a:moveTo>
                  <a:cubicBezTo>
                    <a:pt x="30524" y="22949"/>
                    <a:pt x="24632" y="33094"/>
                    <a:pt x="0" y="31012"/>
                  </a:cubicBezTo>
                  <a:lnTo>
                    <a:pt x="1905" y="4120"/>
                  </a:lnTo>
                  <a:lnTo>
                    <a:pt x="309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157D88F-BE57-A726-5A53-B1B8F5B9316D}"/>
                </a:ext>
              </a:extLst>
            </p:cNvPr>
            <p:cNvSpPr/>
            <p:nvPr/>
          </p:nvSpPr>
          <p:spPr>
            <a:xfrm>
              <a:off x="-6799122" y="3041354"/>
              <a:ext cx="35441" cy="26581"/>
            </a:xfrm>
            <a:custGeom>
              <a:avLst/>
              <a:gdLst>
                <a:gd name="connsiteX0" fmla="*/ 35442 w 35441"/>
                <a:gd name="connsiteY0" fmla="*/ 26581 h 26581"/>
                <a:gd name="connsiteX1" fmla="*/ 0 w 35441"/>
                <a:gd name="connsiteY1" fmla="*/ 22196 h 26581"/>
                <a:gd name="connsiteX2" fmla="*/ 44 w 35441"/>
                <a:gd name="connsiteY2" fmla="*/ 0 h 26581"/>
                <a:gd name="connsiteX3" fmla="*/ 31322 w 35441"/>
                <a:gd name="connsiteY3" fmla="*/ 1949 h 26581"/>
                <a:gd name="connsiteX4" fmla="*/ 35442 w 35441"/>
                <a:gd name="connsiteY4" fmla="*/ 26581 h 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26581">
                  <a:moveTo>
                    <a:pt x="35442" y="26581"/>
                  </a:moveTo>
                  <a:lnTo>
                    <a:pt x="0" y="22196"/>
                  </a:lnTo>
                  <a:lnTo>
                    <a:pt x="44" y="0"/>
                  </a:lnTo>
                  <a:lnTo>
                    <a:pt x="31322" y="1949"/>
                  </a:lnTo>
                  <a:lnTo>
                    <a:pt x="35442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C37EA1F-9BC8-767B-4615-3B42FB2B040E}"/>
                </a:ext>
              </a:extLst>
            </p:cNvPr>
            <p:cNvSpPr/>
            <p:nvPr/>
          </p:nvSpPr>
          <p:spPr>
            <a:xfrm>
              <a:off x="-7053655" y="3112238"/>
              <a:ext cx="37407" cy="39872"/>
            </a:xfrm>
            <a:custGeom>
              <a:avLst/>
              <a:gdLst>
                <a:gd name="connsiteX0" fmla="*/ 15434 w 37407"/>
                <a:gd name="connsiteY0" fmla="*/ 39872 h 39872"/>
                <a:gd name="connsiteX1" fmla="*/ 2054 w 37407"/>
                <a:gd name="connsiteY1" fmla="*/ 0 h 39872"/>
                <a:gd name="connsiteX2" fmla="*/ 37407 w 37407"/>
                <a:gd name="connsiteY2" fmla="*/ 24366 h 39872"/>
                <a:gd name="connsiteX3" fmla="*/ 15434 w 37407"/>
                <a:gd name="connsiteY3" fmla="*/ 39872 h 3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7" h="39872">
                  <a:moveTo>
                    <a:pt x="15434" y="39872"/>
                  </a:moveTo>
                  <a:cubicBezTo>
                    <a:pt x="13484" y="23923"/>
                    <a:pt x="-6319" y="17101"/>
                    <a:pt x="2054" y="0"/>
                  </a:cubicBezTo>
                  <a:cubicBezTo>
                    <a:pt x="17649" y="753"/>
                    <a:pt x="27351" y="14443"/>
                    <a:pt x="37407" y="24366"/>
                  </a:cubicBezTo>
                  <a:lnTo>
                    <a:pt x="15434" y="3987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8364961-7C26-5824-F070-E9C78930E84B}"/>
                </a:ext>
              </a:extLst>
            </p:cNvPr>
            <p:cNvSpPr/>
            <p:nvPr/>
          </p:nvSpPr>
          <p:spPr>
            <a:xfrm>
              <a:off x="-6504777" y="3297595"/>
              <a:ext cx="33536" cy="36154"/>
            </a:xfrm>
            <a:custGeom>
              <a:avLst/>
              <a:gdLst>
                <a:gd name="connsiteX0" fmla="*/ 29062 w 33536"/>
                <a:gd name="connsiteY0" fmla="*/ 757 h 36154"/>
                <a:gd name="connsiteX1" fmla="*/ 33537 w 33536"/>
                <a:gd name="connsiteY1" fmla="*/ 31724 h 36154"/>
                <a:gd name="connsiteX2" fmla="*/ 4873 w 33536"/>
                <a:gd name="connsiteY2" fmla="*/ 36155 h 36154"/>
                <a:gd name="connsiteX3" fmla="*/ 0 w 33536"/>
                <a:gd name="connsiteY3" fmla="*/ 27161 h 36154"/>
                <a:gd name="connsiteX4" fmla="*/ 29062 w 33536"/>
                <a:gd name="connsiteY4" fmla="*/ 757 h 3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36" h="36154">
                  <a:moveTo>
                    <a:pt x="29062" y="757"/>
                  </a:moveTo>
                  <a:lnTo>
                    <a:pt x="33537" y="31724"/>
                  </a:lnTo>
                  <a:lnTo>
                    <a:pt x="4873" y="36155"/>
                  </a:lnTo>
                  <a:lnTo>
                    <a:pt x="0" y="27161"/>
                  </a:lnTo>
                  <a:cubicBezTo>
                    <a:pt x="1772" y="21269"/>
                    <a:pt x="23259" y="-4736"/>
                    <a:pt x="29062" y="7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4D832AA-A572-CF89-2E8A-A5FBB0233EC2}"/>
                </a:ext>
              </a:extLst>
            </p:cNvPr>
            <p:cNvSpPr/>
            <p:nvPr/>
          </p:nvSpPr>
          <p:spPr>
            <a:xfrm>
              <a:off x="-7171261" y="3453410"/>
              <a:ext cx="35530" cy="24632"/>
            </a:xfrm>
            <a:custGeom>
              <a:avLst/>
              <a:gdLst>
                <a:gd name="connsiteX0" fmla="*/ 35531 w 35530"/>
                <a:gd name="connsiteY0" fmla="*/ 22107 h 24632"/>
                <a:gd name="connsiteX1" fmla="*/ 4342 w 35530"/>
                <a:gd name="connsiteY1" fmla="*/ 24632 h 24632"/>
                <a:gd name="connsiteX2" fmla="*/ 0 w 35530"/>
                <a:gd name="connsiteY2" fmla="*/ 0 h 24632"/>
                <a:gd name="connsiteX3" fmla="*/ 31322 w 35530"/>
                <a:gd name="connsiteY3" fmla="*/ 1905 h 24632"/>
                <a:gd name="connsiteX4" fmla="*/ 35531 w 35530"/>
                <a:gd name="connsiteY4" fmla="*/ 22107 h 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" h="24632">
                  <a:moveTo>
                    <a:pt x="35531" y="22107"/>
                  </a:moveTo>
                  <a:lnTo>
                    <a:pt x="4342" y="24632"/>
                  </a:lnTo>
                  <a:lnTo>
                    <a:pt x="0" y="0"/>
                  </a:lnTo>
                  <a:lnTo>
                    <a:pt x="31322" y="1905"/>
                  </a:lnTo>
                  <a:lnTo>
                    <a:pt x="35531" y="221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2C503E5-B92B-404A-B700-26E160BF0854}"/>
                </a:ext>
              </a:extLst>
            </p:cNvPr>
            <p:cNvSpPr/>
            <p:nvPr/>
          </p:nvSpPr>
          <p:spPr>
            <a:xfrm>
              <a:off x="-7158564" y="3494257"/>
              <a:ext cx="31141" cy="38764"/>
            </a:xfrm>
            <a:custGeom>
              <a:avLst/>
              <a:gdLst>
                <a:gd name="connsiteX0" fmla="*/ 638 w 31141"/>
                <a:gd name="connsiteY0" fmla="*/ 3456 h 38764"/>
                <a:gd name="connsiteX1" fmla="*/ 20042 w 31141"/>
                <a:gd name="connsiteY1" fmla="*/ 0 h 38764"/>
                <a:gd name="connsiteX2" fmla="*/ 16144 w 31141"/>
                <a:gd name="connsiteY2" fmla="*/ 38765 h 38764"/>
                <a:gd name="connsiteX3" fmla="*/ 638 w 31141"/>
                <a:gd name="connsiteY3" fmla="*/ 3456 h 3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41" h="38764">
                  <a:moveTo>
                    <a:pt x="638" y="3456"/>
                  </a:moveTo>
                  <a:lnTo>
                    <a:pt x="20042" y="0"/>
                  </a:lnTo>
                  <a:cubicBezTo>
                    <a:pt x="41352" y="10456"/>
                    <a:pt x="27397" y="25828"/>
                    <a:pt x="16144" y="38765"/>
                  </a:cubicBezTo>
                  <a:cubicBezTo>
                    <a:pt x="12157" y="38809"/>
                    <a:pt x="-3305" y="7753"/>
                    <a:pt x="638" y="345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EA3F4EB-4EB5-CE43-2D1D-09DACAA54ECD}"/>
                </a:ext>
              </a:extLst>
            </p:cNvPr>
            <p:cNvSpPr/>
            <p:nvPr/>
          </p:nvSpPr>
          <p:spPr>
            <a:xfrm>
              <a:off x="-6582262" y="3597661"/>
              <a:ext cx="31115" cy="37389"/>
            </a:xfrm>
            <a:custGeom>
              <a:avLst/>
              <a:gdLst>
                <a:gd name="connsiteX0" fmla="*/ 13646 w 31115"/>
                <a:gd name="connsiteY0" fmla="*/ 37389 h 37389"/>
                <a:gd name="connsiteX1" fmla="*/ 0 w 31115"/>
                <a:gd name="connsiteY1" fmla="*/ 12978 h 37389"/>
                <a:gd name="connsiteX2" fmla="*/ 13646 w 31115"/>
                <a:gd name="connsiteY2" fmla="*/ 37389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5" h="37389">
                  <a:moveTo>
                    <a:pt x="13646" y="37389"/>
                  </a:moveTo>
                  <a:lnTo>
                    <a:pt x="0" y="12978"/>
                  </a:lnTo>
                  <a:cubicBezTo>
                    <a:pt x="-132" y="-14533"/>
                    <a:pt x="59808" y="5536"/>
                    <a:pt x="13646" y="373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F5D4775-D59A-6673-407A-548DF1C4EAED}"/>
                </a:ext>
              </a:extLst>
            </p:cNvPr>
            <p:cNvSpPr/>
            <p:nvPr/>
          </p:nvSpPr>
          <p:spPr>
            <a:xfrm>
              <a:off x="-7081992" y="3608391"/>
              <a:ext cx="29682" cy="35519"/>
            </a:xfrm>
            <a:custGeom>
              <a:avLst/>
              <a:gdLst>
                <a:gd name="connsiteX0" fmla="*/ 25917 w 29682"/>
                <a:gd name="connsiteY0" fmla="*/ 35520 h 35519"/>
                <a:gd name="connsiteX1" fmla="*/ 0 w 29682"/>
                <a:gd name="connsiteY1" fmla="*/ 19438 h 35519"/>
                <a:gd name="connsiteX2" fmla="*/ 29682 w 29682"/>
                <a:gd name="connsiteY2" fmla="*/ 12039 h 35519"/>
                <a:gd name="connsiteX3" fmla="*/ 25917 w 29682"/>
                <a:gd name="connsiteY3" fmla="*/ 35520 h 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2" h="35519">
                  <a:moveTo>
                    <a:pt x="25917" y="35520"/>
                  </a:moveTo>
                  <a:lnTo>
                    <a:pt x="0" y="19438"/>
                  </a:lnTo>
                  <a:cubicBezTo>
                    <a:pt x="2835" y="-1562"/>
                    <a:pt x="19183" y="-7808"/>
                    <a:pt x="29682" y="12039"/>
                  </a:cubicBezTo>
                  <a:lnTo>
                    <a:pt x="25917" y="355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4BF099E-E25D-54B9-00DD-519EF99461D2}"/>
                </a:ext>
              </a:extLst>
            </p:cNvPr>
            <p:cNvSpPr/>
            <p:nvPr/>
          </p:nvSpPr>
          <p:spPr>
            <a:xfrm>
              <a:off x="-6551452" y="3564166"/>
              <a:ext cx="31434" cy="32330"/>
            </a:xfrm>
            <a:custGeom>
              <a:avLst/>
              <a:gdLst>
                <a:gd name="connsiteX0" fmla="*/ 31435 w 31434"/>
                <a:gd name="connsiteY0" fmla="*/ 0 h 32330"/>
                <a:gd name="connsiteX1" fmla="*/ 22309 w 31434"/>
                <a:gd name="connsiteY1" fmla="*/ 30790 h 32330"/>
                <a:gd name="connsiteX2" fmla="*/ 423 w 31434"/>
                <a:gd name="connsiteY2" fmla="*/ 0 h 32330"/>
                <a:gd name="connsiteX3" fmla="*/ 31435 w 31434"/>
                <a:gd name="connsiteY3" fmla="*/ 0 h 3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4" h="32330">
                  <a:moveTo>
                    <a:pt x="31435" y="0"/>
                  </a:moveTo>
                  <a:lnTo>
                    <a:pt x="22309" y="30790"/>
                  </a:lnTo>
                  <a:cubicBezTo>
                    <a:pt x="9461" y="39252"/>
                    <a:pt x="-2412" y="10588"/>
                    <a:pt x="423" y="0"/>
                  </a:cubicBezTo>
                  <a:lnTo>
                    <a:pt x="3143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747B147F-4DEE-B0A5-95EA-EBD78ED49262}"/>
                </a:ext>
              </a:extLst>
            </p:cNvPr>
            <p:cNvSpPr/>
            <p:nvPr/>
          </p:nvSpPr>
          <p:spPr>
            <a:xfrm>
              <a:off x="-6588907" y="3138513"/>
              <a:ext cx="30058" cy="34872"/>
            </a:xfrm>
            <a:custGeom>
              <a:avLst/>
              <a:gdLst>
                <a:gd name="connsiteX0" fmla="*/ 29018 w 30058"/>
                <a:gd name="connsiteY0" fmla="*/ 350 h 34872"/>
                <a:gd name="connsiteX1" fmla="*/ 6911 w 30058"/>
                <a:gd name="connsiteY1" fmla="*/ 33798 h 34872"/>
                <a:gd name="connsiteX2" fmla="*/ 0 w 30058"/>
                <a:gd name="connsiteY2" fmla="*/ 18071 h 34872"/>
                <a:gd name="connsiteX3" fmla="*/ 29018 w 30058"/>
                <a:gd name="connsiteY3" fmla="*/ 306 h 3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58" h="34872">
                  <a:moveTo>
                    <a:pt x="29018" y="350"/>
                  </a:moveTo>
                  <a:cubicBezTo>
                    <a:pt x="33936" y="12489"/>
                    <a:pt x="20556" y="40709"/>
                    <a:pt x="6911" y="33798"/>
                  </a:cubicBezTo>
                  <a:lnTo>
                    <a:pt x="0" y="18071"/>
                  </a:lnTo>
                  <a:cubicBezTo>
                    <a:pt x="8551" y="10097"/>
                    <a:pt x="15196" y="-2086"/>
                    <a:pt x="29018" y="30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DF7A9F0-8790-A043-AD76-DBD1FB089096}"/>
                </a:ext>
              </a:extLst>
            </p:cNvPr>
            <p:cNvSpPr/>
            <p:nvPr/>
          </p:nvSpPr>
          <p:spPr>
            <a:xfrm>
              <a:off x="-6692707" y="3688168"/>
              <a:ext cx="36193" cy="31011"/>
            </a:xfrm>
            <a:custGeom>
              <a:avLst/>
              <a:gdLst>
                <a:gd name="connsiteX0" fmla="*/ 35353 w 36193"/>
                <a:gd name="connsiteY0" fmla="*/ 4475 h 31011"/>
                <a:gd name="connsiteX1" fmla="*/ 0 w 36193"/>
                <a:gd name="connsiteY1" fmla="*/ 31012 h 31011"/>
                <a:gd name="connsiteX2" fmla="*/ 0 w 36193"/>
                <a:gd name="connsiteY2" fmla="*/ 0 h 31011"/>
                <a:gd name="connsiteX3" fmla="*/ 35353 w 36193"/>
                <a:gd name="connsiteY3" fmla="*/ 4475 h 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3" h="31011">
                  <a:moveTo>
                    <a:pt x="35353" y="4475"/>
                  </a:moveTo>
                  <a:cubicBezTo>
                    <a:pt x="42176" y="13867"/>
                    <a:pt x="5360" y="26005"/>
                    <a:pt x="0" y="31012"/>
                  </a:cubicBezTo>
                  <a:lnTo>
                    <a:pt x="0" y="0"/>
                  </a:lnTo>
                  <a:cubicBezTo>
                    <a:pt x="0" y="0"/>
                    <a:pt x="35353" y="4475"/>
                    <a:pt x="35353" y="44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2BE7263-0756-97DD-ECE7-6599B4A8D99E}"/>
                </a:ext>
              </a:extLst>
            </p:cNvPr>
            <p:cNvSpPr/>
            <p:nvPr/>
          </p:nvSpPr>
          <p:spPr>
            <a:xfrm>
              <a:off x="-6515543" y="3262515"/>
              <a:ext cx="35397" cy="31406"/>
            </a:xfrm>
            <a:custGeom>
              <a:avLst/>
              <a:gdLst>
                <a:gd name="connsiteX0" fmla="*/ 25740 w 35397"/>
                <a:gd name="connsiteY0" fmla="*/ 1192 h 31406"/>
                <a:gd name="connsiteX1" fmla="*/ 35398 w 35397"/>
                <a:gd name="connsiteY1" fmla="*/ 18072 h 31406"/>
                <a:gd name="connsiteX2" fmla="*/ 0 w 35397"/>
                <a:gd name="connsiteY2" fmla="*/ 31407 h 31406"/>
                <a:gd name="connsiteX3" fmla="*/ 620 w 35397"/>
                <a:gd name="connsiteY3" fmla="*/ 5490 h 31406"/>
                <a:gd name="connsiteX4" fmla="*/ 25784 w 35397"/>
                <a:gd name="connsiteY4" fmla="*/ 1237 h 3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97" h="31406">
                  <a:moveTo>
                    <a:pt x="25740" y="1192"/>
                  </a:moveTo>
                  <a:cubicBezTo>
                    <a:pt x="26936" y="1901"/>
                    <a:pt x="32695" y="14793"/>
                    <a:pt x="35398" y="18072"/>
                  </a:cubicBezTo>
                  <a:lnTo>
                    <a:pt x="0" y="31407"/>
                  </a:lnTo>
                  <a:lnTo>
                    <a:pt x="620" y="5490"/>
                  </a:lnTo>
                  <a:cubicBezTo>
                    <a:pt x="7177" y="2876"/>
                    <a:pt x="19670" y="-2396"/>
                    <a:pt x="25784" y="123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E0AC98C-A0AB-7F11-E457-405D7F9FE091}"/>
                </a:ext>
              </a:extLst>
            </p:cNvPr>
            <p:cNvSpPr/>
            <p:nvPr/>
          </p:nvSpPr>
          <p:spPr>
            <a:xfrm>
              <a:off x="-7140334" y="3227468"/>
              <a:ext cx="31342" cy="35397"/>
            </a:xfrm>
            <a:custGeom>
              <a:avLst/>
              <a:gdLst>
                <a:gd name="connsiteX0" fmla="*/ 31141 w 31342"/>
                <a:gd name="connsiteY0" fmla="*/ 0 h 35397"/>
                <a:gd name="connsiteX1" fmla="*/ 20065 w 31342"/>
                <a:gd name="connsiteY1" fmla="*/ 35398 h 35397"/>
                <a:gd name="connsiteX2" fmla="*/ 129 w 31342"/>
                <a:gd name="connsiteY2" fmla="*/ 0 h 35397"/>
                <a:gd name="connsiteX3" fmla="*/ 31141 w 31342"/>
                <a:gd name="connsiteY3" fmla="*/ 0 h 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2" h="35397">
                  <a:moveTo>
                    <a:pt x="31141" y="0"/>
                  </a:moveTo>
                  <a:cubicBezTo>
                    <a:pt x="32514" y="12803"/>
                    <a:pt x="26666" y="24854"/>
                    <a:pt x="20065" y="35398"/>
                  </a:cubicBezTo>
                  <a:cubicBezTo>
                    <a:pt x="12888" y="23790"/>
                    <a:pt x="-1510" y="14487"/>
                    <a:pt x="129" y="0"/>
                  </a:cubicBezTo>
                  <a:lnTo>
                    <a:pt x="3114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43DC1C64-BD08-DE08-A64B-D30585D8067E}"/>
                </a:ext>
              </a:extLst>
            </p:cNvPr>
            <p:cNvSpPr/>
            <p:nvPr/>
          </p:nvSpPr>
          <p:spPr>
            <a:xfrm>
              <a:off x="-6516336" y="3483143"/>
              <a:ext cx="36235" cy="23169"/>
            </a:xfrm>
            <a:custGeom>
              <a:avLst/>
              <a:gdLst>
                <a:gd name="connsiteX0" fmla="*/ 36236 w 36235"/>
                <a:gd name="connsiteY0" fmla="*/ 1279 h 23169"/>
                <a:gd name="connsiteX1" fmla="*/ 32071 w 36235"/>
                <a:gd name="connsiteY1" fmla="*/ 21437 h 23169"/>
                <a:gd name="connsiteX2" fmla="*/ 36236 w 36235"/>
                <a:gd name="connsiteY2" fmla="*/ 1279 h 2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35" h="23169">
                  <a:moveTo>
                    <a:pt x="36236" y="1279"/>
                  </a:moveTo>
                  <a:lnTo>
                    <a:pt x="32071" y="21437"/>
                  </a:lnTo>
                  <a:cubicBezTo>
                    <a:pt x="-14003" y="31715"/>
                    <a:pt x="-8510" y="-7448"/>
                    <a:pt x="36236" y="12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758FEED-77D4-C96C-26FD-B8BA8A21CF79}"/>
                </a:ext>
              </a:extLst>
            </p:cNvPr>
            <p:cNvSpPr/>
            <p:nvPr/>
          </p:nvSpPr>
          <p:spPr>
            <a:xfrm>
              <a:off x="-6493391" y="3351470"/>
              <a:ext cx="30878" cy="29328"/>
            </a:xfrm>
            <a:custGeom>
              <a:avLst/>
              <a:gdLst>
                <a:gd name="connsiteX0" fmla="*/ 0 w 30878"/>
                <a:gd name="connsiteY0" fmla="*/ 26581 h 29328"/>
                <a:gd name="connsiteX1" fmla="*/ 0 w 30878"/>
                <a:gd name="connsiteY1" fmla="*/ 0 h 29328"/>
                <a:gd name="connsiteX2" fmla="*/ 22417 w 30878"/>
                <a:gd name="connsiteY2" fmla="*/ 1949 h 29328"/>
                <a:gd name="connsiteX3" fmla="*/ 30879 w 30878"/>
                <a:gd name="connsiteY3" fmla="*/ 24455 h 29328"/>
                <a:gd name="connsiteX4" fmla="*/ 21841 w 30878"/>
                <a:gd name="connsiteY4" fmla="*/ 29328 h 29328"/>
                <a:gd name="connsiteX5" fmla="*/ 0 w 30878"/>
                <a:gd name="connsiteY5" fmla="*/ 26581 h 2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8" h="29328">
                  <a:moveTo>
                    <a:pt x="0" y="26581"/>
                  </a:moveTo>
                  <a:lnTo>
                    <a:pt x="0" y="0"/>
                  </a:lnTo>
                  <a:lnTo>
                    <a:pt x="22417" y="1949"/>
                  </a:lnTo>
                  <a:lnTo>
                    <a:pt x="30879" y="24455"/>
                  </a:lnTo>
                  <a:lnTo>
                    <a:pt x="21841" y="29328"/>
                  </a:lnTo>
                  <a:lnTo>
                    <a:pt x="0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EC378E4-EB92-A304-3976-D2442F311CFB}"/>
                </a:ext>
              </a:extLst>
            </p:cNvPr>
            <p:cNvSpPr/>
            <p:nvPr/>
          </p:nvSpPr>
          <p:spPr>
            <a:xfrm>
              <a:off x="-6927554" y="3050436"/>
              <a:ext cx="26049" cy="35220"/>
            </a:xfrm>
            <a:custGeom>
              <a:avLst/>
              <a:gdLst>
                <a:gd name="connsiteX0" fmla="*/ 21487 w 26049"/>
                <a:gd name="connsiteY0" fmla="*/ 443 h 35220"/>
                <a:gd name="connsiteX1" fmla="*/ 26050 w 26049"/>
                <a:gd name="connsiteY1" fmla="*/ 25828 h 35220"/>
                <a:gd name="connsiteX2" fmla="*/ 0 w 26049"/>
                <a:gd name="connsiteY2" fmla="*/ 35220 h 35220"/>
                <a:gd name="connsiteX3" fmla="*/ 4652 w 26049"/>
                <a:gd name="connsiteY3" fmla="*/ 0 h 35220"/>
                <a:gd name="connsiteX4" fmla="*/ 21487 w 26049"/>
                <a:gd name="connsiteY4" fmla="*/ 443 h 3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" h="35220">
                  <a:moveTo>
                    <a:pt x="21487" y="443"/>
                  </a:moveTo>
                  <a:lnTo>
                    <a:pt x="26050" y="25828"/>
                  </a:lnTo>
                  <a:lnTo>
                    <a:pt x="0" y="35220"/>
                  </a:lnTo>
                  <a:lnTo>
                    <a:pt x="4652" y="0"/>
                  </a:lnTo>
                  <a:lnTo>
                    <a:pt x="21487" y="44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F42B0E78-2F6D-A07E-0685-01B921C1E708}"/>
                </a:ext>
              </a:extLst>
            </p:cNvPr>
            <p:cNvSpPr/>
            <p:nvPr/>
          </p:nvSpPr>
          <p:spPr>
            <a:xfrm>
              <a:off x="-7171217" y="3311643"/>
              <a:ext cx="29062" cy="26315"/>
            </a:xfrm>
            <a:custGeom>
              <a:avLst/>
              <a:gdLst>
                <a:gd name="connsiteX0" fmla="*/ 26360 w 29062"/>
                <a:gd name="connsiteY0" fmla="*/ 26316 h 26315"/>
                <a:gd name="connsiteX1" fmla="*/ 1949 w 29062"/>
                <a:gd name="connsiteY1" fmla="*/ 22417 h 26315"/>
                <a:gd name="connsiteX2" fmla="*/ 0 w 29062"/>
                <a:gd name="connsiteY2" fmla="*/ 0 h 26315"/>
                <a:gd name="connsiteX3" fmla="*/ 29063 w 29062"/>
                <a:gd name="connsiteY3" fmla="*/ 4297 h 26315"/>
                <a:gd name="connsiteX4" fmla="*/ 26360 w 29062"/>
                <a:gd name="connsiteY4" fmla="*/ 26316 h 2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62" h="26315">
                  <a:moveTo>
                    <a:pt x="26360" y="26316"/>
                  </a:moveTo>
                  <a:lnTo>
                    <a:pt x="1949" y="22417"/>
                  </a:lnTo>
                  <a:lnTo>
                    <a:pt x="0" y="0"/>
                  </a:lnTo>
                  <a:lnTo>
                    <a:pt x="29063" y="4297"/>
                  </a:lnTo>
                  <a:lnTo>
                    <a:pt x="26360" y="2631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1A81E56-CB10-147E-C3DE-35435EC99DEE}"/>
                </a:ext>
              </a:extLst>
            </p:cNvPr>
            <p:cNvSpPr/>
            <p:nvPr/>
          </p:nvSpPr>
          <p:spPr>
            <a:xfrm>
              <a:off x="-6958566" y="3010431"/>
              <a:ext cx="106281" cy="22018"/>
            </a:xfrm>
            <a:custGeom>
              <a:avLst/>
              <a:gdLst>
                <a:gd name="connsiteX0" fmla="*/ 106281 w 106281"/>
                <a:gd name="connsiteY0" fmla="*/ 0 h 22018"/>
                <a:gd name="connsiteX1" fmla="*/ 32164 w 106281"/>
                <a:gd name="connsiteY1" fmla="*/ 21044 h 22018"/>
                <a:gd name="connsiteX2" fmla="*/ 0 w 106281"/>
                <a:gd name="connsiteY2" fmla="*/ 22018 h 22018"/>
                <a:gd name="connsiteX3" fmla="*/ 48555 w 106281"/>
                <a:gd name="connsiteY3" fmla="*/ 6424 h 22018"/>
                <a:gd name="connsiteX4" fmla="*/ 106281 w 106281"/>
                <a:gd name="connsiteY4" fmla="*/ 0 h 2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1" h="22018">
                  <a:moveTo>
                    <a:pt x="106281" y="0"/>
                  </a:moveTo>
                  <a:lnTo>
                    <a:pt x="32164" y="21044"/>
                  </a:lnTo>
                  <a:lnTo>
                    <a:pt x="0" y="22018"/>
                  </a:lnTo>
                  <a:lnTo>
                    <a:pt x="48555" y="6424"/>
                  </a:lnTo>
                  <a:lnTo>
                    <a:pt x="10628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5BAAE4E-993F-A0B3-DBA8-9FAB47B6F59F}"/>
                </a:ext>
              </a:extLst>
            </p:cNvPr>
            <p:cNvSpPr/>
            <p:nvPr/>
          </p:nvSpPr>
          <p:spPr>
            <a:xfrm>
              <a:off x="-6744732" y="3043161"/>
              <a:ext cx="24955" cy="31552"/>
            </a:xfrm>
            <a:custGeom>
              <a:avLst/>
              <a:gdLst>
                <a:gd name="connsiteX0" fmla="*/ 24955 w 24955"/>
                <a:gd name="connsiteY0" fmla="*/ 3155 h 31552"/>
                <a:gd name="connsiteX1" fmla="*/ 23405 w 24955"/>
                <a:gd name="connsiteY1" fmla="*/ 29426 h 31552"/>
                <a:gd name="connsiteX2" fmla="*/ 3114 w 24955"/>
                <a:gd name="connsiteY2" fmla="*/ 31553 h 31552"/>
                <a:gd name="connsiteX3" fmla="*/ 24955 w 24955"/>
                <a:gd name="connsiteY3" fmla="*/ 3155 h 3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5" h="31552">
                  <a:moveTo>
                    <a:pt x="24955" y="3155"/>
                  </a:moveTo>
                  <a:lnTo>
                    <a:pt x="23405" y="29426"/>
                  </a:lnTo>
                  <a:lnTo>
                    <a:pt x="3114" y="31553"/>
                  </a:lnTo>
                  <a:cubicBezTo>
                    <a:pt x="-6632" y="25483"/>
                    <a:pt x="8120" y="-10756"/>
                    <a:pt x="24955" y="315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CB8ECB1-B625-6393-BCC1-6C58B96A8B0A}"/>
                </a:ext>
              </a:extLst>
            </p:cNvPr>
            <p:cNvSpPr/>
            <p:nvPr/>
          </p:nvSpPr>
          <p:spPr>
            <a:xfrm>
              <a:off x="-6883296" y="3036924"/>
              <a:ext cx="26625" cy="26625"/>
            </a:xfrm>
            <a:custGeom>
              <a:avLst/>
              <a:gdLst>
                <a:gd name="connsiteX0" fmla="*/ 26626 w 26625"/>
                <a:gd name="connsiteY0" fmla="*/ 0 h 26625"/>
                <a:gd name="connsiteX1" fmla="*/ 26626 w 26625"/>
                <a:gd name="connsiteY1" fmla="*/ 26626 h 26625"/>
                <a:gd name="connsiteX2" fmla="*/ 0 w 26625"/>
                <a:gd name="connsiteY2" fmla="*/ 26581 h 26625"/>
                <a:gd name="connsiteX3" fmla="*/ 4209 w 26625"/>
                <a:gd name="connsiteY3" fmla="*/ 1949 h 26625"/>
                <a:gd name="connsiteX4" fmla="*/ 26626 w 26625"/>
                <a:gd name="connsiteY4" fmla="*/ 0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" h="26625">
                  <a:moveTo>
                    <a:pt x="26626" y="0"/>
                  </a:moveTo>
                  <a:lnTo>
                    <a:pt x="26626" y="26626"/>
                  </a:lnTo>
                  <a:lnTo>
                    <a:pt x="0" y="26581"/>
                  </a:lnTo>
                  <a:lnTo>
                    <a:pt x="4209" y="1949"/>
                  </a:lnTo>
                  <a:lnTo>
                    <a:pt x="2662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57185B4-5DB2-2D0B-0BE6-D24EE284E44C}"/>
                </a:ext>
              </a:extLst>
            </p:cNvPr>
            <p:cNvSpPr/>
            <p:nvPr/>
          </p:nvSpPr>
          <p:spPr>
            <a:xfrm>
              <a:off x="-6838994" y="3036924"/>
              <a:ext cx="22195" cy="31055"/>
            </a:xfrm>
            <a:custGeom>
              <a:avLst/>
              <a:gdLst>
                <a:gd name="connsiteX0" fmla="*/ 0 w 22195"/>
                <a:gd name="connsiteY0" fmla="*/ 0 h 31055"/>
                <a:gd name="connsiteX1" fmla="*/ 22195 w 22195"/>
                <a:gd name="connsiteY1" fmla="*/ 0 h 31055"/>
                <a:gd name="connsiteX2" fmla="*/ 22195 w 22195"/>
                <a:gd name="connsiteY2" fmla="*/ 31056 h 31055"/>
                <a:gd name="connsiteX3" fmla="*/ 0 w 22195"/>
                <a:gd name="connsiteY3" fmla="*/ 31056 h 3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" h="31055">
                  <a:moveTo>
                    <a:pt x="0" y="0"/>
                  </a:moveTo>
                  <a:lnTo>
                    <a:pt x="22195" y="0"/>
                  </a:lnTo>
                  <a:lnTo>
                    <a:pt x="22195" y="31056"/>
                  </a:lnTo>
                  <a:lnTo>
                    <a:pt x="0" y="3105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448B1DE-D09D-6C3D-AB4A-4AFE08A9DAD2}"/>
                </a:ext>
              </a:extLst>
            </p:cNvPr>
            <p:cNvSpPr/>
            <p:nvPr/>
          </p:nvSpPr>
          <p:spPr>
            <a:xfrm>
              <a:off x="-6657252" y="3075371"/>
              <a:ext cx="22658" cy="41208"/>
            </a:xfrm>
            <a:custGeom>
              <a:avLst/>
              <a:gdLst>
                <a:gd name="connsiteX0" fmla="*/ 17397 w 22658"/>
                <a:gd name="connsiteY0" fmla="*/ 1647 h 41208"/>
                <a:gd name="connsiteX1" fmla="*/ 15492 w 22658"/>
                <a:gd name="connsiteY1" fmla="*/ 41209 h 41208"/>
                <a:gd name="connsiteX2" fmla="*/ 1980 w 22658"/>
                <a:gd name="connsiteY2" fmla="*/ 32481 h 41208"/>
                <a:gd name="connsiteX3" fmla="*/ 17441 w 22658"/>
                <a:gd name="connsiteY3" fmla="*/ 1602 h 4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8" h="41208">
                  <a:moveTo>
                    <a:pt x="17397" y="1647"/>
                  </a:moveTo>
                  <a:cubicBezTo>
                    <a:pt x="20941" y="14317"/>
                    <a:pt x="28118" y="31019"/>
                    <a:pt x="15492" y="41209"/>
                  </a:cubicBezTo>
                  <a:cubicBezTo>
                    <a:pt x="11992" y="37443"/>
                    <a:pt x="4550" y="36513"/>
                    <a:pt x="1980" y="32481"/>
                  </a:cubicBezTo>
                  <a:cubicBezTo>
                    <a:pt x="-3602" y="23709"/>
                    <a:pt x="2955" y="-7346"/>
                    <a:pt x="17441" y="160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6ACBBB9-8499-25B3-A58A-4FF70BEBE9E1}"/>
                </a:ext>
              </a:extLst>
            </p:cNvPr>
            <p:cNvSpPr/>
            <p:nvPr/>
          </p:nvSpPr>
          <p:spPr>
            <a:xfrm>
              <a:off x="-6701211" y="3058856"/>
              <a:ext cx="25924" cy="35660"/>
            </a:xfrm>
            <a:custGeom>
              <a:avLst/>
              <a:gdLst>
                <a:gd name="connsiteX0" fmla="*/ 5225 w 25924"/>
                <a:gd name="connsiteY0" fmla="*/ 5845 h 35660"/>
                <a:gd name="connsiteX1" fmla="*/ 15016 w 25924"/>
                <a:gd name="connsiteY1" fmla="*/ 35661 h 35660"/>
                <a:gd name="connsiteX2" fmla="*/ 5225 w 25924"/>
                <a:gd name="connsiteY2" fmla="*/ 5845 h 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24" h="35660">
                  <a:moveTo>
                    <a:pt x="5225" y="5845"/>
                  </a:moveTo>
                  <a:cubicBezTo>
                    <a:pt x="24453" y="-14091"/>
                    <a:pt x="35351" y="22281"/>
                    <a:pt x="15016" y="35661"/>
                  </a:cubicBezTo>
                  <a:cubicBezTo>
                    <a:pt x="-47" y="33623"/>
                    <a:pt x="-4654" y="16124"/>
                    <a:pt x="5225" y="584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C8D20D6-CFC3-DAD1-8A48-9D8DF1152350}"/>
                </a:ext>
              </a:extLst>
            </p:cNvPr>
            <p:cNvSpPr/>
            <p:nvPr/>
          </p:nvSpPr>
          <p:spPr>
            <a:xfrm>
              <a:off x="-7112919" y="3572982"/>
              <a:ext cx="30528" cy="26383"/>
            </a:xfrm>
            <a:custGeom>
              <a:avLst/>
              <a:gdLst>
                <a:gd name="connsiteX0" fmla="*/ 30262 w 30528"/>
                <a:gd name="connsiteY0" fmla="*/ 0 h 26383"/>
                <a:gd name="connsiteX1" fmla="*/ 30528 w 30528"/>
                <a:gd name="connsiteY1" fmla="*/ 24543 h 26383"/>
                <a:gd name="connsiteX2" fmla="*/ 30262 w 30528"/>
                <a:gd name="connsiteY2" fmla="*/ 0 h 2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28" h="26383">
                  <a:moveTo>
                    <a:pt x="30262" y="0"/>
                  </a:moveTo>
                  <a:lnTo>
                    <a:pt x="30528" y="24543"/>
                  </a:lnTo>
                  <a:cubicBezTo>
                    <a:pt x="-14616" y="33670"/>
                    <a:pt x="-5401" y="6202"/>
                    <a:pt x="30262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8E35C87-6FD1-DE50-AEBD-879E4CA45BFE}"/>
                </a:ext>
              </a:extLst>
            </p:cNvPr>
            <p:cNvSpPr/>
            <p:nvPr/>
          </p:nvSpPr>
          <p:spPr>
            <a:xfrm>
              <a:off x="-6564275" y="3169875"/>
              <a:ext cx="35747" cy="39739"/>
            </a:xfrm>
            <a:custGeom>
              <a:avLst/>
              <a:gdLst>
                <a:gd name="connsiteX0" fmla="*/ 35398 w 35747"/>
                <a:gd name="connsiteY0" fmla="*/ 0 h 39739"/>
                <a:gd name="connsiteX1" fmla="*/ 15506 w 35747"/>
                <a:gd name="connsiteY1" fmla="*/ 39739 h 39739"/>
                <a:gd name="connsiteX2" fmla="*/ 0 w 35747"/>
                <a:gd name="connsiteY2" fmla="*/ 22196 h 39739"/>
                <a:gd name="connsiteX3" fmla="*/ 35442 w 35747"/>
                <a:gd name="connsiteY3" fmla="*/ 0 h 3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47" h="39739">
                  <a:moveTo>
                    <a:pt x="35398" y="0"/>
                  </a:moveTo>
                  <a:cubicBezTo>
                    <a:pt x="37746" y="17455"/>
                    <a:pt x="27955" y="29239"/>
                    <a:pt x="15506" y="39739"/>
                  </a:cubicBezTo>
                  <a:lnTo>
                    <a:pt x="0" y="22196"/>
                  </a:lnTo>
                  <a:lnTo>
                    <a:pt x="3544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10076C7-4BB0-C2CB-4553-0F29FCFB78D5}"/>
                </a:ext>
              </a:extLst>
            </p:cNvPr>
            <p:cNvSpPr/>
            <p:nvPr/>
          </p:nvSpPr>
          <p:spPr>
            <a:xfrm>
              <a:off x="-6652888" y="3661488"/>
              <a:ext cx="33217" cy="26647"/>
            </a:xfrm>
            <a:custGeom>
              <a:avLst/>
              <a:gdLst>
                <a:gd name="connsiteX0" fmla="*/ 30532 w 33217"/>
                <a:gd name="connsiteY0" fmla="*/ 21851 h 26647"/>
                <a:gd name="connsiteX1" fmla="*/ 584 w 33217"/>
                <a:gd name="connsiteY1" fmla="*/ 11928 h 26647"/>
                <a:gd name="connsiteX2" fmla="*/ 30532 w 33217"/>
                <a:gd name="connsiteY2" fmla="*/ 21851 h 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7" h="26647">
                  <a:moveTo>
                    <a:pt x="30532" y="21851"/>
                  </a:moveTo>
                  <a:cubicBezTo>
                    <a:pt x="26855" y="27256"/>
                    <a:pt x="-4644" y="32307"/>
                    <a:pt x="584" y="11928"/>
                  </a:cubicBezTo>
                  <a:cubicBezTo>
                    <a:pt x="6520" y="-11109"/>
                    <a:pt x="43336" y="3112"/>
                    <a:pt x="30532" y="218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7C03C7F-513C-F46A-5561-97D7BB8C6A7E}"/>
                </a:ext>
              </a:extLst>
            </p:cNvPr>
            <p:cNvSpPr/>
            <p:nvPr/>
          </p:nvSpPr>
          <p:spPr>
            <a:xfrm>
              <a:off x="-6528833" y="3528724"/>
              <a:ext cx="31162" cy="30878"/>
            </a:xfrm>
            <a:custGeom>
              <a:avLst/>
              <a:gdLst>
                <a:gd name="connsiteX0" fmla="*/ 31012 w 31162"/>
                <a:gd name="connsiteY0" fmla="*/ 0 h 30878"/>
                <a:gd name="connsiteX1" fmla="*/ 15506 w 31162"/>
                <a:gd name="connsiteY1" fmla="*/ 30879 h 30878"/>
                <a:gd name="connsiteX2" fmla="*/ 0 w 31162"/>
                <a:gd name="connsiteY2" fmla="*/ 0 h 30878"/>
                <a:gd name="connsiteX3" fmla="*/ 31012 w 31162"/>
                <a:gd name="connsiteY3" fmla="*/ 0 h 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2" h="30878">
                  <a:moveTo>
                    <a:pt x="31012" y="0"/>
                  </a:moveTo>
                  <a:cubicBezTo>
                    <a:pt x="32341" y="12803"/>
                    <a:pt x="24676" y="23081"/>
                    <a:pt x="15506" y="30879"/>
                  </a:cubicBezTo>
                  <a:lnTo>
                    <a:pt x="0" y="0"/>
                  </a:ln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ABEA05-F1A6-DA03-1394-5DD99221C971}"/>
                </a:ext>
              </a:extLst>
            </p:cNvPr>
            <p:cNvSpPr/>
            <p:nvPr/>
          </p:nvSpPr>
          <p:spPr>
            <a:xfrm>
              <a:off x="-7140205" y="3537496"/>
              <a:ext cx="35120" cy="35486"/>
            </a:xfrm>
            <a:custGeom>
              <a:avLst/>
              <a:gdLst>
                <a:gd name="connsiteX0" fmla="*/ 13335 w 35120"/>
                <a:gd name="connsiteY0" fmla="*/ 35486 h 35486"/>
                <a:gd name="connsiteX1" fmla="*/ 0 w 35120"/>
                <a:gd name="connsiteY1" fmla="*/ 8949 h 35486"/>
                <a:gd name="connsiteX2" fmla="*/ 28708 w 35120"/>
                <a:gd name="connsiteY2" fmla="*/ 0 h 35486"/>
                <a:gd name="connsiteX3" fmla="*/ 13335 w 35120"/>
                <a:gd name="connsiteY3" fmla="*/ 35442 h 3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0" h="35486">
                  <a:moveTo>
                    <a:pt x="13335" y="35486"/>
                  </a:moveTo>
                  <a:lnTo>
                    <a:pt x="0" y="8949"/>
                  </a:lnTo>
                  <a:lnTo>
                    <a:pt x="28708" y="0"/>
                  </a:lnTo>
                  <a:cubicBezTo>
                    <a:pt x="45853" y="12981"/>
                    <a:pt x="24411" y="27999"/>
                    <a:pt x="13335" y="3544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1751D7B-7A80-1E39-CF58-D22D817AE55C}"/>
                </a:ext>
              </a:extLst>
            </p:cNvPr>
            <p:cNvSpPr/>
            <p:nvPr/>
          </p:nvSpPr>
          <p:spPr>
            <a:xfrm>
              <a:off x="-6505398" y="3435201"/>
              <a:ext cx="34113" cy="22911"/>
            </a:xfrm>
            <a:custGeom>
              <a:avLst/>
              <a:gdLst>
                <a:gd name="connsiteX0" fmla="*/ 34114 w 34113"/>
                <a:gd name="connsiteY0" fmla="*/ 489 h 22911"/>
                <a:gd name="connsiteX1" fmla="*/ 29019 w 34113"/>
                <a:gd name="connsiteY1" fmla="*/ 21931 h 22911"/>
                <a:gd name="connsiteX2" fmla="*/ 34114 w 34113"/>
                <a:gd name="connsiteY2" fmla="*/ 489 h 2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3" h="22911">
                  <a:moveTo>
                    <a:pt x="34114" y="489"/>
                  </a:moveTo>
                  <a:lnTo>
                    <a:pt x="29019" y="21931"/>
                  </a:lnTo>
                  <a:cubicBezTo>
                    <a:pt x="-17277" y="28975"/>
                    <a:pt x="-2613" y="-4385"/>
                    <a:pt x="34114" y="4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3E853B9-16BC-F688-D17C-E80A1F1290E7}"/>
                </a:ext>
              </a:extLst>
            </p:cNvPr>
            <p:cNvSpPr/>
            <p:nvPr/>
          </p:nvSpPr>
          <p:spPr>
            <a:xfrm>
              <a:off x="-6499043" y="3395817"/>
              <a:ext cx="35623" cy="22758"/>
            </a:xfrm>
            <a:custGeom>
              <a:avLst/>
              <a:gdLst>
                <a:gd name="connsiteX0" fmla="*/ 31923 w 35623"/>
                <a:gd name="connsiteY0" fmla="*/ 21974 h 22758"/>
                <a:gd name="connsiteX1" fmla="*/ 1221 w 35623"/>
                <a:gd name="connsiteY1" fmla="*/ 0 h 22758"/>
                <a:gd name="connsiteX2" fmla="*/ 32410 w 35623"/>
                <a:gd name="connsiteY2" fmla="*/ 2038 h 22758"/>
                <a:gd name="connsiteX3" fmla="*/ 31923 w 35623"/>
                <a:gd name="connsiteY3" fmla="*/ 21974 h 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23" h="22758">
                  <a:moveTo>
                    <a:pt x="31923" y="21974"/>
                  </a:moveTo>
                  <a:cubicBezTo>
                    <a:pt x="26739" y="25784"/>
                    <a:pt x="-6753" y="15284"/>
                    <a:pt x="1221" y="0"/>
                  </a:cubicBezTo>
                  <a:lnTo>
                    <a:pt x="32410" y="2038"/>
                  </a:lnTo>
                  <a:cubicBezTo>
                    <a:pt x="39366" y="4873"/>
                    <a:pt x="33031" y="21176"/>
                    <a:pt x="31923" y="2197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9A651EC-FD5F-482E-4715-534B6A1ED60D}"/>
                </a:ext>
              </a:extLst>
            </p:cNvPr>
            <p:cNvSpPr/>
            <p:nvPr/>
          </p:nvSpPr>
          <p:spPr>
            <a:xfrm>
              <a:off x="-6466899" y="3268559"/>
              <a:ext cx="22239" cy="109537"/>
            </a:xfrm>
            <a:custGeom>
              <a:avLst/>
              <a:gdLst>
                <a:gd name="connsiteX0" fmla="*/ 22240 w 22239"/>
                <a:gd name="connsiteY0" fmla="*/ 109537 h 109537"/>
                <a:gd name="connsiteX1" fmla="*/ 16658 w 22239"/>
                <a:gd name="connsiteY1" fmla="*/ 55311 h 109537"/>
                <a:gd name="connsiteX2" fmla="*/ 0 w 22239"/>
                <a:gd name="connsiteY2" fmla="*/ 1085 h 109537"/>
                <a:gd name="connsiteX3" fmla="*/ 12759 w 22239"/>
                <a:gd name="connsiteY3" fmla="*/ 19338 h 109537"/>
                <a:gd name="connsiteX4" fmla="*/ 22240 w 22239"/>
                <a:gd name="connsiteY4" fmla="*/ 45299 h 109537"/>
                <a:gd name="connsiteX5" fmla="*/ 22240 w 22239"/>
                <a:gd name="connsiteY5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39" h="109537">
                  <a:moveTo>
                    <a:pt x="22240" y="109537"/>
                  </a:moveTo>
                  <a:lnTo>
                    <a:pt x="16658" y="55311"/>
                  </a:lnTo>
                  <a:lnTo>
                    <a:pt x="0" y="1085"/>
                  </a:lnTo>
                  <a:cubicBezTo>
                    <a:pt x="4475" y="-5162"/>
                    <a:pt x="12050" y="17521"/>
                    <a:pt x="12759" y="19338"/>
                  </a:cubicBezTo>
                  <a:cubicBezTo>
                    <a:pt x="14709" y="24477"/>
                    <a:pt x="22240" y="42552"/>
                    <a:pt x="22240" y="45299"/>
                  </a:cubicBezTo>
                  <a:lnTo>
                    <a:pt x="22240" y="1095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4CBE795-369C-98D8-9A37-E155651FDC8D}"/>
                </a:ext>
              </a:extLst>
            </p:cNvPr>
            <p:cNvSpPr/>
            <p:nvPr/>
          </p:nvSpPr>
          <p:spPr>
            <a:xfrm>
              <a:off x="-7005349" y="3666017"/>
              <a:ext cx="25074" cy="31011"/>
            </a:xfrm>
            <a:custGeom>
              <a:avLst/>
              <a:gdLst>
                <a:gd name="connsiteX0" fmla="*/ 24588 w 25074"/>
                <a:gd name="connsiteY0" fmla="*/ 31012 h 31011"/>
                <a:gd name="connsiteX1" fmla="*/ 0 w 25074"/>
                <a:gd name="connsiteY1" fmla="*/ 22240 h 31011"/>
                <a:gd name="connsiteX2" fmla="*/ 6956 w 25074"/>
                <a:gd name="connsiteY2" fmla="*/ 0 h 31011"/>
                <a:gd name="connsiteX3" fmla="*/ 24588 w 25074"/>
                <a:gd name="connsiteY3" fmla="*/ 30967 h 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" h="31011">
                  <a:moveTo>
                    <a:pt x="24588" y="31012"/>
                  </a:moveTo>
                  <a:lnTo>
                    <a:pt x="0" y="22240"/>
                  </a:lnTo>
                  <a:lnTo>
                    <a:pt x="6956" y="0"/>
                  </a:lnTo>
                  <a:cubicBezTo>
                    <a:pt x="24101" y="266"/>
                    <a:pt x="26316" y="17234"/>
                    <a:pt x="24588" y="3096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B053DE0-7AFD-FB0F-3AE3-1EAAA3F758BB}"/>
                </a:ext>
              </a:extLst>
            </p:cNvPr>
            <p:cNvSpPr/>
            <p:nvPr/>
          </p:nvSpPr>
          <p:spPr>
            <a:xfrm>
              <a:off x="-6457418" y="3395817"/>
              <a:ext cx="13446" cy="106281"/>
            </a:xfrm>
            <a:custGeom>
              <a:avLst/>
              <a:gdLst>
                <a:gd name="connsiteX0" fmla="*/ 3854 w 13446"/>
                <a:gd name="connsiteY0" fmla="*/ 106281 h 106281"/>
                <a:gd name="connsiteX1" fmla="*/ 0 w 13446"/>
                <a:gd name="connsiteY1" fmla="*/ 91396 h 106281"/>
                <a:gd name="connsiteX2" fmla="*/ 12715 w 13446"/>
                <a:gd name="connsiteY2" fmla="*/ 0 h 106281"/>
                <a:gd name="connsiteX3" fmla="*/ 3854 w 13446"/>
                <a:gd name="connsiteY3" fmla="*/ 106281 h 1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46" h="106281">
                  <a:moveTo>
                    <a:pt x="3854" y="106281"/>
                  </a:moveTo>
                  <a:lnTo>
                    <a:pt x="0" y="91396"/>
                  </a:lnTo>
                  <a:lnTo>
                    <a:pt x="12715" y="0"/>
                  </a:lnTo>
                  <a:cubicBezTo>
                    <a:pt x="15639" y="36062"/>
                    <a:pt x="9215" y="70928"/>
                    <a:pt x="3854" y="106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55E7EC5-BCAA-0449-027D-B7C2A04D463A}"/>
                </a:ext>
              </a:extLst>
            </p:cNvPr>
            <p:cNvSpPr/>
            <p:nvPr/>
          </p:nvSpPr>
          <p:spPr>
            <a:xfrm>
              <a:off x="-5518696" y="4829820"/>
              <a:ext cx="395181" cy="316462"/>
            </a:xfrm>
            <a:custGeom>
              <a:avLst/>
              <a:gdLst>
                <a:gd name="connsiteX0" fmla="*/ 146153 w 395181"/>
                <a:gd name="connsiteY0" fmla="*/ 191892 h 316462"/>
                <a:gd name="connsiteX1" fmla="*/ 172735 w 395181"/>
                <a:gd name="connsiteY1" fmla="*/ 218429 h 316462"/>
                <a:gd name="connsiteX2" fmla="*/ 63353 w 395181"/>
                <a:gd name="connsiteY2" fmla="*/ 270795 h 316462"/>
                <a:gd name="connsiteX3" fmla="*/ 13778 w 395181"/>
                <a:gd name="connsiteY3" fmla="*/ 309825 h 316462"/>
                <a:gd name="connsiteX4" fmla="*/ 0 w 395181"/>
                <a:gd name="connsiteY4" fmla="*/ 313768 h 316462"/>
                <a:gd name="connsiteX5" fmla="*/ 129230 w 395181"/>
                <a:gd name="connsiteY5" fmla="*/ 97440 h 316462"/>
                <a:gd name="connsiteX6" fmla="*/ 218588 w 395181"/>
                <a:gd name="connsiteY6" fmla="*/ 2145 h 316462"/>
                <a:gd name="connsiteX7" fmla="*/ 262225 w 395181"/>
                <a:gd name="connsiteY7" fmla="*/ 82554 h 316462"/>
                <a:gd name="connsiteX8" fmla="*/ 338957 w 395181"/>
                <a:gd name="connsiteY8" fmla="*/ 200753 h 316462"/>
                <a:gd name="connsiteX9" fmla="*/ 376216 w 395181"/>
                <a:gd name="connsiteY9" fmla="*/ 274427 h 316462"/>
                <a:gd name="connsiteX10" fmla="*/ 367665 w 395181"/>
                <a:gd name="connsiteY10" fmla="*/ 282756 h 316462"/>
                <a:gd name="connsiteX11" fmla="*/ 394202 w 395181"/>
                <a:gd name="connsiteY11" fmla="*/ 311553 h 316462"/>
                <a:gd name="connsiteX12" fmla="*/ 240384 w 395181"/>
                <a:gd name="connsiteY12" fmla="*/ 219448 h 316462"/>
                <a:gd name="connsiteX13" fmla="*/ 172735 w 395181"/>
                <a:gd name="connsiteY13" fmla="*/ 211828 h 316462"/>
                <a:gd name="connsiteX14" fmla="*/ 270156 w 395181"/>
                <a:gd name="connsiteY14" fmla="*/ 129869 h 316462"/>
                <a:gd name="connsiteX15" fmla="*/ 248093 w 395181"/>
                <a:gd name="connsiteY15" fmla="*/ 207398 h 316462"/>
                <a:gd name="connsiteX16" fmla="*/ 354286 w 395181"/>
                <a:gd name="connsiteY16" fmla="*/ 267206 h 316462"/>
                <a:gd name="connsiteX17" fmla="*/ 270200 w 395181"/>
                <a:gd name="connsiteY17" fmla="*/ 116578 h 316462"/>
                <a:gd name="connsiteX18" fmla="*/ 270200 w 395181"/>
                <a:gd name="connsiteY18" fmla="*/ 129869 h 316462"/>
                <a:gd name="connsiteX19" fmla="*/ 243618 w 395181"/>
                <a:gd name="connsiteY19" fmla="*/ 89997 h 316462"/>
                <a:gd name="connsiteX20" fmla="*/ 252435 w 395181"/>
                <a:gd name="connsiteY20" fmla="*/ 83440 h 316462"/>
                <a:gd name="connsiteX21" fmla="*/ 220891 w 395181"/>
                <a:gd name="connsiteY21" fmla="*/ 26379 h 316462"/>
                <a:gd name="connsiteX22" fmla="*/ 155058 w 395181"/>
                <a:gd name="connsiteY22" fmla="*/ 74535 h 316462"/>
                <a:gd name="connsiteX23" fmla="*/ 243618 w 395181"/>
                <a:gd name="connsiteY23" fmla="*/ 89997 h 316462"/>
                <a:gd name="connsiteX24" fmla="*/ 197234 w 395181"/>
                <a:gd name="connsiteY24" fmla="*/ 76485 h 316462"/>
                <a:gd name="connsiteX25" fmla="*/ 132109 w 395181"/>
                <a:gd name="connsiteY25" fmla="*/ 117996 h 316462"/>
                <a:gd name="connsiteX26" fmla="*/ 146153 w 395181"/>
                <a:gd name="connsiteY26" fmla="*/ 191848 h 316462"/>
                <a:gd name="connsiteX27" fmla="*/ 117401 w 395181"/>
                <a:gd name="connsiteY27" fmla="*/ 143160 h 316462"/>
                <a:gd name="connsiteX28" fmla="*/ 48733 w 395181"/>
                <a:gd name="connsiteY28" fmla="*/ 262732 h 316462"/>
                <a:gd name="connsiteX29" fmla="*/ 155014 w 395181"/>
                <a:gd name="connsiteY29" fmla="*/ 213955 h 316462"/>
                <a:gd name="connsiteX30" fmla="*/ 146153 w 395181"/>
                <a:gd name="connsiteY30" fmla="*/ 191848 h 31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181" h="316462">
                  <a:moveTo>
                    <a:pt x="146153" y="191892"/>
                  </a:moveTo>
                  <a:cubicBezTo>
                    <a:pt x="148767" y="194550"/>
                    <a:pt x="173842" y="216923"/>
                    <a:pt x="172735" y="218429"/>
                  </a:cubicBezTo>
                  <a:cubicBezTo>
                    <a:pt x="138667" y="234954"/>
                    <a:pt x="94807" y="250770"/>
                    <a:pt x="63353" y="270795"/>
                  </a:cubicBezTo>
                  <a:cubicBezTo>
                    <a:pt x="46695" y="281383"/>
                    <a:pt x="31543" y="298218"/>
                    <a:pt x="13778" y="309825"/>
                  </a:cubicBezTo>
                  <a:cubicBezTo>
                    <a:pt x="10012" y="312306"/>
                    <a:pt x="3943" y="320723"/>
                    <a:pt x="0" y="313768"/>
                  </a:cubicBezTo>
                  <a:cubicBezTo>
                    <a:pt x="42884" y="241599"/>
                    <a:pt x="86390" y="169652"/>
                    <a:pt x="129230" y="97440"/>
                  </a:cubicBezTo>
                  <a:cubicBezTo>
                    <a:pt x="147926" y="65941"/>
                    <a:pt x="172336" y="-14069"/>
                    <a:pt x="218588" y="2145"/>
                  </a:cubicBezTo>
                  <a:cubicBezTo>
                    <a:pt x="237593" y="25182"/>
                    <a:pt x="246941" y="56416"/>
                    <a:pt x="262225" y="82554"/>
                  </a:cubicBezTo>
                  <a:cubicBezTo>
                    <a:pt x="285839" y="122869"/>
                    <a:pt x="315964" y="160127"/>
                    <a:pt x="338957" y="200753"/>
                  </a:cubicBezTo>
                  <a:cubicBezTo>
                    <a:pt x="351982" y="223790"/>
                    <a:pt x="360798" y="251833"/>
                    <a:pt x="376216" y="274427"/>
                  </a:cubicBezTo>
                  <a:lnTo>
                    <a:pt x="367665" y="282756"/>
                  </a:lnTo>
                  <a:cubicBezTo>
                    <a:pt x="372051" y="286876"/>
                    <a:pt x="400803" y="304110"/>
                    <a:pt x="394202" y="311553"/>
                  </a:cubicBezTo>
                  <a:cubicBezTo>
                    <a:pt x="356589" y="286167"/>
                    <a:pt x="285573" y="223302"/>
                    <a:pt x="240384" y="219448"/>
                  </a:cubicBezTo>
                  <a:cubicBezTo>
                    <a:pt x="221113" y="217809"/>
                    <a:pt x="192759" y="230923"/>
                    <a:pt x="172735" y="211828"/>
                  </a:cubicBezTo>
                  <a:cubicBezTo>
                    <a:pt x="242555" y="213600"/>
                    <a:pt x="263643" y="199379"/>
                    <a:pt x="270156" y="129869"/>
                  </a:cubicBezTo>
                  <a:cubicBezTo>
                    <a:pt x="286060" y="162608"/>
                    <a:pt x="267320" y="179355"/>
                    <a:pt x="248093" y="207398"/>
                  </a:cubicBezTo>
                  <a:lnTo>
                    <a:pt x="354286" y="267206"/>
                  </a:lnTo>
                  <a:cubicBezTo>
                    <a:pt x="353577" y="255156"/>
                    <a:pt x="275782" y="109933"/>
                    <a:pt x="270200" y="116578"/>
                  </a:cubicBezTo>
                  <a:cubicBezTo>
                    <a:pt x="269801" y="120964"/>
                    <a:pt x="270554" y="125483"/>
                    <a:pt x="270200" y="129869"/>
                  </a:cubicBezTo>
                  <a:cubicBezTo>
                    <a:pt x="264972" y="119103"/>
                    <a:pt x="251859" y="99079"/>
                    <a:pt x="243618" y="89997"/>
                  </a:cubicBezTo>
                  <a:cubicBezTo>
                    <a:pt x="249023" y="90661"/>
                    <a:pt x="255492" y="91060"/>
                    <a:pt x="252435" y="83440"/>
                  </a:cubicBezTo>
                  <a:cubicBezTo>
                    <a:pt x="250352" y="78168"/>
                    <a:pt x="224170" y="30765"/>
                    <a:pt x="220891" y="26379"/>
                  </a:cubicBezTo>
                  <a:cubicBezTo>
                    <a:pt x="194266" y="-8753"/>
                    <a:pt x="169058" y="57922"/>
                    <a:pt x="155058" y="74535"/>
                  </a:cubicBezTo>
                  <a:cubicBezTo>
                    <a:pt x="194842" y="72985"/>
                    <a:pt x="212651" y="55928"/>
                    <a:pt x="243618" y="89997"/>
                  </a:cubicBezTo>
                  <a:cubicBezTo>
                    <a:pt x="228068" y="88092"/>
                    <a:pt x="216018" y="75820"/>
                    <a:pt x="197234" y="76485"/>
                  </a:cubicBezTo>
                  <a:cubicBezTo>
                    <a:pt x="170254" y="77415"/>
                    <a:pt x="143318" y="93452"/>
                    <a:pt x="132109" y="117996"/>
                  </a:cubicBezTo>
                  <a:cubicBezTo>
                    <a:pt x="115673" y="154014"/>
                    <a:pt x="131666" y="161811"/>
                    <a:pt x="146153" y="191848"/>
                  </a:cubicBezTo>
                  <a:cubicBezTo>
                    <a:pt x="130116" y="175545"/>
                    <a:pt x="117490" y="171513"/>
                    <a:pt x="117401" y="143160"/>
                  </a:cubicBezTo>
                  <a:lnTo>
                    <a:pt x="48733" y="262732"/>
                  </a:lnTo>
                  <a:lnTo>
                    <a:pt x="155014" y="213955"/>
                  </a:lnTo>
                  <a:cubicBezTo>
                    <a:pt x="156210" y="212315"/>
                    <a:pt x="148059" y="195835"/>
                    <a:pt x="146153" y="19184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7DF0051-68B1-151A-98DF-A998E1ADF310}"/>
                </a:ext>
              </a:extLst>
            </p:cNvPr>
            <p:cNvSpPr/>
            <p:nvPr/>
          </p:nvSpPr>
          <p:spPr>
            <a:xfrm>
              <a:off x="-5089008" y="4701816"/>
              <a:ext cx="132862" cy="350908"/>
            </a:xfrm>
            <a:custGeom>
              <a:avLst/>
              <a:gdLst>
                <a:gd name="connsiteX0" fmla="*/ 0 w 132862"/>
                <a:gd name="connsiteY0" fmla="*/ 346478 h 350908"/>
                <a:gd name="connsiteX1" fmla="*/ 9481 w 132862"/>
                <a:gd name="connsiteY1" fmla="*/ 8185 h 350908"/>
                <a:gd name="connsiteX2" fmla="*/ 19936 w 132862"/>
                <a:gd name="connsiteY2" fmla="*/ 920 h 350908"/>
                <a:gd name="connsiteX3" fmla="*/ 128743 w 132862"/>
                <a:gd name="connsiteY3" fmla="*/ 7919 h 350908"/>
                <a:gd name="connsiteX4" fmla="*/ 132863 w 132862"/>
                <a:gd name="connsiteY4" fmla="*/ 350908 h 350908"/>
                <a:gd name="connsiteX5" fmla="*/ 115009 w 132862"/>
                <a:gd name="connsiteY5" fmla="*/ 343465 h 350908"/>
                <a:gd name="connsiteX6" fmla="*/ 115142 w 132862"/>
                <a:gd name="connsiteY6" fmla="*/ 297790 h 350908"/>
                <a:gd name="connsiteX7" fmla="*/ 99680 w 132862"/>
                <a:gd name="connsiteY7" fmla="*/ 319896 h 350908"/>
                <a:gd name="connsiteX8" fmla="*/ 92725 w 132862"/>
                <a:gd name="connsiteY8" fmla="*/ 291853 h 350908"/>
                <a:gd name="connsiteX9" fmla="*/ 124224 w 132862"/>
                <a:gd name="connsiteY9" fmla="*/ 281929 h 350908"/>
                <a:gd name="connsiteX10" fmla="*/ 119395 w 132862"/>
                <a:gd name="connsiteY10" fmla="*/ 109239 h 350908"/>
                <a:gd name="connsiteX11" fmla="*/ 112971 w 132862"/>
                <a:gd name="connsiteY11" fmla="*/ 9780 h 350908"/>
                <a:gd name="connsiteX12" fmla="*/ 17721 w 132862"/>
                <a:gd name="connsiteY12" fmla="*/ 9780 h 350908"/>
                <a:gd name="connsiteX13" fmla="*/ 8860 w 132862"/>
                <a:gd name="connsiteY13" fmla="*/ 337617 h 350908"/>
                <a:gd name="connsiteX14" fmla="*/ 93035 w 132862"/>
                <a:gd name="connsiteY14" fmla="*/ 337617 h 350908"/>
                <a:gd name="connsiteX15" fmla="*/ 93035 w 132862"/>
                <a:gd name="connsiteY15" fmla="*/ 319896 h 350908"/>
                <a:gd name="connsiteX16" fmla="*/ 97421 w 132862"/>
                <a:gd name="connsiteY16" fmla="*/ 319896 h 350908"/>
                <a:gd name="connsiteX17" fmla="*/ 97421 w 132862"/>
                <a:gd name="connsiteY17" fmla="*/ 346478 h 350908"/>
                <a:gd name="connsiteX18" fmla="*/ 0 w 132862"/>
                <a:gd name="connsiteY18" fmla="*/ 346478 h 3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62" h="350908">
                  <a:moveTo>
                    <a:pt x="0" y="346478"/>
                  </a:moveTo>
                  <a:lnTo>
                    <a:pt x="9481" y="8185"/>
                  </a:lnTo>
                  <a:cubicBezTo>
                    <a:pt x="10943" y="2426"/>
                    <a:pt x="14886" y="1850"/>
                    <a:pt x="19936" y="920"/>
                  </a:cubicBezTo>
                  <a:cubicBezTo>
                    <a:pt x="31588" y="-1251"/>
                    <a:pt x="127414" y="167"/>
                    <a:pt x="128743" y="7919"/>
                  </a:cubicBezTo>
                  <a:lnTo>
                    <a:pt x="132863" y="350908"/>
                  </a:lnTo>
                  <a:lnTo>
                    <a:pt x="115009" y="343465"/>
                  </a:lnTo>
                  <a:lnTo>
                    <a:pt x="115142" y="297790"/>
                  </a:lnTo>
                  <a:cubicBezTo>
                    <a:pt x="99636" y="295973"/>
                    <a:pt x="104066" y="311568"/>
                    <a:pt x="99680" y="319896"/>
                  </a:cubicBezTo>
                  <a:lnTo>
                    <a:pt x="92725" y="291853"/>
                  </a:lnTo>
                  <a:lnTo>
                    <a:pt x="124224" y="281929"/>
                  </a:lnTo>
                  <a:cubicBezTo>
                    <a:pt x="120370" y="224292"/>
                    <a:pt x="118686" y="167098"/>
                    <a:pt x="119395" y="109239"/>
                  </a:cubicBezTo>
                  <a:cubicBezTo>
                    <a:pt x="119572" y="92360"/>
                    <a:pt x="132730" y="9780"/>
                    <a:pt x="112971" y="9780"/>
                  </a:cubicBezTo>
                  <a:lnTo>
                    <a:pt x="17721" y="9780"/>
                  </a:lnTo>
                  <a:lnTo>
                    <a:pt x="8860" y="337617"/>
                  </a:lnTo>
                  <a:lnTo>
                    <a:pt x="93035" y="337617"/>
                  </a:lnTo>
                  <a:lnTo>
                    <a:pt x="93035" y="319896"/>
                  </a:lnTo>
                  <a:cubicBezTo>
                    <a:pt x="93035" y="319896"/>
                    <a:pt x="97421" y="319896"/>
                    <a:pt x="97421" y="319896"/>
                  </a:cubicBezTo>
                  <a:lnTo>
                    <a:pt x="97421" y="346478"/>
                  </a:lnTo>
                  <a:cubicBezTo>
                    <a:pt x="97421" y="346478"/>
                    <a:pt x="0" y="346478"/>
                    <a:pt x="0" y="3464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2C79F5D-CDC0-F736-E4E3-AF0C452DF1E8}"/>
                </a:ext>
              </a:extLst>
            </p:cNvPr>
            <p:cNvSpPr/>
            <p:nvPr/>
          </p:nvSpPr>
          <p:spPr>
            <a:xfrm>
              <a:off x="-5682659" y="4699634"/>
              <a:ext cx="128910" cy="357924"/>
            </a:xfrm>
            <a:custGeom>
              <a:avLst/>
              <a:gdLst>
                <a:gd name="connsiteX0" fmla="*/ 124047 w 128910"/>
                <a:gd name="connsiteY0" fmla="*/ 346444 h 357924"/>
                <a:gd name="connsiteX1" fmla="*/ 128477 w 128910"/>
                <a:gd name="connsiteY1" fmla="*/ 353045 h 357924"/>
                <a:gd name="connsiteX2" fmla="*/ 117401 w 128910"/>
                <a:gd name="connsiteY2" fmla="*/ 348659 h 357924"/>
                <a:gd name="connsiteX3" fmla="*/ 42087 w 128910"/>
                <a:gd name="connsiteY3" fmla="*/ 348659 h 357924"/>
                <a:gd name="connsiteX4" fmla="*/ 26581 w 128910"/>
                <a:gd name="connsiteY4" fmla="*/ 353090 h 357924"/>
                <a:gd name="connsiteX5" fmla="*/ 26581 w 128910"/>
                <a:gd name="connsiteY5" fmla="*/ 291066 h 357924"/>
                <a:gd name="connsiteX6" fmla="*/ 8639 w 128910"/>
                <a:gd name="connsiteY6" fmla="*/ 346311 h 357924"/>
                <a:gd name="connsiteX7" fmla="*/ 0 w 128910"/>
                <a:gd name="connsiteY7" fmla="*/ 357475 h 357924"/>
                <a:gd name="connsiteX8" fmla="*/ 0 w 128910"/>
                <a:gd name="connsiteY8" fmla="*/ 3101 h 357924"/>
                <a:gd name="connsiteX9" fmla="*/ 115230 w 128910"/>
                <a:gd name="connsiteY9" fmla="*/ 0 h 357924"/>
                <a:gd name="connsiteX10" fmla="*/ 124002 w 128910"/>
                <a:gd name="connsiteY10" fmla="*/ 5272 h 357924"/>
                <a:gd name="connsiteX11" fmla="*/ 124002 w 128910"/>
                <a:gd name="connsiteY11" fmla="*/ 346400 h 357924"/>
                <a:gd name="connsiteX12" fmla="*/ 115186 w 128910"/>
                <a:gd name="connsiteY12" fmla="*/ 7531 h 357924"/>
                <a:gd name="connsiteX13" fmla="*/ 8860 w 128910"/>
                <a:gd name="connsiteY13" fmla="*/ 7531 h 357924"/>
                <a:gd name="connsiteX14" fmla="*/ 8860 w 128910"/>
                <a:gd name="connsiteY14" fmla="*/ 282206 h 357924"/>
                <a:gd name="connsiteX15" fmla="*/ 35486 w 128910"/>
                <a:gd name="connsiteY15" fmla="*/ 282206 h 357924"/>
                <a:gd name="connsiteX16" fmla="*/ 39872 w 128910"/>
                <a:gd name="connsiteY16" fmla="*/ 339799 h 357924"/>
                <a:gd name="connsiteX17" fmla="*/ 115186 w 128910"/>
                <a:gd name="connsiteY17" fmla="*/ 339799 h 357924"/>
                <a:gd name="connsiteX18" fmla="*/ 115186 w 128910"/>
                <a:gd name="connsiteY18" fmla="*/ 753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910" h="357924">
                  <a:moveTo>
                    <a:pt x="124047" y="346444"/>
                  </a:moveTo>
                  <a:cubicBezTo>
                    <a:pt x="124224" y="347729"/>
                    <a:pt x="130603" y="351273"/>
                    <a:pt x="128477" y="353045"/>
                  </a:cubicBezTo>
                  <a:cubicBezTo>
                    <a:pt x="122407" y="355393"/>
                    <a:pt x="118287" y="348659"/>
                    <a:pt x="117401" y="348659"/>
                  </a:cubicBezTo>
                  <a:lnTo>
                    <a:pt x="42087" y="348659"/>
                  </a:lnTo>
                  <a:cubicBezTo>
                    <a:pt x="39872" y="348659"/>
                    <a:pt x="32784" y="355659"/>
                    <a:pt x="26581" y="353090"/>
                  </a:cubicBezTo>
                  <a:lnTo>
                    <a:pt x="26581" y="291066"/>
                  </a:lnTo>
                  <a:cubicBezTo>
                    <a:pt x="7797" y="291509"/>
                    <a:pt x="11607" y="330052"/>
                    <a:pt x="8639" y="346311"/>
                  </a:cubicBezTo>
                  <a:cubicBezTo>
                    <a:pt x="7221" y="354153"/>
                    <a:pt x="13512" y="359558"/>
                    <a:pt x="0" y="357475"/>
                  </a:cubicBezTo>
                  <a:lnTo>
                    <a:pt x="0" y="3101"/>
                  </a:lnTo>
                  <a:cubicBezTo>
                    <a:pt x="0" y="3101"/>
                    <a:pt x="115230" y="0"/>
                    <a:pt x="115230" y="0"/>
                  </a:cubicBezTo>
                  <a:lnTo>
                    <a:pt x="124002" y="5272"/>
                  </a:lnTo>
                  <a:lnTo>
                    <a:pt x="124002" y="346400"/>
                  </a:lnTo>
                  <a:close/>
                  <a:moveTo>
                    <a:pt x="115186" y="7531"/>
                  </a:moveTo>
                  <a:lnTo>
                    <a:pt x="8860" y="7531"/>
                  </a:lnTo>
                  <a:lnTo>
                    <a:pt x="8860" y="282206"/>
                  </a:lnTo>
                  <a:lnTo>
                    <a:pt x="35486" y="282206"/>
                  </a:lnTo>
                  <a:cubicBezTo>
                    <a:pt x="35486" y="282206"/>
                    <a:pt x="39872" y="339799"/>
                    <a:pt x="39872" y="339799"/>
                  </a:cubicBezTo>
                  <a:lnTo>
                    <a:pt x="115186" y="339799"/>
                  </a:lnTo>
                  <a:lnTo>
                    <a:pt x="115186" y="753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3E01A33-8544-25BD-9C6E-D417F3740A94}"/>
                </a:ext>
              </a:extLst>
            </p:cNvPr>
            <p:cNvSpPr/>
            <p:nvPr/>
          </p:nvSpPr>
          <p:spPr>
            <a:xfrm>
              <a:off x="-5230819" y="4702647"/>
              <a:ext cx="132521" cy="346852"/>
            </a:xfrm>
            <a:custGeom>
              <a:avLst/>
              <a:gdLst>
                <a:gd name="connsiteX0" fmla="*/ 123471 w 132521"/>
                <a:gd name="connsiteY0" fmla="*/ 5095 h 346852"/>
                <a:gd name="connsiteX1" fmla="*/ 128743 w 132521"/>
                <a:gd name="connsiteY1" fmla="*/ 28664 h 346852"/>
                <a:gd name="connsiteX2" fmla="*/ 128743 w 132521"/>
                <a:gd name="connsiteY2" fmla="*/ 294832 h 346852"/>
                <a:gd name="connsiteX3" fmla="*/ 124135 w 132521"/>
                <a:gd name="connsiteY3" fmla="*/ 345602 h 346852"/>
                <a:gd name="connsiteX4" fmla="*/ 70219 w 132521"/>
                <a:gd name="connsiteY4" fmla="*/ 295364 h 346852"/>
                <a:gd name="connsiteX5" fmla="*/ 0 w 132521"/>
                <a:gd name="connsiteY5" fmla="*/ 192671 h 346852"/>
                <a:gd name="connsiteX6" fmla="*/ 8860 w 132521"/>
                <a:gd name="connsiteY6" fmla="*/ 0 h 346852"/>
                <a:gd name="connsiteX7" fmla="*/ 123426 w 132521"/>
                <a:gd name="connsiteY7" fmla="*/ 5051 h 346852"/>
                <a:gd name="connsiteX8" fmla="*/ 119661 w 132521"/>
                <a:gd name="connsiteY8" fmla="*/ 321281 h 346852"/>
                <a:gd name="connsiteX9" fmla="*/ 119661 w 132521"/>
                <a:gd name="connsiteY9" fmla="*/ 20025 h 346852"/>
                <a:gd name="connsiteX10" fmla="*/ 104155 w 132521"/>
                <a:gd name="connsiteY10" fmla="*/ 8949 h 346852"/>
                <a:gd name="connsiteX11" fmla="*/ 17765 w 132521"/>
                <a:gd name="connsiteY11" fmla="*/ 8949 h 346852"/>
                <a:gd name="connsiteX12" fmla="*/ 13158 w 132521"/>
                <a:gd name="connsiteY12" fmla="*/ 37568 h 346852"/>
                <a:gd name="connsiteX13" fmla="*/ 15417 w 132521"/>
                <a:gd name="connsiteY13" fmla="*/ 190721 h 346852"/>
                <a:gd name="connsiteX14" fmla="*/ 97509 w 132521"/>
                <a:gd name="connsiteY14" fmla="*/ 330362 h 346852"/>
                <a:gd name="connsiteX15" fmla="*/ 119661 w 132521"/>
                <a:gd name="connsiteY15" fmla="*/ 321281 h 34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521" h="346852">
                  <a:moveTo>
                    <a:pt x="123471" y="5095"/>
                  </a:moveTo>
                  <a:cubicBezTo>
                    <a:pt x="127280" y="12449"/>
                    <a:pt x="128123" y="20468"/>
                    <a:pt x="128743" y="28664"/>
                  </a:cubicBezTo>
                  <a:cubicBezTo>
                    <a:pt x="134236" y="104288"/>
                    <a:pt x="133306" y="218676"/>
                    <a:pt x="128743" y="294832"/>
                  </a:cubicBezTo>
                  <a:cubicBezTo>
                    <a:pt x="127723" y="311534"/>
                    <a:pt x="121167" y="327926"/>
                    <a:pt x="124135" y="345602"/>
                  </a:cubicBezTo>
                  <a:cubicBezTo>
                    <a:pt x="87275" y="354020"/>
                    <a:pt x="85415" y="318002"/>
                    <a:pt x="70219" y="295364"/>
                  </a:cubicBezTo>
                  <a:cubicBezTo>
                    <a:pt x="47226" y="261118"/>
                    <a:pt x="21221" y="228290"/>
                    <a:pt x="0" y="192671"/>
                  </a:cubicBezTo>
                  <a:cubicBezTo>
                    <a:pt x="13645" y="129363"/>
                    <a:pt x="7753" y="64371"/>
                    <a:pt x="8860" y="0"/>
                  </a:cubicBezTo>
                  <a:lnTo>
                    <a:pt x="123426" y="5051"/>
                  </a:lnTo>
                  <a:close/>
                  <a:moveTo>
                    <a:pt x="119661" y="321281"/>
                  </a:moveTo>
                  <a:lnTo>
                    <a:pt x="119661" y="20025"/>
                  </a:lnTo>
                  <a:cubicBezTo>
                    <a:pt x="119661" y="19006"/>
                    <a:pt x="105838" y="8949"/>
                    <a:pt x="104155" y="8949"/>
                  </a:cubicBezTo>
                  <a:lnTo>
                    <a:pt x="17765" y="8949"/>
                  </a:lnTo>
                  <a:cubicBezTo>
                    <a:pt x="17101" y="18740"/>
                    <a:pt x="13867" y="27645"/>
                    <a:pt x="13158" y="37568"/>
                  </a:cubicBezTo>
                  <a:cubicBezTo>
                    <a:pt x="10943" y="68048"/>
                    <a:pt x="8816" y="164982"/>
                    <a:pt x="15417" y="190721"/>
                  </a:cubicBezTo>
                  <a:cubicBezTo>
                    <a:pt x="26138" y="232454"/>
                    <a:pt x="81561" y="287256"/>
                    <a:pt x="97509" y="330362"/>
                  </a:cubicBezTo>
                  <a:cubicBezTo>
                    <a:pt x="104288" y="341615"/>
                    <a:pt x="118155" y="330451"/>
                    <a:pt x="119661" y="321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2AF8611-508D-5EF3-363D-0EAC472D2F59}"/>
                </a:ext>
              </a:extLst>
            </p:cNvPr>
            <p:cNvSpPr/>
            <p:nvPr/>
          </p:nvSpPr>
          <p:spPr>
            <a:xfrm>
              <a:off x="-5527818" y="4702691"/>
              <a:ext cx="127680" cy="349944"/>
            </a:xfrm>
            <a:custGeom>
              <a:avLst/>
              <a:gdLst>
                <a:gd name="connsiteX0" fmla="*/ 124263 w 127680"/>
                <a:gd name="connsiteY0" fmla="*/ 44 h 349944"/>
                <a:gd name="connsiteX1" fmla="*/ 124263 w 127680"/>
                <a:gd name="connsiteY1" fmla="*/ 166178 h 349944"/>
                <a:gd name="connsiteX2" fmla="*/ 125504 w 127680"/>
                <a:gd name="connsiteY2" fmla="*/ 180177 h 349944"/>
                <a:gd name="connsiteX3" fmla="*/ 12754 w 127680"/>
                <a:gd name="connsiteY3" fmla="*/ 349102 h 349944"/>
                <a:gd name="connsiteX4" fmla="*/ 217 w 127680"/>
                <a:gd name="connsiteY4" fmla="*/ 349944 h 349944"/>
                <a:gd name="connsiteX5" fmla="*/ 9077 w 127680"/>
                <a:gd name="connsiteY5" fmla="*/ 334483 h 349944"/>
                <a:gd name="connsiteX6" fmla="*/ 9077 w 127680"/>
                <a:gd name="connsiteY6" fmla="*/ 0 h 349944"/>
                <a:gd name="connsiteX7" fmla="*/ 124263 w 127680"/>
                <a:gd name="connsiteY7" fmla="*/ 0 h 349944"/>
                <a:gd name="connsiteX8" fmla="*/ 115403 w 127680"/>
                <a:gd name="connsiteY8" fmla="*/ 8905 h 349944"/>
                <a:gd name="connsiteX9" fmla="*/ 24583 w 127680"/>
                <a:gd name="connsiteY9" fmla="*/ 8905 h 349944"/>
                <a:gd name="connsiteX10" fmla="*/ 17982 w 127680"/>
                <a:gd name="connsiteY10" fmla="*/ 4475 h 349944"/>
                <a:gd name="connsiteX11" fmla="*/ 13552 w 127680"/>
                <a:gd name="connsiteY11" fmla="*/ 323451 h 349944"/>
                <a:gd name="connsiteX12" fmla="*/ 115403 w 127680"/>
                <a:gd name="connsiteY12" fmla="*/ 183899 h 349944"/>
                <a:gd name="connsiteX13" fmla="*/ 115403 w 127680"/>
                <a:gd name="connsiteY13" fmla="*/ 8905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680" h="349944">
                  <a:moveTo>
                    <a:pt x="124263" y="44"/>
                  </a:moveTo>
                  <a:lnTo>
                    <a:pt x="124263" y="166178"/>
                  </a:lnTo>
                  <a:cubicBezTo>
                    <a:pt x="124263" y="168349"/>
                    <a:pt x="131042" y="174418"/>
                    <a:pt x="125504" y="180177"/>
                  </a:cubicBezTo>
                  <a:lnTo>
                    <a:pt x="12754" y="349102"/>
                  </a:lnTo>
                  <a:lnTo>
                    <a:pt x="217" y="349944"/>
                  </a:lnTo>
                  <a:cubicBezTo>
                    <a:pt x="-1644" y="348571"/>
                    <a:pt x="9077" y="337141"/>
                    <a:pt x="9077" y="334483"/>
                  </a:cubicBezTo>
                  <a:lnTo>
                    <a:pt x="9077" y="0"/>
                  </a:lnTo>
                  <a:lnTo>
                    <a:pt x="124263" y="0"/>
                  </a:lnTo>
                  <a:close/>
                  <a:moveTo>
                    <a:pt x="115403" y="8905"/>
                  </a:moveTo>
                  <a:lnTo>
                    <a:pt x="24583" y="8905"/>
                  </a:lnTo>
                  <a:cubicBezTo>
                    <a:pt x="23653" y="8905"/>
                    <a:pt x="19577" y="2304"/>
                    <a:pt x="17982" y="4475"/>
                  </a:cubicBezTo>
                  <a:lnTo>
                    <a:pt x="13552" y="323451"/>
                  </a:lnTo>
                  <a:lnTo>
                    <a:pt x="115403" y="183899"/>
                  </a:lnTo>
                  <a:lnTo>
                    <a:pt x="115403" y="890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E3C2183-D09A-4FA4-3865-7E33E0869922}"/>
                </a:ext>
              </a:extLst>
            </p:cNvPr>
            <p:cNvSpPr/>
            <p:nvPr/>
          </p:nvSpPr>
          <p:spPr>
            <a:xfrm>
              <a:off x="-5514266" y="5246970"/>
              <a:ext cx="380955" cy="204474"/>
            </a:xfrm>
            <a:custGeom>
              <a:avLst/>
              <a:gdLst>
                <a:gd name="connsiteX0" fmla="*/ 101851 w 380955"/>
                <a:gd name="connsiteY0" fmla="*/ 729 h 204474"/>
                <a:gd name="connsiteX1" fmla="*/ 13291 w 380955"/>
                <a:gd name="connsiteY1" fmla="*/ 195614 h 204474"/>
                <a:gd name="connsiteX2" fmla="*/ 372095 w 380955"/>
                <a:gd name="connsiteY2" fmla="*/ 195614 h 204474"/>
                <a:gd name="connsiteX3" fmla="*/ 303515 w 380955"/>
                <a:gd name="connsiteY3" fmla="*/ 22791 h 204474"/>
                <a:gd name="connsiteX4" fmla="*/ 298996 w 380955"/>
                <a:gd name="connsiteY4" fmla="*/ 9589 h 204474"/>
                <a:gd name="connsiteX5" fmla="*/ 380956 w 380955"/>
                <a:gd name="connsiteY5" fmla="*/ 204475 h 204474"/>
                <a:gd name="connsiteX6" fmla="*/ 0 w 380955"/>
                <a:gd name="connsiteY6" fmla="*/ 200045 h 204474"/>
                <a:gd name="connsiteX7" fmla="*/ 77440 w 380955"/>
                <a:gd name="connsiteY7" fmla="*/ 18361 h 204474"/>
                <a:gd name="connsiteX8" fmla="*/ 101851 w 380955"/>
                <a:gd name="connsiteY8" fmla="*/ 729 h 2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955" h="204474">
                  <a:moveTo>
                    <a:pt x="101851" y="729"/>
                  </a:moveTo>
                  <a:cubicBezTo>
                    <a:pt x="47802" y="53581"/>
                    <a:pt x="18430" y="119591"/>
                    <a:pt x="13291" y="195614"/>
                  </a:cubicBezTo>
                  <a:lnTo>
                    <a:pt x="372095" y="195614"/>
                  </a:lnTo>
                  <a:cubicBezTo>
                    <a:pt x="365140" y="122737"/>
                    <a:pt x="346931" y="79409"/>
                    <a:pt x="303515" y="22791"/>
                  </a:cubicBezTo>
                  <a:cubicBezTo>
                    <a:pt x="300813" y="19291"/>
                    <a:pt x="291553" y="14285"/>
                    <a:pt x="298996" y="9589"/>
                  </a:cubicBezTo>
                  <a:cubicBezTo>
                    <a:pt x="355615" y="58942"/>
                    <a:pt x="370545" y="133591"/>
                    <a:pt x="380956" y="204475"/>
                  </a:cubicBezTo>
                  <a:lnTo>
                    <a:pt x="0" y="200045"/>
                  </a:lnTo>
                  <a:cubicBezTo>
                    <a:pt x="19626" y="134964"/>
                    <a:pt x="28797" y="69840"/>
                    <a:pt x="77440" y="18361"/>
                  </a:cubicBezTo>
                  <a:cubicBezTo>
                    <a:pt x="81206" y="14373"/>
                    <a:pt x="96978" y="-3835"/>
                    <a:pt x="101851" y="7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2E0A140-E282-E9DC-8F08-B25DDA4CEC7A}"/>
                </a:ext>
              </a:extLst>
            </p:cNvPr>
            <p:cNvSpPr/>
            <p:nvPr/>
          </p:nvSpPr>
          <p:spPr>
            <a:xfrm>
              <a:off x="-5518155" y="5158670"/>
              <a:ext cx="269614" cy="159912"/>
            </a:xfrm>
            <a:custGeom>
              <a:avLst/>
              <a:gdLst>
                <a:gd name="connsiteX0" fmla="*/ 216452 w 269614"/>
                <a:gd name="connsiteY0" fmla="*/ 335 h 159912"/>
                <a:gd name="connsiteX1" fmla="*/ 216452 w 269614"/>
                <a:gd name="connsiteY1" fmla="*/ 18100 h 159912"/>
                <a:gd name="connsiteX2" fmla="*/ 245293 w 269614"/>
                <a:gd name="connsiteY2" fmla="*/ 27049 h 159912"/>
                <a:gd name="connsiteX3" fmla="*/ 256501 w 269614"/>
                <a:gd name="connsiteY3" fmla="*/ 24834 h 159912"/>
                <a:gd name="connsiteX4" fmla="*/ 269614 w 269614"/>
                <a:gd name="connsiteY4" fmla="*/ 9196 h 159912"/>
                <a:gd name="connsiteX5" fmla="*/ 269614 w 269614"/>
                <a:gd name="connsiteY5" fmla="*/ 40163 h 159912"/>
                <a:gd name="connsiteX6" fmla="*/ 228546 w 269614"/>
                <a:gd name="connsiteY6" fmla="*/ 35600 h 159912"/>
                <a:gd name="connsiteX7" fmla="*/ 203205 w 269614"/>
                <a:gd name="connsiteY7" fmla="*/ 26916 h 159912"/>
                <a:gd name="connsiteX8" fmla="*/ 201079 w 269614"/>
                <a:gd name="connsiteY8" fmla="*/ 9284 h 159912"/>
                <a:gd name="connsiteX9" fmla="*/ 113449 w 269614"/>
                <a:gd name="connsiteY9" fmla="*/ 48979 h 159912"/>
                <a:gd name="connsiteX10" fmla="*/ 103436 w 269614"/>
                <a:gd name="connsiteY10" fmla="*/ 62225 h 159912"/>
                <a:gd name="connsiteX11" fmla="*/ 94665 w 269614"/>
                <a:gd name="connsiteY11" fmla="*/ 62536 h 159912"/>
                <a:gd name="connsiteX12" fmla="*/ 90323 w 269614"/>
                <a:gd name="connsiteY12" fmla="*/ 53587 h 159912"/>
                <a:gd name="connsiteX13" fmla="*/ 81197 w 269614"/>
                <a:gd name="connsiteY13" fmla="*/ 75472 h 159912"/>
                <a:gd name="connsiteX14" fmla="*/ 58558 w 269614"/>
                <a:gd name="connsiteY14" fmla="*/ 90490 h 159912"/>
                <a:gd name="connsiteX15" fmla="*/ 43673 w 269614"/>
                <a:gd name="connsiteY15" fmla="*/ 113306 h 159912"/>
                <a:gd name="connsiteX16" fmla="*/ 17180 w 269614"/>
                <a:gd name="connsiteY16" fmla="*/ 159912 h 159912"/>
                <a:gd name="connsiteX17" fmla="*/ 21566 w 269614"/>
                <a:gd name="connsiteY17" fmla="*/ 126685 h 159912"/>
                <a:gd name="connsiteX18" fmla="*/ 12794 w 269614"/>
                <a:gd name="connsiteY18" fmla="*/ 115654 h 159912"/>
                <a:gd name="connsiteX19" fmla="*/ 34369 w 269614"/>
                <a:gd name="connsiteY19" fmla="*/ 110604 h 159912"/>
                <a:gd name="connsiteX20" fmla="*/ 34989 w 269614"/>
                <a:gd name="connsiteY20" fmla="*/ 89028 h 159912"/>
                <a:gd name="connsiteX21" fmla="*/ 48413 w 269614"/>
                <a:gd name="connsiteY21" fmla="*/ 91598 h 159912"/>
                <a:gd name="connsiteX22" fmla="*/ 92627 w 269614"/>
                <a:gd name="connsiteY22" fmla="*/ 35910 h 159912"/>
                <a:gd name="connsiteX23" fmla="*/ 114645 w 269614"/>
                <a:gd name="connsiteY23" fmla="*/ 44726 h 159912"/>
                <a:gd name="connsiteX24" fmla="*/ 145435 w 269614"/>
                <a:gd name="connsiteY24" fmla="*/ 22088 h 159912"/>
                <a:gd name="connsiteX25" fmla="*/ 145701 w 269614"/>
                <a:gd name="connsiteY25" fmla="*/ 9284 h 159912"/>
                <a:gd name="connsiteX26" fmla="*/ 163333 w 269614"/>
                <a:gd name="connsiteY26" fmla="*/ 18056 h 159912"/>
                <a:gd name="connsiteX27" fmla="*/ 191997 w 269614"/>
                <a:gd name="connsiteY27" fmla="*/ 9107 h 159912"/>
                <a:gd name="connsiteX28" fmla="*/ 216540 w 269614"/>
                <a:gd name="connsiteY28" fmla="*/ 379 h 1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614" h="159912">
                  <a:moveTo>
                    <a:pt x="216452" y="335"/>
                  </a:moveTo>
                  <a:lnTo>
                    <a:pt x="216452" y="18100"/>
                  </a:lnTo>
                  <a:cubicBezTo>
                    <a:pt x="229166" y="18854"/>
                    <a:pt x="241660" y="12474"/>
                    <a:pt x="245293" y="27049"/>
                  </a:cubicBezTo>
                  <a:lnTo>
                    <a:pt x="256501" y="24834"/>
                  </a:lnTo>
                  <a:lnTo>
                    <a:pt x="269614" y="9196"/>
                  </a:lnTo>
                  <a:lnTo>
                    <a:pt x="269614" y="40163"/>
                  </a:lnTo>
                  <a:cubicBezTo>
                    <a:pt x="267887" y="41315"/>
                    <a:pt x="232622" y="36707"/>
                    <a:pt x="228546" y="35600"/>
                  </a:cubicBezTo>
                  <a:cubicBezTo>
                    <a:pt x="226065" y="34891"/>
                    <a:pt x="220129" y="19695"/>
                    <a:pt x="203205" y="26916"/>
                  </a:cubicBezTo>
                  <a:lnTo>
                    <a:pt x="201079" y="9284"/>
                  </a:lnTo>
                  <a:cubicBezTo>
                    <a:pt x="174985" y="28733"/>
                    <a:pt x="142024" y="30859"/>
                    <a:pt x="113449" y="48979"/>
                  </a:cubicBezTo>
                  <a:cubicBezTo>
                    <a:pt x="108797" y="51903"/>
                    <a:pt x="107689" y="60542"/>
                    <a:pt x="103436" y="62225"/>
                  </a:cubicBezTo>
                  <a:lnTo>
                    <a:pt x="94665" y="62536"/>
                  </a:lnTo>
                  <a:lnTo>
                    <a:pt x="90323" y="53587"/>
                  </a:lnTo>
                  <a:cubicBezTo>
                    <a:pt x="82526" y="58770"/>
                    <a:pt x="85406" y="68826"/>
                    <a:pt x="81197" y="75472"/>
                  </a:cubicBezTo>
                  <a:cubicBezTo>
                    <a:pt x="76988" y="82117"/>
                    <a:pt x="64096" y="84598"/>
                    <a:pt x="58558" y="90490"/>
                  </a:cubicBezTo>
                  <a:cubicBezTo>
                    <a:pt x="53020" y="96383"/>
                    <a:pt x="49476" y="106173"/>
                    <a:pt x="43673" y="113306"/>
                  </a:cubicBezTo>
                  <a:cubicBezTo>
                    <a:pt x="31002" y="128812"/>
                    <a:pt x="11952" y="135501"/>
                    <a:pt x="17180" y="159912"/>
                  </a:cubicBezTo>
                  <a:cubicBezTo>
                    <a:pt x="-14806" y="159602"/>
                    <a:pt x="4554" y="136343"/>
                    <a:pt x="21566" y="126685"/>
                  </a:cubicBezTo>
                  <a:lnTo>
                    <a:pt x="12794" y="115654"/>
                  </a:lnTo>
                  <a:lnTo>
                    <a:pt x="34369" y="110604"/>
                  </a:lnTo>
                  <a:lnTo>
                    <a:pt x="34989" y="89028"/>
                  </a:lnTo>
                  <a:lnTo>
                    <a:pt x="48413" y="91598"/>
                  </a:lnTo>
                  <a:cubicBezTo>
                    <a:pt x="50716" y="61428"/>
                    <a:pt x="83722" y="58415"/>
                    <a:pt x="92627" y="35910"/>
                  </a:cubicBezTo>
                  <a:lnTo>
                    <a:pt x="114645" y="44726"/>
                  </a:lnTo>
                  <a:cubicBezTo>
                    <a:pt x="116993" y="24303"/>
                    <a:pt x="126208" y="21024"/>
                    <a:pt x="145435" y="22088"/>
                  </a:cubicBezTo>
                  <a:lnTo>
                    <a:pt x="145701" y="9284"/>
                  </a:lnTo>
                  <a:cubicBezTo>
                    <a:pt x="160277" y="5873"/>
                    <a:pt x="148979" y="21777"/>
                    <a:pt x="163333" y="18056"/>
                  </a:cubicBezTo>
                  <a:cubicBezTo>
                    <a:pt x="164485" y="-1614"/>
                    <a:pt x="182339" y="10392"/>
                    <a:pt x="191997" y="9107"/>
                  </a:cubicBezTo>
                  <a:cubicBezTo>
                    <a:pt x="200503" y="7999"/>
                    <a:pt x="206262" y="-2057"/>
                    <a:pt x="216540" y="3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32828F-EC74-5287-086C-813FAE4B36AA}"/>
                </a:ext>
              </a:extLst>
            </p:cNvPr>
            <p:cNvSpPr/>
            <p:nvPr/>
          </p:nvSpPr>
          <p:spPr>
            <a:xfrm>
              <a:off x="-5181839" y="5225342"/>
              <a:ext cx="80593" cy="124504"/>
            </a:xfrm>
            <a:custGeom>
              <a:avLst/>
              <a:gdLst>
                <a:gd name="connsiteX0" fmla="*/ 30853 w 80593"/>
                <a:gd name="connsiteY0" fmla="*/ 22357 h 124504"/>
                <a:gd name="connsiteX1" fmla="*/ 26378 w 80593"/>
                <a:gd name="connsiteY1" fmla="*/ 39900 h 124504"/>
                <a:gd name="connsiteX2" fmla="*/ 61377 w 80593"/>
                <a:gd name="connsiteY2" fmla="*/ 74190 h 124504"/>
                <a:gd name="connsiteX3" fmla="*/ 53004 w 80593"/>
                <a:gd name="connsiteY3" fmla="*/ 102012 h 124504"/>
                <a:gd name="connsiteX4" fmla="*/ 66383 w 80593"/>
                <a:gd name="connsiteY4" fmla="*/ 88766 h 124504"/>
                <a:gd name="connsiteX5" fmla="*/ 79541 w 80593"/>
                <a:gd name="connsiteY5" fmla="*/ 110828 h 124504"/>
                <a:gd name="connsiteX6" fmla="*/ 61776 w 80593"/>
                <a:gd name="connsiteY6" fmla="*/ 124208 h 124504"/>
                <a:gd name="connsiteX7" fmla="*/ 40422 w 80593"/>
                <a:gd name="connsiteY7" fmla="*/ 80924 h 124504"/>
                <a:gd name="connsiteX8" fmla="*/ 44188 w 80593"/>
                <a:gd name="connsiteY8" fmla="*/ 62273 h 124504"/>
                <a:gd name="connsiteX9" fmla="*/ 24517 w 80593"/>
                <a:gd name="connsiteY9" fmla="*/ 53013 h 124504"/>
                <a:gd name="connsiteX10" fmla="*/ 18 w 80593"/>
                <a:gd name="connsiteY10" fmla="*/ 6629 h 124504"/>
                <a:gd name="connsiteX11" fmla="*/ 7948 w 80593"/>
                <a:gd name="connsiteY11" fmla="*/ 7560 h 124504"/>
                <a:gd name="connsiteX12" fmla="*/ 30897 w 80593"/>
                <a:gd name="connsiteY12" fmla="*/ 22357 h 1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93" h="124504">
                  <a:moveTo>
                    <a:pt x="30853" y="22357"/>
                  </a:moveTo>
                  <a:lnTo>
                    <a:pt x="26378" y="39900"/>
                  </a:lnTo>
                  <a:cubicBezTo>
                    <a:pt x="38251" y="36710"/>
                    <a:pt x="59383" y="66615"/>
                    <a:pt x="61377" y="74190"/>
                  </a:cubicBezTo>
                  <a:cubicBezTo>
                    <a:pt x="63902" y="83671"/>
                    <a:pt x="49903" y="91203"/>
                    <a:pt x="53004" y="102012"/>
                  </a:cubicBezTo>
                  <a:lnTo>
                    <a:pt x="66383" y="88766"/>
                  </a:lnTo>
                  <a:cubicBezTo>
                    <a:pt x="74092" y="89696"/>
                    <a:pt x="83838" y="106354"/>
                    <a:pt x="79541" y="110828"/>
                  </a:cubicBezTo>
                  <a:cubicBezTo>
                    <a:pt x="78433" y="111980"/>
                    <a:pt x="59871" y="109588"/>
                    <a:pt x="61776" y="124208"/>
                  </a:cubicBezTo>
                  <a:cubicBezTo>
                    <a:pt x="56504" y="128460"/>
                    <a:pt x="41219" y="85620"/>
                    <a:pt x="40422" y="80924"/>
                  </a:cubicBezTo>
                  <a:cubicBezTo>
                    <a:pt x="38915" y="72064"/>
                    <a:pt x="44719" y="63070"/>
                    <a:pt x="44188" y="62273"/>
                  </a:cubicBezTo>
                  <a:cubicBezTo>
                    <a:pt x="43567" y="61387"/>
                    <a:pt x="31916" y="60235"/>
                    <a:pt x="24517" y="53013"/>
                  </a:cubicBezTo>
                  <a:cubicBezTo>
                    <a:pt x="13752" y="42514"/>
                    <a:pt x="5113" y="20762"/>
                    <a:pt x="18" y="6629"/>
                  </a:cubicBezTo>
                  <a:cubicBezTo>
                    <a:pt x="-336" y="-6883"/>
                    <a:pt x="4537" y="3838"/>
                    <a:pt x="7948" y="7560"/>
                  </a:cubicBezTo>
                  <a:cubicBezTo>
                    <a:pt x="14815" y="15047"/>
                    <a:pt x="15878" y="24261"/>
                    <a:pt x="30897" y="223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CB8A9D7-8208-6759-953C-B894E6A4DAA0}"/>
                </a:ext>
              </a:extLst>
            </p:cNvPr>
            <p:cNvSpPr/>
            <p:nvPr/>
          </p:nvSpPr>
          <p:spPr>
            <a:xfrm>
              <a:off x="-5372454" y="4700676"/>
              <a:ext cx="45894" cy="139352"/>
            </a:xfrm>
            <a:custGeom>
              <a:avLst/>
              <a:gdLst>
                <a:gd name="connsiteX0" fmla="*/ 13246 w 45894"/>
                <a:gd name="connsiteY0" fmla="*/ 99525 h 139352"/>
                <a:gd name="connsiteX1" fmla="*/ 22018 w 45894"/>
                <a:gd name="connsiteY1" fmla="*/ 101607 h 139352"/>
                <a:gd name="connsiteX2" fmla="*/ 0 w 45894"/>
                <a:gd name="connsiteY2" fmla="*/ 139353 h 139352"/>
                <a:gd name="connsiteX3" fmla="*/ 4164 w 45894"/>
                <a:gd name="connsiteY3" fmla="*/ 4054 h 139352"/>
                <a:gd name="connsiteX4" fmla="*/ 44347 w 45894"/>
                <a:gd name="connsiteY4" fmla="*/ 8750 h 139352"/>
                <a:gd name="connsiteX5" fmla="*/ 9082 w 45894"/>
                <a:gd name="connsiteY5" fmla="*/ 17699 h 139352"/>
                <a:gd name="connsiteX6" fmla="*/ 13291 w 45894"/>
                <a:gd name="connsiteY6" fmla="*/ 99525 h 1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94" h="139352">
                  <a:moveTo>
                    <a:pt x="13246" y="99525"/>
                  </a:moveTo>
                  <a:lnTo>
                    <a:pt x="22018" y="101607"/>
                  </a:lnTo>
                  <a:lnTo>
                    <a:pt x="0" y="139353"/>
                  </a:lnTo>
                  <a:lnTo>
                    <a:pt x="4164" y="4054"/>
                  </a:lnTo>
                  <a:cubicBezTo>
                    <a:pt x="16480" y="10743"/>
                    <a:pt x="53916" y="-11541"/>
                    <a:pt x="44347" y="8750"/>
                  </a:cubicBezTo>
                  <a:lnTo>
                    <a:pt x="9082" y="17699"/>
                  </a:lnTo>
                  <a:lnTo>
                    <a:pt x="13291" y="9952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042E54E-4D50-1676-8A97-7C7C1C4454F6}"/>
                </a:ext>
              </a:extLst>
            </p:cNvPr>
            <p:cNvSpPr/>
            <p:nvPr/>
          </p:nvSpPr>
          <p:spPr>
            <a:xfrm>
              <a:off x="-5648269" y="5243268"/>
              <a:ext cx="14636" cy="215587"/>
            </a:xfrm>
            <a:custGeom>
              <a:avLst/>
              <a:gdLst>
                <a:gd name="connsiteX0" fmla="*/ 9913 w 14636"/>
                <a:gd name="connsiteY0" fmla="*/ 212607 h 215587"/>
                <a:gd name="connsiteX1" fmla="*/ 1052 w 14636"/>
                <a:gd name="connsiteY1" fmla="*/ 206050 h 215587"/>
                <a:gd name="connsiteX2" fmla="*/ 5704 w 14636"/>
                <a:gd name="connsiteY2" fmla="*/ 117579 h 215587"/>
                <a:gd name="connsiteX3" fmla="*/ 1097 w 14636"/>
                <a:gd name="connsiteY3" fmla="*/ 0 h 215587"/>
                <a:gd name="connsiteX4" fmla="*/ 14343 w 14636"/>
                <a:gd name="connsiteY4" fmla="*/ 0 h 215587"/>
                <a:gd name="connsiteX5" fmla="*/ 9913 w 14636"/>
                <a:gd name="connsiteY5" fmla="*/ 11031 h 215587"/>
                <a:gd name="connsiteX6" fmla="*/ 9913 w 14636"/>
                <a:gd name="connsiteY6" fmla="*/ 212607 h 21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6" h="215587">
                  <a:moveTo>
                    <a:pt x="9913" y="212607"/>
                  </a:moveTo>
                  <a:cubicBezTo>
                    <a:pt x="4464" y="219784"/>
                    <a:pt x="1894" y="212562"/>
                    <a:pt x="1052" y="206050"/>
                  </a:cubicBezTo>
                  <a:cubicBezTo>
                    <a:pt x="-2802" y="176013"/>
                    <a:pt x="5128" y="146020"/>
                    <a:pt x="5704" y="117579"/>
                  </a:cubicBezTo>
                  <a:cubicBezTo>
                    <a:pt x="6501" y="79124"/>
                    <a:pt x="7875" y="37347"/>
                    <a:pt x="1097" y="0"/>
                  </a:cubicBezTo>
                  <a:lnTo>
                    <a:pt x="14343" y="0"/>
                  </a:lnTo>
                  <a:cubicBezTo>
                    <a:pt x="16027" y="4784"/>
                    <a:pt x="9913" y="9658"/>
                    <a:pt x="9913" y="11031"/>
                  </a:cubicBezTo>
                  <a:lnTo>
                    <a:pt x="9913" y="2126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E033C7D-EAE3-85E9-7989-37344EB9D487}"/>
                </a:ext>
              </a:extLst>
            </p:cNvPr>
            <p:cNvSpPr/>
            <p:nvPr/>
          </p:nvSpPr>
          <p:spPr>
            <a:xfrm>
              <a:off x="-5279508" y="4702736"/>
              <a:ext cx="26537" cy="146153"/>
            </a:xfrm>
            <a:custGeom>
              <a:avLst/>
              <a:gdLst>
                <a:gd name="connsiteX0" fmla="*/ 26537 w 26537"/>
                <a:gd name="connsiteY0" fmla="*/ 146153 h 146153"/>
                <a:gd name="connsiteX1" fmla="*/ 13557 w 26537"/>
                <a:gd name="connsiteY1" fmla="*/ 121521 h 146153"/>
                <a:gd name="connsiteX2" fmla="*/ 0 w 26537"/>
                <a:gd name="connsiteY2" fmla="*/ 0 h 146153"/>
                <a:gd name="connsiteX3" fmla="*/ 21088 w 26537"/>
                <a:gd name="connsiteY3" fmla="*/ 6424 h 146153"/>
                <a:gd name="connsiteX4" fmla="*/ 26537 w 26537"/>
                <a:gd name="connsiteY4" fmla="*/ 146153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7" h="146153">
                  <a:moveTo>
                    <a:pt x="26537" y="146153"/>
                  </a:moveTo>
                  <a:cubicBezTo>
                    <a:pt x="19803" y="144780"/>
                    <a:pt x="14221" y="126838"/>
                    <a:pt x="13557" y="121521"/>
                  </a:cubicBezTo>
                  <a:cubicBezTo>
                    <a:pt x="8639" y="83067"/>
                    <a:pt x="16170" y="35043"/>
                    <a:pt x="0" y="0"/>
                  </a:cubicBezTo>
                  <a:lnTo>
                    <a:pt x="21088" y="6424"/>
                  </a:lnTo>
                  <a:cubicBezTo>
                    <a:pt x="12670" y="52542"/>
                    <a:pt x="22683" y="100079"/>
                    <a:pt x="26537" y="14615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4060E7E-7DA9-5E89-FE9C-E81E3F30CFED}"/>
                </a:ext>
              </a:extLst>
            </p:cNvPr>
            <p:cNvSpPr/>
            <p:nvPr/>
          </p:nvSpPr>
          <p:spPr>
            <a:xfrm>
              <a:off x="-5310475" y="4701999"/>
              <a:ext cx="35397" cy="120263"/>
            </a:xfrm>
            <a:custGeom>
              <a:avLst/>
              <a:gdLst>
                <a:gd name="connsiteX0" fmla="*/ 26537 w 35397"/>
                <a:gd name="connsiteY0" fmla="*/ 736 h 120263"/>
                <a:gd name="connsiteX1" fmla="*/ 26537 w 35397"/>
                <a:gd name="connsiteY1" fmla="*/ 47254 h 120263"/>
                <a:gd name="connsiteX2" fmla="*/ 26315 w 35397"/>
                <a:gd name="connsiteY2" fmla="*/ 96163 h 120263"/>
                <a:gd name="connsiteX3" fmla="*/ 35398 w 35397"/>
                <a:gd name="connsiteY3" fmla="*/ 120264 h 120263"/>
                <a:gd name="connsiteX4" fmla="*/ 0 w 35397"/>
                <a:gd name="connsiteY4" fmla="*/ 5033 h 120263"/>
                <a:gd name="connsiteX5" fmla="*/ 26537 w 35397"/>
                <a:gd name="connsiteY5" fmla="*/ 692 h 1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97" h="120263">
                  <a:moveTo>
                    <a:pt x="26537" y="736"/>
                  </a:moveTo>
                  <a:cubicBezTo>
                    <a:pt x="16126" y="16906"/>
                    <a:pt x="25696" y="31748"/>
                    <a:pt x="26537" y="47254"/>
                  </a:cubicBezTo>
                  <a:cubicBezTo>
                    <a:pt x="27379" y="62759"/>
                    <a:pt x="24366" y="81854"/>
                    <a:pt x="26315" y="96163"/>
                  </a:cubicBezTo>
                  <a:cubicBezTo>
                    <a:pt x="27911" y="107682"/>
                    <a:pt x="34777" y="110207"/>
                    <a:pt x="35398" y="120264"/>
                  </a:cubicBezTo>
                  <a:cubicBezTo>
                    <a:pt x="-9259" y="107815"/>
                    <a:pt x="41556" y="23596"/>
                    <a:pt x="0" y="5033"/>
                  </a:cubicBezTo>
                  <a:cubicBezTo>
                    <a:pt x="443" y="-4314"/>
                    <a:pt x="19803" y="2597"/>
                    <a:pt x="26537" y="6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6ECC675-C1E0-9CA8-BBC9-16F43C822084}"/>
                </a:ext>
              </a:extLst>
            </p:cNvPr>
            <p:cNvSpPr/>
            <p:nvPr/>
          </p:nvSpPr>
          <p:spPr>
            <a:xfrm>
              <a:off x="-5567473" y="5398238"/>
              <a:ext cx="31708" cy="53162"/>
            </a:xfrm>
            <a:custGeom>
              <a:avLst/>
              <a:gdLst>
                <a:gd name="connsiteX0" fmla="*/ 31012 w 31708"/>
                <a:gd name="connsiteY0" fmla="*/ 44 h 53162"/>
                <a:gd name="connsiteX1" fmla="*/ 13291 w 31708"/>
                <a:gd name="connsiteY1" fmla="*/ 24411 h 53162"/>
                <a:gd name="connsiteX2" fmla="*/ 26581 w 31708"/>
                <a:gd name="connsiteY2" fmla="*/ 53163 h 53162"/>
                <a:gd name="connsiteX3" fmla="*/ 0 w 31708"/>
                <a:gd name="connsiteY3" fmla="*/ 53163 h 53162"/>
                <a:gd name="connsiteX4" fmla="*/ 9038 w 31708"/>
                <a:gd name="connsiteY4" fmla="*/ 222 h 53162"/>
                <a:gd name="connsiteX5" fmla="*/ 31012 w 31708"/>
                <a:gd name="connsiteY5" fmla="*/ 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08" h="53162">
                  <a:moveTo>
                    <a:pt x="31012" y="44"/>
                  </a:moveTo>
                  <a:cubicBezTo>
                    <a:pt x="34999" y="15993"/>
                    <a:pt x="20911" y="14177"/>
                    <a:pt x="13291" y="24411"/>
                  </a:cubicBezTo>
                  <a:cubicBezTo>
                    <a:pt x="28309" y="30258"/>
                    <a:pt x="27866" y="37967"/>
                    <a:pt x="26581" y="53163"/>
                  </a:cubicBezTo>
                  <a:lnTo>
                    <a:pt x="0" y="53163"/>
                  </a:lnTo>
                  <a:cubicBezTo>
                    <a:pt x="0" y="53163"/>
                    <a:pt x="9038" y="222"/>
                    <a:pt x="9038" y="222"/>
                  </a:cubicBez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B3DE50D-3D57-EE58-FE83-BEA636C52871}"/>
                </a:ext>
              </a:extLst>
            </p:cNvPr>
            <p:cNvSpPr/>
            <p:nvPr/>
          </p:nvSpPr>
          <p:spPr>
            <a:xfrm>
              <a:off x="-5240387" y="5188403"/>
              <a:ext cx="53913" cy="63636"/>
            </a:xfrm>
            <a:custGeom>
              <a:avLst/>
              <a:gdLst>
                <a:gd name="connsiteX0" fmla="*/ 27333 w 53913"/>
                <a:gd name="connsiteY0" fmla="*/ 1658 h 63636"/>
                <a:gd name="connsiteX1" fmla="*/ 39294 w 53913"/>
                <a:gd name="connsiteY1" fmla="*/ 29569 h 63636"/>
                <a:gd name="connsiteX2" fmla="*/ 53914 w 53913"/>
                <a:gd name="connsiteY2" fmla="*/ 59207 h 63636"/>
                <a:gd name="connsiteX3" fmla="*/ 22947 w 53913"/>
                <a:gd name="connsiteY3" fmla="*/ 63637 h 63636"/>
                <a:gd name="connsiteX4" fmla="*/ 31453 w 53913"/>
                <a:gd name="connsiteY4" fmla="*/ 56770 h 63636"/>
                <a:gd name="connsiteX5" fmla="*/ 928 w 53913"/>
                <a:gd name="connsiteY5" fmla="*/ 23587 h 63636"/>
                <a:gd name="connsiteX6" fmla="*/ 27377 w 53913"/>
                <a:gd name="connsiteY6" fmla="*/ 1658 h 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13" h="63636">
                  <a:moveTo>
                    <a:pt x="27333" y="1658"/>
                  </a:moveTo>
                  <a:cubicBezTo>
                    <a:pt x="18561" y="25714"/>
                    <a:pt x="32472" y="20442"/>
                    <a:pt x="39294" y="29569"/>
                  </a:cubicBezTo>
                  <a:cubicBezTo>
                    <a:pt x="43813" y="35594"/>
                    <a:pt x="44876" y="51897"/>
                    <a:pt x="53914" y="59207"/>
                  </a:cubicBezTo>
                  <a:lnTo>
                    <a:pt x="22947" y="63637"/>
                  </a:lnTo>
                  <a:cubicBezTo>
                    <a:pt x="21396" y="57169"/>
                    <a:pt x="28263" y="59516"/>
                    <a:pt x="31453" y="56770"/>
                  </a:cubicBezTo>
                  <a:cubicBezTo>
                    <a:pt x="47002" y="43479"/>
                    <a:pt x="15238" y="19201"/>
                    <a:pt x="928" y="23587"/>
                  </a:cubicBezTo>
                  <a:cubicBezTo>
                    <a:pt x="-3989" y="5246"/>
                    <a:pt x="11472" y="-4013"/>
                    <a:pt x="27377" y="165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8EF2DD4-B159-7992-61E0-62F6A62B2B14}"/>
                </a:ext>
              </a:extLst>
            </p:cNvPr>
            <p:cNvSpPr/>
            <p:nvPr/>
          </p:nvSpPr>
          <p:spPr>
            <a:xfrm>
              <a:off x="-5097912" y="5429294"/>
              <a:ext cx="31055" cy="17676"/>
            </a:xfrm>
            <a:custGeom>
              <a:avLst/>
              <a:gdLst>
                <a:gd name="connsiteX0" fmla="*/ 0 w 31055"/>
                <a:gd name="connsiteY0" fmla="*/ 0 h 17676"/>
                <a:gd name="connsiteX1" fmla="*/ 31056 w 31055"/>
                <a:gd name="connsiteY1" fmla="*/ 0 h 17676"/>
                <a:gd name="connsiteX2" fmla="*/ 31056 w 31055"/>
                <a:gd name="connsiteY2" fmla="*/ 17677 h 17676"/>
                <a:gd name="connsiteX3" fmla="*/ 0 w 31055"/>
                <a:gd name="connsiteY3" fmla="*/ 17677 h 1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5" h="17676">
                  <a:moveTo>
                    <a:pt x="0" y="0"/>
                  </a:moveTo>
                  <a:lnTo>
                    <a:pt x="31056" y="0"/>
                  </a:lnTo>
                  <a:lnTo>
                    <a:pt x="31056" y="17677"/>
                  </a:lnTo>
                  <a:lnTo>
                    <a:pt x="0" y="1767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688ECF6-DD95-E51D-D600-C5C8ADA4F4BD}"/>
                </a:ext>
              </a:extLst>
            </p:cNvPr>
            <p:cNvSpPr/>
            <p:nvPr/>
          </p:nvSpPr>
          <p:spPr>
            <a:xfrm>
              <a:off x="-5399124" y="5206451"/>
              <a:ext cx="84130" cy="32298"/>
            </a:xfrm>
            <a:custGeom>
              <a:avLst/>
              <a:gdLst>
                <a:gd name="connsiteX0" fmla="*/ 84130 w 84130"/>
                <a:gd name="connsiteY0" fmla="*/ 1375 h 32298"/>
                <a:gd name="connsiteX1" fmla="*/ 0 w 84130"/>
                <a:gd name="connsiteY1" fmla="*/ 32298 h 32298"/>
                <a:gd name="connsiteX2" fmla="*/ 84130 w 84130"/>
                <a:gd name="connsiteY2" fmla="*/ 1375 h 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0" h="32298">
                  <a:moveTo>
                    <a:pt x="84130" y="1375"/>
                  </a:moveTo>
                  <a:lnTo>
                    <a:pt x="0" y="32298"/>
                  </a:lnTo>
                  <a:cubicBezTo>
                    <a:pt x="20246" y="14976"/>
                    <a:pt x="57726" y="-5536"/>
                    <a:pt x="84130" y="13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6F81304-473F-B6A9-7D92-0FF59CFA08E6}"/>
                </a:ext>
              </a:extLst>
            </p:cNvPr>
            <p:cNvSpPr/>
            <p:nvPr/>
          </p:nvSpPr>
          <p:spPr>
            <a:xfrm>
              <a:off x="-5111159" y="5367169"/>
              <a:ext cx="30974" cy="21854"/>
            </a:xfrm>
            <a:custGeom>
              <a:avLst/>
              <a:gdLst>
                <a:gd name="connsiteX0" fmla="*/ 30967 w 30974"/>
                <a:gd name="connsiteY0" fmla="*/ 17778 h 21854"/>
                <a:gd name="connsiteX1" fmla="*/ 4873 w 30974"/>
                <a:gd name="connsiteY1" fmla="*/ 21854 h 21854"/>
                <a:gd name="connsiteX2" fmla="*/ 0 w 30974"/>
                <a:gd name="connsiteY2" fmla="*/ 146 h 21854"/>
                <a:gd name="connsiteX3" fmla="*/ 30967 w 30974"/>
                <a:gd name="connsiteY3" fmla="*/ 17778 h 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4" h="21854">
                  <a:moveTo>
                    <a:pt x="30967" y="17778"/>
                  </a:moveTo>
                  <a:lnTo>
                    <a:pt x="4873" y="21854"/>
                  </a:lnTo>
                  <a:lnTo>
                    <a:pt x="0" y="146"/>
                  </a:lnTo>
                  <a:cubicBezTo>
                    <a:pt x="12006" y="-784"/>
                    <a:pt x="31410" y="2450"/>
                    <a:pt x="30967" y="177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4D72F50-6086-D517-2F1F-BB3DA50F8314}"/>
                </a:ext>
              </a:extLst>
            </p:cNvPr>
            <p:cNvSpPr/>
            <p:nvPr/>
          </p:nvSpPr>
          <p:spPr>
            <a:xfrm>
              <a:off x="-5103348" y="5398194"/>
              <a:ext cx="32017" cy="18635"/>
            </a:xfrm>
            <a:custGeom>
              <a:avLst/>
              <a:gdLst>
                <a:gd name="connsiteX0" fmla="*/ 32017 w 32017"/>
                <a:gd name="connsiteY0" fmla="*/ 89 h 18635"/>
                <a:gd name="connsiteX1" fmla="*/ 24752 w 32017"/>
                <a:gd name="connsiteY1" fmla="*/ 17189 h 18635"/>
                <a:gd name="connsiteX2" fmla="*/ 3265 w 32017"/>
                <a:gd name="connsiteY2" fmla="*/ 0 h 18635"/>
                <a:gd name="connsiteX3" fmla="*/ 32017 w 32017"/>
                <a:gd name="connsiteY3" fmla="*/ 0 h 1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17" h="18635">
                  <a:moveTo>
                    <a:pt x="32017" y="89"/>
                  </a:moveTo>
                  <a:lnTo>
                    <a:pt x="24752" y="17189"/>
                  </a:lnTo>
                  <a:cubicBezTo>
                    <a:pt x="1139" y="24632"/>
                    <a:pt x="-4488" y="975"/>
                    <a:pt x="3265" y="0"/>
                  </a:cubicBezTo>
                  <a:lnTo>
                    <a:pt x="3201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C1880C7-AF5C-D3E5-1753-A82B648EBCC7}"/>
                </a:ext>
              </a:extLst>
            </p:cNvPr>
            <p:cNvSpPr/>
            <p:nvPr/>
          </p:nvSpPr>
          <p:spPr>
            <a:xfrm>
              <a:off x="-8520356" y="5650516"/>
              <a:ext cx="304340" cy="567314"/>
            </a:xfrm>
            <a:custGeom>
              <a:avLst/>
              <a:gdLst>
                <a:gd name="connsiteX0" fmla="*/ 261517 w 304340"/>
                <a:gd name="connsiteY0" fmla="*/ 4720 h 567314"/>
                <a:gd name="connsiteX1" fmla="*/ 272548 w 304340"/>
                <a:gd name="connsiteY1" fmla="*/ 289 h 567314"/>
                <a:gd name="connsiteX2" fmla="*/ 272548 w 304340"/>
                <a:gd name="connsiteY2" fmla="*/ 13580 h 567314"/>
                <a:gd name="connsiteX3" fmla="*/ 46650 w 304340"/>
                <a:gd name="connsiteY3" fmla="*/ 13580 h 567314"/>
                <a:gd name="connsiteX4" fmla="*/ 6778 w 304340"/>
                <a:gd name="connsiteY4" fmla="*/ 77730 h 567314"/>
                <a:gd name="connsiteX5" fmla="*/ 10987 w 304340"/>
                <a:gd name="connsiteY5" fmla="*/ 547645 h 567314"/>
                <a:gd name="connsiteX6" fmla="*/ 17854 w 304340"/>
                <a:gd name="connsiteY6" fmla="*/ 562929 h 567314"/>
                <a:gd name="connsiteX7" fmla="*/ 296959 w 304340"/>
                <a:gd name="connsiteY7" fmla="*/ 562929 h 567314"/>
                <a:gd name="connsiteX8" fmla="*/ 303560 w 304340"/>
                <a:gd name="connsiteY8" fmla="*/ 567315 h 567314"/>
                <a:gd name="connsiteX9" fmla="*/ 2304 w 304340"/>
                <a:gd name="connsiteY9" fmla="*/ 567315 h 567314"/>
                <a:gd name="connsiteX10" fmla="*/ 0 w 304340"/>
                <a:gd name="connsiteY10" fmla="*/ 48579 h 567314"/>
                <a:gd name="connsiteX11" fmla="*/ 33360 w 304340"/>
                <a:gd name="connsiteY11" fmla="*/ 4720 h 567314"/>
                <a:gd name="connsiteX12" fmla="*/ 261517 w 304340"/>
                <a:gd name="connsiteY12" fmla="*/ 4720 h 5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340" h="567314">
                  <a:moveTo>
                    <a:pt x="261517" y="4720"/>
                  </a:moveTo>
                  <a:cubicBezTo>
                    <a:pt x="263422" y="4498"/>
                    <a:pt x="267586" y="-1350"/>
                    <a:pt x="272548" y="289"/>
                  </a:cubicBezTo>
                  <a:lnTo>
                    <a:pt x="272548" y="13580"/>
                  </a:lnTo>
                  <a:cubicBezTo>
                    <a:pt x="272548" y="13580"/>
                    <a:pt x="46650" y="13580"/>
                    <a:pt x="46650" y="13580"/>
                  </a:cubicBezTo>
                  <a:cubicBezTo>
                    <a:pt x="53030" y="49819"/>
                    <a:pt x="10544" y="42997"/>
                    <a:pt x="6778" y="77730"/>
                  </a:cubicBezTo>
                  <a:cubicBezTo>
                    <a:pt x="-9392" y="226098"/>
                    <a:pt x="22594" y="396973"/>
                    <a:pt x="10987" y="547645"/>
                  </a:cubicBezTo>
                  <a:lnTo>
                    <a:pt x="17854" y="562929"/>
                  </a:lnTo>
                  <a:lnTo>
                    <a:pt x="296959" y="562929"/>
                  </a:lnTo>
                  <a:cubicBezTo>
                    <a:pt x="301433" y="562929"/>
                    <a:pt x="306262" y="551455"/>
                    <a:pt x="303560" y="567315"/>
                  </a:cubicBezTo>
                  <a:lnTo>
                    <a:pt x="2304" y="567315"/>
                  </a:lnTo>
                  <a:cubicBezTo>
                    <a:pt x="2304" y="567315"/>
                    <a:pt x="0" y="48579"/>
                    <a:pt x="0" y="48579"/>
                  </a:cubicBezTo>
                  <a:cubicBezTo>
                    <a:pt x="17544" y="44769"/>
                    <a:pt x="38765" y="24168"/>
                    <a:pt x="33360" y="4720"/>
                  </a:cubicBezTo>
                  <a:cubicBezTo>
                    <a:pt x="105528" y="-1394"/>
                    <a:pt x="190943" y="12960"/>
                    <a:pt x="261517" y="47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A4866EC-A0EF-CD84-B5E9-71EB6A952649}"/>
                </a:ext>
              </a:extLst>
            </p:cNvPr>
            <p:cNvSpPr/>
            <p:nvPr/>
          </p:nvSpPr>
          <p:spPr>
            <a:xfrm>
              <a:off x="-8478136" y="5983073"/>
              <a:ext cx="217303" cy="210569"/>
            </a:xfrm>
            <a:custGeom>
              <a:avLst/>
              <a:gdLst>
                <a:gd name="connsiteX0" fmla="*/ 212651 w 217303"/>
                <a:gd name="connsiteY0" fmla="*/ 0 h 210569"/>
                <a:gd name="connsiteX1" fmla="*/ 217303 w 217303"/>
                <a:gd name="connsiteY1" fmla="*/ 210569 h 210569"/>
                <a:gd name="connsiteX2" fmla="*/ 0 w 217303"/>
                <a:gd name="connsiteY2" fmla="*/ 208221 h 210569"/>
                <a:gd name="connsiteX3" fmla="*/ 0 w 217303"/>
                <a:gd name="connsiteY3" fmla="*/ 0 h 210569"/>
                <a:gd name="connsiteX4" fmla="*/ 212651 w 217303"/>
                <a:gd name="connsiteY4" fmla="*/ 0 h 210569"/>
                <a:gd name="connsiteX5" fmla="*/ 208221 w 217303"/>
                <a:gd name="connsiteY5" fmla="*/ 8860 h 210569"/>
                <a:gd name="connsiteX6" fmla="*/ 13291 w 217303"/>
                <a:gd name="connsiteY6" fmla="*/ 13291 h 210569"/>
                <a:gd name="connsiteX7" fmla="*/ 13291 w 217303"/>
                <a:gd name="connsiteY7" fmla="*/ 199360 h 210569"/>
                <a:gd name="connsiteX8" fmla="*/ 208221 w 217303"/>
                <a:gd name="connsiteY8" fmla="*/ 203791 h 210569"/>
                <a:gd name="connsiteX9" fmla="*/ 208221 w 217303"/>
                <a:gd name="connsiteY9" fmla="*/ 8860 h 21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303" h="210569">
                  <a:moveTo>
                    <a:pt x="212651" y="0"/>
                  </a:moveTo>
                  <a:lnTo>
                    <a:pt x="217303" y="210569"/>
                  </a:lnTo>
                  <a:lnTo>
                    <a:pt x="0" y="208221"/>
                  </a:lnTo>
                  <a:lnTo>
                    <a:pt x="0" y="0"/>
                  </a:lnTo>
                  <a:lnTo>
                    <a:pt x="212651" y="0"/>
                  </a:lnTo>
                  <a:close/>
                  <a:moveTo>
                    <a:pt x="208221" y="8860"/>
                  </a:moveTo>
                  <a:lnTo>
                    <a:pt x="13291" y="13291"/>
                  </a:lnTo>
                  <a:lnTo>
                    <a:pt x="13291" y="199360"/>
                  </a:lnTo>
                  <a:lnTo>
                    <a:pt x="208221" y="203791"/>
                  </a:lnTo>
                  <a:lnTo>
                    <a:pt x="20822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15139B2-BD9F-8C2A-15A9-20EBC0ED228E}"/>
                </a:ext>
              </a:extLst>
            </p:cNvPr>
            <p:cNvSpPr/>
            <p:nvPr/>
          </p:nvSpPr>
          <p:spPr>
            <a:xfrm>
              <a:off x="-8256668" y="5681817"/>
              <a:ext cx="44346" cy="509708"/>
            </a:xfrm>
            <a:custGeom>
              <a:avLst/>
              <a:gdLst>
                <a:gd name="connsiteX0" fmla="*/ 26626 w 44346"/>
                <a:gd name="connsiteY0" fmla="*/ 22151 h 509708"/>
                <a:gd name="connsiteX1" fmla="*/ 4519 w 44346"/>
                <a:gd name="connsiteY1" fmla="*/ 26581 h 509708"/>
                <a:gd name="connsiteX2" fmla="*/ 0 w 44346"/>
                <a:gd name="connsiteY2" fmla="*/ 2259 h 509708"/>
                <a:gd name="connsiteX3" fmla="*/ 22196 w 44346"/>
                <a:gd name="connsiteY3" fmla="*/ 0 h 509708"/>
                <a:gd name="connsiteX4" fmla="*/ 17810 w 44346"/>
                <a:gd name="connsiteY4" fmla="*/ 17677 h 509708"/>
                <a:gd name="connsiteX5" fmla="*/ 44347 w 44346"/>
                <a:gd name="connsiteY5" fmla="*/ 8860 h 509708"/>
                <a:gd name="connsiteX6" fmla="*/ 35264 w 44346"/>
                <a:gd name="connsiteY6" fmla="*/ 32961 h 509708"/>
                <a:gd name="connsiteX7" fmla="*/ 35708 w 44346"/>
                <a:gd name="connsiteY7" fmla="*/ 374532 h 509708"/>
                <a:gd name="connsiteX8" fmla="*/ 30879 w 44346"/>
                <a:gd name="connsiteY8" fmla="*/ 467611 h 509708"/>
                <a:gd name="connsiteX9" fmla="*/ 26670 w 44346"/>
                <a:gd name="connsiteY9" fmla="*/ 509477 h 509708"/>
                <a:gd name="connsiteX10" fmla="*/ 26670 w 44346"/>
                <a:gd name="connsiteY10" fmla="*/ 22151 h 5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46" h="509708">
                  <a:moveTo>
                    <a:pt x="26626" y="22151"/>
                  </a:moveTo>
                  <a:lnTo>
                    <a:pt x="4519" y="26581"/>
                  </a:lnTo>
                  <a:lnTo>
                    <a:pt x="0" y="2259"/>
                  </a:lnTo>
                  <a:lnTo>
                    <a:pt x="22196" y="0"/>
                  </a:lnTo>
                  <a:lnTo>
                    <a:pt x="17810" y="17677"/>
                  </a:lnTo>
                  <a:lnTo>
                    <a:pt x="44347" y="8860"/>
                  </a:lnTo>
                  <a:cubicBezTo>
                    <a:pt x="43771" y="18917"/>
                    <a:pt x="36860" y="21442"/>
                    <a:pt x="35264" y="32961"/>
                  </a:cubicBezTo>
                  <a:cubicBezTo>
                    <a:pt x="22373" y="126527"/>
                    <a:pt x="37435" y="273656"/>
                    <a:pt x="35708" y="374532"/>
                  </a:cubicBezTo>
                  <a:cubicBezTo>
                    <a:pt x="35176" y="404613"/>
                    <a:pt x="30037" y="435093"/>
                    <a:pt x="30879" y="467611"/>
                  </a:cubicBezTo>
                  <a:cubicBezTo>
                    <a:pt x="31189" y="479440"/>
                    <a:pt x="43859" y="512799"/>
                    <a:pt x="26670" y="509477"/>
                  </a:cubicBezTo>
                  <a:lnTo>
                    <a:pt x="26670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BEAA9BE-250B-AA32-2648-D0919498B6E3}"/>
                </a:ext>
              </a:extLst>
            </p:cNvPr>
            <p:cNvSpPr/>
            <p:nvPr/>
          </p:nvSpPr>
          <p:spPr>
            <a:xfrm>
              <a:off x="-7538926" y="4317305"/>
              <a:ext cx="141767" cy="265813"/>
            </a:xfrm>
            <a:custGeom>
              <a:avLst/>
              <a:gdLst>
                <a:gd name="connsiteX0" fmla="*/ 137337 w 141767"/>
                <a:gd name="connsiteY0" fmla="*/ 0 h 265813"/>
                <a:gd name="connsiteX1" fmla="*/ 141767 w 141767"/>
                <a:gd name="connsiteY1" fmla="*/ 265814 h 265813"/>
                <a:gd name="connsiteX2" fmla="*/ 0 w 141767"/>
                <a:gd name="connsiteY2" fmla="*/ 261384 h 265813"/>
                <a:gd name="connsiteX3" fmla="*/ 0 w 141767"/>
                <a:gd name="connsiteY3" fmla="*/ 4430 h 265813"/>
                <a:gd name="connsiteX4" fmla="*/ 8551 w 141767"/>
                <a:gd name="connsiteY4" fmla="*/ 10677 h 265813"/>
                <a:gd name="connsiteX5" fmla="*/ 8860 w 141767"/>
                <a:gd name="connsiteY5" fmla="*/ 256953 h 265813"/>
                <a:gd name="connsiteX6" fmla="*/ 137337 w 141767"/>
                <a:gd name="connsiteY6" fmla="*/ 256953 h 265813"/>
                <a:gd name="connsiteX7" fmla="*/ 132907 w 141767"/>
                <a:gd name="connsiteY7" fmla="*/ 250308 h 265813"/>
                <a:gd name="connsiteX8" fmla="*/ 132907 w 141767"/>
                <a:gd name="connsiteY8" fmla="*/ 4430 h 265813"/>
                <a:gd name="connsiteX9" fmla="*/ 57593 w 141767"/>
                <a:gd name="connsiteY9" fmla="*/ 4430 h 265813"/>
                <a:gd name="connsiteX10" fmla="*/ 57593 w 141767"/>
                <a:gd name="connsiteY10" fmla="*/ 0 h 265813"/>
                <a:gd name="connsiteX11" fmla="*/ 137337 w 141767"/>
                <a:gd name="connsiteY11" fmla="*/ 0 h 2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767" h="265813">
                  <a:moveTo>
                    <a:pt x="137337" y="0"/>
                  </a:moveTo>
                  <a:lnTo>
                    <a:pt x="141767" y="265814"/>
                  </a:lnTo>
                  <a:lnTo>
                    <a:pt x="0" y="261384"/>
                  </a:lnTo>
                  <a:lnTo>
                    <a:pt x="0" y="4430"/>
                  </a:lnTo>
                  <a:cubicBezTo>
                    <a:pt x="7531" y="4342"/>
                    <a:pt x="9658" y="1861"/>
                    <a:pt x="8551" y="10677"/>
                  </a:cubicBezTo>
                  <a:cubicBezTo>
                    <a:pt x="-1684" y="93522"/>
                    <a:pt x="11385" y="174285"/>
                    <a:pt x="8860" y="256953"/>
                  </a:cubicBezTo>
                  <a:lnTo>
                    <a:pt x="137337" y="256953"/>
                  </a:lnTo>
                  <a:cubicBezTo>
                    <a:pt x="138533" y="253720"/>
                    <a:pt x="132907" y="251637"/>
                    <a:pt x="132907" y="250308"/>
                  </a:cubicBezTo>
                  <a:lnTo>
                    <a:pt x="132907" y="4430"/>
                  </a:lnTo>
                  <a:lnTo>
                    <a:pt x="57593" y="4430"/>
                  </a:lnTo>
                  <a:lnTo>
                    <a:pt x="57593" y="0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E22562C-368D-9798-6F08-7155AC4378ED}"/>
                </a:ext>
              </a:extLst>
            </p:cNvPr>
            <p:cNvSpPr/>
            <p:nvPr/>
          </p:nvSpPr>
          <p:spPr>
            <a:xfrm>
              <a:off x="-7716136" y="4321721"/>
              <a:ext cx="132906" cy="256968"/>
            </a:xfrm>
            <a:custGeom>
              <a:avLst/>
              <a:gdLst>
                <a:gd name="connsiteX0" fmla="*/ 8860 w 132906"/>
                <a:gd name="connsiteY0" fmla="*/ 252538 h 256968"/>
                <a:gd name="connsiteX1" fmla="*/ 132907 w 132906"/>
                <a:gd name="connsiteY1" fmla="*/ 252538 h 256968"/>
                <a:gd name="connsiteX2" fmla="*/ 132907 w 132906"/>
                <a:gd name="connsiteY2" fmla="*/ 256968 h 256968"/>
                <a:gd name="connsiteX3" fmla="*/ 4430 w 132906"/>
                <a:gd name="connsiteY3" fmla="*/ 256968 h 256968"/>
                <a:gd name="connsiteX4" fmla="*/ 0 w 132906"/>
                <a:gd name="connsiteY4" fmla="*/ 245892 h 256968"/>
                <a:gd name="connsiteX5" fmla="*/ 0 w 132906"/>
                <a:gd name="connsiteY5" fmla="*/ 6660 h 256968"/>
                <a:gd name="connsiteX6" fmla="*/ 8860 w 132906"/>
                <a:gd name="connsiteY6" fmla="*/ 15 h 256968"/>
                <a:gd name="connsiteX7" fmla="*/ 8860 w 132906"/>
                <a:gd name="connsiteY7" fmla="*/ 252538 h 2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06" h="256968">
                  <a:moveTo>
                    <a:pt x="8860" y="252538"/>
                  </a:moveTo>
                  <a:lnTo>
                    <a:pt x="132907" y="252538"/>
                  </a:lnTo>
                  <a:lnTo>
                    <a:pt x="132907" y="256968"/>
                  </a:lnTo>
                  <a:lnTo>
                    <a:pt x="4430" y="256968"/>
                  </a:lnTo>
                  <a:cubicBezTo>
                    <a:pt x="5848" y="252626"/>
                    <a:pt x="0" y="247354"/>
                    <a:pt x="0" y="245892"/>
                  </a:cubicBezTo>
                  <a:lnTo>
                    <a:pt x="0" y="6660"/>
                  </a:lnTo>
                  <a:cubicBezTo>
                    <a:pt x="0" y="5907"/>
                    <a:pt x="5981" y="-340"/>
                    <a:pt x="8860" y="15"/>
                  </a:cubicBezTo>
                  <a:lnTo>
                    <a:pt x="8860" y="25253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0ECC242-1DBF-E87B-4E9A-BB8AA663C77A}"/>
                </a:ext>
              </a:extLst>
            </p:cNvPr>
            <p:cNvSpPr/>
            <p:nvPr/>
          </p:nvSpPr>
          <p:spPr>
            <a:xfrm>
              <a:off x="-10569205" y="4131236"/>
              <a:ext cx="53207" cy="225986"/>
            </a:xfrm>
            <a:custGeom>
              <a:avLst/>
              <a:gdLst>
                <a:gd name="connsiteX0" fmla="*/ 0 w 53207"/>
                <a:gd name="connsiteY0" fmla="*/ 0 h 225986"/>
                <a:gd name="connsiteX1" fmla="*/ 53207 w 53207"/>
                <a:gd name="connsiteY1" fmla="*/ 0 h 225986"/>
                <a:gd name="connsiteX2" fmla="*/ 48777 w 53207"/>
                <a:gd name="connsiteY2" fmla="*/ 225986 h 225986"/>
                <a:gd name="connsiteX3" fmla="*/ 0 w 53207"/>
                <a:gd name="connsiteY3" fmla="*/ 225986 h 225986"/>
                <a:gd name="connsiteX4" fmla="*/ 0 w 53207"/>
                <a:gd name="connsiteY4" fmla="*/ 0 h 2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7" h="225986">
                  <a:moveTo>
                    <a:pt x="0" y="0"/>
                  </a:moveTo>
                  <a:lnTo>
                    <a:pt x="53207" y="0"/>
                  </a:lnTo>
                  <a:cubicBezTo>
                    <a:pt x="52321" y="75314"/>
                    <a:pt x="46030" y="150318"/>
                    <a:pt x="48777" y="225986"/>
                  </a:cubicBezTo>
                  <a:lnTo>
                    <a:pt x="0" y="225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D713D1AA-1E0E-503A-8267-35F191E9B649}"/>
                </a:ext>
              </a:extLst>
            </p:cNvPr>
            <p:cNvSpPr/>
            <p:nvPr/>
          </p:nvSpPr>
          <p:spPr>
            <a:xfrm>
              <a:off x="-5381403" y="4316625"/>
              <a:ext cx="124046" cy="270938"/>
            </a:xfrm>
            <a:custGeom>
              <a:avLst/>
              <a:gdLst>
                <a:gd name="connsiteX0" fmla="*/ 124047 w 124046"/>
                <a:gd name="connsiteY0" fmla="*/ 266494 h 270938"/>
                <a:gd name="connsiteX1" fmla="*/ 70928 w 124046"/>
                <a:gd name="connsiteY1" fmla="*/ 266494 h 270938"/>
                <a:gd name="connsiteX2" fmla="*/ 115186 w 124046"/>
                <a:gd name="connsiteY2" fmla="*/ 262064 h 270938"/>
                <a:gd name="connsiteX3" fmla="*/ 115186 w 124046"/>
                <a:gd name="connsiteY3" fmla="*/ 9541 h 270938"/>
                <a:gd name="connsiteX4" fmla="*/ 19936 w 124046"/>
                <a:gd name="connsiteY4" fmla="*/ 9541 h 270938"/>
                <a:gd name="connsiteX5" fmla="*/ 8860 w 124046"/>
                <a:gd name="connsiteY5" fmla="*/ 13971 h 270938"/>
                <a:gd name="connsiteX6" fmla="*/ 8860 w 124046"/>
                <a:gd name="connsiteY6" fmla="*/ 270924 h 270938"/>
                <a:gd name="connsiteX7" fmla="*/ 0 w 124046"/>
                <a:gd name="connsiteY7" fmla="*/ 264279 h 270938"/>
                <a:gd name="connsiteX8" fmla="*/ 0 w 124046"/>
                <a:gd name="connsiteY8" fmla="*/ 16186 h 270938"/>
                <a:gd name="connsiteX9" fmla="*/ 7177 w 124046"/>
                <a:gd name="connsiteY9" fmla="*/ 414 h 270938"/>
                <a:gd name="connsiteX10" fmla="*/ 124047 w 124046"/>
                <a:gd name="connsiteY10" fmla="*/ 7325 h 270938"/>
                <a:gd name="connsiteX11" fmla="*/ 124047 w 124046"/>
                <a:gd name="connsiteY11" fmla="*/ 266494 h 27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046" h="270938">
                  <a:moveTo>
                    <a:pt x="124047" y="266494"/>
                  </a:moveTo>
                  <a:lnTo>
                    <a:pt x="70928" y="266494"/>
                  </a:lnTo>
                  <a:cubicBezTo>
                    <a:pt x="70928" y="266494"/>
                    <a:pt x="115186" y="262064"/>
                    <a:pt x="115186" y="262064"/>
                  </a:cubicBezTo>
                  <a:lnTo>
                    <a:pt x="115186" y="9541"/>
                  </a:lnTo>
                  <a:lnTo>
                    <a:pt x="19936" y="9541"/>
                  </a:lnTo>
                  <a:cubicBezTo>
                    <a:pt x="18474" y="9541"/>
                    <a:pt x="13202" y="15388"/>
                    <a:pt x="8860" y="13971"/>
                  </a:cubicBezTo>
                  <a:lnTo>
                    <a:pt x="8860" y="270924"/>
                  </a:lnTo>
                  <a:cubicBezTo>
                    <a:pt x="5981" y="271279"/>
                    <a:pt x="0" y="265032"/>
                    <a:pt x="0" y="264279"/>
                  </a:cubicBezTo>
                  <a:lnTo>
                    <a:pt x="0" y="16186"/>
                  </a:lnTo>
                  <a:cubicBezTo>
                    <a:pt x="0" y="14990"/>
                    <a:pt x="5272" y="990"/>
                    <a:pt x="7177" y="414"/>
                  </a:cubicBezTo>
                  <a:cubicBezTo>
                    <a:pt x="45587" y="9983"/>
                    <a:pt x="89535" y="-9908"/>
                    <a:pt x="124047" y="7325"/>
                  </a:cubicBezTo>
                  <a:lnTo>
                    <a:pt x="124047" y="26649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5BA70E5-2735-CB8E-0BCA-96080F404114}"/>
                </a:ext>
              </a:extLst>
            </p:cNvPr>
            <p:cNvSpPr/>
            <p:nvPr/>
          </p:nvSpPr>
          <p:spPr>
            <a:xfrm>
              <a:off x="-5084577" y="4317261"/>
              <a:ext cx="126290" cy="273789"/>
            </a:xfrm>
            <a:custGeom>
              <a:avLst/>
              <a:gdLst>
                <a:gd name="connsiteX0" fmla="*/ 112971 w 126290"/>
                <a:gd name="connsiteY0" fmla="*/ 44 h 273789"/>
                <a:gd name="connsiteX1" fmla="*/ 118952 w 126290"/>
                <a:gd name="connsiteY1" fmla="*/ 7354 h 273789"/>
                <a:gd name="connsiteX2" fmla="*/ 124268 w 126290"/>
                <a:gd name="connsiteY2" fmla="*/ 241669 h 273789"/>
                <a:gd name="connsiteX3" fmla="*/ 113015 w 126290"/>
                <a:gd name="connsiteY3" fmla="*/ 265858 h 273789"/>
                <a:gd name="connsiteX4" fmla="*/ 115186 w 126290"/>
                <a:gd name="connsiteY4" fmla="*/ 259169 h 273789"/>
                <a:gd name="connsiteX5" fmla="*/ 115186 w 126290"/>
                <a:gd name="connsiteY5" fmla="*/ 15506 h 273789"/>
                <a:gd name="connsiteX6" fmla="*/ 86567 w 126290"/>
                <a:gd name="connsiteY6" fmla="*/ 13512 h 273789"/>
                <a:gd name="connsiteX7" fmla="*/ 4386 w 126290"/>
                <a:gd name="connsiteY7" fmla="*/ 13291 h 273789"/>
                <a:gd name="connsiteX8" fmla="*/ 8860 w 126290"/>
                <a:gd name="connsiteY8" fmla="*/ 272459 h 273789"/>
                <a:gd name="connsiteX9" fmla="*/ 0 w 126290"/>
                <a:gd name="connsiteY9" fmla="*/ 254738 h 273789"/>
                <a:gd name="connsiteX10" fmla="*/ 0 w 126290"/>
                <a:gd name="connsiteY10" fmla="*/ 6645 h 273789"/>
                <a:gd name="connsiteX11" fmla="*/ 6645 w 126290"/>
                <a:gd name="connsiteY11" fmla="*/ 0 h 273789"/>
                <a:gd name="connsiteX12" fmla="*/ 112971 w 126290"/>
                <a:gd name="connsiteY12" fmla="*/ 0 h 2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90" h="273789">
                  <a:moveTo>
                    <a:pt x="112971" y="44"/>
                  </a:moveTo>
                  <a:lnTo>
                    <a:pt x="118952" y="7354"/>
                  </a:lnTo>
                  <a:cubicBezTo>
                    <a:pt x="122850" y="82225"/>
                    <a:pt x="129717" y="166887"/>
                    <a:pt x="124268" y="241669"/>
                  </a:cubicBezTo>
                  <a:cubicBezTo>
                    <a:pt x="123604" y="250928"/>
                    <a:pt x="122895" y="268428"/>
                    <a:pt x="113015" y="265858"/>
                  </a:cubicBezTo>
                  <a:cubicBezTo>
                    <a:pt x="106769" y="265105"/>
                    <a:pt x="115186" y="260232"/>
                    <a:pt x="115186" y="259169"/>
                  </a:cubicBezTo>
                  <a:lnTo>
                    <a:pt x="115186" y="15506"/>
                  </a:lnTo>
                  <a:cubicBezTo>
                    <a:pt x="108053" y="4563"/>
                    <a:pt x="97864" y="13246"/>
                    <a:pt x="86567" y="13512"/>
                  </a:cubicBezTo>
                  <a:cubicBezTo>
                    <a:pt x="59232" y="14088"/>
                    <a:pt x="31676" y="12626"/>
                    <a:pt x="4386" y="13291"/>
                  </a:cubicBezTo>
                  <a:lnTo>
                    <a:pt x="8860" y="272459"/>
                  </a:lnTo>
                  <a:cubicBezTo>
                    <a:pt x="4962" y="279592"/>
                    <a:pt x="0" y="255757"/>
                    <a:pt x="0" y="254738"/>
                  </a:cubicBezTo>
                  <a:lnTo>
                    <a:pt x="0" y="6645"/>
                  </a:lnTo>
                  <a:lnTo>
                    <a:pt x="6645" y="0"/>
                  </a:lnTo>
                  <a:lnTo>
                    <a:pt x="11297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B44B7B4-5571-0D1F-F252-06F4361FE9A4}"/>
                </a:ext>
              </a:extLst>
            </p:cNvPr>
            <p:cNvSpPr/>
            <p:nvPr/>
          </p:nvSpPr>
          <p:spPr>
            <a:xfrm>
              <a:off x="-5523170" y="4317305"/>
              <a:ext cx="119616" cy="265813"/>
            </a:xfrm>
            <a:custGeom>
              <a:avLst/>
              <a:gdLst>
                <a:gd name="connsiteX0" fmla="*/ 119616 w 119616"/>
                <a:gd name="connsiteY0" fmla="*/ 265814 h 265813"/>
                <a:gd name="connsiteX1" fmla="*/ 110756 w 119616"/>
                <a:gd name="connsiteY1" fmla="*/ 265814 h 265813"/>
                <a:gd name="connsiteX2" fmla="*/ 110756 w 119616"/>
                <a:gd name="connsiteY2" fmla="*/ 15506 h 265813"/>
                <a:gd name="connsiteX3" fmla="*/ 104110 w 119616"/>
                <a:gd name="connsiteY3" fmla="*/ 8860 h 265813"/>
                <a:gd name="connsiteX4" fmla="*/ 15506 w 119616"/>
                <a:gd name="connsiteY4" fmla="*/ 8860 h 265813"/>
                <a:gd name="connsiteX5" fmla="*/ 4430 w 119616"/>
                <a:gd name="connsiteY5" fmla="*/ 13291 h 265813"/>
                <a:gd name="connsiteX6" fmla="*/ 4430 w 119616"/>
                <a:gd name="connsiteY6" fmla="*/ 245878 h 265813"/>
                <a:gd name="connsiteX7" fmla="*/ 8860 w 119616"/>
                <a:gd name="connsiteY7" fmla="*/ 261384 h 265813"/>
                <a:gd name="connsiteX8" fmla="*/ 97465 w 119616"/>
                <a:gd name="connsiteY8" fmla="*/ 261384 h 265813"/>
                <a:gd name="connsiteX9" fmla="*/ 97465 w 119616"/>
                <a:gd name="connsiteY9" fmla="*/ 265814 h 265813"/>
                <a:gd name="connsiteX10" fmla="*/ 0 w 119616"/>
                <a:gd name="connsiteY10" fmla="*/ 265814 h 265813"/>
                <a:gd name="connsiteX11" fmla="*/ 0 w 119616"/>
                <a:gd name="connsiteY11" fmla="*/ 0 h 265813"/>
                <a:gd name="connsiteX12" fmla="*/ 108009 w 119616"/>
                <a:gd name="connsiteY12" fmla="*/ 532 h 265813"/>
                <a:gd name="connsiteX13" fmla="*/ 119616 w 119616"/>
                <a:gd name="connsiteY13" fmla="*/ 24366 h 265813"/>
                <a:gd name="connsiteX14" fmla="*/ 119616 w 119616"/>
                <a:gd name="connsiteY14" fmla="*/ 265814 h 2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616" h="265813">
                  <a:moveTo>
                    <a:pt x="119616" y="265814"/>
                  </a:moveTo>
                  <a:lnTo>
                    <a:pt x="110756" y="265814"/>
                  </a:lnTo>
                  <a:lnTo>
                    <a:pt x="110756" y="15506"/>
                  </a:lnTo>
                  <a:lnTo>
                    <a:pt x="104110" y="8860"/>
                  </a:lnTo>
                  <a:lnTo>
                    <a:pt x="15506" y="8860"/>
                  </a:lnTo>
                  <a:cubicBezTo>
                    <a:pt x="14044" y="8860"/>
                    <a:pt x="8772" y="14708"/>
                    <a:pt x="4430" y="13291"/>
                  </a:cubicBezTo>
                  <a:lnTo>
                    <a:pt x="4430" y="245878"/>
                  </a:lnTo>
                  <a:cubicBezTo>
                    <a:pt x="4430" y="248270"/>
                    <a:pt x="11297" y="255713"/>
                    <a:pt x="8860" y="261384"/>
                  </a:cubicBezTo>
                  <a:lnTo>
                    <a:pt x="97465" y="261384"/>
                  </a:lnTo>
                  <a:lnTo>
                    <a:pt x="97465" y="265814"/>
                  </a:lnTo>
                  <a:lnTo>
                    <a:pt x="0" y="265814"/>
                  </a:lnTo>
                  <a:lnTo>
                    <a:pt x="0" y="0"/>
                  </a:lnTo>
                  <a:lnTo>
                    <a:pt x="108009" y="532"/>
                  </a:lnTo>
                  <a:cubicBezTo>
                    <a:pt x="113281" y="2525"/>
                    <a:pt x="119616" y="21221"/>
                    <a:pt x="119616" y="24366"/>
                  </a:cubicBezTo>
                  <a:lnTo>
                    <a:pt x="119616" y="2658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285670A-01FE-1307-63CB-FAA946F52A1B}"/>
                </a:ext>
              </a:extLst>
            </p:cNvPr>
            <p:cNvSpPr/>
            <p:nvPr/>
          </p:nvSpPr>
          <p:spPr>
            <a:xfrm>
              <a:off x="-5678229" y="4316199"/>
              <a:ext cx="119616" cy="266919"/>
            </a:xfrm>
            <a:custGeom>
              <a:avLst/>
              <a:gdLst>
                <a:gd name="connsiteX0" fmla="*/ 119616 w 119616"/>
                <a:gd name="connsiteY0" fmla="*/ 266920 h 266919"/>
                <a:gd name="connsiteX1" fmla="*/ 22151 w 119616"/>
                <a:gd name="connsiteY1" fmla="*/ 266920 h 266919"/>
                <a:gd name="connsiteX2" fmla="*/ 22151 w 119616"/>
                <a:gd name="connsiteY2" fmla="*/ 262490 h 266919"/>
                <a:gd name="connsiteX3" fmla="*/ 110756 w 119616"/>
                <a:gd name="connsiteY3" fmla="*/ 262490 h 266919"/>
                <a:gd name="connsiteX4" fmla="*/ 110756 w 119616"/>
                <a:gd name="connsiteY4" fmla="*/ 9967 h 266919"/>
                <a:gd name="connsiteX5" fmla="*/ 19936 w 119616"/>
                <a:gd name="connsiteY5" fmla="*/ 9967 h 266919"/>
                <a:gd name="connsiteX6" fmla="*/ 4430 w 119616"/>
                <a:gd name="connsiteY6" fmla="*/ 14397 h 266919"/>
                <a:gd name="connsiteX7" fmla="*/ 4430 w 119616"/>
                <a:gd name="connsiteY7" fmla="*/ 238123 h 266919"/>
                <a:gd name="connsiteX8" fmla="*/ 8860 w 119616"/>
                <a:gd name="connsiteY8" fmla="*/ 266876 h 266919"/>
                <a:gd name="connsiteX9" fmla="*/ 0 w 119616"/>
                <a:gd name="connsiteY9" fmla="*/ 266876 h 266919"/>
                <a:gd name="connsiteX10" fmla="*/ 0 w 119616"/>
                <a:gd name="connsiteY10" fmla="*/ 5536 h 266919"/>
                <a:gd name="connsiteX11" fmla="*/ 119616 w 119616"/>
                <a:gd name="connsiteY11" fmla="*/ 7751 h 266919"/>
                <a:gd name="connsiteX12" fmla="*/ 119616 w 119616"/>
                <a:gd name="connsiteY12" fmla="*/ 266920 h 2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16" h="266919">
                  <a:moveTo>
                    <a:pt x="119616" y="266920"/>
                  </a:moveTo>
                  <a:lnTo>
                    <a:pt x="22151" y="266920"/>
                  </a:lnTo>
                  <a:lnTo>
                    <a:pt x="22151" y="262490"/>
                  </a:lnTo>
                  <a:lnTo>
                    <a:pt x="110756" y="262490"/>
                  </a:lnTo>
                  <a:lnTo>
                    <a:pt x="110756" y="9967"/>
                  </a:lnTo>
                  <a:lnTo>
                    <a:pt x="19936" y="9967"/>
                  </a:lnTo>
                  <a:cubicBezTo>
                    <a:pt x="17544" y="9967"/>
                    <a:pt x="10101" y="16833"/>
                    <a:pt x="4430" y="14397"/>
                  </a:cubicBezTo>
                  <a:lnTo>
                    <a:pt x="4430" y="238123"/>
                  </a:lnTo>
                  <a:cubicBezTo>
                    <a:pt x="4430" y="246851"/>
                    <a:pt x="7399" y="258060"/>
                    <a:pt x="8860" y="266876"/>
                  </a:cubicBezTo>
                  <a:lnTo>
                    <a:pt x="0" y="266876"/>
                  </a:lnTo>
                  <a:cubicBezTo>
                    <a:pt x="0" y="266876"/>
                    <a:pt x="0" y="5536"/>
                    <a:pt x="0" y="5536"/>
                  </a:cubicBezTo>
                  <a:cubicBezTo>
                    <a:pt x="38322" y="8416"/>
                    <a:pt x="84307" y="-9837"/>
                    <a:pt x="119616" y="7751"/>
                  </a:cubicBezTo>
                  <a:lnTo>
                    <a:pt x="119616" y="2669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97C85AF-CE50-9B82-8E80-05B6DA79B5BF}"/>
                </a:ext>
              </a:extLst>
            </p:cNvPr>
            <p:cNvSpPr/>
            <p:nvPr/>
          </p:nvSpPr>
          <p:spPr>
            <a:xfrm>
              <a:off x="-5221915" y="4317305"/>
              <a:ext cx="119616" cy="270411"/>
            </a:xfrm>
            <a:custGeom>
              <a:avLst/>
              <a:gdLst>
                <a:gd name="connsiteX0" fmla="*/ 119616 w 119616"/>
                <a:gd name="connsiteY0" fmla="*/ 0 h 270411"/>
                <a:gd name="connsiteX1" fmla="*/ 119616 w 119616"/>
                <a:gd name="connsiteY1" fmla="*/ 265814 h 270411"/>
                <a:gd name="connsiteX2" fmla="*/ 6645 w 119616"/>
                <a:gd name="connsiteY2" fmla="*/ 265814 h 270411"/>
                <a:gd name="connsiteX3" fmla="*/ 0 w 119616"/>
                <a:gd name="connsiteY3" fmla="*/ 270244 h 270411"/>
                <a:gd name="connsiteX4" fmla="*/ 0 w 119616"/>
                <a:gd name="connsiteY4" fmla="*/ 0 h 270411"/>
                <a:gd name="connsiteX5" fmla="*/ 119616 w 119616"/>
                <a:gd name="connsiteY5" fmla="*/ 0 h 270411"/>
                <a:gd name="connsiteX6" fmla="*/ 110756 w 119616"/>
                <a:gd name="connsiteY6" fmla="*/ 8860 h 270411"/>
                <a:gd name="connsiteX7" fmla="*/ 11076 w 119616"/>
                <a:gd name="connsiteY7" fmla="*/ 8860 h 270411"/>
                <a:gd name="connsiteX8" fmla="*/ 4430 w 119616"/>
                <a:gd name="connsiteY8" fmla="*/ 15506 h 270411"/>
                <a:gd name="connsiteX9" fmla="*/ 4430 w 119616"/>
                <a:gd name="connsiteY9" fmla="*/ 261384 h 270411"/>
                <a:gd name="connsiteX10" fmla="*/ 115186 w 119616"/>
                <a:gd name="connsiteY10" fmla="*/ 261384 h 270411"/>
                <a:gd name="connsiteX11" fmla="*/ 110756 w 119616"/>
                <a:gd name="connsiteY11" fmla="*/ 8860 h 27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16" h="270411">
                  <a:moveTo>
                    <a:pt x="119616" y="0"/>
                  </a:moveTo>
                  <a:lnTo>
                    <a:pt x="119616" y="265814"/>
                  </a:lnTo>
                  <a:lnTo>
                    <a:pt x="6645" y="265814"/>
                  </a:lnTo>
                  <a:cubicBezTo>
                    <a:pt x="5316" y="265814"/>
                    <a:pt x="3234" y="271440"/>
                    <a:pt x="0" y="270244"/>
                  </a:cubicBezTo>
                  <a:lnTo>
                    <a:pt x="0" y="0"/>
                  </a:lnTo>
                  <a:lnTo>
                    <a:pt x="119616" y="0"/>
                  </a:lnTo>
                  <a:close/>
                  <a:moveTo>
                    <a:pt x="110756" y="8860"/>
                  </a:moveTo>
                  <a:lnTo>
                    <a:pt x="11076" y="8860"/>
                  </a:lnTo>
                  <a:lnTo>
                    <a:pt x="4430" y="15506"/>
                  </a:lnTo>
                  <a:lnTo>
                    <a:pt x="4430" y="261384"/>
                  </a:lnTo>
                  <a:lnTo>
                    <a:pt x="115186" y="261384"/>
                  </a:lnTo>
                  <a:lnTo>
                    <a:pt x="11075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85DF71A-ACC2-BF26-F588-90B1C7A0CAFA}"/>
                </a:ext>
              </a:extLst>
            </p:cNvPr>
            <p:cNvSpPr/>
            <p:nvPr/>
          </p:nvSpPr>
          <p:spPr>
            <a:xfrm>
              <a:off x="-5425872" y="5969782"/>
              <a:ext cx="208387" cy="208220"/>
            </a:xfrm>
            <a:custGeom>
              <a:avLst/>
              <a:gdLst>
                <a:gd name="connsiteX0" fmla="*/ 208388 w 208387"/>
                <a:gd name="connsiteY0" fmla="*/ 4430 h 208220"/>
                <a:gd name="connsiteX1" fmla="*/ 208388 w 208387"/>
                <a:gd name="connsiteY1" fmla="*/ 208221 h 208220"/>
                <a:gd name="connsiteX2" fmla="*/ 167 w 208387"/>
                <a:gd name="connsiteY2" fmla="*/ 208221 h 208220"/>
                <a:gd name="connsiteX3" fmla="*/ 4597 w 208387"/>
                <a:gd name="connsiteY3" fmla="*/ 201576 h 208220"/>
                <a:gd name="connsiteX4" fmla="*/ 4597 w 208387"/>
                <a:gd name="connsiteY4" fmla="*/ 0 h 208220"/>
                <a:gd name="connsiteX5" fmla="*/ 192882 w 208387"/>
                <a:gd name="connsiteY5" fmla="*/ 0 h 208220"/>
                <a:gd name="connsiteX6" fmla="*/ 208388 w 208387"/>
                <a:gd name="connsiteY6" fmla="*/ 4430 h 208220"/>
                <a:gd name="connsiteX7" fmla="*/ 199527 w 208387"/>
                <a:gd name="connsiteY7" fmla="*/ 13291 h 208220"/>
                <a:gd name="connsiteX8" fmla="*/ 24489 w 208387"/>
                <a:gd name="connsiteY8" fmla="*/ 8727 h 208220"/>
                <a:gd name="connsiteX9" fmla="*/ 13458 w 208387"/>
                <a:gd name="connsiteY9" fmla="*/ 15506 h 208220"/>
                <a:gd name="connsiteX10" fmla="*/ 13458 w 208387"/>
                <a:gd name="connsiteY10" fmla="*/ 199360 h 208220"/>
                <a:gd name="connsiteX11" fmla="*/ 203958 w 208387"/>
                <a:gd name="connsiteY11" fmla="*/ 199360 h 208220"/>
                <a:gd name="connsiteX12" fmla="*/ 199527 w 208387"/>
                <a:gd name="connsiteY12" fmla="*/ 192715 h 208220"/>
                <a:gd name="connsiteX13" fmla="*/ 199527 w 208387"/>
                <a:gd name="connsiteY13" fmla="*/ 13291 h 20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8387" h="208220">
                  <a:moveTo>
                    <a:pt x="208388" y="4430"/>
                  </a:moveTo>
                  <a:lnTo>
                    <a:pt x="208388" y="208221"/>
                  </a:lnTo>
                  <a:lnTo>
                    <a:pt x="167" y="208221"/>
                  </a:lnTo>
                  <a:cubicBezTo>
                    <a:pt x="-1029" y="204987"/>
                    <a:pt x="4597" y="202905"/>
                    <a:pt x="4597" y="201576"/>
                  </a:cubicBezTo>
                  <a:lnTo>
                    <a:pt x="4597" y="0"/>
                  </a:lnTo>
                  <a:lnTo>
                    <a:pt x="192882" y="0"/>
                  </a:lnTo>
                  <a:cubicBezTo>
                    <a:pt x="195275" y="0"/>
                    <a:pt x="202717" y="6867"/>
                    <a:pt x="208388" y="4430"/>
                  </a:cubicBezTo>
                  <a:close/>
                  <a:moveTo>
                    <a:pt x="199527" y="13291"/>
                  </a:moveTo>
                  <a:lnTo>
                    <a:pt x="24489" y="8727"/>
                  </a:lnTo>
                  <a:cubicBezTo>
                    <a:pt x="20768" y="8240"/>
                    <a:pt x="13458" y="13291"/>
                    <a:pt x="13458" y="15506"/>
                  </a:cubicBezTo>
                  <a:lnTo>
                    <a:pt x="13458" y="199360"/>
                  </a:lnTo>
                  <a:lnTo>
                    <a:pt x="203958" y="199360"/>
                  </a:lnTo>
                  <a:cubicBezTo>
                    <a:pt x="205154" y="196126"/>
                    <a:pt x="199527" y="194044"/>
                    <a:pt x="199527" y="192715"/>
                  </a:cubicBezTo>
                  <a:lnTo>
                    <a:pt x="19952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E9CF258-13DF-978A-A861-63F38F4BC9F0}"/>
                </a:ext>
              </a:extLst>
            </p:cNvPr>
            <p:cNvSpPr/>
            <p:nvPr/>
          </p:nvSpPr>
          <p:spPr>
            <a:xfrm>
              <a:off x="-6107961" y="3019247"/>
              <a:ext cx="146197" cy="318976"/>
            </a:xfrm>
            <a:custGeom>
              <a:avLst/>
              <a:gdLst>
                <a:gd name="connsiteX0" fmla="*/ 141767 w 146197"/>
                <a:gd name="connsiteY0" fmla="*/ 0 h 318976"/>
                <a:gd name="connsiteX1" fmla="*/ 146198 w 146197"/>
                <a:gd name="connsiteY1" fmla="*/ 318977 h 318976"/>
                <a:gd name="connsiteX2" fmla="*/ 0 w 146197"/>
                <a:gd name="connsiteY2" fmla="*/ 318977 h 318976"/>
                <a:gd name="connsiteX3" fmla="*/ 0 w 146197"/>
                <a:gd name="connsiteY3" fmla="*/ 15506 h 318976"/>
                <a:gd name="connsiteX4" fmla="*/ 11076 w 146197"/>
                <a:gd name="connsiteY4" fmla="*/ 0 h 318976"/>
                <a:gd name="connsiteX5" fmla="*/ 141767 w 146197"/>
                <a:gd name="connsiteY5" fmla="*/ 0 h 318976"/>
                <a:gd name="connsiteX6" fmla="*/ 132907 w 146197"/>
                <a:gd name="connsiteY6" fmla="*/ 4430 h 318976"/>
                <a:gd name="connsiteX7" fmla="*/ 121831 w 146197"/>
                <a:gd name="connsiteY7" fmla="*/ 8860 h 318976"/>
                <a:gd name="connsiteX8" fmla="*/ 8860 w 146197"/>
                <a:gd name="connsiteY8" fmla="*/ 8860 h 318976"/>
                <a:gd name="connsiteX9" fmla="*/ 8860 w 146197"/>
                <a:gd name="connsiteY9" fmla="*/ 310116 h 318976"/>
                <a:gd name="connsiteX10" fmla="*/ 132907 w 146197"/>
                <a:gd name="connsiteY10" fmla="*/ 310116 h 318976"/>
                <a:gd name="connsiteX11" fmla="*/ 132907 w 146197"/>
                <a:gd name="connsiteY11" fmla="*/ 4430 h 3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97" h="318976">
                  <a:moveTo>
                    <a:pt x="141767" y="0"/>
                  </a:moveTo>
                  <a:lnTo>
                    <a:pt x="146198" y="318977"/>
                  </a:lnTo>
                  <a:lnTo>
                    <a:pt x="0" y="318977"/>
                  </a:lnTo>
                  <a:lnTo>
                    <a:pt x="0" y="15506"/>
                  </a:lnTo>
                  <a:cubicBezTo>
                    <a:pt x="0" y="13822"/>
                    <a:pt x="10057" y="0"/>
                    <a:pt x="11076" y="0"/>
                  </a:cubicBezTo>
                  <a:lnTo>
                    <a:pt x="141767" y="0"/>
                  </a:lnTo>
                  <a:close/>
                  <a:moveTo>
                    <a:pt x="132907" y="4430"/>
                  </a:moveTo>
                  <a:cubicBezTo>
                    <a:pt x="128123" y="2791"/>
                    <a:pt x="123205" y="8860"/>
                    <a:pt x="121831" y="8860"/>
                  </a:cubicBezTo>
                  <a:lnTo>
                    <a:pt x="8860" y="8860"/>
                  </a:lnTo>
                  <a:lnTo>
                    <a:pt x="8860" y="310116"/>
                  </a:lnTo>
                  <a:lnTo>
                    <a:pt x="132907" y="310116"/>
                  </a:lnTo>
                  <a:lnTo>
                    <a:pt x="13290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7B3EF20-B228-F73F-FB27-CA97D2BB7B56}"/>
                </a:ext>
              </a:extLst>
            </p:cNvPr>
            <p:cNvSpPr/>
            <p:nvPr/>
          </p:nvSpPr>
          <p:spPr>
            <a:xfrm>
              <a:off x="-6263019" y="3440119"/>
              <a:ext cx="141767" cy="327837"/>
            </a:xfrm>
            <a:custGeom>
              <a:avLst/>
              <a:gdLst>
                <a:gd name="connsiteX0" fmla="*/ 137337 w 141767"/>
                <a:gd name="connsiteY0" fmla="*/ 0 h 327837"/>
                <a:gd name="connsiteX1" fmla="*/ 141767 w 141767"/>
                <a:gd name="connsiteY1" fmla="*/ 327837 h 327837"/>
                <a:gd name="connsiteX2" fmla="*/ 0 w 141767"/>
                <a:gd name="connsiteY2" fmla="*/ 327837 h 327837"/>
                <a:gd name="connsiteX3" fmla="*/ 0 w 141767"/>
                <a:gd name="connsiteY3" fmla="*/ 0 h 327837"/>
                <a:gd name="connsiteX4" fmla="*/ 137337 w 141767"/>
                <a:gd name="connsiteY4" fmla="*/ 0 h 327837"/>
                <a:gd name="connsiteX5" fmla="*/ 132907 w 141767"/>
                <a:gd name="connsiteY5" fmla="*/ 8860 h 327837"/>
                <a:gd name="connsiteX6" fmla="*/ 11076 w 141767"/>
                <a:gd name="connsiteY6" fmla="*/ 8860 h 327837"/>
                <a:gd name="connsiteX7" fmla="*/ 4430 w 141767"/>
                <a:gd name="connsiteY7" fmla="*/ 15506 h 327837"/>
                <a:gd name="connsiteX8" fmla="*/ 4430 w 141767"/>
                <a:gd name="connsiteY8" fmla="*/ 318977 h 327837"/>
                <a:gd name="connsiteX9" fmla="*/ 132907 w 141767"/>
                <a:gd name="connsiteY9" fmla="*/ 318977 h 327837"/>
                <a:gd name="connsiteX10" fmla="*/ 132907 w 141767"/>
                <a:gd name="connsiteY10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67" h="327837">
                  <a:moveTo>
                    <a:pt x="137337" y="0"/>
                  </a:moveTo>
                  <a:lnTo>
                    <a:pt x="141767" y="327837"/>
                  </a:lnTo>
                  <a:lnTo>
                    <a:pt x="0" y="327837"/>
                  </a:lnTo>
                  <a:lnTo>
                    <a:pt x="0" y="0"/>
                  </a:lnTo>
                  <a:lnTo>
                    <a:pt x="137337" y="0"/>
                  </a:lnTo>
                  <a:close/>
                  <a:moveTo>
                    <a:pt x="132907" y="8860"/>
                  </a:moveTo>
                  <a:lnTo>
                    <a:pt x="11076" y="8860"/>
                  </a:lnTo>
                  <a:lnTo>
                    <a:pt x="4430" y="15506"/>
                  </a:lnTo>
                  <a:lnTo>
                    <a:pt x="4430" y="318977"/>
                  </a:lnTo>
                  <a:lnTo>
                    <a:pt x="132907" y="318977"/>
                  </a:lnTo>
                  <a:lnTo>
                    <a:pt x="13290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C84BD52-8B53-08AA-5032-01E450966A7B}"/>
                </a:ext>
              </a:extLst>
            </p:cNvPr>
            <p:cNvSpPr/>
            <p:nvPr/>
          </p:nvSpPr>
          <p:spPr>
            <a:xfrm>
              <a:off x="-6107961" y="3444550"/>
              <a:ext cx="146364" cy="323406"/>
            </a:xfrm>
            <a:custGeom>
              <a:avLst/>
              <a:gdLst>
                <a:gd name="connsiteX0" fmla="*/ 141767 w 146364"/>
                <a:gd name="connsiteY0" fmla="*/ 0 h 323406"/>
                <a:gd name="connsiteX1" fmla="*/ 141767 w 146364"/>
                <a:gd name="connsiteY1" fmla="*/ 316762 h 323406"/>
                <a:gd name="connsiteX2" fmla="*/ 146198 w 146364"/>
                <a:gd name="connsiteY2" fmla="*/ 323407 h 323406"/>
                <a:gd name="connsiteX3" fmla="*/ 0 w 146364"/>
                <a:gd name="connsiteY3" fmla="*/ 323407 h 323406"/>
                <a:gd name="connsiteX4" fmla="*/ 0 w 146364"/>
                <a:gd name="connsiteY4" fmla="*/ 0 h 323406"/>
                <a:gd name="connsiteX5" fmla="*/ 141767 w 146364"/>
                <a:gd name="connsiteY5" fmla="*/ 0 h 323406"/>
                <a:gd name="connsiteX6" fmla="*/ 132907 w 146364"/>
                <a:gd name="connsiteY6" fmla="*/ 4430 h 323406"/>
                <a:gd name="connsiteX7" fmla="*/ 8860 w 146364"/>
                <a:gd name="connsiteY7" fmla="*/ 4430 h 323406"/>
                <a:gd name="connsiteX8" fmla="*/ 4430 w 146364"/>
                <a:gd name="connsiteY8" fmla="*/ 314547 h 323406"/>
                <a:gd name="connsiteX9" fmla="*/ 137337 w 146364"/>
                <a:gd name="connsiteY9" fmla="*/ 314547 h 323406"/>
                <a:gd name="connsiteX10" fmla="*/ 132907 w 146364"/>
                <a:gd name="connsiteY10" fmla="*/ 303471 h 323406"/>
                <a:gd name="connsiteX11" fmla="*/ 132907 w 146364"/>
                <a:gd name="connsiteY11" fmla="*/ 4430 h 3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64" h="323406">
                  <a:moveTo>
                    <a:pt x="141767" y="0"/>
                  </a:moveTo>
                  <a:lnTo>
                    <a:pt x="141767" y="316762"/>
                  </a:lnTo>
                  <a:cubicBezTo>
                    <a:pt x="141767" y="318091"/>
                    <a:pt x="147394" y="320173"/>
                    <a:pt x="146198" y="323407"/>
                  </a:cubicBezTo>
                  <a:lnTo>
                    <a:pt x="0" y="323407"/>
                  </a:lnTo>
                  <a:lnTo>
                    <a:pt x="0" y="0"/>
                  </a:lnTo>
                  <a:lnTo>
                    <a:pt x="141767" y="0"/>
                  </a:lnTo>
                  <a:close/>
                  <a:moveTo>
                    <a:pt x="132907" y="4430"/>
                  </a:moveTo>
                  <a:lnTo>
                    <a:pt x="8860" y="4430"/>
                  </a:lnTo>
                  <a:lnTo>
                    <a:pt x="4430" y="314547"/>
                  </a:lnTo>
                  <a:lnTo>
                    <a:pt x="137337" y="314547"/>
                  </a:lnTo>
                  <a:cubicBezTo>
                    <a:pt x="138976" y="309762"/>
                    <a:pt x="132907" y="304844"/>
                    <a:pt x="132907" y="303471"/>
                  </a:cubicBezTo>
                  <a:lnTo>
                    <a:pt x="13290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8E68AB-3CBC-612F-0EC0-06A7435C02E9}"/>
                </a:ext>
              </a:extLst>
            </p:cNvPr>
            <p:cNvSpPr/>
            <p:nvPr/>
          </p:nvSpPr>
          <p:spPr>
            <a:xfrm>
              <a:off x="-6263019" y="3014214"/>
              <a:ext cx="137337" cy="328721"/>
            </a:xfrm>
            <a:custGeom>
              <a:avLst/>
              <a:gdLst>
                <a:gd name="connsiteX0" fmla="*/ 137337 w 137337"/>
                <a:gd name="connsiteY0" fmla="*/ 328441 h 328721"/>
                <a:gd name="connsiteX1" fmla="*/ 126262 w 137337"/>
                <a:gd name="connsiteY1" fmla="*/ 324010 h 328721"/>
                <a:gd name="connsiteX2" fmla="*/ 0 w 137337"/>
                <a:gd name="connsiteY2" fmla="*/ 324010 h 328721"/>
                <a:gd name="connsiteX3" fmla="*/ 0 w 137337"/>
                <a:gd name="connsiteY3" fmla="*/ 11679 h 328721"/>
                <a:gd name="connsiteX4" fmla="*/ 86567 w 137337"/>
                <a:gd name="connsiteY4" fmla="*/ 5211 h 328721"/>
                <a:gd name="connsiteX5" fmla="*/ 137337 w 137337"/>
                <a:gd name="connsiteY5" fmla="*/ 7249 h 328721"/>
                <a:gd name="connsiteX6" fmla="*/ 137337 w 137337"/>
                <a:gd name="connsiteY6" fmla="*/ 328441 h 328721"/>
                <a:gd name="connsiteX7" fmla="*/ 4430 w 137337"/>
                <a:gd name="connsiteY7" fmla="*/ 319580 h 328721"/>
                <a:gd name="connsiteX8" fmla="*/ 128477 w 137337"/>
                <a:gd name="connsiteY8" fmla="*/ 319580 h 328721"/>
                <a:gd name="connsiteX9" fmla="*/ 128964 w 137337"/>
                <a:gd name="connsiteY9" fmla="*/ 12033 h 328721"/>
                <a:gd name="connsiteX10" fmla="*/ 8816 w 137337"/>
                <a:gd name="connsiteY10" fmla="*/ 13850 h 328721"/>
                <a:gd name="connsiteX11" fmla="*/ 4430 w 137337"/>
                <a:gd name="connsiteY11" fmla="*/ 319536 h 3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37" h="328721">
                  <a:moveTo>
                    <a:pt x="137337" y="328441"/>
                  </a:moveTo>
                  <a:cubicBezTo>
                    <a:pt x="132553" y="330080"/>
                    <a:pt x="127635" y="324010"/>
                    <a:pt x="126262" y="324010"/>
                  </a:cubicBezTo>
                  <a:lnTo>
                    <a:pt x="0" y="324010"/>
                  </a:lnTo>
                  <a:lnTo>
                    <a:pt x="0" y="11679"/>
                  </a:lnTo>
                  <a:cubicBezTo>
                    <a:pt x="22771" y="-1036"/>
                    <a:pt x="59055" y="6097"/>
                    <a:pt x="86567" y="5211"/>
                  </a:cubicBezTo>
                  <a:cubicBezTo>
                    <a:pt x="103490" y="4679"/>
                    <a:pt x="124224" y="-7460"/>
                    <a:pt x="137337" y="7249"/>
                  </a:cubicBezTo>
                  <a:lnTo>
                    <a:pt x="137337" y="328441"/>
                  </a:lnTo>
                  <a:close/>
                  <a:moveTo>
                    <a:pt x="4430" y="319580"/>
                  </a:moveTo>
                  <a:lnTo>
                    <a:pt x="128477" y="319580"/>
                  </a:lnTo>
                  <a:cubicBezTo>
                    <a:pt x="131490" y="217773"/>
                    <a:pt x="138312" y="113707"/>
                    <a:pt x="128964" y="12033"/>
                  </a:cubicBezTo>
                  <a:lnTo>
                    <a:pt x="8816" y="13850"/>
                  </a:lnTo>
                  <a:lnTo>
                    <a:pt x="4430" y="31953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7FCA338-3D19-EE3E-F746-E81725B082B2}"/>
                </a:ext>
              </a:extLst>
            </p:cNvPr>
            <p:cNvSpPr/>
            <p:nvPr/>
          </p:nvSpPr>
          <p:spPr>
            <a:xfrm>
              <a:off x="-6267405" y="3883143"/>
              <a:ext cx="152798" cy="115186"/>
            </a:xfrm>
            <a:custGeom>
              <a:avLst/>
              <a:gdLst>
                <a:gd name="connsiteX0" fmla="*/ 150584 w 152798"/>
                <a:gd name="connsiteY0" fmla="*/ 0 h 115186"/>
                <a:gd name="connsiteX1" fmla="*/ 150584 w 152798"/>
                <a:gd name="connsiteY1" fmla="*/ 115186 h 115186"/>
                <a:gd name="connsiteX2" fmla="*/ 0 w 152798"/>
                <a:gd name="connsiteY2" fmla="*/ 115186 h 115186"/>
                <a:gd name="connsiteX3" fmla="*/ 0 w 152798"/>
                <a:gd name="connsiteY3" fmla="*/ 6645 h 115186"/>
                <a:gd name="connsiteX4" fmla="*/ 6645 w 152798"/>
                <a:gd name="connsiteY4" fmla="*/ 0 h 115186"/>
                <a:gd name="connsiteX5" fmla="*/ 150628 w 152798"/>
                <a:gd name="connsiteY5" fmla="*/ 0 h 115186"/>
                <a:gd name="connsiteX6" fmla="*/ 146153 w 152798"/>
                <a:gd name="connsiteY6" fmla="*/ 106326 h 115186"/>
                <a:gd name="connsiteX7" fmla="*/ 146153 w 152798"/>
                <a:gd name="connsiteY7" fmla="*/ 24366 h 115186"/>
                <a:gd name="connsiteX8" fmla="*/ 139508 w 152798"/>
                <a:gd name="connsiteY8" fmla="*/ 8860 h 115186"/>
                <a:gd name="connsiteX9" fmla="*/ 4386 w 152798"/>
                <a:gd name="connsiteY9" fmla="*/ 8860 h 115186"/>
                <a:gd name="connsiteX10" fmla="*/ 4386 w 152798"/>
                <a:gd name="connsiteY10" fmla="*/ 106326 h 115186"/>
                <a:gd name="connsiteX11" fmla="*/ 146153 w 152798"/>
                <a:gd name="connsiteY11" fmla="*/ 106326 h 11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798" h="115186">
                  <a:moveTo>
                    <a:pt x="150584" y="0"/>
                  </a:moveTo>
                  <a:cubicBezTo>
                    <a:pt x="155501" y="39119"/>
                    <a:pt x="150717" y="76023"/>
                    <a:pt x="150584" y="115186"/>
                  </a:cubicBezTo>
                  <a:lnTo>
                    <a:pt x="0" y="115186"/>
                  </a:lnTo>
                  <a:cubicBezTo>
                    <a:pt x="0" y="115186"/>
                    <a:pt x="0" y="6645"/>
                    <a:pt x="0" y="6645"/>
                  </a:cubicBezTo>
                  <a:lnTo>
                    <a:pt x="6645" y="0"/>
                  </a:lnTo>
                  <a:lnTo>
                    <a:pt x="150628" y="0"/>
                  </a:lnTo>
                  <a:close/>
                  <a:moveTo>
                    <a:pt x="146153" y="106326"/>
                  </a:moveTo>
                  <a:lnTo>
                    <a:pt x="146153" y="24366"/>
                  </a:lnTo>
                  <a:cubicBezTo>
                    <a:pt x="146153" y="19936"/>
                    <a:pt x="143672" y="11652"/>
                    <a:pt x="139508" y="8860"/>
                  </a:cubicBezTo>
                  <a:lnTo>
                    <a:pt x="4386" y="8860"/>
                  </a:lnTo>
                  <a:lnTo>
                    <a:pt x="4386" y="106326"/>
                  </a:lnTo>
                  <a:lnTo>
                    <a:pt x="146153" y="1063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F43349C-CD03-5C82-08C3-236949AB0FAA}"/>
                </a:ext>
              </a:extLst>
            </p:cNvPr>
            <p:cNvSpPr/>
            <p:nvPr/>
          </p:nvSpPr>
          <p:spPr>
            <a:xfrm>
              <a:off x="-6098130" y="3883143"/>
              <a:ext cx="163114" cy="115186"/>
            </a:xfrm>
            <a:custGeom>
              <a:avLst/>
              <a:gdLst>
                <a:gd name="connsiteX0" fmla="*/ 162948 w 163114"/>
                <a:gd name="connsiteY0" fmla="*/ 115186 h 115186"/>
                <a:gd name="connsiteX1" fmla="*/ 5674 w 163114"/>
                <a:gd name="connsiteY1" fmla="*/ 115186 h 115186"/>
                <a:gd name="connsiteX2" fmla="*/ 4 w 163114"/>
                <a:gd name="connsiteY2" fmla="*/ 108541 h 115186"/>
                <a:gd name="connsiteX3" fmla="*/ 3459 w 163114"/>
                <a:gd name="connsiteY3" fmla="*/ 104110 h 115186"/>
                <a:gd name="connsiteX4" fmla="*/ 3459 w 163114"/>
                <a:gd name="connsiteY4" fmla="*/ 0 h 115186"/>
                <a:gd name="connsiteX5" fmla="*/ 129943 w 163114"/>
                <a:gd name="connsiteY5" fmla="*/ 4652 h 115186"/>
                <a:gd name="connsiteX6" fmla="*/ 162416 w 163114"/>
                <a:gd name="connsiteY6" fmla="*/ 6645 h 115186"/>
                <a:gd name="connsiteX7" fmla="*/ 158517 w 163114"/>
                <a:gd name="connsiteY7" fmla="*/ 11076 h 115186"/>
                <a:gd name="connsiteX8" fmla="*/ 158517 w 163114"/>
                <a:gd name="connsiteY8" fmla="*/ 108541 h 115186"/>
                <a:gd name="connsiteX9" fmla="*/ 162948 w 163114"/>
                <a:gd name="connsiteY9" fmla="*/ 115186 h 115186"/>
                <a:gd name="connsiteX10" fmla="*/ 154087 w 163114"/>
                <a:gd name="connsiteY10" fmla="*/ 13291 h 115186"/>
                <a:gd name="connsiteX11" fmla="*/ 7890 w 163114"/>
                <a:gd name="connsiteY11" fmla="*/ 13291 h 115186"/>
                <a:gd name="connsiteX12" fmla="*/ 7890 w 163114"/>
                <a:gd name="connsiteY12" fmla="*/ 106326 h 115186"/>
                <a:gd name="connsiteX13" fmla="*/ 23395 w 163114"/>
                <a:gd name="connsiteY13" fmla="*/ 110756 h 115186"/>
                <a:gd name="connsiteX14" fmla="*/ 149657 w 163114"/>
                <a:gd name="connsiteY14" fmla="*/ 110756 h 115186"/>
                <a:gd name="connsiteX15" fmla="*/ 149657 w 163114"/>
                <a:gd name="connsiteY15" fmla="*/ 19936 h 115186"/>
                <a:gd name="connsiteX16" fmla="*/ 154087 w 163114"/>
                <a:gd name="connsiteY16" fmla="*/ 13291 h 11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14" h="115186">
                  <a:moveTo>
                    <a:pt x="162948" y="115186"/>
                  </a:moveTo>
                  <a:lnTo>
                    <a:pt x="5674" y="115186"/>
                  </a:lnTo>
                  <a:lnTo>
                    <a:pt x="4" y="108541"/>
                  </a:lnTo>
                  <a:cubicBezTo>
                    <a:pt x="-129" y="106724"/>
                    <a:pt x="3459" y="105218"/>
                    <a:pt x="3459" y="104110"/>
                  </a:cubicBezTo>
                  <a:lnTo>
                    <a:pt x="3459" y="0"/>
                  </a:lnTo>
                  <a:cubicBezTo>
                    <a:pt x="45591" y="4297"/>
                    <a:pt x="87456" y="5051"/>
                    <a:pt x="129943" y="4652"/>
                  </a:cubicBezTo>
                  <a:cubicBezTo>
                    <a:pt x="143233" y="4519"/>
                    <a:pt x="156435" y="-3899"/>
                    <a:pt x="162416" y="6645"/>
                  </a:cubicBezTo>
                  <a:cubicBezTo>
                    <a:pt x="162505" y="8373"/>
                    <a:pt x="158517" y="9879"/>
                    <a:pt x="158517" y="11076"/>
                  </a:cubicBezTo>
                  <a:lnTo>
                    <a:pt x="158517" y="108541"/>
                  </a:lnTo>
                  <a:cubicBezTo>
                    <a:pt x="158517" y="109870"/>
                    <a:pt x="164144" y="111952"/>
                    <a:pt x="162948" y="115186"/>
                  </a:cubicBezTo>
                  <a:close/>
                  <a:moveTo>
                    <a:pt x="154087" y="13291"/>
                  </a:moveTo>
                  <a:lnTo>
                    <a:pt x="7890" y="13291"/>
                  </a:lnTo>
                  <a:lnTo>
                    <a:pt x="7890" y="106326"/>
                  </a:lnTo>
                  <a:cubicBezTo>
                    <a:pt x="13560" y="103889"/>
                    <a:pt x="21003" y="110756"/>
                    <a:pt x="23395" y="110756"/>
                  </a:cubicBezTo>
                  <a:lnTo>
                    <a:pt x="149657" y="110756"/>
                  </a:lnTo>
                  <a:lnTo>
                    <a:pt x="149657" y="19936"/>
                  </a:lnTo>
                  <a:cubicBezTo>
                    <a:pt x="149657" y="19006"/>
                    <a:pt x="156302" y="14886"/>
                    <a:pt x="154087" y="132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FCB6935-4AA8-1F22-76E6-765B227C4F1D}"/>
                </a:ext>
              </a:extLst>
            </p:cNvPr>
            <p:cNvSpPr/>
            <p:nvPr/>
          </p:nvSpPr>
          <p:spPr>
            <a:xfrm>
              <a:off x="-7552217" y="5571061"/>
              <a:ext cx="155058" cy="314546"/>
            </a:xfrm>
            <a:custGeom>
              <a:avLst/>
              <a:gdLst>
                <a:gd name="connsiteX0" fmla="*/ 155058 w 155058"/>
                <a:gd name="connsiteY0" fmla="*/ 0 h 314546"/>
                <a:gd name="connsiteX1" fmla="*/ 155058 w 155058"/>
                <a:gd name="connsiteY1" fmla="*/ 314547 h 314546"/>
                <a:gd name="connsiteX2" fmla="*/ 0 w 155058"/>
                <a:gd name="connsiteY2" fmla="*/ 314547 h 314546"/>
                <a:gd name="connsiteX3" fmla="*/ 0 w 155058"/>
                <a:gd name="connsiteY3" fmla="*/ 0 h 314546"/>
                <a:gd name="connsiteX4" fmla="*/ 155058 w 155058"/>
                <a:gd name="connsiteY4" fmla="*/ 0 h 314546"/>
                <a:gd name="connsiteX5" fmla="*/ 146198 w 155058"/>
                <a:gd name="connsiteY5" fmla="*/ 8860 h 314546"/>
                <a:gd name="connsiteX6" fmla="*/ 8860 w 155058"/>
                <a:gd name="connsiteY6" fmla="*/ 4430 h 314546"/>
                <a:gd name="connsiteX7" fmla="*/ 8860 w 155058"/>
                <a:gd name="connsiteY7" fmla="*/ 305686 h 314546"/>
                <a:gd name="connsiteX8" fmla="*/ 146198 w 155058"/>
                <a:gd name="connsiteY8" fmla="*/ 305686 h 314546"/>
                <a:gd name="connsiteX9" fmla="*/ 146198 w 155058"/>
                <a:gd name="connsiteY9" fmla="*/ 8860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058" h="314546">
                  <a:moveTo>
                    <a:pt x="155058" y="0"/>
                  </a:moveTo>
                  <a:lnTo>
                    <a:pt x="155058" y="314547"/>
                  </a:lnTo>
                  <a:lnTo>
                    <a:pt x="0" y="314547"/>
                  </a:lnTo>
                  <a:lnTo>
                    <a:pt x="0" y="0"/>
                  </a:lnTo>
                  <a:lnTo>
                    <a:pt x="155058" y="0"/>
                  </a:lnTo>
                  <a:close/>
                  <a:moveTo>
                    <a:pt x="146198" y="8860"/>
                  </a:moveTo>
                  <a:lnTo>
                    <a:pt x="8860" y="4430"/>
                  </a:lnTo>
                  <a:lnTo>
                    <a:pt x="8860" y="305686"/>
                  </a:lnTo>
                  <a:lnTo>
                    <a:pt x="146198" y="305686"/>
                  </a:lnTo>
                  <a:lnTo>
                    <a:pt x="146198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475586-7201-3E6F-CB33-98D4DD302CE0}"/>
                </a:ext>
              </a:extLst>
            </p:cNvPr>
            <p:cNvSpPr/>
            <p:nvPr/>
          </p:nvSpPr>
          <p:spPr>
            <a:xfrm>
              <a:off x="-7738287" y="5229766"/>
              <a:ext cx="150198" cy="310194"/>
            </a:xfrm>
            <a:custGeom>
              <a:avLst/>
              <a:gdLst>
                <a:gd name="connsiteX0" fmla="*/ 0 w 150198"/>
                <a:gd name="connsiteY0" fmla="*/ 305853 h 310194"/>
                <a:gd name="connsiteX1" fmla="*/ 0 w 150198"/>
                <a:gd name="connsiteY1" fmla="*/ 4597 h 310194"/>
                <a:gd name="connsiteX2" fmla="*/ 139552 w 150198"/>
                <a:gd name="connsiteY2" fmla="*/ 4597 h 310194"/>
                <a:gd name="connsiteX3" fmla="*/ 146198 w 150198"/>
                <a:gd name="connsiteY3" fmla="*/ 167 h 310194"/>
                <a:gd name="connsiteX4" fmla="*/ 146198 w 150198"/>
                <a:gd name="connsiteY4" fmla="*/ 299208 h 310194"/>
                <a:gd name="connsiteX5" fmla="*/ 148457 w 150198"/>
                <a:gd name="connsiteY5" fmla="*/ 305853 h 310194"/>
                <a:gd name="connsiteX6" fmla="*/ 143983 w 150198"/>
                <a:gd name="connsiteY6" fmla="*/ 310195 h 310194"/>
                <a:gd name="connsiteX7" fmla="*/ 139552 w 150198"/>
                <a:gd name="connsiteY7" fmla="*/ 305853 h 310194"/>
                <a:gd name="connsiteX8" fmla="*/ 0 w 150198"/>
                <a:gd name="connsiteY8" fmla="*/ 305853 h 310194"/>
                <a:gd name="connsiteX9" fmla="*/ 137337 w 150198"/>
                <a:gd name="connsiteY9" fmla="*/ 9027 h 310194"/>
                <a:gd name="connsiteX10" fmla="*/ 15506 w 150198"/>
                <a:gd name="connsiteY10" fmla="*/ 9027 h 310194"/>
                <a:gd name="connsiteX11" fmla="*/ 8860 w 150198"/>
                <a:gd name="connsiteY11" fmla="*/ 15673 h 310194"/>
                <a:gd name="connsiteX12" fmla="*/ 8860 w 150198"/>
                <a:gd name="connsiteY12" fmla="*/ 301423 h 310194"/>
                <a:gd name="connsiteX13" fmla="*/ 141767 w 150198"/>
                <a:gd name="connsiteY13" fmla="*/ 301423 h 310194"/>
                <a:gd name="connsiteX14" fmla="*/ 137337 w 150198"/>
                <a:gd name="connsiteY14" fmla="*/ 285917 h 310194"/>
                <a:gd name="connsiteX15" fmla="*/ 137337 w 150198"/>
                <a:gd name="connsiteY15" fmla="*/ 9027 h 3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198" h="310194">
                  <a:moveTo>
                    <a:pt x="0" y="305853"/>
                  </a:moveTo>
                  <a:lnTo>
                    <a:pt x="0" y="4597"/>
                  </a:lnTo>
                  <a:lnTo>
                    <a:pt x="139552" y="4597"/>
                  </a:lnTo>
                  <a:cubicBezTo>
                    <a:pt x="140882" y="4597"/>
                    <a:pt x="142964" y="-1029"/>
                    <a:pt x="146198" y="167"/>
                  </a:cubicBezTo>
                  <a:lnTo>
                    <a:pt x="146198" y="299208"/>
                  </a:lnTo>
                  <a:cubicBezTo>
                    <a:pt x="146198" y="300802"/>
                    <a:pt x="153419" y="302796"/>
                    <a:pt x="148457" y="305853"/>
                  </a:cubicBezTo>
                  <a:lnTo>
                    <a:pt x="143983" y="310195"/>
                  </a:lnTo>
                  <a:cubicBezTo>
                    <a:pt x="142299" y="310017"/>
                    <a:pt x="140926" y="305853"/>
                    <a:pt x="139552" y="305853"/>
                  </a:cubicBezTo>
                  <a:lnTo>
                    <a:pt x="0" y="305853"/>
                  </a:lnTo>
                  <a:close/>
                  <a:moveTo>
                    <a:pt x="137337" y="9027"/>
                  </a:moveTo>
                  <a:lnTo>
                    <a:pt x="15506" y="9027"/>
                  </a:lnTo>
                  <a:lnTo>
                    <a:pt x="8860" y="15673"/>
                  </a:lnTo>
                  <a:lnTo>
                    <a:pt x="8860" y="301423"/>
                  </a:lnTo>
                  <a:lnTo>
                    <a:pt x="141767" y="301423"/>
                  </a:lnTo>
                  <a:cubicBezTo>
                    <a:pt x="144337" y="295220"/>
                    <a:pt x="137337" y="288132"/>
                    <a:pt x="137337" y="285917"/>
                  </a:cubicBezTo>
                  <a:lnTo>
                    <a:pt x="137337" y="902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368B3E5-2914-46E6-B1C6-98A5B029FF6F}"/>
                </a:ext>
              </a:extLst>
            </p:cNvPr>
            <p:cNvSpPr/>
            <p:nvPr/>
          </p:nvSpPr>
          <p:spPr>
            <a:xfrm>
              <a:off x="-7738287" y="5571061"/>
              <a:ext cx="146197" cy="314546"/>
            </a:xfrm>
            <a:custGeom>
              <a:avLst/>
              <a:gdLst>
                <a:gd name="connsiteX0" fmla="*/ 146198 w 146197"/>
                <a:gd name="connsiteY0" fmla="*/ 0 h 314546"/>
                <a:gd name="connsiteX1" fmla="*/ 146198 w 146197"/>
                <a:gd name="connsiteY1" fmla="*/ 310116 h 314546"/>
                <a:gd name="connsiteX2" fmla="*/ 130692 w 146197"/>
                <a:gd name="connsiteY2" fmla="*/ 314547 h 314546"/>
                <a:gd name="connsiteX3" fmla="*/ 0 w 146197"/>
                <a:gd name="connsiteY3" fmla="*/ 314547 h 314546"/>
                <a:gd name="connsiteX4" fmla="*/ 0 w 146197"/>
                <a:gd name="connsiteY4" fmla="*/ 0 h 314546"/>
                <a:gd name="connsiteX5" fmla="*/ 146198 w 146197"/>
                <a:gd name="connsiteY5" fmla="*/ 0 h 314546"/>
                <a:gd name="connsiteX6" fmla="*/ 137337 w 146197"/>
                <a:gd name="connsiteY6" fmla="*/ 4430 h 314546"/>
                <a:gd name="connsiteX7" fmla="*/ 24366 w 146197"/>
                <a:gd name="connsiteY7" fmla="*/ 4430 h 314546"/>
                <a:gd name="connsiteX8" fmla="*/ 8905 w 146197"/>
                <a:gd name="connsiteY8" fmla="*/ 11120 h 314546"/>
                <a:gd name="connsiteX9" fmla="*/ 4342 w 146197"/>
                <a:gd name="connsiteY9" fmla="*/ 19847 h 314546"/>
                <a:gd name="connsiteX10" fmla="*/ 8860 w 146197"/>
                <a:gd name="connsiteY10" fmla="*/ 305686 h 314546"/>
                <a:gd name="connsiteX11" fmla="*/ 137337 w 146197"/>
                <a:gd name="connsiteY11" fmla="*/ 305686 h 314546"/>
                <a:gd name="connsiteX12" fmla="*/ 137337 w 146197"/>
                <a:gd name="connsiteY12" fmla="*/ 4430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97" h="314546">
                  <a:moveTo>
                    <a:pt x="146198" y="0"/>
                  </a:moveTo>
                  <a:lnTo>
                    <a:pt x="146198" y="310116"/>
                  </a:lnTo>
                  <a:cubicBezTo>
                    <a:pt x="140527" y="307679"/>
                    <a:pt x="133084" y="314547"/>
                    <a:pt x="130692" y="314547"/>
                  </a:cubicBezTo>
                  <a:lnTo>
                    <a:pt x="0" y="314547"/>
                  </a:lnTo>
                  <a:lnTo>
                    <a:pt x="0" y="0"/>
                  </a:lnTo>
                  <a:lnTo>
                    <a:pt x="146198" y="0"/>
                  </a:lnTo>
                  <a:close/>
                  <a:moveTo>
                    <a:pt x="137337" y="4430"/>
                  </a:moveTo>
                  <a:lnTo>
                    <a:pt x="24366" y="4430"/>
                  </a:lnTo>
                  <a:cubicBezTo>
                    <a:pt x="21620" y="4430"/>
                    <a:pt x="13335" y="10455"/>
                    <a:pt x="8905" y="11120"/>
                  </a:cubicBezTo>
                  <a:lnTo>
                    <a:pt x="4342" y="19847"/>
                  </a:lnTo>
                  <a:lnTo>
                    <a:pt x="8860" y="305686"/>
                  </a:lnTo>
                  <a:lnTo>
                    <a:pt x="137337" y="305686"/>
                  </a:lnTo>
                  <a:lnTo>
                    <a:pt x="13733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75BF014-1A72-BCEB-0144-C59DB2AFC473}"/>
                </a:ext>
              </a:extLst>
            </p:cNvPr>
            <p:cNvSpPr/>
            <p:nvPr/>
          </p:nvSpPr>
          <p:spPr>
            <a:xfrm>
              <a:off x="-7552217" y="5230363"/>
              <a:ext cx="154969" cy="305256"/>
            </a:xfrm>
            <a:custGeom>
              <a:avLst/>
              <a:gdLst>
                <a:gd name="connsiteX0" fmla="*/ 150628 w 154969"/>
                <a:gd name="connsiteY0" fmla="*/ 305256 h 305256"/>
                <a:gd name="connsiteX1" fmla="*/ 0 w 154969"/>
                <a:gd name="connsiteY1" fmla="*/ 305256 h 305256"/>
                <a:gd name="connsiteX2" fmla="*/ 0 w 154969"/>
                <a:gd name="connsiteY2" fmla="*/ 15076 h 305256"/>
                <a:gd name="connsiteX3" fmla="*/ 4430 w 154969"/>
                <a:gd name="connsiteY3" fmla="*/ 4000 h 305256"/>
                <a:gd name="connsiteX4" fmla="*/ 143983 w 154969"/>
                <a:gd name="connsiteY4" fmla="*/ 4000 h 305256"/>
                <a:gd name="connsiteX5" fmla="*/ 150628 w 154969"/>
                <a:gd name="connsiteY5" fmla="*/ 1741 h 305256"/>
                <a:gd name="connsiteX6" fmla="*/ 154969 w 154969"/>
                <a:gd name="connsiteY6" fmla="*/ 6216 h 305256"/>
                <a:gd name="connsiteX7" fmla="*/ 150628 w 154969"/>
                <a:gd name="connsiteY7" fmla="*/ 10646 h 305256"/>
                <a:gd name="connsiteX8" fmla="*/ 150628 w 154969"/>
                <a:gd name="connsiteY8" fmla="*/ 305256 h 305256"/>
                <a:gd name="connsiteX9" fmla="*/ 146198 w 154969"/>
                <a:gd name="connsiteY9" fmla="*/ 8431 h 305256"/>
                <a:gd name="connsiteX10" fmla="*/ 19936 w 154969"/>
                <a:gd name="connsiteY10" fmla="*/ 8431 h 305256"/>
                <a:gd name="connsiteX11" fmla="*/ 8860 w 154969"/>
                <a:gd name="connsiteY11" fmla="*/ 12861 h 305256"/>
                <a:gd name="connsiteX12" fmla="*/ 8860 w 154969"/>
                <a:gd name="connsiteY12" fmla="*/ 296396 h 305256"/>
                <a:gd name="connsiteX13" fmla="*/ 141767 w 154969"/>
                <a:gd name="connsiteY13" fmla="*/ 296396 h 305256"/>
                <a:gd name="connsiteX14" fmla="*/ 146198 w 154969"/>
                <a:gd name="connsiteY14" fmla="*/ 8431 h 30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969" h="305256">
                  <a:moveTo>
                    <a:pt x="150628" y="305256"/>
                  </a:moveTo>
                  <a:lnTo>
                    <a:pt x="0" y="305256"/>
                  </a:lnTo>
                  <a:lnTo>
                    <a:pt x="0" y="15076"/>
                  </a:lnTo>
                  <a:cubicBezTo>
                    <a:pt x="0" y="13614"/>
                    <a:pt x="5848" y="8342"/>
                    <a:pt x="4430" y="4000"/>
                  </a:cubicBezTo>
                  <a:lnTo>
                    <a:pt x="143983" y="4000"/>
                  </a:lnTo>
                  <a:cubicBezTo>
                    <a:pt x="145577" y="4000"/>
                    <a:pt x="147571" y="-3221"/>
                    <a:pt x="150628" y="1741"/>
                  </a:cubicBezTo>
                  <a:lnTo>
                    <a:pt x="154969" y="6216"/>
                  </a:lnTo>
                  <a:cubicBezTo>
                    <a:pt x="154792" y="7899"/>
                    <a:pt x="150628" y="9272"/>
                    <a:pt x="150628" y="10646"/>
                  </a:cubicBezTo>
                  <a:lnTo>
                    <a:pt x="150628" y="305256"/>
                  </a:lnTo>
                  <a:close/>
                  <a:moveTo>
                    <a:pt x="146198" y="8431"/>
                  </a:moveTo>
                  <a:lnTo>
                    <a:pt x="19936" y="8431"/>
                  </a:lnTo>
                  <a:cubicBezTo>
                    <a:pt x="18474" y="8431"/>
                    <a:pt x="13202" y="14278"/>
                    <a:pt x="8860" y="12861"/>
                  </a:cubicBezTo>
                  <a:lnTo>
                    <a:pt x="8860" y="296396"/>
                  </a:lnTo>
                  <a:lnTo>
                    <a:pt x="141767" y="296396"/>
                  </a:lnTo>
                  <a:lnTo>
                    <a:pt x="146198" y="843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2BED5CF-F494-1822-422A-3C2B75BA7E70}"/>
                </a:ext>
              </a:extLst>
            </p:cNvPr>
            <p:cNvSpPr/>
            <p:nvPr/>
          </p:nvSpPr>
          <p:spPr>
            <a:xfrm>
              <a:off x="-8998370" y="2685193"/>
              <a:ext cx="152480" cy="232381"/>
            </a:xfrm>
            <a:custGeom>
              <a:avLst/>
              <a:gdLst>
                <a:gd name="connsiteX0" fmla="*/ 121469 w 152480"/>
                <a:gd name="connsiteY0" fmla="*/ 223298 h 232381"/>
                <a:gd name="connsiteX1" fmla="*/ 152480 w 152480"/>
                <a:gd name="connsiteY1" fmla="*/ 227640 h 232381"/>
                <a:gd name="connsiteX2" fmla="*/ 61483 w 152480"/>
                <a:gd name="connsiteY2" fmla="*/ 227507 h 232381"/>
                <a:gd name="connsiteX3" fmla="*/ 1675 w 152480"/>
                <a:gd name="connsiteY3" fmla="*/ 199065 h 232381"/>
                <a:gd name="connsiteX4" fmla="*/ 15719 w 152480"/>
                <a:gd name="connsiteY4" fmla="*/ 17868 h 232381"/>
                <a:gd name="connsiteX5" fmla="*/ 119342 w 152480"/>
                <a:gd name="connsiteY5" fmla="*/ 41481 h 232381"/>
                <a:gd name="connsiteX6" fmla="*/ 121380 w 152480"/>
                <a:gd name="connsiteY6" fmla="*/ 223298 h 232381"/>
                <a:gd name="connsiteX7" fmla="*/ 15187 w 152480"/>
                <a:gd name="connsiteY7" fmla="*/ 48304 h 232381"/>
                <a:gd name="connsiteX8" fmla="*/ 15187 w 152480"/>
                <a:gd name="connsiteY8" fmla="*/ 218868 h 232381"/>
                <a:gd name="connsiteX9" fmla="*/ 108222 w 152480"/>
                <a:gd name="connsiteY9" fmla="*/ 218868 h 232381"/>
                <a:gd name="connsiteX10" fmla="*/ 108222 w 152480"/>
                <a:gd name="connsiteY10" fmla="*/ 39443 h 232381"/>
                <a:gd name="connsiteX11" fmla="*/ 15187 w 152480"/>
                <a:gd name="connsiteY11" fmla="*/ 48304 h 23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80" h="232381">
                  <a:moveTo>
                    <a:pt x="121469" y="223298"/>
                  </a:moveTo>
                  <a:lnTo>
                    <a:pt x="152480" y="227640"/>
                  </a:lnTo>
                  <a:cubicBezTo>
                    <a:pt x="122222" y="228260"/>
                    <a:pt x="91786" y="227019"/>
                    <a:pt x="61483" y="227507"/>
                  </a:cubicBezTo>
                  <a:cubicBezTo>
                    <a:pt x="27105" y="228083"/>
                    <a:pt x="5530" y="249126"/>
                    <a:pt x="1675" y="199065"/>
                  </a:cubicBezTo>
                  <a:cubicBezTo>
                    <a:pt x="-939" y="164598"/>
                    <a:pt x="-2976" y="42101"/>
                    <a:pt x="15719" y="17868"/>
                  </a:cubicBezTo>
                  <a:cubicBezTo>
                    <a:pt x="41503" y="-15492"/>
                    <a:pt x="108798" y="989"/>
                    <a:pt x="119342" y="41481"/>
                  </a:cubicBezTo>
                  <a:cubicBezTo>
                    <a:pt x="126918" y="70677"/>
                    <a:pt x="115001" y="216830"/>
                    <a:pt x="121380" y="223298"/>
                  </a:cubicBezTo>
                  <a:close/>
                  <a:moveTo>
                    <a:pt x="15187" y="48304"/>
                  </a:moveTo>
                  <a:cubicBezTo>
                    <a:pt x="6682" y="96461"/>
                    <a:pt x="21523" y="168053"/>
                    <a:pt x="15187" y="218868"/>
                  </a:cubicBezTo>
                  <a:lnTo>
                    <a:pt x="108222" y="218868"/>
                  </a:lnTo>
                  <a:lnTo>
                    <a:pt x="108222" y="39443"/>
                  </a:lnTo>
                  <a:cubicBezTo>
                    <a:pt x="108222" y="15033"/>
                    <a:pt x="24269" y="-3087"/>
                    <a:pt x="15187" y="4830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3F9F364-D1B6-6D33-6D56-8C581AF00621}"/>
                </a:ext>
              </a:extLst>
            </p:cNvPr>
            <p:cNvSpPr/>
            <p:nvPr/>
          </p:nvSpPr>
          <p:spPr>
            <a:xfrm>
              <a:off x="-9164822" y="2683429"/>
              <a:ext cx="115960" cy="229536"/>
            </a:xfrm>
            <a:custGeom>
              <a:avLst/>
              <a:gdLst>
                <a:gd name="connsiteX0" fmla="*/ 0 w 115960"/>
                <a:gd name="connsiteY0" fmla="*/ 32347 h 229536"/>
                <a:gd name="connsiteX1" fmla="*/ 39651 w 115960"/>
                <a:gd name="connsiteY1" fmla="*/ 937 h 229536"/>
                <a:gd name="connsiteX2" fmla="*/ 108807 w 115960"/>
                <a:gd name="connsiteY2" fmla="*/ 38771 h 229536"/>
                <a:gd name="connsiteX3" fmla="*/ 115408 w 115960"/>
                <a:gd name="connsiteY3" fmla="*/ 107484 h 229536"/>
                <a:gd name="connsiteX4" fmla="*/ 115230 w 115960"/>
                <a:gd name="connsiteY4" fmla="*/ 225107 h 229536"/>
                <a:gd name="connsiteX5" fmla="*/ 44 w 115960"/>
                <a:gd name="connsiteY5" fmla="*/ 229537 h 229536"/>
                <a:gd name="connsiteX6" fmla="*/ 44 w 115960"/>
                <a:gd name="connsiteY6" fmla="*/ 32391 h 229536"/>
                <a:gd name="connsiteX7" fmla="*/ 101895 w 115960"/>
                <a:gd name="connsiteY7" fmla="*/ 220632 h 229536"/>
                <a:gd name="connsiteX8" fmla="*/ 101895 w 115960"/>
                <a:gd name="connsiteY8" fmla="*/ 67789 h 229536"/>
                <a:gd name="connsiteX9" fmla="*/ 95161 w 115960"/>
                <a:gd name="connsiteY9" fmla="*/ 39081 h 229536"/>
                <a:gd name="connsiteX10" fmla="*/ 15373 w 115960"/>
                <a:gd name="connsiteY10" fmla="*/ 43290 h 229536"/>
                <a:gd name="connsiteX11" fmla="*/ 13335 w 115960"/>
                <a:gd name="connsiteY11" fmla="*/ 225062 h 229536"/>
                <a:gd name="connsiteX12" fmla="*/ 101895 w 115960"/>
                <a:gd name="connsiteY12" fmla="*/ 220632 h 2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960" h="229536">
                  <a:moveTo>
                    <a:pt x="0" y="32347"/>
                  </a:moveTo>
                  <a:cubicBezTo>
                    <a:pt x="1994" y="25392"/>
                    <a:pt x="30391" y="3019"/>
                    <a:pt x="39651" y="937"/>
                  </a:cubicBezTo>
                  <a:cubicBezTo>
                    <a:pt x="64017" y="-4557"/>
                    <a:pt x="101275" y="14892"/>
                    <a:pt x="108807" y="38771"/>
                  </a:cubicBezTo>
                  <a:cubicBezTo>
                    <a:pt x="112262" y="49714"/>
                    <a:pt x="114699" y="92598"/>
                    <a:pt x="115408" y="107484"/>
                  </a:cubicBezTo>
                  <a:cubicBezTo>
                    <a:pt x="117312" y="146470"/>
                    <a:pt x="113547" y="186121"/>
                    <a:pt x="115230" y="225107"/>
                  </a:cubicBezTo>
                  <a:lnTo>
                    <a:pt x="44" y="229537"/>
                  </a:lnTo>
                  <a:lnTo>
                    <a:pt x="44" y="32391"/>
                  </a:lnTo>
                  <a:close/>
                  <a:moveTo>
                    <a:pt x="101895" y="220632"/>
                  </a:moveTo>
                  <a:lnTo>
                    <a:pt x="101895" y="67789"/>
                  </a:lnTo>
                  <a:cubicBezTo>
                    <a:pt x="101895" y="66327"/>
                    <a:pt x="96092" y="41208"/>
                    <a:pt x="95161" y="39081"/>
                  </a:cubicBezTo>
                  <a:cubicBezTo>
                    <a:pt x="82181" y="9797"/>
                    <a:pt x="28176" y="11702"/>
                    <a:pt x="15373" y="43290"/>
                  </a:cubicBezTo>
                  <a:cubicBezTo>
                    <a:pt x="-4652" y="92731"/>
                    <a:pt x="20202" y="171767"/>
                    <a:pt x="13335" y="225062"/>
                  </a:cubicBezTo>
                  <a:lnTo>
                    <a:pt x="101895" y="2206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C462798-E511-51C6-9D92-8C2F9E3E6914}"/>
                </a:ext>
              </a:extLst>
            </p:cNvPr>
            <p:cNvSpPr/>
            <p:nvPr/>
          </p:nvSpPr>
          <p:spPr>
            <a:xfrm>
              <a:off x="-8828124" y="2684962"/>
              <a:ext cx="125981" cy="227959"/>
            </a:xfrm>
            <a:custGeom>
              <a:avLst/>
              <a:gdLst>
                <a:gd name="connsiteX0" fmla="*/ 124047 w 125981"/>
                <a:gd name="connsiteY0" fmla="*/ 227960 h 227959"/>
                <a:gd name="connsiteX1" fmla="*/ 0 w 125981"/>
                <a:gd name="connsiteY1" fmla="*/ 227960 h 227959"/>
                <a:gd name="connsiteX2" fmla="*/ 8994 w 125981"/>
                <a:gd name="connsiteY2" fmla="*/ 35377 h 227959"/>
                <a:gd name="connsiteX3" fmla="*/ 115230 w 125981"/>
                <a:gd name="connsiteY3" fmla="*/ 30814 h 227959"/>
                <a:gd name="connsiteX4" fmla="*/ 124091 w 125981"/>
                <a:gd name="connsiteY4" fmla="*/ 227960 h 227959"/>
                <a:gd name="connsiteX5" fmla="*/ 110756 w 125981"/>
                <a:gd name="connsiteY5" fmla="*/ 219099 h 227959"/>
                <a:gd name="connsiteX6" fmla="*/ 110756 w 125981"/>
                <a:gd name="connsiteY6" fmla="*/ 44105 h 227959"/>
                <a:gd name="connsiteX7" fmla="*/ 59808 w 125981"/>
                <a:gd name="connsiteY7" fmla="*/ 12827 h 227959"/>
                <a:gd name="connsiteX8" fmla="*/ 17721 w 125981"/>
                <a:gd name="connsiteY8" fmla="*/ 44105 h 227959"/>
                <a:gd name="connsiteX9" fmla="*/ 17721 w 125981"/>
                <a:gd name="connsiteY9" fmla="*/ 219099 h 227959"/>
                <a:gd name="connsiteX10" fmla="*/ 110756 w 125981"/>
                <a:gd name="connsiteY10" fmla="*/ 219099 h 22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1" h="227959">
                  <a:moveTo>
                    <a:pt x="124047" y="227960"/>
                  </a:moveTo>
                  <a:lnTo>
                    <a:pt x="0" y="227960"/>
                  </a:lnTo>
                  <a:cubicBezTo>
                    <a:pt x="26493" y="172404"/>
                    <a:pt x="-10278" y="87433"/>
                    <a:pt x="8994" y="35377"/>
                  </a:cubicBezTo>
                  <a:cubicBezTo>
                    <a:pt x="26759" y="-12646"/>
                    <a:pt x="89181" y="-9412"/>
                    <a:pt x="115230" y="30814"/>
                  </a:cubicBezTo>
                  <a:cubicBezTo>
                    <a:pt x="140837" y="70332"/>
                    <a:pt x="110889" y="179183"/>
                    <a:pt x="124091" y="227960"/>
                  </a:cubicBezTo>
                  <a:close/>
                  <a:moveTo>
                    <a:pt x="110756" y="219099"/>
                  </a:moveTo>
                  <a:lnTo>
                    <a:pt x="110756" y="44105"/>
                  </a:lnTo>
                  <a:cubicBezTo>
                    <a:pt x="110756" y="35643"/>
                    <a:pt x="70928" y="12872"/>
                    <a:pt x="59808" y="12827"/>
                  </a:cubicBezTo>
                  <a:cubicBezTo>
                    <a:pt x="47182" y="12827"/>
                    <a:pt x="17721" y="32365"/>
                    <a:pt x="17721" y="44105"/>
                  </a:cubicBezTo>
                  <a:lnTo>
                    <a:pt x="17721" y="219099"/>
                  </a:lnTo>
                  <a:lnTo>
                    <a:pt x="110756" y="2190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A26A94AD-2A6E-A066-5C77-DBB497B58972}"/>
                </a:ext>
              </a:extLst>
            </p:cNvPr>
            <p:cNvSpPr/>
            <p:nvPr/>
          </p:nvSpPr>
          <p:spPr>
            <a:xfrm>
              <a:off x="-7906636" y="4330596"/>
              <a:ext cx="88604" cy="234802"/>
            </a:xfrm>
            <a:custGeom>
              <a:avLst/>
              <a:gdLst>
                <a:gd name="connsiteX0" fmla="*/ 88605 w 88604"/>
                <a:gd name="connsiteY0" fmla="*/ 234802 h 234802"/>
                <a:gd name="connsiteX1" fmla="*/ 0 w 88604"/>
                <a:gd name="connsiteY1" fmla="*/ 234802 h 234802"/>
                <a:gd name="connsiteX2" fmla="*/ 4297 w 88604"/>
                <a:gd name="connsiteY2" fmla="*/ 59675 h 234802"/>
                <a:gd name="connsiteX3" fmla="*/ 48644 w 88604"/>
                <a:gd name="connsiteY3" fmla="*/ 0 h 234802"/>
                <a:gd name="connsiteX4" fmla="*/ 88605 w 88604"/>
                <a:gd name="connsiteY4" fmla="*/ 55378 h 234802"/>
                <a:gd name="connsiteX5" fmla="*/ 88605 w 88604"/>
                <a:gd name="connsiteY5" fmla="*/ 234802 h 234802"/>
                <a:gd name="connsiteX6" fmla="*/ 13291 w 88604"/>
                <a:gd name="connsiteY6" fmla="*/ 221512 h 234802"/>
                <a:gd name="connsiteX7" fmla="*/ 72479 w 88604"/>
                <a:gd name="connsiteY7" fmla="*/ 220891 h 234802"/>
                <a:gd name="connsiteX8" fmla="*/ 75137 w 88604"/>
                <a:gd name="connsiteY8" fmla="*/ 153020 h 234802"/>
                <a:gd name="connsiteX9" fmla="*/ 38011 w 88604"/>
                <a:gd name="connsiteY9" fmla="*/ 26271 h 234802"/>
                <a:gd name="connsiteX10" fmla="*/ 13291 w 88604"/>
                <a:gd name="connsiteY10" fmla="*/ 59808 h 234802"/>
                <a:gd name="connsiteX11" fmla="*/ 13291 w 88604"/>
                <a:gd name="connsiteY11" fmla="*/ 221512 h 2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04" h="234802">
                  <a:moveTo>
                    <a:pt x="88605" y="234802"/>
                  </a:moveTo>
                  <a:lnTo>
                    <a:pt x="0" y="234802"/>
                  </a:lnTo>
                  <a:cubicBezTo>
                    <a:pt x="11209" y="178848"/>
                    <a:pt x="-2259" y="114433"/>
                    <a:pt x="4297" y="59675"/>
                  </a:cubicBezTo>
                  <a:cubicBezTo>
                    <a:pt x="7088" y="36328"/>
                    <a:pt x="30569" y="13822"/>
                    <a:pt x="48644" y="0"/>
                  </a:cubicBezTo>
                  <a:lnTo>
                    <a:pt x="88605" y="55378"/>
                  </a:lnTo>
                  <a:lnTo>
                    <a:pt x="88605" y="234802"/>
                  </a:lnTo>
                  <a:close/>
                  <a:moveTo>
                    <a:pt x="13291" y="221512"/>
                  </a:moveTo>
                  <a:lnTo>
                    <a:pt x="72479" y="220891"/>
                  </a:lnTo>
                  <a:cubicBezTo>
                    <a:pt x="88915" y="215487"/>
                    <a:pt x="75536" y="167507"/>
                    <a:pt x="75137" y="153020"/>
                  </a:cubicBezTo>
                  <a:cubicBezTo>
                    <a:pt x="73808" y="105750"/>
                    <a:pt x="93744" y="43505"/>
                    <a:pt x="38011" y="26271"/>
                  </a:cubicBezTo>
                  <a:cubicBezTo>
                    <a:pt x="34999" y="34777"/>
                    <a:pt x="13291" y="54359"/>
                    <a:pt x="13291" y="59808"/>
                  </a:cubicBezTo>
                  <a:lnTo>
                    <a:pt x="13291" y="22151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70B3A4E-E121-9150-D523-CC4BDD69E9CD}"/>
                </a:ext>
              </a:extLst>
            </p:cNvPr>
            <p:cNvSpPr/>
            <p:nvPr/>
          </p:nvSpPr>
          <p:spPr>
            <a:xfrm>
              <a:off x="-8566740" y="4319565"/>
              <a:ext cx="124046" cy="263598"/>
            </a:xfrm>
            <a:custGeom>
              <a:avLst/>
              <a:gdLst>
                <a:gd name="connsiteX0" fmla="*/ 124047 w 124046"/>
                <a:gd name="connsiteY0" fmla="*/ 263555 h 263598"/>
                <a:gd name="connsiteX1" fmla="*/ 106370 w 124046"/>
                <a:gd name="connsiteY1" fmla="*/ 263555 h 263598"/>
                <a:gd name="connsiteX2" fmla="*/ 115186 w 124046"/>
                <a:gd name="connsiteY2" fmla="*/ 259124 h 263598"/>
                <a:gd name="connsiteX3" fmla="*/ 115186 w 124046"/>
                <a:gd name="connsiteY3" fmla="*/ 13246 h 263598"/>
                <a:gd name="connsiteX4" fmla="*/ 104110 w 124046"/>
                <a:gd name="connsiteY4" fmla="*/ 6601 h 263598"/>
                <a:gd name="connsiteX5" fmla="*/ 8860 w 124046"/>
                <a:gd name="connsiteY5" fmla="*/ 17677 h 263598"/>
                <a:gd name="connsiteX6" fmla="*/ 8860 w 124046"/>
                <a:gd name="connsiteY6" fmla="*/ 254694 h 263598"/>
                <a:gd name="connsiteX7" fmla="*/ 106326 w 124046"/>
                <a:gd name="connsiteY7" fmla="*/ 254694 h 263598"/>
                <a:gd name="connsiteX8" fmla="*/ 99680 w 124046"/>
                <a:gd name="connsiteY8" fmla="*/ 263555 h 263598"/>
                <a:gd name="connsiteX9" fmla="*/ 0 w 124046"/>
                <a:gd name="connsiteY9" fmla="*/ 263555 h 263598"/>
                <a:gd name="connsiteX10" fmla="*/ 4386 w 124046"/>
                <a:gd name="connsiteY10" fmla="*/ 2171 h 263598"/>
                <a:gd name="connsiteX11" fmla="*/ 115142 w 124046"/>
                <a:gd name="connsiteY11" fmla="*/ 0 h 263598"/>
                <a:gd name="connsiteX12" fmla="*/ 124002 w 124046"/>
                <a:gd name="connsiteY12" fmla="*/ 13291 h 263598"/>
                <a:gd name="connsiteX13" fmla="*/ 124002 w 124046"/>
                <a:gd name="connsiteY13" fmla="*/ 263599 h 2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46" h="263598">
                  <a:moveTo>
                    <a:pt x="124047" y="263555"/>
                  </a:moveTo>
                  <a:lnTo>
                    <a:pt x="106370" y="263555"/>
                  </a:lnTo>
                  <a:cubicBezTo>
                    <a:pt x="106370" y="263555"/>
                    <a:pt x="115186" y="259124"/>
                    <a:pt x="115186" y="259124"/>
                  </a:cubicBezTo>
                  <a:lnTo>
                    <a:pt x="115186" y="13246"/>
                  </a:lnTo>
                  <a:lnTo>
                    <a:pt x="104110" y="6601"/>
                  </a:lnTo>
                  <a:cubicBezTo>
                    <a:pt x="73985" y="10765"/>
                    <a:pt x="33936" y="-354"/>
                    <a:pt x="8860" y="17677"/>
                  </a:cubicBezTo>
                  <a:lnTo>
                    <a:pt x="8860" y="254694"/>
                  </a:lnTo>
                  <a:lnTo>
                    <a:pt x="106326" y="254694"/>
                  </a:lnTo>
                  <a:cubicBezTo>
                    <a:pt x="106680" y="257574"/>
                    <a:pt x="100434" y="263555"/>
                    <a:pt x="99680" y="263555"/>
                  </a:cubicBezTo>
                  <a:lnTo>
                    <a:pt x="0" y="263555"/>
                  </a:lnTo>
                  <a:lnTo>
                    <a:pt x="4386" y="2171"/>
                  </a:lnTo>
                  <a:lnTo>
                    <a:pt x="115142" y="0"/>
                  </a:lnTo>
                  <a:cubicBezTo>
                    <a:pt x="117135" y="1196"/>
                    <a:pt x="124002" y="12050"/>
                    <a:pt x="124002" y="13291"/>
                  </a:cubicBezTo>
                  <a:lnTo>
                    <a:pt x="124002" y="2635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2441E71-C2EE-ED79-9A55-0568B3558FF8}"/>
                </a:ext>
              </a:extLst>
            </p:cNvPr>
            <p:cNvSpPr/>
            <p:nvPr/>
          </p:nvSpPr>
          <p:spPr>
            <a:xfrm>
              <a:off x="-8712938" y="4317305"/>
              <a:ext cx="124046" cy="266266"/>
            </a:xfrm>
            <a:custGeom>
              <a:avLst/>
              <a:gdLst>
                <a:gd name="connsiteX0" fmla="*/ 124047 w 124046"/>
                <a:gd name="connsiteY0" fmla="*/ 265814 h 266266"/>
                <a:gd name="connsiteX1" fmla="*/ 117401 w 124046"/>
                <a:gd name="connsiteY1" fmla="*/ 261384 h 266266"/>
                <a:gd name="connsiteX2" fmla="*/ 6645 w 124046"/>
                <a:gd name="connsiteY2" fmla="*/ 261384 h 266266"/>
                <a:gd name="connsiteX3" fmla="*/ 0 w 124046"/>
                <a:gd name="connsiteY3" fmla="*/ 265814 h 266266"/>
                <a:gd name="connsiteX4" fmla="*/ 0 w 124046"/>
                <a:gd name="connsiteY4" fmla="*/ 0 h 266266"/>
                <a:gd name="connsiteX5" fmla="*/ 117401 w 124046"/>
                <a:gd name="connsiteY5" fmla="*/ 0 h 266266"/>
                <a:gd name="connsiteX6" fmla="*/ 124047 w 124046"/>
                <a:gd name="connsiteY6" fmla="*/ 6645 h 266266"/>
                <a:gd name="connsiteX7" fmla="*/ 124047 w 124046"/>
                <a:gd name="connsiteY7" fmla="*/ 265814 h 266266"/>
                <a:gd name="connsiteX8" fmla="*/ 115186 w 124046"/>
                <a:gd name="connsiteY8" fmla="*/ 8860 h 266266"/>
                <a:gd name="connsiteX9" fmla="*/ 19936 w 124046"/>
                <a:gd name="connsiteY9" fmla="*/ 8860 h 266266"/>
                <a:gd name="connsiteX10" fmla="*/ 4430 w 124046"/>
                <a:gd name="connsiteY10" fmla="*/ 13291 h 266266"/>
                <a:gd name="connsiteX11" fmla="*/ 4430 w 124046"/>
                <a:gd name="connsiteY11" fmla="*/ 256953 h 266266"/>
                <a:gd name="connsiteX12" fmla="*/ 115186 w 124046"/>
                <a:gd name="connsiteY12" fmla="*/ 256953 h 266266"/>
                <a:gd name="connsiteX13" fmla="*/ 115186 w 124046"/>
                <a:gd name="connsiteY13" fmla="*/ 8860 h 26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46" h="266266">
                  <a:moveTo>
                    <a:pt x="124047" y="265814"/>
                  </a:moveTo>
                  <a:cubicBezTo>
                    <a:pt x="122452" y="268029"/>
                    <a:pt x="118332" y="261384"/>
                    <a:pt x="117401" y="261384"/>
                  </a:cubicBezTo>
                  <a:lnTo>
                    <a:pt x="6645" y="261384"/>
                  </a:lnTo>
                  <a:cubicBezTo>
                    <a:pt x="5316" y="261384"/>
                    <a:pt x="3234" y="267010"/>
                    <a:pt x="0" y="265814"/>
                  </a:cubicBezTo>
                  <a:lnTo>
                    <a:pt x="0" y="0"/>
                  </a:lnTo>
                  <a:lnTo>
                    <a:pt x="117401" y="0"/>
                  </a:lnTo>
                  <a:lnTo>
                    <a:pt x="124047" y="6645"/>
                  </a:lnTo>
                  <a:lnTo>
                    <a:pt x="124047" y="265814"/>
                  </a:lnTo>
                  <a:close/>
                  <a:moveTo>
                    <a:pt x="115186" y="8860"/>
                  </a:moveTo>
                  <a:lnTo>
                    <a:pt x="19936" y="8860"/>
                  </a:lnTo>
                  <a:cubicBezTo>
                    <a:pt x="17544" y="8860"/>
                    <a:pt x="10101" y="15727"/>
                    <a:pt x="4430" y="13291"/>
                  </a:cubicBezTo>
                  <a:lnTo>
                    <a:pt x="4430" y="256953"/>
                  </a:lnTo>
                  <a:lnTo>
                    <a:pt x="115186" y="256953"/>
                  </a:lnTo>
                  <a:lnTo>
                    <a:pt x="11518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0CB392B-6C3E-C8FB-1468-0E9F996F8DF5}"/>
                </a:ext>
              </a:extLst>
            </p:cNvPr>
            <p:cNvSpPr/>
            <p:nvPr/>
          </p:nvSpPr>
          <p:spPr>
            <a:xfrm>
              <a:off x="-8123717" y="4317305"/>
              <a:ext cx="136230" cy="261383"/>
            </a:xfrm>
            <a:custGeom>
              <a:avLst/>
              <a:gdLst>
                <a:gd name="connsiteX0" fmla="*/ 132907 w 136230"/>
                <a:gd name="connsiteY0" fmla="*/ 261384 h 261383"/>
                <a:gd name="connsiteX1" fmla="*/ 0 w 136230"/>
                <a:gd name="connsiteY1" fmla="*/ 261384 h 261383"/>
                <a:gd name="connsiteX2" fmla="*/ 0 w 136230"/>
                <a:gd name="connsiteY2" fmla="*/ 0 h 261383"/>
                <a:gd name="connsiteX3" fmla="*/ 135476 w 136230"/>
                <a:gd name="connsiteY3" fmla="*/ 8816 h 261383"/>
                <a:gd name="connsiteX4" fmla="*/ 132907 w 136230"/>
                <a:gd name="connsiteY4" fmla="*/ 15506 h 261383"/>
                <a:gd name="connsiteX5" fmla="*/ 132907 w 136230"/>
                <a:gd name="connsiteY5" fmla="*/ 261384 h 261383"/>
                <a:gd name="connsiteX6" fmla="*/ 124047 w 136230"/>
                <a:gd name="connsiteY6" fmla="*/ 8860 h 261383"/>
                <a:gd name="connsiteX7" fmla="*/ 4430 w 136230"/>
                <a:gd name="connsiteY7" fmla="*/ 8860 h 261383"/>
                <a:gd name="connsiteX8" fmla="*/ 8860 w 136230"/>
                <a:gd name="connsiteY8" fmla="*/ 256953 h 261383"/>
                <a:gd name="connsiteX9" fmla="*/ 124047 w 136230"/>
                <a:gd name="connsiteY9" fmla="*/ 256953 h 261383"/>
                <a:gd name="connsiteX10" fmla="*/ 124047 w 136230"/>
                <a:gd name="connsiteY10" fmla="*/ 8860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30" h="261383">
                  <a:moveTo>
                    <a:pt x="132907" y="261384"/>
                  </a:moveTo>
                  <a:lnTo>
                    <a:pt x="0" y="261384"/>
                  </a:lnTo>
                  <a:lnTo>
                    <a:pt x="0" y="0"/>
                  </a:lnTo>
                  <a:lnTo>
                    <a:pt x="135476" y="8816"/>
                  </a:lnTo>
                  <a:cubicBezTo>
                    <a:pt x="138135" y="11962"/>
                    <a:pt x="132907" y="14398"/>
                    <a:pt x="132907" y="15506"/>
                  </a:cubicBezTo>
                  <a:lnTo>
                    <a:pt x="132907" y="261384"/>
                  </a:lnTo>
                  <a:close/>
                  <a:moveTo>
                    <a:pt x="124047" y="8860"/>
                  </a:moveTo>
                  <a:lnTo>
                    <a:pt x="4430" y="8860"/>
                  </a:lnTo>
                  <a:lnTo>
                    <a:pt x="8860" y="256953"/>
                  </a:lnTo>
                  <a:lnTo>
                    <a:pt x="124047" y="256953"/>
                  </a:lnTo>
                  <a:lnTo>
                    <a:pt x="12404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A768D7E-36B0-753F-9E73-DDDB2BF3508B}"/>
                </a:ext>
              </a:extLst>
            </p:cNvPr>
            <p:cNvSpPr/>
            <p:nvPr/>
          </p:nvSpPr>
          <p:spPr>
            <a:xfrm>
              <a:off x="-8416112" y="4321736"/>
              <a:ext cx="124046" cy="261383"/>
            </a:xfrm>
            <a:custGeom>
              <a:avLst/>
              <a:gdLst>
                <a:gd name="connsiteX0" fmla="*/ 124047 w 124046"/>
                <a:gd name="connsiteY0" fmla="*/ 256953 h 261383"/>
                <a:gd name="connsiteX1" fmla="*/ 0 w 124046"/>
                <a:gd name="connsiteY1" fmla="*/ 261384 h 261383"/>
                <a:gd name="connsiteX2" fmla="*/ 0 w 124046"/>
                <a:gd name="connsiteY2" fmla="*/ 0 h 261383"/>
                <a:gd name="connsiteX3" fmla="*/ 112971 w 124046"/>
                <a:gd name="connsiteY3" fmla="*/ 0 h 261383"/>
                <a:gd name="connsiteX4" fmla="*/ 124047 w 124046"/>
                <a:gd name="connsiteY4" fmla="*/ 15506 h 261383"/>
                <a:gd name="connsiteX5" fmla="*/ 124047 w 124046"/>
                <a:gd name="connsiteY5" fmla="*/ 256953 h 261383"/>
                <a:gd name="connsiteX6" fmla="*/ 4430 w 124046"/>
                <a:gd name="connsiteY6" fmla="*/ 252523 h 261383"/>
                <a:gd name="connsiteX7" fmla="*/ 112971 w 124046"/>
                <a:gd name="connsiteY7" fmla="*/ 252523 h 261383"/>
                <a:gd name="connsiteX8" fmla="*/ 115186 w 124046"/>
                <a:gd name="connsiteY8" fmla="*/ 241448 h 261383"/>
                <a:gd name="connsiteX9" fmla="*/ 115186 w 124046"/>
                <a:gd name="connsiteY9" fmla="*/ 11076 h 261383"/>
                <a:gd name="connsiteX10" fmla="*/ 108541 w 124046"/>
                <a:gd name="connsiteY10" fmla="*/ 4430 h 261383"/>
                <a:gd name="connsiteX11" fmla="*/ 11076 w 124046"/>
                <a:gd name="connsiteY11" fmla="*/ 4430 h 261383"/>
                <a:gd name="connsiteX12" fmla="*/ 4430 w 124046"/>
                <a:gd name="connsiteY12" fmla="*/ 11076 h 261383"/>
                <a:gd name="connsiteX13" fmla="*/ 4430 w 124046"/>
                <a:gd name="connsiteY13" fmla="*/ 241448 h 261383"/>
                <a:gd name="connsiteX14" fmla="*/ 4430 w 124046"/>
                <a:gd name="connsiteY14" fmla="*/ 252523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046" h="261383">
                  <a:moveTo>
                    <a:pt x="124047" y="256953"/>
                  </a:moveTo>
                  <a:lnTo>
                    <a:pt x="0" y="261384"/>
                  </a:lnTo>
                  <a:lnTo>
                    <a:pt x="0" y="0"/>
                  </a:lnTo>
                  <a:lnTo>
                    <a:pt x="112971" y="0"/>
                  </a:lnTo>
                  <a:cubicBezTo>
                    <a:pt x="113990" y="0"/>
                    <a:pt x="124047" y="13822"/>
                    <a:pt x="124047" y="15506"/>
                  </a:cubicBezTo>
                  <a:lnTo>
                    <a:pt x="124047" y="256953"/>
                  </a:lnTo>
                  <a:close/>
                  <a:moveTo>
                    <a:pt x="4430" y="252523"/>
                  </a:moveTo>
                  <a:lnTo>
                    <a:pt x="112971" y="252523"/>
                  </a:lnTo>
                  <a:cubicBezTo>
                    <a:pt x="123028" y="246365"/>
                    <a:pt x="115186" y="242998"/>
                    <a:pt x="115186" y="241448"/>
                  </a:cubicBezTo>
                  <a:lnTo>
                    <a:pt x="115186" y="11076"/>
                  </a:lnTo>
                  <a:lnTo>
                    <a:pt x="108541" y="4430"/>
                  </a:lnTo>
                  <a:lnTo>
                    <a:pt x="11076" y="4430"/>
                  </a:lnTo>
                  <a:lnTo>
                    <a:pt x="4430" y="11076"/>
                  </a:lnTo>
                  <a:lnTo>
                    <a:pt x="4430" y="241448"/>
                  </a:lnTo>
                  <a:cubicBezTo>
                    <a:pt x="4430" y="244150"/>
                    <a:pt x="7975" y="248226"/>
                    <a:pt x="4430" y="25252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56F3389-248D-1DC5-2A5C-2C5279A57CB8}"/>
                </a:ext>
              </a:extLst>
            </p:cNvPr>
            <p:cNvSpPr/>
            <p:nvPr/>
          </p:nvSpPr>
          <p:spPr>
            <a:xfrm>
              <a:off x="-6095253" y="5584308"/>
              <a:ext cx="142350" cy="314590"/>
            </a:xfrm>
            <a:custGeom>
              <a:avLst/>
              <a:gdLst>
                <a:gd name="connsiteX0" fmla="*/ 142350 w 142350"/>
                <a:gd name="connsiteY0" fmla="*/ 314591 h 314590"/>
                <a:gd name="connsiteX1" fmla="*/ 583 w 142350"/>
                <a:gd name="connsiteY1" fmla="*/ 310116 h 314590"/>
                <a:gd name="connsiteX2" fmla="*/ 361 w 142350"/>
                <a:gd name="connsiteY2" fmla="*/ 259390 h 314590"/>
                <a:gd name="connsiteX3" fmla="*/ 4968 w 142350"/>
                <a:gd name="connsiteY3" fmla="*/ 0 h 314590"/>
                <a:gd name="connsiteX4" fmla="*/ 131230 w 142350"/>
                <a:gd name="connsiteY4" fmla="*/ 4475 h 314590"/>
                <a:gd name="connsiteX5" fmla="*/ 142306 w 142350"/>
                <a:gd name="connsiteY5" fmla="*/ 11120 h 314590"/>
                <a:gd name="connsiteX6" fmla="*/ 142306 w 142350"/>
                <a:gd name="connsiteY6" fmla="*/ 314591 h 314590"/>
                <a:gd name="connsiteX7" fmla="*/ 9443 w 142350"/>
                <a:gd name="connsiteY7" fmla="*/ 19980 h 314590"/>
                <a:gd name="connsiteX8" fmla="*/ 9443 w 142350"/>
                <a:gd name="connsiteY8" fmla="*/ 301300 h 314590"/>
                <a:gd name="connsiteX9" fmla="*/ 133534 w 142350"/>
                <a:gd name="connsiteY9" fmla="*/ 305775 h 314590"/>
                <a:gd name="connsiteX10" fmla="*/ 137964 w 142350"/>
                <a:gd name="connsiteY10" fmla="*/ 13335 h 314590"/>
                <a:gd name="connsiteX11" fmla="*/ 16930 w 142350"/>
                <a:gd name="connsiteY11" fmla="*/ 8772 h 314590"/>
                <a:gd name="connsiteX12" fmla="*/ 9443 w 142350"/>
                <a:gd name="connsiteY12" fmla="*/ 20025 h 31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50" h="314590">
                  <a:moveTo>
                    <a:pt x="142350" y="314591"/>
                  </a:moveTo>
                  <a:lnTo>
                    <a:pt x="583" y="310116"/>
                  </a:lnTo>
                  <a:cubicBezTo>
                    <a:pt x="8734" y="291819"/>
                    <a:pt x="892" y="277775"/>
                    <a:pt x="361" y="259390"/>
                  </a:cubicBezTo>
                  <a:cubicBezTo>
                    <a:pt x="-2253" y="173621"/>
                    <a:pt x="10373" y="86434"/>
                    <a:pt x="4968" y="0"/>
                  </a:cubicBezTo>
                  <a:lnTo>
                    <a:pt x="131230" y="4475"/>
                  </a:lnTo>
                  <a:lnTo>
                    <a:pt x="142306" y="11120"/>
                  </a:lnTo>
                  <a:lnTo>
                    <a:pt x="142306" y="314591"/>
                  </a:lnTo>
                  <a:close/>
                  <a:moveTo>
                    <a:pt x="9443" y="19980"/>
                  </a:moveTo>
                  <a:lnTo>
                    <a:pt x="9443" y="301300"/>
                  </a:lnTo>
                  <a:lnTo>
                    <a:pt x="133534" y="305775"/>
                  </a:lnTo>
                  <a:cubicBezTo>
                    <a:pt x="134863" y="208354"/>
                    <a:pt x="129768" y="110180"/>
                    <a:pt x="137964" y="13335"/>
                  </a:cubicBezTo>
                  <a:lnTo>
                    <a:pt x="16930" y="8772"/>
                  </a:lnTo>
                  <a:cubicBezTo>
                    <a:pt x="14183" y="9436"/>
                    <a:pt x="9797" y="17854"/>
                    <a:pt x="9443" y="200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9A8DD21-B6D3-5AC4-512D-177E0C05F575}"/>
                </a:ext>
              </a:extLst>
            </p:cNvPr>
            <p:cNvSpPr/>
            <p:nvPr/>
          </p:nvSpPr>
          <p:spPr>
            <a:xfrm>
              <a:off x="-6085810" y="5234364"/>
              <a:ext cx="137337" cy="327837"/>
            </a:xfrm>
            <a:custGeom>
              <a:avLst/>
              <a:gdLst>
                <a:gd name="connsiteX0" fmla="*/ 137337 w 137337"/>
                <a:gd name="connsiteY0" fmla="*/ 323407 h 327837"/>
                <a:gd name="connsiteX1" fmla="*/ 24012 w 137337"/>
                <a:gd name="connsiteY1" fmla="*/ 318578 h 327837"/>
                <a:gd name="connsiteX2" fmla="*/ 15550 w 137337"/>
                <a:gd name="connsiteY2" fmla="*/ 327837 h 327837"/>
                <a:gd name="connsiteX3" fmla="*/ 0 w 137337"/>
                <a:gd name="connsiteY3" fmla="*/ 318977 h 327837"/>
                <a:gd name="connsiteX4" fmla="*/ 0 w 137337"/>
                <a:gd name="connsiteY4" fmla="*/ 0 h 327837"/>
                <a:gd name="connsiteX5" fmla="*/ 130692 w 137337"/>
                <a:gd name="connsiteY5" fmla="*/ 0 h 327837"/>
                <a:gd name="connsiteX6" fmla="*/ 137337 w 137337"/>
                <a:gd name="connsiteY6" fmla="*/ 6645 h 327837"/>
                <a:gd name="connsiteX7" fmla="*/ 137337 w 137337"/>
                <a:gd name="connsiteY7" fmla="*/ 323407 h 327837"/>
                <a:gd name="connsiteX8" fmla="*/ 128477 w 137337"/>
                <a:gd name="connsiteY8" fmla="*/ 8860 h 327837"/>
                <a:gd name="connsiteX9" fmla="*/ 8860 w 137337"/>
                <a:gd name="connsiteY9" fmla="*/ 8860 h 327837"/>
                <a:gd name="connsiteX10" fmla="*/ 4253 w 137337"/>
                <a:gd name="connsiteY10" fmla="*/ 55201 h 327837"/>
                <a:gd name="connsiteX11" fmla="*/ 4253 w 137337"/>
                <a:gd name="connsiteY11" fmla="*/ 299262 h 327837"/>
                <a:gd name="connsiteX12" fmla="*/ 11120 w 137337"/>
                <a:gd name="connsiteY12" fmla="*/ 314547 h 327837"/>
                <a:gd name="connsiteX13" fmla="*/ 128521 w 137337"/>
                <a:gd name="connsiteY13" fmla="*/ 314547 h 327837"/>
                <a:gd name="connsiteX14" fmla="*/ 128521 w 137337"/>
                <a:gd name="connsiteY14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37" h="327837">
                  <a:moveTo>
                    <a:pt x="137337" y="323407"/>
                  </a:moveTo>
                  <a:lnTo>
                    <a:pt x="24012" y="318578"/>
                  </a:lnTo>
                  <a:lnTo>
                    <a:pt x="15550" y="327837"/>
                  </a:lnTo>
                  <a:cubicBezTo>
                    <a:pt x="13778" y="321325"/>
                    <a:pt x="0" y="319863"/>
                    <a:pt x="0" y="318977"/>
                  </a:cubicBezTo>
                  <a:lnTo>
                    <a:pt x="0" y="0"/>
                  </a:lnTo>
                  <a:lnTo>
                    <a:pt x="130692" y="0"/>
                  </a:lnTo>
                  <a:lnTo>
                    <a:pt x="137337" y="6645"/>
                  </a:lnTo>
                  <a:lnTo>
                    <a:pt x="137337" y="323407"/>
                  </a:lnTo>
                  <a:close/>
                  <a:moveTo>
                    <a:pt x="128477" y="8860"/>
                  </a:moveTo>
                  <a:lnTo>
                    <a:pt x="8860" y="8860"/>
                  </a:lnTo>
                  <a:cubicBezTo>
                    <a:pt x="11430" y="24809"/>
                    <a:pt x="5228" y="39739"/>
                    <a:pt x="4253" y="55201"/>
                  </a:cubicBezTo>
                  <a:cubicBezTo>
                    <a:pt x="266" y="117179"/>
                    <a:pt x="-2747" y="239942"/>
                    <a:pt x="4253" y="299262"/>
                  </a:cubicBezTo>
                  <a:cubicBezTo>
                    <a:pt x="5006" y="305730"/>
                    <a:pt x="4784" y="310648"/>
                    <a:pt x="11120" y="314547"/>
                  </a:cubicBezTo>
                  <a:lnTo>
                    <a:pt x="128521" y="314547"/>
                  </a:lnTo>
                  <a:lnTo>
                    <a:pt x="12852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072FB1A-9D04-ED30-C2B2-4FD2A949D5A2}"/>
                </a:ext>
              </a:extLst>
            </p:cNvPr>
            <p:cNvSpPr/>
            <p:nvPr/>
          </p:nvSpPr>
          <p:spPr>
            <a:xfrm>
              <a:off x="-7329693" y="3010387"/>
              <a:ext cx="69871" cy="314546"/>
            </a:xfrm>
            <a:custGeom>
              <a:avLst/>
              <a:gdLst>
                <a:gd name="connsiteX0" fmla="*/ 69871 w 69871"/>
                <a:gd name="connsiteY0" fmla="*/ 0 h 314546"/>
                <a:gd name="connsiteX1" fmla="*/ 69871 w 69871"/>
                <a:gd name="connsiteY1" fmla="*/ 310116 h 314546"/>
                <a:gd name="connsiteX2" fmla="*/ 3418 w 69871"/>
                <a:gd name="connsiteY2" fmla="*/ 314547 h 314546"/>
                <a:gd name="connsiteX3" fmla="*/ 3418 w 69871"/>
                <a:gd name="connsiteY3" fmla="*/ 15506 h 314546"/>
                <a:gd name="connsiteX4" fmla="*/ 6 w 69871"/>
                <a:gd name="connsiteY4" fmla="*/ 11076 h 314546"/>
                <a:gd name="connsiteX5" fmla="*/ 6164 w 69871"/>
                <a:gd name="connsiteY5" fmla="*/ 4962 h 314546"/>
                <a:gd name="connsiteX6" fmla="*/ 69871 w 69871"/>
                <a:gd name="connsiteY6" fmla="*/ 0 h 314546"/>
                <a:gd name="connsiteX7" fmla="*/ 25569 w 69871"/>
                <a:gd name="connsiteY7" fmla="*/ 22151 h 314546"/>
                <a:gd name="connsiteX8" fmla="*/ 25569 w 69871"/>
                <a:gd name="connsiteY8" fmla="*/ 296826 h 314546"/>
                <a:gd name="connsiteX9" fmla="*/ 47764 w 69871"/>
                <a:gd name="connsiteY9" fmla="*/ 296826 h 314546"/>
                <a:gd name="connsiteX10" fmla="*/ 52150 w 69871"/>
                <a:gd name="connsiteY10" fmla="*/ 17721 h 314546"/>
                <a:gd name="connsiteX11" fmla="*/ 25613 w 69871"/>
                <a:gd name="connsiteY11" fmla="*/ 22151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71" h="314546">
                  <a:moveTo>
                    <a:pt x="69871" y="0"/>
                  </a:moveTo>
                  <a:lnTo>
                    <a:pt x="69871" y="310116"/>
                  </a:lnTo>
                  <a:lnTo>
                    <a:pt x="3418" y="314547"/>
                  </a:lnTo>
                  <a:lnTo>
                    <a:pt x="3418" y="15506"/>
                  </a:lnTo>
                  <a:cubicBezTo>
                    <a:pt x="3418" y="14398"/>
                    <a:pt x="-171" y="12892"/>
                    <a:pt x="6" y="11076"/>
                  </a:cubicBezTo>
                  <a:lnTo>
                    <a:pt x="6164" y="4962"/>
                  </a:lnTo>
                  <a:lnTo>
                    <a:pt x="69871" y="0"/>
                  </a:lnTo>
                  <a:close/>
                  <a:moveTo>
                    <a:pt x="25569" y="22151"/>
                  </a:moveTo>
                  <a:lnTo>
                    <a:pt x="25569" y="296826"/>
                  </a:lnTo>
                  <a:lnTo>
                    <a:pt x="47764" y="296826"/>
                  </a:lnTo>
                  <a:cubicBezTo>
                    <a:pt x="47100" y="203702"/>
                    <a:pt x="55384" y="111154"/>
                    <a:pt x="52150" y="17721"/>
                  </a:cubicBezTo>
                  <a:lnTo>
                    <a:pt x="25613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722C605-1D0D-DD7C-0F13-17846B28BF0B}"/>
                </a:ext>
              </a:extLst>
            </p:cNvPr>
            <p:cNvSpPr/>
            <p:nvPr/>
          </p:nvSpPr>
          <p:spPr>
            <a:xfrm>
              <a:off x="-7326319" y="3448980"/>
              <a:ext cx="66497" cy="310783"/>
            </a:xfrm>
            <a:custGeom>
              <a:avLst/>
              <a:gdLst>
                <a:gd name="connsiteX0" fmla="*/ 66498 w 66497"/>
                <a:gd name="connsiteY0" fmla="*/ 4430 h 310783"/>
                <a:gd name="connsiteX1" fmla="*/ 61447 w 66497"/>
                <a:gd name="connsiteY1" fmla="*/ 302851 h 310783"/>
                <a:gd name="connsiteX2" fmla="*/ 0 w 66497"/>
                <a:gd name="connsiteY2" fmla="*/ 310116 h 310783"/>
                <a:gd name="connsiteX3" fmla="*/ 0 w 66497"/>
                <a:gd name="connsiteY3" fmla="*/ 0 h 310783"/>
                <a:gd name="connsiteX4" fmla="*/ 66498 w 66497"/>
                <a:gd name="connsiteY4" fmla="*/ 4430 h 310783"/>
                <a:gd name="connsiteX5" fmla="*/ 44347 w 66497"/>
                <a:gd name="connsiteY5" fmla="*/ 22151 h 310783"/>
                <a:gd name="connsiteX6" fmla="*/ 17765 w 66497"/>
                <a:gd name="connsiteY6" fmla="*/ 17721 h 310783"/>
                <a:gd name="connsiteX7" fmla="*/ 17765 w 66497"/>
                <a:gd name="connsiteY7" fmla="*/ 290180 h 310783"/>
                <a:gd name="connsiteX8" fmla="*/ 24942 w 66497"/>
                <a:gd name="connsiteY8" fmla="*/ 296560 h 310783"/>
                <a:gd name="connsiteX9" fmla="*/ 44347 w 66497"/>
                <a:gd name="connsiteY9" fmla="*/ 292395 h 310783"/>
                <a:gd name="connsiteX10" fmla="*/ 44347 w 66497"/>
                <a:gd name="connsiteY10" fmla="*/ 22151 h 3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97" h="310783">
                  <a:moveTo>
                    <a:pt x="66498" y="4430"/>
                  </a:moveTo>
                  <a:lnTo>
                    <a:pt x="61447" y="302851"/>
                  </a:lnTo>
                  <a:cubicBezTo>
                    <a:pt x="56884" y="316806"/>
                    <a:pt x="13069" y="307547"/>
                    <a:pt x="0" y="310116"/>
                  </a:cubicBezTo>
                  <a:lnTo>
                    <a:pt x="0" y="0"/>
                  </a:lnTo>
                  <a:cubicBezTo>
                    <a:pt x="0" y="0"/>
                    <a:pt x="66498" y="4430"/>
                    <a:pt x="66498" y="4430"/>
                  </a:cubicBezTo>
                  <a:close/>
                  <a:moveTo>
                    <a:pt x="44347" y="22151"/>
                  </a:moveTo>
                  <a:lnTo>
                    <a:pt x="17765" y="17721"/>
                  </a:lnTo>
                  <a:lnTo>
                    <a:pt x="17765" y="290180"/>
                  </a:lnTo>
                  <a:lnTo>
                    <a:pt x="24942" y="296560"/>
                  </a:lnTo>
                  <a:lnTo>
                    <a:pt x="44347" y="292395"/>
                  </a:lnTo>
                  <a:lnTo>
                    <a:pt x="44347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383CCDF5-3ACF-ED3C-0ACA-CA888C6BCF97}"/>
                </a:ext>
              </a:extLst>
            </p:cNvPr>
            <p:cNvSpPr/>
            <p:nvPr/>
          </p:nvSpPr>
          <p:spPr>
            <a:xfrm>
              <a:off x="-5602915" y="4188394"/>
              <a:ext cx="57593" cy="84564"/>
            </a:xfrm>
            <a:custGeom>
              <a:avLst/>
              <a:gdLst>
                <a:gd name="connsiteX0" fmla="*/ 57593 w 57593"/>
                <a:gd name="connsiteY0" fmla="*/ 84564 h 84564"/>
                <a:gd name="connsiteX1" fmla="*/ 0 w 57593"/>
                <a:gd name="connsiteY1" fmla="*/ 84564 h 84564"/>
                <a:gd name="connsiteX2" fmla="*/ 24721 w 57593"/>
                <a:gd name="connsiteY2" fmla="*/ 567 h 84564"/>
                <a:gd name="connsiteX3" fmla="*/ 57593 w 57593"/>
                <a:gd name="connsiteY3" fmla="*/ 84564 h 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4564">
                  <a:moveTo>
                    <a:pt x="57593" y="84564"/>
                  </a:moveTo>
                  <a:lnTo>
                    <a:pt x="0" y="84564"/>
                  </a:lnTo>
                  <a:cubicBezTo>
                    <a:pt x="10101" y="70698"/>
                    <a:pt x="12094" y="4466"/>
                    <a:pt x="24721" y="567"/>
                  </a:cubicBezTo>
                  <a:cubicBezTo>
                    <a:pt x="49929" y="-7274"/>
                    <a:pt x="55334" y="68527"/>
                    <a:pt x="57593" y="8456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EBC4A70-F4D1-BFCF-B835-597485067F04}"/>
                </a:ext>
              </a:extLst>
            </p:cNvPr>
            <p:cNvSpPr/>
            <p:nvPr/>
          </p:nvSpPr>
          <p:spPr>
            <a:xfrm>
              <a:off x="-5448033" y="4188031"/>
              <a:ext cx="53338" cy="84927"/>
            </a:xfrm>
            <a:custGeom>
              <a:avLst/>
              <a:gdLst>
                <a:gd name="connsiteX0" fmla="*/ 53339 w 53338"/>
                <a:gd name="connsiteY0" fmla="*/ 84928 h 84927"/>
                <a:gd name="connsiteX1" fmla="*/ 176 w 53338"/>
                <a:gd name="connsiteY1" fmla="*/ 84928 h 84927"/>
                <a:gd name="connsiteX2" fmla="*/ 5891 w 53338"/>
                <a:gd name="connsiteY2" fmla="*/ 26449 h 84927"/>
                <a:gd name="connsiteX3" fmla="*/ 53339 w 53338"/>
                <a:gd name="connsiteY3" fmla="*/ 84928 h 8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8" h="84927">
                  <a:moveTo>
                    <a:pt x="53339" y="84928"/>
                  </a:moveTo>
                  <a:lnTo>
                    <a:pt x="176" y="84928"/>
                  </a:lnTo>
                  <a:cubicBezTo>
                    <a:pt x="-400" y="65656"/>
                    <a:pt x="176" y="45056"/>
                    <a:pt x="5891" y="26449"/>
                  </a:cubicBezTo>
                  <a:cubicBezTo>
                    <a:pt x="29504" y="-50017"/>
                    <a:pt x="48466" y="61270"/>
                    <a:pt x="53339" y="8492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DE557F5-7410-1A96-E90E-DAEEAC9E352F}"/>
                </a:ext>
              </a:extLst>
            </p:cNvPr>
            <p:cNvSpPr/>
            <p:nvPr/>
          </p:nvSpPr>
          <p:spPr>
            <a:xfrm>
              <a:off x="-5155078" y="4188742"/>
              <a:ext cx="52779" cy="84846"/>
            </a:xfrm>
            <a:custGeom>
              <a:avLst/>
              <a:gdLst>
                <a:gd name="connsiteX0" fmla="*/ 52779 w 52779"/>
                <a:gd name="connsiteY0" fmla="*/ 84217 h 84846"/>
                <a:gd name="connsiteX1" fmla="*/ 60 w 52779"/>
                <a:gd name="connsiteY1" fmla="*/ 76951 h 84846"/>
                <a:gd name="connsiteX2" fmla="*/ 24116 w 52779"/>
                <a:gd name="connsiteY2" fmla="*/ 131 h 84846"/>
                <a:gd name="connsiteX3" fmla="*/ 52779 w 52779"/>
                <a:gd name="connsiteY3" fmla="*/ 84217 h 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9" h="84846">
                  <a:moveTo>
                    <a:pt x="52779" y="84217"/>
                  </a:moveTo>
                  <a:cubicBezTo>
                    <a:pt x="40818" y="82091"/>
                    <a:pt x="4445" y="90419"/>
                    <a:pt x="60" y="76951"/>
                  </a:cubicBezTo>
                  <a:cubicBezTo>
                    <a:pt x="-826" y="61933"/>
                    <a:pt x="8211" y="3498"/>
                    <a:pt x="24116" y="131"/>
                  </a:cubicBezTo>
                  <a:cubicBezTo>
                    <a:pt x="41660" y="-3546"/>
                    <a:pt x="49767" y="71148"/>
                    <a:pt x="52779" y="8421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88290D1-56CB-9EDD-A209-FC719274EBD9}"/>
                </a:ext>
              </a:extLst>
            </p:cNvPr>
            <p:cNvSpPr/>
            <p:nvPr/>
          </p:nvSpPr>
          <p:spPr>
            <a:xfrm>
              <a:off x="-5381403" y="4188613"/>
              <a:ext cx="53457" cy="84389"/>
            </a:xfrm>
            <a:custGeom>
              <a:avLst/>
              <a:gdLst>
                <a:gd name="connsiteX0" fmla="*/ 53163 w 53457"/>
                <a:gd name="connsiteY0" fmla="*/ 84390 h 84389"/>
                <a:gd name="connsiteX1" fmla="*/ 0 w 53457"/>
                <a:gd name="connsiteY1" fmla="*/ 84390 h 84389"/>
                <a:gd name="connsiteX2" fmla="*/ 28841 w 53457"/>
                <a:gd name="connsiteY2" fmla="*/ 216 h 84389"/>
                <a:gd name="connsiteX3" fmla="*/ 53163 w 53457"/>
                <a:gd name="connsiteY3" fmla="*/ 84390 h 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7" h="84389">
                  <a:moveTo>
                    <a:pt x="53163" y="84390"/>
                  </a:moveTo>
                  <a:lnTo>
                    <a:pt x="0" y="84390"/>
                  </a:lnTo>
                  <a:cubicBezTo>
                    <a:pt x="4076" y="70213"/>
                    <a:pt x="15506" y="3317"/>
                    <a:pt x="28841" y="216"/>
                  </a:cubicBezTo>
                  <a:cubicBezTo>
                    <a:pt x="48954" y="-4525"/>
                    <a:pt x="54935" y="70346"/>
                    <a:pt x="53163" y="843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9FD36BB-0BE6-C20C-E445-ECB24AD3AB64}"/>
                </a:ext>
              </a:extLst>
            </p:cNvPr>
            <p:cNvSpPr/>
            <p:nvPr/>
          </p:nvSpPr>
          <p:spPr>
            <a:xfrm>
              <a:off x="-5527601" y="4192684"/>
              <a:ext cx="57593" cy="80274"/>
            </a:xfrm>
            <a:custGeom>
              <a:avLst/>
              <a:gdLst>
                <a:gd name="connsiteX0" fmla="*/ 57593 w 57593"/>
                <a:gd name="connsiteY0" fmla="*/ 80275 h 80274"/>
                <a:gd name="connsiteX1" fmla="*/ 0 w 57593"/>
                <a:gd name="connsiteY1" fmla="*/ 80275 h 80274"/>
                <a:gd name="connsiteX2" fmla="*/ 18120 w 57593"/>
                <a:gd name="connsiteY2" fmla="*/ 1018 h 80274"/>
                <a:gd name="connsiteX3" fmla="*/ 57593 w 57593"/>
                <a:gd name="connsiteY3" fmla="*/ 80275 h 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0274">
                  <a:moveTo>
                    <a:pt x="57593" y="80275"/>
                  </a:moveTo>
                  <a:lnTo>
                    <a:pt x="0" y="80275"/>
                  </a:lnTo>
                  <a:cubicBezTo>
                    <a:pt x="0" y="80275"/>
                    <a:pt x="18120" y="1018"/>
                    <a:pt x="18120" y="1018"/>
                  </a:cubicBezTo>
                  <a:cubicBezTo>
                    <a:pt x="60030" y="-8773"/>
                    <a:pt x="43948" y="54668"/>
                    <a:pt x="57593" y="802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80F60D1-1C1F-888C-C377-9FC51ED38D4B}"/>
                </a:ext>
              </a:extLst>
            </p:cNvPr>
            <p:cNvSpPr/>
            <p:nvPr/>
          </p:nvSpPr>
          <p:spPr>
            <a:xfrm>
              <a:off x="-5302365" y="4188645"/>
              <a:ext cx="53824" cy="84313"/>
            </a:xfrm>
            <a:custGeom>
              <a:avLst/>
              <a:gdLst>
                <a:gd name="connsiteX0" fmla="*/ 31629 w 53824"/>
                <a:gd name="connsiteY0" fmla="*/ 183 h 84313"/>
                <a:gd name="connsiteX1" fmla="*/ 53825 w 53824"/>
                <a:gd name="connsiteY1" fmla="*/ 84313 h 84313"/>
                <a:gd name="connsiteX2" fmla="*/ 662 w 53824"/>
                <a:gd name="connsiteY2" fmla="*/ 84313 h 84313"/>
                <a:gd name="connsiteX3" fmla="*/ 31629 w 53824"/>
                <a:gd name="connsiteY3" fmla="*/ 183 h 8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24" h="84313">
                  <a:moveTo>
                    <a:pt x="31629" y="183"/>
                  </a:moveTo>
                  <a:lnTo>
                    <a:pt x="53825" y="84313"/>
                  </a:lnTo>
                  <a:lnTo>
                    <a:pt x="662" y="84313"/>
                  </a:lnTo>
                  <a:cubicBezTo>
                    <a:pt x="-2705" y="80946"/>
                    <a:pt x="6643" y="-4468"/>
                    <a:pt x="31629" y="1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403F61C-003B-4F13-A06E-09EE51D6E04C}"/>
                </a:ext>
              </a:extLst>
            </p:cNvPr>
            <p:cNvSpPr/>
            <p:nvPr/>
          </p:nvSpPr>
          <p:spPr>
            <a:xfrm>
              <a:off x="-5669368" y="4190734"/>
              <a:ext cx="53162" cy="82225"/>
            </a:xfrm>
            <a:custGeom>
              <a:avLst/>
              <a:gdLst>
                <a:gd name="connsiteX0" fmla="*/ 34467 w 53162"/>
                <a:gd name="connsiteY0" fmla="*/ 3500 h 82225"/>
                <a:gd name="connsiteX1" fmla="*/ 53163 w 53162"/>
                <a:gd name="connsiteY1" fmla="*/ 82225 h 82225"/>
                <a:gd name="connsiteX2" fmla="*/ 0 w 53162"/>
                <a:gd name="connsiteY2" fmla="*/ 82225 h 82225"/>
                <a:gd name="connsiteX3" fmla="*/ 12892 w 53162"/>
                <a:gd name="connsiteY3" fmla="*/ 5405 h 82225"/>
                <a:gd name="connsiteX4" fmla="*/ 24322 w 53162"/>
                <a:gd name="connsiteY4" fmla="*/ 0 h 82225"/>
                <a:gd name="connsiteX5" fmla="*/ 34467 w 53162"/>
                <a:gd name="connsiteY5" fmla="*/ 3500 h 8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2" h="82225">
                  <a:moveTo>
                    <a:pt x="34467" y="3500"/>
                  </a:moveTo>
                  <a:lnTo>
                    <a:pt x="53163" y="82225"/>
                  </a:lnTo>
                  <a:lnTo>
                    <a:pt x="0" y="82225"/>
                  </a:lnTo>
                  <a:lnTo>
                    <a:pt x="12892" y="5405"/>
                  </a:lnTo>
                  <a:lnTo>
                    <a:pt x="24322" y="0"/>
                  </a:lnTo>
                  <a:lnTo>
                    <a:pt x="34467" y="35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DB27AA8-3E4B-DDE9-0288-40789F00295B}"/>
                </a:ext>
              </a:extLst>
            </p:cNvPr>
            <p:cNvSpPr/>
            <p:nvPr/>
          </p:nvSpPr>
          <p:spPr>
            <a:xfrm>
              <a:off x="-5227241" y="4192593"/>
              <a:ext cx="54014" cy="80365"/>
            </a:xfrm>
            <a:custGeom>
              <a:avLst/>
              <a:gdLst>
                <a:gd name="connsiteX0" fmla="*/ 54015 w 54014"/>
                <a:gd name="connsiteY0" fmla="*/ 80366 h 80365"/>
                <a:gd name="connsiteX1" fmla="*/ 852 w 54014"/>
                <a:gd name="connsiteY1" fmla="*/ 80366 h 80365"/>
                <a:gd name="connsiteX2" fmla="*/ 34168 w 54014"/>
                <a:gd name="connsiteY2" fmla="*/ 5007 h 80365"/>
                <a:gd name="connsiteX3" fmla="*/ 54015 w 54014"/>
                <a:gd name="connsiteY3" fmla="*/ 80366 h 8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14" h="80365">
                  <a:moveTo>
                    <a:pt x="54015" y="80366"/>
                  </a:moveTo>
                  <a:lnTo>
                    <a:pt x="852" y="80366"/>
                  </a:lnTo>
                  <a:cubicBezTo>
                    <a:pt x="-3534" y="65923"/>
                    <a:pt x="9225" y="-21618"/>
                    <a:pt x="34168" y="5007"/>
                  </a:cubicBezTo>
                  <a:lnTo>
                    <a:pt x="54015" y="8036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755FC69-475C-3275-0E09-A5982F615C24}"/>
                </a:ext>
              </a:extLst>
            </p:cNvPr>
            <p:cNvSpPr/>
            <p:nvPr/>
          </p:nvSpPr>
          <p:spPr>
            <a:xfrm>
              <a:off x="-5006086" y="4190016"/>
              <a:ext cx="46296" cy="82986"/>
            </a:xfrm>
            <a:custGeom>
              <a:avLst/>
              <a:gdLst>
                <a:gd name="connsiteX0" fmla="*/ 32042 w 46296"/>
                <a:gd name="connsiteY0" fmla="*/ 3420 h 82986"/>
                <a:gd name="connsiteX1" fmla="*/ 45555 w 46296"/>
                <a:gd name="connsiteY1" fmla="*/ 82987 h 82986"/>
                <a:gd name="connsiteX2" fmla="*/ 1208 w 46296"/>
                <a:gd name="connsiteY2" fmla="*/ 82987 h 82986"/>
                <a:gd name="connsiteX3" fmla="*/ 32042 w 46296"/>
                <a:gd name="connsiteY3" fmla="*/ 3420 h 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96" h="82986">
                  <a:moveTo>
                    <a:pt x="32042" y="3420"/>
                  </a:moveTo>
                  <a:cubicBezTo>
                    <a:pt x="35144" y="6034"/>
                    <a:pt x="49719" y="73152"/>
                    <a:pt x="45555" y="82987"/>
                  </a:cubicBezTo>
                  <a:lnTo>
                    <a:pt x="1208" y="82987"/>
                  </a:lnTo>
                  <a:cubicBezTo>
                    <a:pt x="-3665" y="68854"/>
                    <a:pt x="6125" y="-18155"/>
                    <a:pt x="32042" y="34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4BBF417-5821-C237-EA14-83399AE83BCE}"/>
                </a:ext>
              </a:extLst>
            </p:cNvPr>
            <p:cNvSpPr/>
            <p:nvPr/>
          </p:nvSpPr>
          <p:spPr>
            <a:xfrm>
              <a:off x="-5076980" y="4193080"/>
              <a:ext cx="42123" cy="84264"/>
            </a:xfrm>
            <a:custGeom>
              <a:avLst/>
              <a:gdLst>
                <a:gd name="connsiteX0" fmla="*/ 32230 w 42123"/>
                <a:gd name="connsiteY0" fmla="*/ 134 h 84264"/>
                <a:gd name="connsiteX1" fmla="*/ 40470 w 42123"/>
                <a:gd name="connsiteY1" fmla="*/ 77043 h 84264"/>
                <a:gd name="connsiteX2" fmla="*/ 34623 w 42123"/>
                <a:gd name="connsiteY2" fmla="*/ 83157 h 84264"/>
                <a:gd name="connsiteX3" fmla="*/ 1218 w 42123"/>
                <a:gd name="connsiteY3" fmla="*/ 84265 h 84264"/>
                <a:gd name="connsiteX4" fmla="*/ 32186 w 42123"/>
                <a:gd name="connsiteY4" fmla="*/ 90 h 8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3" h="84264">
                  <a:moveTo>
                    <a:pt x="32230" y="134"/>
                  </a:moveTo>
                  <a:cubicBezTo>
                    <a:pt x="36838" y="26539"/>
                    <a:pt x="45831" y="49133"/>
                    <a:pt x="40470" y="77043"/>
                  </a:cubicBezTo>
                  <a:lnTo>
                    <a:pt x="34623" y="83157"/>
                  </a:lnTo>
                  <a:lnTo>
                    <a:pt x="1218" y="84265"/>
                  </a:lnTo>
                  <a:cubicBezTo>
                    <a:pt x="1706" y="56133"/>
                    <a:pt x="-10344" y="-2612"/>
                    <a:pt x="32186" y="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BD1CC8A-8116-C168-0F23-06AC21AFE430}"/>
                </a:ext>
              </a:extLst>
            </p:cNvPr>
            <p:cNvSpPr/>
            <p:nvPr/>
          </p:nvSpPr>
          <p:spPr>
            <a:xfrm>
              <a:off x="-5851008" y="5420389"/>
              <a:ext cx="84174" cy="482939"/>
            </a:xfrm>
            <a:custGeom>
              <a:avLst/>
              <a:gdLst>
                <a:gd name="connsiteX0" fmla="*/ 84174 w 84174"/>
                <a:gd name="connsiteY0" fmla="*/ 482940 h 482939"/>
                <a:gd name="connsiteX1" fmla="*/ 0 w 84174"/>
                <a:gd name="connsiteY1" fmla="*/ 482940 h 482939"/>
                <a:gd name="connsiteX2" fmla="*/ 0 w 84174"/>
                <a:gd name="connsiteY2" fmla="*/ 50992 h 482939"/>
                <a:gd name="connsiteX3" fmla="*/ 42176 w 84174"/>
                <a:gd name="connsiteY3" fmla="*/ 0 h 482939"/>
                <a:gd name="connsiteX4" fmla="*/ 84174 w 84174"/>
                <a:gd name="connsiteY4" fmla="*/ 50992 h 482939"/>
                <a:gd name="connsiteX5" fmla="*/ 84174 w 84174"/>
                <a:gd name="connsiteY5" fmla="*/ 482940 h 482939"/>
                <a:gd name="connsiteX6" fmla="*/ 75314 w 84174"/>
                <a:gd name="connsiteY6" fmla="*/ 474079 h 482939"/>
                <a:gd name="connsiteX7" fmla="*/ 70618 w 84174"/>
                <a:gd name="connsiteY7" fmla="*/ 55688 h 482939"/>
                <a:gd name="connsiteX8" fmla="*/ 42176 w 84174"/>
                <a:gd name="connsiteY8" fmla="*/ 13025 h 482939"/>
                <a:gd name="connsiteX9" fmla="*/ 8905 w 84174"/>
                <a:gd name="connsiteY9" fmla="*/ 59808 h 482939"/>
                <a:gd name="connsiteX10" fmla="*/ 8905 w 84174"/>
                <a:gd name="connsiteY10" fmla="*/ 474035 h 482939"/>
                <a:gd name="connsiteX11" fmla="*/ 75358 w 84174"/>
                <a:gd name="connsiteY11" fmla="*/ 474035 h 4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174" h="482939">
                  <a:moveTo>
                    <a:pt x="84174" y="482940"/>
                  </a:moveTo>
                  <a:lnTo>
                    <a:pt x="0" y="482940"/>
                  </a:lnTo>
                  <a:lnTo>
                    <a:pt x="0" y="50992"/>
                  </a:lnTo>
                  <a:cubicBezTo>
                    <a:pt x="0" y="38676"/>
                    <a:pt x="27379" y="89"/>
                    <a:pt x="42176" y="0"/>
                  </a:cubicBezTo>
                  <a:cubicBezTo>
                    <a:pt x="55289" y="1196"/>
                    <a:pt x="84174" y="43549"/>
                    <a:pt x="84174" y="50992"/>
                  </a:cubicBezTo>
                  <a:lnTo>
                    <a:pt x="84174" y="482940"/>
                  </a:lnTo>
                  <a:close/>
                  <a:moveTo>
                    <a:pt x="75314" y="474079"/>
                  </a:moveTo>
                  <a:lnTo>
                    <a:pt x="70618" y="55688"/>
                  </a:lnTo>
                  <a:cubicBezTo>
                    <a:pt x="69067" y="45853"/>
                    <a:pt x="52144" y="13113"/>
                    <a:pt x="42176" y="13025"/>
                  </a:cubicBezTo>
                  <a:cubicBezTo>
                    <a:pt x="30480" y="14088"/>
                    <a:pt x="8905" y="52100"/>
                    <a:pt x="8905" y="59808"/>
                  </a:cubicBezTo>
                  <a:lnTo>
                    <a:pt x="8905" y="474035"/>
                  </a:lnTo>
                  <a:lnTo>
                    <a:pt x="75358" y="4740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DF7167A-C856-C95B-0765-6C11AB1624C9}"/>
                </a:ext>
              </a:extLst>
            </p:cNvPr>
            <p:cNvSpPr/>
            <p:nvPr/>
          </p:nvSpPr>
          <p:spPr>
            <a:xfrm>
              <a:off x="-6378205" y="3453418"/>
              <a:ext cx="62023" cy="305678"/>
            </a:xfrm>
            <a:custGeom>
              <a:avLst/>
              <a:gdLst>
                <a:gd name="connsiteX0" fmla="*/ 0 w 62023"/>
                <a:gd name="connsiteY0" fmla="*/ 4422 h 305678"/>
                <a:gd name="connsiteX1" fmla="*/ 62023 w 62023"/>
                <a:gd name="connsiteY1" fmla="*/ 15498 h 305678"/>
                <a:gd name="connsiteX2" fmla="*/ 62023 w 62023"/>
                <a:gd name="connsiteY2" fmla="*/ 305678 h 305678"/>
                <a:gd name="connsiteX3" fmla="*/ 0 w 62023"/>
                <a:gd name="connsiteY3" fmla="*/ 305678 h 305678"/>
                <a:gd name="connsiteX4" fmla="*/ 0 w 62023"/>
                <a:gd name="connsiteY4" fmla="*/ 4422 h 305678"/>
                <a:gd name="connsiteX5" fmla="*/ 44302 w 62023"/>
                <a:gd name="connsiteY5" fmla="*/ 17713 h 305678"/>
                <a:gd name="connsiteX6" fmla="*/ 17677 w 62023"/>
                <a:gd name="connsiteY6" fmla="*/ 17713 h 305678"/>
                <a:gd name="connsiteX7" fmla="*/ 12892 w 62023"/>
                <a:gd name="connsiteY7" fmla="*/ 285122 h 305678"/>
                <a:gd name="connsiteX8" fmla="*/ 44258 w 62023"/>
                <a:gd name="connsiteY8" fmla="*/ 285742 h 305678"/>
                <a:gd name="connsiteX9" fmla="*/ 44258 w 62023"/>
                <a:gd name="connsiteY9" fmla="*/ 17713 h 30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3" h="305678">
                  <a:moveTo>
                    <a:pt x="0" y="4422"/>
                  </a:moveTo>
                  <a:cubicBezTo>
                    <a:pt x="13335" y="-2400"/>
                    <a:pt x="62023" y="-3154"/>
                    <a:pt x="62023" y="15498"/>
                  </a:cubicBezTo>
                  <a:lnTo>
                    <a:pt x="62023" y="305678"/>
                  </a:lnTo>
                  <a:lnTo>
                    <a:pt x="0" y="305678"/>
                  </a:lnTo>
                  <a:lnTo>
                    <a:pt x="0" y="4422"/>
                  </a:lnTo>
                  <a:close/>
                  <a:moveTo>
                    <a:pt x="44302" y="17713"/>
                  </a:moveTo>
                  <a:lnTo>
                    <a:pt x="17677" y="17713"/>
                  </a:lnTo>
                  <a:cubicBezTo>
                    <a:pt x="17677" y="17713"/>
                    <a:pt x="12892" y="285122"/>
                    <a:pt x="12892" y="285122"/>
                  </a:cubicBezTo>
                  <a:cubicBezTo>
                    <a:pt x="14354" y="292786"/>
                    <a:pt x="44258" y="295356"/>
                    <a:pt x="44258" y="285742"/>
                  </a:cubicBezTo>
                  <a:lnTo>
                    <a:pt x="44258" y="1771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A5FC25C-297D-76F6-037E-07B4B1E5B128}"/>
                </a:ext>
              </a:extLst>
            </p:cNvPr>
            <p:cNvSpPr/>
            <p:nvPr/>
          </p:nvSpPr>
          <p:spPr>
            <a:xfrm>
              <a:off x="-6378205" y="3014773"/>
              <a:ext cx="66978" cy="305730"/>
            </a:xfrm>
            <a:custGeom>
              <a:avLst/>
              <a:gdLst>
                <a:gd name="connsiteX0" fmla="*/ 66453 w 66978"/>
                <a:gd name="connsiteY0" fmla="*/ 305730 h 305730"/>
                <a:gd name="connsiteX1" fmla="*/ 0 w 66978"/>
                <a:gd name="connsiteY1" fmla="*/ 305730 h 305730"/>
                <a:gd name="connsiteX2" fmla="*/ 4386 w 66978"/>
                <a:gd name="connsiteY2" fmla="*/ 0 h 305730"/>
                <a:gd name="connsiteX3" fmla="*/ 62289 w 66978"/>
                <a:gd name="connsiteY3" fmla="*/ 1949 h 305730"/>
                <a:gd name="connsiteX4" fmla="*/ 61802 w 66978"/>
                <a:gd name="connsiteY4" fmla="*/ 59631 h 305730"/>
                <a:gd name="connsiteX5" fmla="*/ 61802 w 66978"/>
                <a:gd name="connsiteY5" fmla="*/ 166001 h 305730"/>
                <a:gd name="connsiteX6" fmla="*/ 66409 w 66978"/>
                <a:gd name="connsiteY6" fmla="*/ 305730 h 305730"/>
                <a:gd name="connsiteX7" fmla="*/ 44302 w 66978"/>
                <a:gd name="connsiteY7" fmla="*/ 13335 h 305730"/>
                <a:gd name="connsiteX8" fmla="*/ 17721 w 66978"/>
                <a:gd name="connsiteY8" fmla="*/ 13335 h 305730"/>
                <a:gd name="connsiteX9" fmla="*/ 17499 w 66978"/>
                <a:gd name="connsiteY9" fmla="*/ 68491 h 305730"/>
                <a:gd name="connsiteX10" fmla="*/ 17721 w 66978"/>
                <a:gd name="connsiteY10" fmla="*/ 296870 h 305730"/>
                <a:gd name="connsiteX11" fmla="*/ 44302 w 66978"/>
                <a:gd name="connsiteY11" fmla="*/ 292440 h 305730"/>
                <a:gd name="connsiteX12" fmla="*/ 44302 w 66978"/>
                <a:gd name="connsiteY12" fmla="*/ 13335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978" h="305730">
                  <a:moveTo>
                    <a:pt x="66453" y="305730"/>
                  </a:moveTo>
                  <a:lnTo>
                    <a:pt x="0" y="305730"/>
                  </a:lnTo>
                  <a:lnTo>
                    <a:pt x="4386" y="0"/>
                  </a:lnTo>
                  <a:lnTo>
                    <a:pt x="62289" y="1949"/>
                  </a:lnTo>
                  <a:cubicBezTo>
                    <a:pt x="73010" y="9436"/>
                    <a:pt x="62023" y="46119"/>
                    <a:pt x="61802" y="59631"/>
                  </a:cubicBezTo>
                  <a:cubicBezTo>
                    <a:pt x="61182" y="95383"/>
                    <a:pt x="61890" y="130913"/>
                    <a:pt x="61802" y="166001"/>
                  </a:cubicBezTo>
                  <a:cubicBezTo>
                    <a:pt x="61757" y="212696"/>
                    <a:pt x="60118" y="259567"/>
                    <a:pt x="66409" y="305730"/>
                  </a:cubicBezTo>
                  <a:close/>
                  <a:moveTo>
                    <a:pt x="44302" y="13335"/>
                  </a:moveTo>
                  <a:lnTo>
                    <a:pt x="17721" y="13335"/>
                  </a:lnTo>
                  <a:cubicBezTo>
                    <a:pt x="26493" y="33227"/>
                    <a:pt x="18075" y="48777"/>
                    <a:pt x="17499" y="68491"/>
                  </a:cubicBezTo>
                  <a:cubicBezTo>
                    <a:pt x="15240" y="144470"/>
                    <a:pt x="19582" y="220936"/>
                    <a:pt x="17721" y="296870"/>
                  </a:cubicBezTo>
                  <a:lnTo>
                    <a:pt x="44302" y="292440"/>
                  </a:lnTo>
                  <a:lnTo>
                    <a:pt x="44302" y="133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BBE598B-E4FA-A3DF-C1B2-A368D21F89A7}"/>
                </a:ext>
              </a:extLst>
            </p:cNvPr>
            <p:cNvSpPr/>
            <p:nvPr/>
          </p:nvSpPr>
          <p:spPr>
            <a:xfrm>
              <a:off x="-4840915" y="5424581"/>
              <a:ext cx="79744" cy="478747"/>
            </a:xfrm>
            <a:custGeom>
              <a:avLst/>
              <a:gdLst>
                <a:gd name="connsiteX0" fmla="*/ 79744 w 79744"/>
                <a:gd name="connsiteY0" fmla="*/ 478748 h 478747"/>
                <a:gd name="connsiteX1" fmla="*/ 0 w 79744"/>
                <a:gd name="connsiteY1" fmla="*/ 478748 h 478747"/>
                <a:gd name="connsiteX2" fmla="*/ 0 w 79744"/>
                <a:gd name="connsiteY2" fmla="*/ 55661 h 478747"/>
                <a:gd name="connsiteX3" fmla="*/ 37923 w 79744"/>
                <a:gd name="connsiteY3" fmla="*/ 150 h 478747"/>
                <a:gd name="connsiteX4" fmla="*/ 79744 w 79744"/>
                <a:gd name="connsiteY4" fmla="*/ 42370 h 478747"/>
                <a:gd name="connsiteX5" fmla="*/ 79744 w 79744"/>
                <a:gd name="connsiteY5" fmla="*/ 478748 h 478747"/>
                <a:gd name="connsiteX6" fmla="*/ 66453 w 79744"/>
                <a:gd name="connsiteY6" fmla="*/ 469887 h 478747"/>
                <a:gd name="connsiteX7" fmla="*/ 66453 w 79744"/>
                <a:gd name="connsiteY7" fmla="*/ 37940 h 478747"/>
                <a:gd name="connsiteX8" fmla="*/ 38277 w 79744"/>
                <a:gd name="connsiteY8" fmla="*/ 9497 h 478747"/>
                <a:gd name="connsiteX9" fmla="*/ 13557 w 79744"/>
                <a:gd name="connsiteY9" fmla="*/ 47110 h 478747"/>
                <a:gd name="connsiteX10" fmla="*/ 8816 w 79744"/>
                <a:gd name="connsiteY10" fmla="*/ 469932 h 478747"/>
                <a:gd name="connsiteX11" fmla="*/ 66453 w 79744"/>
                <a:gd name="connsiteY11" fmla="*/ 469932 h 47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744" h="478747">
                  <a:moveTo>
                    <a:pt x="79744" y="478748"/>
                  </a:moveTo>
                  <a:lnTo>
                    <a:pt x="0" y="478748"/>
                  </a:lnTo>
                  <a:lnTo>
                    <a:pt x="0" y="55661"/>
                  </a:lnTo>
                  <a:cubicBezTo>
                    <a:pt x="0" y="42016"/>
                    <a:pt x="21575" y="2498"/>
                    <a:pt x="37923" y="150"/>
                  </a:cubicBezTo>
                  <a:cubicBezTo>
                    <a:pt x="55776" y="-2464"/>
                    <a:pt x="79744" y="29876"/>
                    <a:pt x="79744" y="42370"/>
                  </a:cubicBezTo>
                  <a:lnTo>
                    <a:pt x="79744" y="478748"/>
                  </a:lnTo>
                  <a:close/>
                  <a:moveTo>
                    <a:pt x="66453" y="469887"/>
                  </a:moveTo>
                  <a:lnTo>
                    <a:pt x="66453" y="37940"/>
                  </a:lnTo>
                  <a:cubicBezTo>
                    <a:pt x="66453" y="33421"/>
                    <a:pt x="45011" y="8345"/>
                    <a:pt x="38277" y="9497"/>
                  </a:cubicBezTo>
                  <a:lnTo>
                    <a:pt x="13557" y="47110"/>
                  </a:lnTo>
                  <a:lnTo>
                    <a:pt x="8816" y="469932"/>
                  </a:lnTo>
                  <a:lnTo>
                    <a:pt x="66453" y="4699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30EDF5E-30E4-D57D-B61B-BF94551A43D8}"/>
                </a:ext>
              </a:extLst>
            </p:cNvPr>
            <p:cNvSpPr/>
            <p:nvPr/>
          </p:nvSpPr>
          <p:spPr>
            <a:xfrm>
              <a:off x="-8912573" y="4690553"/>
              <a:ext cx="85643" cy="326729"/>
            </a:xfrm>
            <a:custGeom>
              <a:avLst/>
              <a:gdLst>
                <a:gd name="connsiteX0" fmla="*/ 4705 w 85643"/>
                <a:gd name="connsiteY0" fmla="*/ 326730 h 326729"/>
                <a:gd name="connsiteX1" fmla="*/ 53 w 85643"/>
                <a:gd name="connsiteY1" fmla="*/ 160374 h 326729"/>
                <a:gd name="connsiteX2" fmla="*/ 4882 w 85643"/>
                <a:gd name="connsiteY2" fmla="*/ 125331 h 326729"/>
                <a:gd name="connsiteX3" fmla="*/ 46836 w 85643"/>
                <a:gd name="connsiteY3" fmla="*/ 0 h 326729"/>
                <a:gd name="connsiteX4" fmla="*/ 84537 w 85643"/>
                <a:gd name="connsiteY4" fmla="*/ 58612 h 326729"/>
                <a:gd name="connsiteX5" fmla="*/ 79841 w 85643"/>
                <a:gd name="connsiteY5" fmla="*/ 107256 h 326729"/>
                <a:gd name="connsiteX6" fmla="*/ 79841 w 85643"/>
                <a:gd name="connsiteY6" fmla="*/ 240562 h 326729"/>
                <a:gd name="connsiteX7" fmla="*/ 77848 w 85643"/>
                <a:gd name="connsiteY7" fmla="*/ 326730 h 326729"/>
                <a:gd name="connsiteX8" fmla="*/ 4749 w 85643"/>
                <a:gd name="connsiteY8" fmla="*/ 326730 h 326729"/>
                <a:gd name="connsiteX9" fmla="*/ 71158 w 85643"/>
                <a:gd name="connsiteY9" fmla="*/ 317869 h 326729"/>
                <a:gd name="connsiteX10" fmla="*/ 71158 w 85643"/>
                <a:gd name="connsiteY10" fmla="*/ 71991 h 326729"/>
                <a:gd name="connsiteX11" fmla="*/ 74924 w 85643"/>
                <a:gd name="connsiteY11" fmla="*/ 59852 h 326729"/>
                <a:gd name="connsiteX12" fmla="*/ 48918 w 85643"/>
                <a:gd name="connsiteY12" fmla="*/ 16613 h 326729"/>
                <a:gd name="connsiteX13" fmla="*/ 19014 w 85643"/>
                <a:gd name="connsiteY13" fmla="*/ 55289 h 326729"/>
                <a:gd name="connsiteX14" fmla="*/ 13344 w 85643"/>
                <a:gd name="connsiteY14" fmla="*/ 138223 h 326729"/>
                <a:gd name="connsiteX15" fmla="*/ 18172 w 85643"/>
                <a:gd name="connsiteY15" fmla="*/ 317648 h 326729"/>
                <a:gd name="connsiteX16" fmla="*/ 71114 w 85643"/>
                <a:gd name="connsiteY16" fmla="*/ 317825 h 32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643" h="326729">
                  <a:moveTo>
                    <a:pt x="4705" y="326730"/>
                  </a:moveTo>
                  <a:cubicBezTo>
                    <a:pt x="6875" y="271042"/>
                    <a:pt x="-700" y="216107"/>
                    <a:pt x="53" y="160374"/>
                  </a:cubicBezTo>
                  <a:cubicBezTo>
                    <a:pt x="230" y="147792"/>
                    <a:pt x="4217" y="137293"/>
                    <a:pt x="4882" y="125331"/>
                  </a:cubicBezTo>
                  <a:cubicBezTo>
                    <a:pt x="7496" y="77795"/>
                    <a:pt x="-5618" y="26936"/>
                    <a:pt x="46836" y="0"/>
                  </a:cubicBezTo>
                  <a:cubicBezTo>
                    <a:pt x="62253" y="14531"/>
                    <a:pt x="82189" y="36904"/>
                    <a:pt x="84537" y="58612"/>
                  </a:cubicBezTo>
                  <a:cubicBezTo>
                    <a:pt x="86531" y="77175"/>
                    <a:pt x="80152" y="91041"/>
                    <a:pt x="79841" y="107256"/>
                  </a:cubicBezTo>
                  <a:cubicBezTo>
                    <a:pt x="78911" y="151204"/>
                    <a:pt x="78690" y="196658"/>
                    <a:pt x="79841" y="240562"/>
                  </a:cubicBezTo>
                  <a:cubicBezTo>
                    <a:pt x="80506" y="267143"/>
                    <a:pt x="93752" y="302984"/>
                    <a:pt x="77848" y="326730"/>
                  </a:cubicBezTo>
                  <a:lnTo>
                    <a:pt x="4749" y="326730"/>
                  </a:lnTo>
                  <a:close/>
                  <a:moveTo>
                    <a:pt x="71158" y="317869"/>
                  </a:moveTo>
                  <a:lnTo>
                    <a:pt x="71158" y="71991"/>
                  </a:lnTo>
                  <a:cubicBezTo>
                    <a:pt x="71158" y="70396"/>
                    <a:pt x="76430" y="66631"/>
                    <a:pt x="74924" y="59852"/>
                  </a:cubicBezTo>
                  <a:lnTo>
                    <a:pt x="48918" y="16613"/>
                  </a:lnTo>
                  <a:cubicBezTo>
                    <a:pt x="38995" y="9791"/>
                    <a:pt x="20698" y="46030"/>
                    <a:pt x="19014" y="55289"/>
                  </a:cubicBezTo>
                  <a:cubicBezTo>
                    <a:pt x="15470" y="74782"/>
                    <a:pt x="14274" y="116116"/>
                    <a:pt x="13344" y="138223"/>
                  </a:cubicBezTo>
                  <a:cubicBezTo>
                    <a:pt x="10863" y="197943"/>
                    <a:pt x="14008" y="258283"/>
                    <a:pt x="18172" y="317648"/>
                  </a:cubicBezTo>
                  <a:cubicBezTo>
                    <a:pt x="37045" y="319951"/>
                    <a:pt x="52463" y="325755"/>
                    <a:pt x="71114" y="3178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09BABA-9F96-20E1-5153-8F475CD8E528}"/>
                </a:ext>
              </a:extLst>
            </p:cNvPr>
            <p:cNvSpPr/>
            <p:nvPr/>
          </p:nvSpPr>
          <p:spPr>
            <a:xfrm>
              <a:off x="-5992819" y="4188872"/>
              <a:ext cx="53800" cy="84086"/>
            </a:xfrm>
            <a:custGeom>
              <a:avLst/>
              <a:gdLst>
                <a:gd name="connsiteX0" fmla="*/ 53207 w 53800"/>
                <a:gd name="connsiteY0" fmla="*/ 84086 h 84086"/>
                <a:gd name="connsiteX1" fmla="*/ 0 w 53800"/>
                <a:gd name="connsiteY1" fmla="*/ 84086 h 84086"/>
                <a:gd name="connsiteX2" fmla="*/ 28797 w 53800"/>
                <a:gd name="connsiteY2" fmla="*/ 1 h 84086"/>
                <a:gd name="connsiteX3" fmla="*/ 53163 w 53800"/>
                <a:gd name="connsiteY3" fmla="*/ 84086 h 8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00" h="84086">
                  <a:moveTo>
                    <a:pt x="53207" y="84086"/>
                  </a:moveTo>
                  <a:lnTo>
                    <a:pt x="0" y="84086"/>
                  </a:lnTo>
                  <a:cubicBezTo>
                    <a:pt x="709" y="69777"/>
                    <a:pt x="13069" y="-265"/>
                    <a:pt x="28797" y="1"/>
                  </a:cubicBezTo>
                  <a:cubicBezTo>
                    <a:pt x="42353" y="7045"/>
                    <a:pt x="57061" y="80188"/>
                    <a:pt x="53163" y="8408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5AE08FB-82D4-0890-38D2-184E42FB70EF}"/>
                </a:ext>
              </a:extLst>
            </p:cNvPr>
            <p:cNvSpPr/>
            <p:nvPr/>
          </p:nvSpPr>
          <p:spPr>
            <a:xfrm>
              <a:off x="-6196892" y="4187390"/>
              <a:ext cx="48615" cy="85613"/>
            </a:xfrm>
            <a:custGeom>
              <a:avLst/>
              <a:gdLst>
                <a:gd name="connsiteX0" fmla="*/ 31249 w 48615"/>
                <a:gd name="connsiteY0" fmla="*/ 1439 h 85613"/>
                <a:gd name="connsiteX1" fmla="*/ 48615 w 48615"/>
                <a:gd name="connsiteY1" fmla="*/ 85170 h 85613"/>
                <a:gd name="connsiteX2" fmla="*/ 281 w 48615"/>
                <a:gd name="connsiteY2" fmla="*/ 85614 h 85613"/>
                <a:gd name="connsiteX3" fmla="*/ 31249 w 48615"/>
                <a:gd name="connsiteY3" fmla="*/ 1439 h 8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15" h="85613">
                  <a:moveTo>
                    <a:pt x="31249" y="1439"/>
                  </a:moveTo>
                  <a:lnTo>
                    <a:pt x="48615" y="85170"/>
                  </a:lnTo>
                  <a:lnTo>
                    <a:pt x="281" y="85614"/>
                  </a:lnTo>
                  <a:cubicBezTo>
                    <a:pt x="-2244" y="74848"/>
                    <a:pt x="12553" y="-12162"/>
                    <a:pt x="31249" y="143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C93A342-F8F9-3AC0-C746-A285909FF3FC}"/>
                </a:ext>
              </a:extLst>
            </p:cNvPr>
            <p:cNvSpPr/>
            <p:nvPr/>
          </p:nvSpPr>
          <p:spPr>
            <a:xfrm>
              <a:off x="-6267449" y="4192114"/>
              <a:ext cx="53162" cy="80844"/>
            </a:xfrm>
            <a:custGeom>
              <a:avLst/>
              <a:gdLst>
                <a:gd name="connsiteX0" fmla="*/ 53163 w 53162"/>
                <a:gd name="connsiteY0" fmla="*/ 80845 h 80844"/>
                <a:gd name="connsiteX1" fmla="*/ 0 w 53162"/>
                <a:gd name="connsiteY1" fmla="*/ 80845 h 80844"/>
                <a:gd name="connsiteX2" fmla="*/ 33315 w 53162"/>
                <a:gd name="connsiteY2" fmla="*/ 5487 h 80844"/>
                <a:gd name="connsiteX3" fmla="*/ 53163 w 53162"/>
                <a:gd name="connsiteY3" fmla="*/ 80845 h 8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62" h="80844">
                  <a:moveTo>
                    <a:pt x="53163" y="80845"/>
                  </a:moveTo>
                  <a:lnTo>
                    <a:pt x="0" y="80845"/>
                  </a:lnTo>
                  <a:cubicBezTo>
                    <a:pt x="930" y="69814"/>
                    <a:pt x="6291" y="-23266"/>
                    <a:pt x="33315" y="5487"/>
                  </a:cubicBezTo>
                  <a:lnTo>
                    <a:pt x="53163" y="8084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A5FAEA9-483B-5313-6045-CEB590866641}"/>
                </a:ext>
              </a:extLst>
            </p:cNvPr>
            <p:cNvSpPr/>
            <p:nvPr/>
          </p:nvSpPr>
          <p:spPr>
            <a:xfrm>
              <a:off x="-6063659" y="4187432"/>
              <a:ext cx="49380" cy="85571"/>
            </a:xfrm>
            <a:custGeom>
              <a:avLst/>
              <a:gdLst>
                <a:gd name="connsiteX0" fmla="*/ 35353 w 49380"/>
                <a:gd name="connsiteY0" fmla="*/ 1397 h 85571"/>
                <a:gd name="connsiteX1" fmla="*/ 48733 w 49380"/>
                <a:gd name="connsiteY1" fmla="*/ 85571 h 85571"/>
                <a:gd name="connsiteX2" fmla="*/ 0 w 49380"/>
                <a:gd name="connsiteY2" fmla="*/ 85571 h 85571"/>
                <a:gd name="connsiteX3" fmla="*/ 35353 w 49380"/>
                <a:gd name="connsiteY3" fmla="*/ 1397 h 8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80" h="85571">
                  <a:moveTo>
                    <a:pt x="35353" y="1397"/>
                  </a:moveTo>
                  <a:cubicBezTo>
                    <a:pt x="47138" y="28997"/>
                    <a:pt x="51081" y="55446"/>
                    <a:pt x="48733" y="85571"/>
                  </a:cubicBezTo>
                  <a:lnTo>
                    <a:pt x="0" y="85571"/>
                  </a:lnTo>
                  <a:cubicBezTo>
                    <a:pt x="354" y="75470"/>
                    <a:pt x="16923" y="-12027"/>
                    <a:pt x="35353" y="13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1A31599-C368-EB6A-BD09-232F5020129F}"/>
                </a:ext>
              </a:extLst>
            </p:cNvPr>
            <p:cNvSpPr/>
            <p:nvPr/>
          </p:nvSpPr>
          <p:spPr>
            <a:xfrm>
              <a:off x="-6125682" y="4188873"/>
              <a:ext cx="45025" cy="88515"/>
            </a:xfrm>
            <a:custGeom>
              <a:avLst/>
              <a:gdLst>
                <a:gd name="connsiteX0" fmla="*/ 44302 w 45025"/>
                <a:gd name="connsiteY0" fmla="*/ 84130 h 88515"/>
                <a:gd name="connsiteX1" fmla="*/ 0 w 45025"/>
                <a:gd name="connsiteY1" fmla="*/ 88516 h 88515"/>
                <a:gd name="connsiteX2" fmla="*/ 19892 w 45025"/>
                <a:gd name="connsiteY2" fmla="*/ 0 h 88515"/>
                <a:gd name="connsiteX3" fmla="*/ 44258 w 45025"/>
                <a:gd name="connsiteY3" fmla="*/ 84130 h 8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25" h="88515">
                  <a:moveTo>
                    <a:pt x="44302" y="84130"/>
                  </a:moveTo>
                  <a:lnTo>
                    <a:pt x="0" y="88516"/>
                  </a:lnTo>
                  <a:cubicBezTo>
                    <a:pt x="222" y="59143"/>
                    <a:pt x="-487" y="23081"/>
                    <a:pt x="19892" y="0"/>
                  </a:cubicBezTo>
                  <a:cubicBezTo>
                    <a:pt x="42530" y="23879"/>
                    <a:pt x="47138" y="52232"/>
                    <a:pt x="44258" y="841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5A6583F-C2E3-4C5E-5B57-1CA516660363}"/>
                </a:ext>
              </a:extLst>
            </p:cNvPr>
            <p:cNvSpPr/>
            <p:nvPr/>
          </p:nvSpPr>
          <p:spPr>
            <a:xfrm>
              <a:off x="-5855438" y="4698172"/>
              <a:ext cx="88604" cy="319109"/>
            </a:xfrm>
            <a:custGeom>
              <a:avLst/>
              <a:gdLst>
                <a:gd name="connsiteX0" fmla="*/ 88605 w 88604"/>
                <a:gd name="connsiteY0" fmla="*/ 319110 h 319109"/>
                <a:gd name="connsiteX1" fmla="*/ 0 w 88604"/>
                <a:gd name="connsiteY1" fmla="*/ 319110 h 319109"/>
                <a:gd name="connsiteX2" fmla="*/ 6468 w 88604"/>
                <a:gd name="connsiteY2" fmla="*/ 44258 h 319109"/>
                <a:gd name="connsiteX3" fmla="*/ 46517 w 88604"/>
                <a:gd name="connsiteY3" fmla="*/ 0 h 319109"/>
                <a:gd name="connsiteX4" fmla="*/ 88605 w 88604"/>
                <a:gd name="connsiteY4" fmla="*/ 51081 h 319109"/>
                <a:gd name="connsiteX5" fmla="*/ 88605 w 88604"/>
                <a:gd name="connsiteY5" fmla="*/ 319110 h 319109"/>
                <a:gd name="connsiteX6" fmla="*/ 75314 w 88604"/>
                <a:gd name="connsiteY6" fmla="*/ 310249 h 319109"/>
                <a:gd name="connsiteX7" fmla="*/ 75314 w 88604"/>
                <a:gd name="connsiteY7" fmla="*/ 51081 h 319109"/>
                <a:gd name="connsiteX8" fmla="*/ 39961 w 88604"/>
                <a:gd name="connsiteY8" fmla="*/ 13468 h 319109"/>
                <a:gd name="connsiteX9" fmla="*/ 13291 w 88604"/>
                <a:gd name="connsiteY9" fmla="*/ 59941 h 319109"/>
                <a:gd name="connsiteX10" fmla="*/ 13291 w 88604"/>
                <a:gd name="connsiteY10" fmla="*/ 310249 h 319109"/>
                <a:gd name="connsiteX11" fmla="*/ 75314 w 88604"/>
                <a:gd name="connsiteY11" fmla="*/ 310249 h 3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04" h="319109">
                  <a:moveTo>
                    <a:pt x="88605" y="319110"/>
                  </a:moveTo>
                  <a:lnTo>
                    <a:pt x="0" y="319110"/>
                  </a:lnTo>
                  <a:lnTo>
                    <a:pt x="6468" y="44258"/>
                  </a:lnTo>
                  <a:cubicBezTo>
                    <a:pt x="12094" y="33626"/>
                    <a:pt x="34689" y="0"/>
                    <a:pt x="46517" y="0"/>
                  </a:cubicBezTo>
                  <a:cubicBezTo>
                    <a:pt x="57239" y="0"/>
                    <a:pt x="88605" y="44258"/>
                    <a:pt x="88605" y="51081"/>
                  </a:cubicBezTo>
                  <a:lnTo>
                    <a:pt x="88605" y="319110"/>
                  </a:lnTo>
                  <a:close/>
                  <a:moveTo>
                    <a:pt x="75314" y="310249"/>
                  </a:moveTo>
                  <a:lnTo>
                    <a:pt x="75314" y="51081"/>
                  </a:lnTo>
                  <a:cubicBezTo>
                    <a:pt x="75314" y="48378"/>
                    <a:pt x="50327" y="9436"/>
                    <a:pt x="39961" y="13468"/>
                  </a:cubicBezTo>
                  <a:cubicBezTo>
                    <a:pt x="38189" y="24322"/>
                    <a:pt x="13291" y="52188"/>
                    <a:pt x="13291" y="59941"/>
                  </a:cubicBezTo>
                  <a:lnTo>
                    <a:pt x="13291" y="310249"/>
                  </a:lnTo>
                  <a:lnTo>
                    <a:pt x="75314" y="31024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00A3ECB-EECE-1303-15A6-0791A2E3E5F1}"/>
                </a:ext>
              </a:extLst>
            </p:cNvPr>
            <p:cNvSpPr/>
            <p:nvPr/>
          </p:nvSpPr>
          <p:spPr>
            <a:xfrm>
              <a:off x="-7226316" y="4184546"/>
              <a:ext cx="59484" cy="83982"/>
            </a:xfrm>
            <a:custGeom>
              <a:avLst/>
              <a:gdLst>
                <a:gd name="connsiteX0" fmla="*/ 59485 w 59484"/>
                <a:gd name="connsiteY0" fmla="*/ 83983 h 83982"/>
                <a:gd name="connsiteX1" fmla="*/ 1892 w 59484"/>
                <a:gd name="connsiteY1" fmla="*/ 83983 h 83982"/>
                <a:gd name="connsiteX2" fmla="*/ 10575 w 59484"/>
                <a:gd name="connsiteY2" fmla="*/ 58686 h 83982"/>
                <a:gd name="connsiteX3" fmla="*/ 31220 w 59484"/>
                <a:gd name="connsiteY3" fmla="*/ 119 h 83982"/>
                <a:gd name="connsiteX4" fmla="*/ 59485 w 59484"/>
                <a:gd name="connsiteY4" fmla="*/ 83983 h 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4" h="83982">
                  <a:moveTo>
                    <a:pt x="59485" y="83983"/>
                  </a:moveTo>
                  <a:lnTo>
                    <a:pt x="1892" y="83983"/>
                  </a:lnTo>
                  <a:cubicBezTo>
                    <a:pt x="-5197" y="67192"/>
                    <a:pt x="9866" y="61167"/>
                    <a:pt x="10575" y="58686"/>
                  </a:cubicBezTo>
                  <a:cubicBezTo>
                    <a:pt x="13765" y="47035"/>
                    <a:pt x="12967" y="3264"/>
                    <a:pt x="31220" y="119"/>
                  </a:cubicBezTo>
                  <a:cubicBezTo>
                    <a:pt x="51200" y="-3337"/>
                    <a:pt x="49561" y="69718"/>
                    <a:pt x="59485" y="839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55495D1-A5B6-F019-EDD7-A7629874E03B}"/>
                </a:ext>
              </a:extLst>
            </p:cNvPr>
            <p:cNvSpPr/>
            <p:nvPr/>
          </p:nvSpPr>
          <p:spPr>
            <a:xfrm>
              <a:off x="-7149779" y="4184229"/>
              <a:ext cx="49446" cy="84299"/>
            </a:xfrm>
            <a:custGeom>
              <a:avLst/>
              <a:gdLst>
                <a:gd name="connsiteX0" fmla="*/ 49446 w 49446"/>
                <a:gd name="connsiteY0" fmla="*/ 84300 h 84299"/>
                <a:gd name="connsiteX1" fmla="*/ 714 w 49446"/>
                <a:gd name="connsiteY1" fmla="*/ 84300 h 84299"/>
                <a:gd name="connsiteX2" fmla="*/ 20738 w 49446"/>
                <a:gd name="connsiteY2" fmla="*/ 170 h 84299"/>
                <a:gd name="connsiteX3" fmla="*/ 49446 w 49446"/>
                <a:gd name="connsiteY3" fmla="*/ 84300 h 8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46" h="84299">
                  <a:moveTo>
                    <a:pt x="49446" y="84300"/>
                  </a:moveTo>
                  <a:lnTo>
                    <a:pt x="714" y="84300"/>
                  </a:lnTo>
                  <a:cubicBezTo>
                    <a:pt x="-2343" y="68971"/>
                    <a:pt x="4435" y="3669"/>
                    <a:pt x="20738" y="170"/>
                  </a:cubicBezTo>
                  <a:cubicBezTo>
                    <a:pt x="40408" y="-4039"/>
                    <a:pt x="44839" y="71363"/>
                    <a:pt x="49446" y="843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0B33FB6-40B1-97A8-57C3-9A31A779B963}"/>
                </a:ext>
              </a:extLst>
            </p:cNvPr>
            <p:cNvSpPr/>
            <p:nvPr/>
          </p:nvSpPr>
          <p:spPr>
            <a:xfrm>
              <a:off x="-7012061" y="4184230"/>
              <a:ext cx="49021" cy="88728"/>
            </a:xfrm>
            <a:custGeom>
              <a:avLst/>
              <a:gdLst>
                <a:gd name="connsiteX0" fmla="*/ 49021 w 49021"/>
                <a:gd name="connsiteY0" fmla="*/ 88729 h 88728"/>
                <a:gd name="connsiteX1" fmla="*/ 289 w 49021"/>
                <a:gd name="connsiteY1" fmla="*/ 84343 h 88728"/>
                <a:gd name="connsiteX2" fmla="*/ 20313 w 49021"/>
                <a:gd name="connsiteY2" fmla="*/ 168 h 88728"/>
                <a:gd name="connsiteX3" fmla="*/ 49021 w 49021"/>
                <a:gd name="connsiteY3" fmla="*/ 88729 h 8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21" h="88728">
                  <a:moveTo>
                    <a:pt x="49021" y="88729"/>
                  </a:moveTo>
                  <a:lnTo>
                    <a:pt x="289" y="84343"/>
                  </a:lnTo>
                  <a:cubicBezTo>
                    <a:pt x="-1882" y="70831"/>
                    <a:pt x="8529" y="2871"/>
                    <a:pt x="20313" y="168"/>
                  </a:cubicBezTo>
                  <a:cubicBezTo>
                    <a:pt x="39053" y="-4129"/>
                    <a:pt x="47914" y="75128"/>
                    <a:pt x="49021" y="887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E4A8459-CFEB-D3D8-3A61-4D377FDFB21F}"/>
                </a:ext>
              </a:extLst>
            </p:cNvPr>
            <p:cNvSpPr/>
            <p:nvPr/>
          </p:nvSpPr>
          <p:spPr>
            <a:xfrm>
              <a:off x="-7087417" y="4188298"/>
              <a:ext cx="49107" cy="80274"/>
            </a:xfrm>
            <a:custGeom>
              <a:avLst/>
              <a:gdLst>
                <a:gd name="connsiteX0" fmla="*/ 40025 w 49107"/>
                <a:gd name="connsiteY0" fmla="*/ 708 h 80274"/>
                <a:gd name="connsiteX1" fmla="*/ 49107 w 49107"/>
                <a:gd name="connsiteY1" fmla="*/ 80275 h 80274"/>
                <a:gd name="connsiteX2" fmla="*/ 375 w 49107"/>
                <a:gd name="connsiteY2" fmla="*/ 80275 h 80274"/>
                <a:gd name="connsiteX3" fmla="*/ 8172 w 49107"/>
                <a:gd name="connsiteY3" fmla="*/ 63706 h 80274"/>
                <a:gd name="connsiteX4" fmla="*/ 40025 w 49107"/>
                <a:gd name="connsiteY4" fmla="*/ 663 h 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" h="80274">
                  <a:moveTo>
                    <a:pt x="40025" y="708"/>
                  </a:moveTo>
                  <a:lnTo>
                    <a:pt x="49107" y="80275"/>
                  </a:lnTo>
                  <a:lnTo>
                    <a:pt x="375" y="80275"/>
                  </a:lnTo>
                  <a:cubicBezTo>
                    <a:pt x="-1885" y="72256"/>
                    <a:pt x="6754" y="69731"/>
                    <a:pt x="8172" y="63706"/>
                  </a:cubicBezTo>
                  <a:cubicBezTo>
                    <a:pt x="13001" y="43282"/>
                    <a:pt x="9102" y="-6292"/>
                    <a:pt x="40025" y="66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C6DD9FB-ACF0-D5E3-8C20-0581D349411B}"/>
                </a:ext>
              </a:extLst>
            </p:cNvPr>
            <p:cNvSpPr/>
            <p:nvPr/>
          </p:nvSpPr>
          <p:spPr>
            <a:xfrm>
              <a:off x="-4840915" y="4694192"/>
              <a:ext cx="79744" cy="323089"/>
            </a:xfrm>
            <a:custGeom>
              <a:avLst/>
              <a:gdLst>
                <a:gd name="connsiteX0" fmla="*/ 79744 w 79744"/>
                <a:gd name="connsiteY0" fmla="*/ 323090 h 323089"/>
                <a:gd name="connsiteX1" fmla="*/ 0 w 79744"/>
                <a:gd name="connsiteY1" fmla="*/ 323090 h 323089"/>
                <a:gd name="connsiteX2" fmla="*/ 0 w 79744"/>
                <a:gd name="connsiteY2" fmla="*/ 55061 h 323089"/>
                <a:gd name="connsiteX3" fmla="*/ 42708 w 79744"/>
                <a:gd name="connsiteY3" fmla="*/ 37 h 323089"/>
                <a:gd name="connsiteX4" fmla="*/ 79744 w 79744"/>
                <a:gd name="connsiteY4" fmla="*/ 46200 h 323089"/>
                <a:gd name="connsiteX5" fmla="*/ 79744 w 79744"/>
                <a:gd name="connsiteY5" fmla="*/ 323090 h 323089"/>
                <a:gd name="connsiteX6" fmla="*/ 70884 w 79744"/>
                <a:gd name="connsiteY6" fmla="*/ 314229 h 323089"/>
                <a:gd name="connsiteX7" fmla="*/ 70884 w 79744"/>
                <a:gd name="connsiteY7" fmla="*/ 50630 h 323089"/>
                <a:gd name="connsiteX8" fmla="*/ 46429 w 79744"/>
                <a:gd name="connsiteY8" fmla="*/ 12973 h 323089"/>
                <a:gd name="connsiteX9" fmla="*/ 8905 w 79744"/>
                <a:gd name="connsiteY9" fmla="*/ 130330 h 323089"/>
                <a:gd name="connsiteX10" fmla="*/ 8683 w 79744"/>
                <a:gd name="connsiteY10" fmla="*/ 187790 h 323089"/>
                <a:gd name="connsiteX11" fmla="*/ 10810 w 79744"/>
                <a:gd name="connsiteY11" fmla="*/ 314495 h 323089"/>
                <a:gd name="connsiteX12" fmla="*/ 70884 w 79744"/>
                <a:gd name="connsiteY12" fmla="*/ 314229 h 32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744" h="323089">
                  <a:moveTo>
                    <a:pt x="79744" y="323090"/>
                  </a:moveTo>
                  <a:lnTo>
                    <a:pt x="0" y="323090"/>
                  </a:lnTo>
                  <a:lnTo>
                    <a:pt x="0" y="55061"/>
                  </a:lnTo>
                  <a:cubicBezTo>
                    <a:pt x="0" y="38713"/>
                    <a:pt x="30081" y="10625"/>
                    <a:pt x="42708" y="37"/>
                  </a:cubicBezTo>
                  <a:cubicBezTo>
                    <a:pt x="51391" y="-1469"/>
                    <a:pt x="79744" y="43188"/>
                    <a:pt x="79744" y="46200"/>
                  </a:cubicBezTo>
                  <a:lnTo>
                    <a:pt x="79744" y="323090"/>
                  </a:lnTo>
                  <a:close/>
                  <a:moveTo>
                    <a:pt x="70884" y="314229"/>
                  </a:moveTo>
                  <a:lnTo>
                    <a:pt x="70884" y="50630"/>
                  </a:lnTo>
                  <a:cubicBezTo>
                    <a:pt x="70884" y="48371"/>
                    <a:pt x="49973" y="18688"/>
                    <a:pt x="46429" y="12973"/>
                  </a:cubicBezTo>
                  <a:cubicBezTo>
                    <a:pt x="798" y="34593"/>
                    <a:pt x="9525" y="88066"/>
                    <a:pt x="8905" y="130330"/>
                  </a:cubicBezTo>
                  <a:cubicBezTo>
                    <a:pt x="8639" y="148849"/>
                    <a:pt x="8727" y="168962"/>
                    <a:pt x="8683" y="187790"/>
                  </a:cubicBezTo>
                  <a:cubicBezTo>
                    <a:pt x="8639" y="229922"/>
                    <a:pt x="7443" y="272806"/>
                    <a:pt x="10810" y="314495"/>
                  </a:cubicBezTo>
                  <a:cubicBezTo>
                    <a:pt x="19050" y="326235"/>
                    <a:pt x="56574" y="309578"/>
                    <a:pt x="70884" y="3142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176B80C-FCC6-1F2C-2791-5F401600712A}"/>
                </a:ext>
              </a:extLst>
            </p:cNvPr>
            <p:cNvSpPr/>
            <p:nvPr/>
          </p:nvSpPr>
          <p:spPr>
            <a:xfrm>
              <a:off x="-7897775" y="4688815"/>
              <a:ext cx="82623" cy="328688"/>
            </a:xfrm>
            <a:custGeom>
              <a:avLst/>
              <a:gdLst>
                <a:gd name="connsiteX0" fmla="*/ 0 w 82623"/>
                <a:gd name="connsiteY0" fmla="*/ 56008 h 328688"/>
                <a:gd name="connsiteX1" fmla="*/ 35531 w 82623"/>
                <a:gd name="connsiteY1" fmla="*/ 675 h 328688"/>
                <a:gd name="connsiteX2" fmla="*/ 77662 w 82623"/>
                <a:gd name="connsiteY2" fmla="*/ 49230 h 328688"/>
                <a:gd name="connsiteX3" fmla="*/ 82624 w 82623"/>
                <a:gd name="connsiteY3" fmla="*/ 316860 h 328688"/>
                <a:gd name="connsiteX4" fmla="*/ 76820 w 82623"/>
                <a:gd name="connsiteY4" fmla="*/ 328689 h 328688"/>
                <a:gd name="connsiteX5" fmla="*/ 0 w 82623"/>
                <a:gd name="connsiteY5" fmla="*/ 328467 h 328688"/>
                <a:gd name="connsiteX6" fmla="*/ 0 w 82623"/>
                <a:gd name="connsiteY6" fmla="*/ 56008 h 328688"/>
                <a:gd name="connsiteX7" fmla="*/ 70884 w 82623"/>
                <a:gd name="connsiteY7" fmla="*/ 319607 h 328688"/>
                <a:gd name="connsiteX8" fmla="*/ 70884 w 82623"/>
                <a:gd name="connsiteY8" fmla="*/ 60438 h 328688"/>
                <a:gd name="connsiteX9" fmla="*/ 42043 w 82623"/>
                <a:gd name="connsiteY9" fmla="*/ 18395 h 328688"/>
                <a:gd name="connsiteX10" fmla="*/ 13291 w 82623"/>
                <a:gd name="connsiteY10" fmla="*/ 56008 h 328688"/>
                <a:gd name="connsiteX11" fmla="*/ 13291 w 82623"/>
                <a:gd name="connsiteY11" fmla="*/ 324037 h 328688"/>
                <a:gd name="connsiteX12" fmla="*/ 70884 w 82623"/>
                <a:gd name="connsiteY12" fmla="*/ 319607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23" h="328688">
                  <a:moveTo>
                    <a:pt x="0" y="56008"/>
                  </a:moveTo>
                  <a:cubicBezTo>
                    <a:pt x="3810" y="37357"/>
                    <a:pt x="29417" y="18484"/>
                    <a:pt x="35531" y="675"/>
                  </a:cubicBezTo>
                  <a:cubicBezTo>
                    <a:pt x="45233" y="-6060"/>
                    <a:pt x="74827" y="39616"/>
                    <a:pt x="77662" y="49230"/>
                  </a:cubicBezTo>
                  <a:lnTo>
                    <a:pt x="82624" y="316860"/>
                  </a:lnTo>
                  <a:lnTo>
                    <a:pt x="76820" y="328689"/>
                  </a:lnTo>
                  <a:lnTo>
                    <a:pt x="0" y="328467"/>
                  </a:lnTo>
                  <a:lnTo>
                    <a:pt x="0" y="56008"/>
                  </a:lnTo>
                  <a:close/>
                  <a:moveTo>
                    <a:pt x="70884" y="319607"/>
                  </a:moveTo>
                  <a:lnTo>
                    <a:pt x="70884" y="60438"/>
                  </a:lnTo>
                  <a:cubicBezTo>
                    <a:pt x="70884" y="57160"/>
                    <a:pt x="46739" y="20212"/>
                    <a:pt x="42043" y="18395"/>
                  </a:cubicBezTo>
                  <a:cubicBezTo>
                    <a:pt x="33005" y="14895"/>
                    <a:pt x="22373" y="51976"/>
                    <a:pt x="13291" y="56008"/>
                  </a:cubicBezTo>
                  <a:lnTo>
                    <a:pt x="13291" y="324037"/>
                  </a:lnTo>
                  <a:lnTo>
                    <a:pt x="70884" y="3196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7A38D72-CAEF-F151-C24C-89E94132C520}"/>
                </a:ext>
              </a:extLst>
            </p:cNvPr>
            <p:cNvSpPr/>
            <p:nvPr/>
          </p:nvSpPr>
          <p:spPr>
            <a:xfrm>
              <a:off x="-5855438" y="4343399"/>
              <a:ext cx="82632" cy="231683"/>
            </a:xfrm>
            <a:custGeom>
              <a:avLst/>
              <a:gdLst>
                <a:gd name="connsiteX0" fmla="*/ 79744 w 82632"/>
                <a:gd name="connsiteY0" fmla="*/ 226430 h 231683"/>
                <a:gd name="connsiteX1" fmla="*/ 0 w 82632"/>
                <a:gd name="connsiteY1" fmla="*/ 224215 h 231683"/>
                <a:gd name="connsiteX2" fmla="*/ 0 w 82632"/>
                <a:gd name="connsiteY2" fmla="*/ 55866 h 231683"/>
                <a:gd name="connsiteX3" fmla="*/ 37613 w 82632"/>
                <a:gd name="connsiteY3" fmla="*/ 1 h 231683"/>
                <a:gd name="connsiteX4" fmla="*/ 82402 w 82632"/>
                <a:gd name="connsiteY4" fmla="*/ 49265 h 231683"/>
                <a:gd name="connsiteX5" fmla="*/ 79744 w 82632"/>
                <a:gd name="connsiteY5" fmla="*/ 60296 h 231683"/>
                <a:gd name="connsiteX6" fmla="*/ 79744 w 82632"/>
                <a:gd name="connsiteY6" fmla="*/ 226430 h 231683"/>
                <a:gd name="connsiteX7" fmla="*/ 66453 w 82632"/>
                <a:gd name="connsiteY7" fmla="*/ 217569 h 231683"/>
                <a:gd name="connsiteX8" fmla="*/ 66453 w 82632"/>
                <a:gd name="connsiteY8" fmla="*/ 42575 h 231683"/>
                <a:gd name="connsiteX9" fmla="*/ 38277 w 82632"/>
                <a:gd name="connsiteY9" fmla="*/ 14532 h 231683"/>
                <a:gd name="connsiteX10" fmla="*/ 8683 w 82632"/>
                <a:gd name="connsiteY10" fmla="*/ 95560 h 231683"/>
                <a:gd name="connsiteX11" fmla="*/ 13778 w 82632"/>
                <a:gd name="connsiteY11" fmla="*/ 217082 h 231683"/>
                <a:gd name="connsiteX12" fmla="*/ 66453 w 82632"/>
                <a:gd name="connsiteY12" fmla="*/ 217569 h 2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32" h="231683">
                  <a:moveTo>
                    <a:pt x="79744" y="226430"/>
                  </a:moveTo>
                  <a:cubicBezTo>
                    <a:pt x="54049" y="222708"/>
                    <a:pt x="22373" y="241581"/>
                    <a:pt x="0" y="224215"/>
                  </a:cubicBezTo>
                  <a:lnTo>
                    <a:pt x="0" y="55866"/>
                  </a:lnTo>
                  <a:cubicBezTo>
                    <a:pt x="0" y="44701"/>
                    <a:pt x="28176" y="-177"/>
                    <a:pt x="37613" y="1"/>
                  </a:cubicBezTo>
                  <a:cubicBezTo>
                    <a:pt x="54669" y="532"/>
                    <a:pt x="79922" y="34866"/>
                    <a:pt x="82402" y="49265"/>
                  </a:cubicBezTo>
                  <a:cubicBezTo>
                    <a:pt x="83598" y="56264"/>
                    <a:pt x="79744" y="58878"/>
                    <a:pt x="79744" y="60296"/>
                  </a:cubicBezTo>
                  <a:lnTo>
                    <a:pt x="79744" y="226430"/>
                  </a:lnTo>
                  <a:close/>
                  <a:moveTo>
                    <a:pt x="66453" y="217569"/>
                  </a:moveTo>
                  <a:lnTo>
                    <a:pt x="66453" y="42575"/>
                  </a:lnTo>
                  <a:cubicBezTo>
                    <a:pt x="66453" y="37702"/>
                    <a:pt x="48644" y="12272"/>
                    <a:pt x="38277" y="14532"/>
                  </a:cubicBezTo>
                  <a:cubicBezTo>
                    <a:pt x="15595" y="19449"/>
                    <a:pt x="9835" y="76289"/>
                    <a:pt x="8683" y="95560"/>
                  </a:cubicBezTo>
                  <a:cubicBezTo>
                    <a:pt x="7664" y="111952"/>
                    <a:pt x="7133" y="211455"/>
                    <a:pt x="13778" y="217082"/>
                  </a:cubicBezTo>
                  <a:lnTo>
                    <a:pt x="66453" y="21756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BF269E51-E28A-CC4F-250B-5758A8E59A87}"/>
                </a:ext>
              </a:extLst>
            </p:cNvPr>
            <p:cNvSpPr/>
            <p:nvPr/>
          </p:nvSpPr>
          <p:spPr>
            <a:xfrm>
              <a:off x="-8916729" y="4330858"/>
              <a:ext cx="88604" cy="234540"/>
            </a:xfrm>
            <a:custGeom>
              <a:avLst/>
              <a:gdLst>
                <a:gd name="connsiteX0" fmla="*/ 88605 w 88604"/>
                <a:gd name="connsiteY0" fmla="*/ 234540 h 234540"/>
                <a:gd name="connsiteX1" fmla="*/ 11076 w 88604"/>
                <a:gd name="connsiteY1" fmla="*/ 234540 h 234540"/>
                <a:gd name="connsiteX2" fmla="*/ 0 w 88604"/>
                <a:gd name="connsiteY2" fmla="*/ 230110 h 234540"/>
                <a:gd name="connsiteX3" fmla="*/ 0 w 88604"/>
                <a:gd name="connsiteY3" fmla="*/ 55116 h 234540"/>
                <a:gd name="connsiteX4" fmla="*/ 38277 w 88604"/>
                <a:gd name="connsiteY4" fmla="*/ 48 h 234540"/>
                <a:gd name="connsiteX5" fmla="*/ 85415 w 88604"/>
                <a:gd name="connsiteY5" fmla="*/ 54274 h 234540"/>
                <a:gd name="connsiteX6" fmla="*/ 88605 w 88604"/>
                <a:gd name="connsiteY6" fmla="*/ 234540 h 234540"/>
                <a:gd name="connsiteX7" fmla="*/ 8860 w 88604"/>
                <a:gd name="connsiteY7" fmla="*/ 63976 h 234540"/>
                <a:gd name="connsiteX8" fmla="*/ 8860 w 88604"/>
                <a:gd name="connsiteY8" fmla="*/ 221250 h 234540"/>
                <a:gd name="connsiteX9" fmla="*/ 75092 w 88604"/>
                <a:gd name="connsiteY9" fmla="*/ 216598 h 234540"/>
                <a:gd name="connsiteX10" fmla="*/ 70707 w 88604"/>
                <a:gd name="connsiteY10" fmla="*/ 108057 h 234540"/>
                <a:gd name="connsiteX11" fmla="*/ 75713 w 88604"/>
                <a:gd name="connsiteY11" fmla="*/ 72792 h 234540"/>
                <a:gd name="connsiteX12" fmla="*/ 37657 w 88604"/>
                <a:gd name="connsiteY12" fmla="*/ 17459 h 234540"/>
                <a:gd name="connsiteX13" fmla="*/ 8860 w 88604"/>
                <a:gd name="connsiteY13" fmla="*/ 63976 h 2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04" h="234540">
                  <a:moveTo>
                    <a:pt x="88605" y="234540"/>
                  </a:moveTo>
                  <a:lnTo>
                    <a:pt x="11076" y="234540"/>
                  </a:lnTo>
                  <a:cubicBezTo>
                    <a:pt x="9614" y="234540"/>
                    <a:pt x="4342" y="228692"/>
                    <a:pt x="0" y="230110"/>
                  </a:cubicBezTo>
                  <a:lnTo>
                    <a:pt x="0" y="55116"/>
                  </a:lnTo>
                  <a:cubicBezTo>
                    <a:pt x="0" y="49268"/>
                    <a:pt x="28663" y="4744"/>
                    <a:pt x="38277" y="48"/>
                  </a:cubicBezTo>
                  <a:cubicBezTo>
                    <a:pt x="48378" y="-1680"/>
                    <a:pt x="82269" y="43686"/>
                    <a:pt x="85415" y="54274"/>
                  </a:cubicBezTo>
                  <a:cubicBezTo>
                    <a:pt x="86124" y="113728"/>
                    <a:pt x="78725" y="176017"/>
                    <a:pt x="88605" y="234540"/>
                  </a:cubicBezTo>
                  <a:close/>
                  <a:moveTo>
                    <a:pt x="8860" y="63976"/>
                  </a:moveTo>
                  <a:cubicBezTo>
                    <a:pt x="266" y="106196"/>
                    <a:pt x="15240" y="175884"/>
                    <a:pt x="8860" y="221250"/>
                  </a:cubicBezTo>
                  <a:lnTo>
                    <a:pt x="75092" y="216598"/>
                  </a:lnTo>
                  <a:cubicBezTo>
                    <a:pt x="77086" y="180093"/>
                    <a:pt x="70574" y="144607"/>
                    <a:pt x="70707" y="108057"/>
                  </a:cubicBezTo>
                  <a:cubicBezTo>
                    <a:pt x="70707" y="95254"/>
                    <a:pt x="75713" y="84222"/>
                    <a:pt x="75713" y="72792"/>
                  </a:cubicBezTo>
                  <a:cubicBezTo>
                    <a:pt x="75757" y="46167"/>
                    <a:pt x="53251" y="35224"/>
                    <a:pt x="37657" y="17459"/>
                  </a:cubicBezTo>
                  <a:cubicBezTo>
                    <a:pt x="35132" y="16396"/>
                    <a:pt x="9481" y="61052"/>
                    <a:pt x="8860" y="6397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B7C59A01-42C1-6256-6202-6F3A44D8100E}"/>
                </a:ext>
              </a:extLst>
            </p:cNvPr>
            <p:cNvSpPr/>
            <p:nvPr/>
          </p:nvSpPr>
          <p:spPr>
            <a:xfrm>
              <a:off x="-4845345" y="4339542"/>
              <a:ext cx="84174" cy="225856"/>
            </a:xfrm>
            <a:custGeom>
              <a:avLst/>
              <a:gdLst>
                <a:gd name="connsiteX0" fmla="*/ 84174 w 84174"/>
                <a:gd name="connsiteY0" fmla="*/ 221427 h 225856"/>
                <a:gd name="connsiteX1" fmla="*/ 68669 w 84174"/>
                <a:gd name="connsiteY1" fmla="*/ 225857 h 225856"/>
                <a:gd name="connsiteX2" fmla="*/ 0 w 84174"/>
                <a:gd name="connsiteY2" fmla="*/ 225857 h 225856"/>
                <a:gd name="connsiteX3" fmla="*/ 0 w 84174"/>
                <a:gd name="connsiteY3" fmla="*/ 46432 h 225856"/>
                <a:gd name="connsiteX4" fmla="*/ 41954 w 84174"/>
                <a:gd name="connsiteY4" fmla="*/ 4 h 225856"/>
                <a:gd name="connsiteX5" fmla="*/ 84174 w 84174"/>
                <a:gd name="connsiteY5" fmla="*/ 50863 h 225856"/>
                <a:gd name="connsiteX6" fmla="*/ 84174 w 84174"/>
                <a:gd name="connsiteY6" fmla="*/ 221427 h 225856"/>
                <a:gd name="connsiteX7" fmla="*/ 13291 w 84174"/>
                <a:gd name="connsiteY7" fmla="*/ 216996 h 225856"/>
                <a:gd name="connsiteX8" fmla="*/ 68978 w 84174"/>
                <a:gd name="connsiteY8" fmla="*/ 208446 h 225856"/>
                <a:gd name="connsiteX9" fmla="*/ 68935 w 84174"/>
                <a:gd name="connsiteY9" fmla="*/ 39566 h 225856"/>
                <a:gd name="connsiteX10" fmla="*/ 38100 w 84174"/>
                <a:gd name="connsiteY10" fmla="*/ 13472 h 225856"/>
                <a:gd name="connsiteX11" fmla="*/ 15550 w 84174"/>
                <a:gd name="connsiteY11" fmla="*/ 35313 h 225856"/>
                <a:gd name="connsiteX12" fmla="*/ 13335 w 84174"/>
                <a:gd name="connsiteY12" fmla="*/ 68628 h 225856"/>
                <a:gd name="connsiteX13" fmla="*/ 13335 w 84174"/>
                <a:gd name="connsiteY13" fmla="*/ 217041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174" h="225856">
                  <a:moveTo>
                    <a:pt x="84174" y="221427"/>
                  </a:moveTo>
                  <a:cubicBezTo>
                    <a:pt x="78504" y="218990"/>
                    <a:pt x="71061" y="225857"/>
                    <a:pt x="68669" y="225857"/>
                  </a:cubicBezTo>
                  <a:lnTo>
                    <a:pt x="0" y="225857"/>
                  </a:lnTo>
                  <a:lnTo>
                    <a:pt x="0" y="46432"/>
                  </a:lnTo>
                  <a:cubicBezTo>
                    <a:pt x="0" y="38458"/>
                    <a:pt x="31986" y="270"/>
                    <a:pt x="41954" y="4"/>
                  </a:cubicBezTo>
                  <a:cubicBezTo>
                    <a:pt x="57947" y="-439"/>
                    <a:pt x="84174" y="38724"/>
                    <a:pt x="84174" y="50863"/>
                  </a:cubicBezTo>
                  <a:lnTo>
                    <a:pt x="84174" y="221427"/>
                  </a:lnTo>
                  <a:close/>
                  <a:moveTo>
                    <a:pt x="13291" y="216996"/>
                  </a:moveTo>
                  <a:lnTo>
                    <a:pt x="68978" y="208446"/>
                  </a:lnTo>
                  <a:cubicBezTo>
                    <a:pt x="73940" y="201579"/>
                    <a:pt x="72921" y="52502"/>
                    <a:pt x="68935" y="39566"/>
                  </a:cubicBezTo>
                  <a:cubicBezTo>
                    <a:pt x="66232" y="30749"/>
                    <a:pt x="48423" y="10415"/>
                    <a:pt x="38100" y="13472"/>
                  </a:cubicBezTo>
                  <a:cubicBezTo>
                    <a:pt x="36594" y="13914"/>
                    <a:pt x="16259" y="33895"/>
                    <a:pt x="15550" y="35313"/>
                  </a:cubicBezTo>
                  <a:cubicBezTo>
                    <a:pt x="10234" y="46034"/>
                    <a:pt x="13335" y="58217"/>
                    <a:pt x="13335" y="68628"/>
                  </a:cubicBezTo>
                  <a:lnTo>
                    <a:pt x="13335" y="21704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EC90A9E-0A54-CD1D-8EE2-DFA841A17E08}"/>
                </a:ext>
              </a:extLst>
            </p:cNvPr>
            <p:cNvSpPr/>
            <p:nvPr/>
          </p:nvSpPr>
          <p:spPr>
            <a:xfrm>
              <a:off x="-4362494" y="1721189"/>
              <a:ext cx="203851" cy="75314"/>
            </a:xfrm>
            <a:custGeom>
              <a:avLst/>
              <a:gdLst>
                <a:gd name="connsiteX0" fmla="*/ 8905 w 203851"/>
                <a:gd name="connsiteY0" fmla="*/ 0 h 75314"/>
                <a:gd name="connsiteX1" fmla="*/ 8905 w 203851"/>
                <a:gd name="connsiteY1" fmla="*/ 66454 h 75314"/>
                <a:gd name="connsiteX2" fmla="*/ 119616 w 203851"/>
                <a:gd name="connsiteY2" fmla="*/ 66454 h 75314"/>
                <a:gd name="connsiteX3" fmla="*/ 117401 w 203851"/>
                <a:gd name="connsiteY3" fmla="*/ 17765 h 75314"/>
                <a:gd name="connsiteX4" fmla="*/ 115186 w 203851"/>
                <a:gd name="connsiteY4" fmla="*/ 57637 h 75314"/>
                <a:gd name="connsiteX5" fmla="*/ 101851 w 203851"/>
                <a:gd name="connsiteY5" fmla="*/ 54979 h 75314"/>
                <a:gd name="connsiteX6" fmla="*/ 101851 w 203851"/>
                <a:gd name="connsiteY6" fmla="*/ 0 h 75314"/>
                <a:gd name="connsiteX7" fmla="*/ 141812 w 203851"/>
                <a:gd name="connsiteY7" fmla="*/ 4519 h 75314"/>
                <a:gd name="connsiteX8" fmla="*/ 137027 w 203851"/>
                <a:gd name="connsiteY8" fmla="*/ 61802 h 75314"/>
                <a:gd name="connsiteX9" fmla="*/ 124047 w 203851"/>
                <a:gd name="connsiteY9" fmla="*/ 66454 h 75314"/>
                <a:gd name="connsiteX10" fmla="*/ 203791 w 203851"/>
                <a:gd name="connsiteY10" fmla="*/ 66454 h 75314"/>
                <a:gd name="connsiteX11" fmla="*/ 188329 w 203851"/>
                <a:gd name="connsiteY11" fmla="*/ 70884 h 75314"/>
                <a:gd name="connsiteX12" fmla="*/ 0 w 203851"/>
                <a:gd name="connsiteY12" fmla="*/ 75314 h 75314"/>
                <a:gd name="connsiteX13" fmla="*/ 0 w 203851"/>
                <a:gd name="connsiteY13" fmla="*/ 0 h 75314"/>
                <a:gd name="connsiteX14" fmla="*/ 8860 w 203851"/>
                <a:gd name="connsiteY14" fmla="*/ 0 h 7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851" h="75314">
                  <a:moveTo>
                    <a:pt x="8905" y="0"/>
                  </a:moveTo>
                  <a:lnTo>
                    <a:pt x="8905" y="66454"/>
                  </a:lnTo>
                  <a:lnTo>
                    <a:pt x="119616" y="66454"/>
                  </a:lnTo>
                  <a:cubicBezTo>
                    <a:pt x="120901" y="50549"/>
                    <a:pt x="131445" y="31145"/>
                    <a:pt x="117401" y="17765"/>
                  </a:cubicBezTo>
                  <a:lnTo>
                    <a:pt x="115186" y="57637"/>
                  </a:lnTo>
                  <a:lnTo>
                    <a:pt x="101851" y="54979"/>
                  </a:lnTo>
                  <a:lnTo>
                    <a:pt x="101851" y="0"/>
                  </a:lnTo>
                  <a:cubicBezTo>
                    <a:pt x="101851" y="0"/>
                    <a:pt x="141812" y="4519"/>
                    <a:pt x="141812" y="4519"/>
                  </a:cubicBezTo>
                  <a:lnTo>
                    <a:pt x="137027" y="61802"/>
                  </a:lnTo>
                  <a:lnTo>
                    <a:pt x="124047" y="66454"/>
                  </a:lnTo>
                  <a:lnTo>
                    <a:pt x="203791" y="66454"/>
                  </a:lnTo>
                  <a:cubicBezTo>
                    <a:pt x="204765" y="74251"/>
                    <a:pt x="193778" y="70662"/>
                    <a:pt x="188329" y="70884"/>
                  </a:cubicBezTo>
                  <a:cubicBezTo>
                    <a:pt x="125730" y="73498"/>
                    <a:pt x="62599" y="73055"/>
                    <a:pt x="0" y="75314"/>
                  </a:cubicBezTo>
                  <a:lnTo>
                    <a:pt x="0" y="0"/>
                  </a:lnTo>
                  <a:lnTo>
                    <a:pt x="886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A3495A8-F6B5-5CE8-9A3A-62C74D09B7BE}"/>
                </a:ext>
              </a:extLst>
            </p:cNvPr>
            <p:cNvSpPr/>
            <p:nvPr/>
          </p:nvSpPr>
          <p:spPr>
            <a:xfrm>
              <a:off x="-4681426" y="1716759"/>
              <a:ext cx="17720" cy="62023"/>
            </a:xfrm>
            <a:custGeom>
              <a:avLst/>
              <a:gdLst>
                <a:gd name="connsiteX0" fmla="*/ 0 w 17720"/>
                <a:gd name="connsiteY0" fmla="*/ 0 h 62023"/>
                <a:gd name="connsiteX1" fmla="*/ 17721 w 17720"/>
                <a:gd name="connsiteY1" fmla="*/ 0 h 62023"/>
                <a:gd name="connsiteX2" fmla="*/ 17721 w 17720"/>
                <a:gd name="connsiteY2" fmla="*/ 62023 h 62023"/>
                <a:gd name="connsiteX3" fmla="*/ 0 w 17720"/>
                <a:gd name="connsiteY3" fmla="*/ 62023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20" h="62023">
                  <a:moveTo>
                    <a:pt x="0" y="0"/>
                  </a:moveTo>
                  <a:lnTo>
                    <a:pt x="17721" y="0"/>
                  </a:lnTo>
                  <a:lnTo>
                    <a:pt x="17721" y="62023"/>
                  </a:lnTo>
                  <a:lnTo>
                    <a:pt x="0" y="6202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AA9BAB8-003B-BE83-1692-84D7CED3FFC5}"/>
                </a:ext>
              </a:extLst>
            </p:cNvPr>
            <p:cNvSpPr/>
            <p:nvPr/>
          </p:nvSpPr>
          <p:spPr>
            <a:xfrm>
              <a:off x="-4708813" y="1721145"/>
              <a:ext cx="18482" cy="56836"/>
            </a:xfrm>
            <a:custGeom>
              <a:avLst/>
              <a:gdLst>
                <a:gd name="connsiteX0" fmla="*/ 18482 w 18482"/>
                <a:gd name="connsiteY0" fmla="*/ 0 h 56836"/>
                <a:gd name="connsiteX1" fmla="*/ 18482 w 18482"/>
                <a:gd name="connsiteY1" fmla="*/ 55378 h 56836"/>
                <a:gd name="connsiteX2" fmla="*/ 806 w 18482"/>
                <a:gd name="connsiteY2" fmla="*/ 0 h 56836"/>
                <a:gd name="connsiteX3" fmla="*/ 18482 w 18482"/>
                <a:gd name="connsiteY3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2" h="56836">
                  <a:moveTo>
                    <a:pt x="18482" y="0"/>
                  </a:moveTo>
                  <a:lnTo>
                    <a:pt x="18482" y="55378"/>
                  </a:lnTo>
                  <a:cubicBezTo>
                    <a:pt x="-9783" y="65745"/>
                    <a:pt x="3552" y="18075"/>
                    <a:pt x="806" y="0"/>
                  </a:cubicBezTo>
                  <a:lnTo>
                    <a:pt x="1848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121AC88-E664-B65D-36C1-F5A287D6192D}"/>
                </a:ext>
              </a:extLst>
            </p:cNvPr>
            <p:cNvSpPr/>
            <p:nvPr/>
          </p:nvSpPr>
          <p:spPr>
            <a:xfrm>
              <a:off x="-4397936" y="1713798"/>
              <a:ext cx="26581" cy="80932"/>
            </a:xfrm>
            <a:custGeom>
              <a:avLst/>
              <a:gdLst>
                <a:gd name="connsiteX0" fmla="*/ 26581 w 26581"/>
                <a:gd name="connsiteY0" fmla="*/ 2961 h 80932"/>
                <a:gd name="connsiteX1" fmla="*/ 25651 w 26581"/>
                <a:gd name="connsiteY1" fmla="*/ 75528 h 80932"/>
                <a:gd name="connsiteX2" fmla="*/ 17499 w 26581"/>
                <a:gd name="connsiteY2" fmla="*/ 80933 h 80932"/>
                <a:gd name="connsiteX3" fmla="*/ 0 w 26581"/>
                <a:gd name="connsiteY3" fmla="*/ 78231 h 80932"/>
                <a:gd name="connsiteX4" fmla="*/ 17721 w 26581"/>
                <a:gd name="connsiteY4" fmla="*/ 9518 h 80932"/>
                <a:gd name="connsiteX5" fmla="*/ 26581 w 26581"/>
                <a:gd name="connsiteY5" fmla="*/ 2961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81" h="80932">
                  <a:moveTo>
                    <a:pt x="26581" y="2961"/>
                  </a:moveTo>
                  <a:lnTo>
                    <a:pt x="25651" y="75528"/>
                  </a:lnTo>
                  <a:lnTo>
                    <a:pt x="17499" y="80933"/>
                  </a:lnTo>
                  <a:lnTo>
                    <a:pt x="0" y="78231"/>
                  </a:lnTo>
                  <a:cubicBezTo>
                    <a:pt x="25828" y="61573"/>
                    <a:pt x="14531" y="34681"/>
                    <a:pt x="17721" y="9518"/>
                  </a:cubicBezTo>
                  <a:cubicBezTo>
                    <a:pt x="18519" y="3005"/>
                    <a:pt x="21132" y="-4172"/>
                    <a:pt x="26581" y="296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624563F-F94F-220C-90AC-4CC00243930B}"/>
                </a:ext>
              </a:extLst>
            </p:cNvPr>
            <p:cNvSpPr/>
            <p:nvPr/>
          </p:nvSpPr>
          <p:spPr>
            <a:xfrm>
              <a:off x="-4734589" y="1712329"/>
              <a:ext cx="15017" cy="66497"/>
            </a:xfrm>
            <a:custGeom>
              <a:avLst/>
              <a:gdLst>
                <a:gd name="connsiteX0" fmla="*/ 0 w 15017"/>
                <a:gd name="connsiteY0" fmla="*/ 0 h 66497"/>
                <a:gd name="connsiteX1" fmla="*/ 13291 w 15017"/>
                <a:gd name="connsiteY1" fmla="*/ 66498 h 66497"/>
                <a:gd name="connsiteX2" fmla="*/ 0 w 15017"/>
                <a:gd name="connsiteY2" fmla="*/ 66498 h 66497"/>
                <a:gd name="connsiteX3" fmla="*/ 0 w 15017"/>
                <a:gd name="connsiteY3" fmla="*/ 0 h 6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7" h="66497">
                  <a:moveTo>
                    <a:pt x="0" y="0"/>
                  </a:moveTo>
                  <a:cubicBezTo>
                    <a:pt x="25828" y="13424"/>
                    <a:pt x="9702" y="43815"/>
                    <a:pt x="13291" y="66498"/>
                  </a:cubicBezTo>
                  <a:lnTo>
                    <a:pt x="0" y="66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FAF0C3D-4848-EC1A-2FFC-6A3F14064DEB}"/>
                </a:ext>
              </a:extLst>
            </p:cNvPr>
            <p:cNvSpPr/>
            <p:nvPr/>
          </p:nvSpPr>
          <p:spPr>
            <a:xfrm>
              <a:off x="-4419169" y="1712313"/>
              <a:ext cx="30182" cy="62527"/>
            </a:xfrm>
            <a:custGeom>
              <a:avLst/>
              <a:gdLst>
                <a:gd name="connsiteX0" fmla="*/ 30138 w 30182"/>
                <a:gd name="connsiteY0" fmla="*/ 15 h 62527"/>
                <a:gd name="connsiteX1" fmla="*/ 30138 w 30182"/>
                <a:gd name="connsiteY1" fmla="*/ 62039 h 62527"/>
                <a:gd name="connsiteX2" fmla="*/ 21277 w 30182"/>
                <a:gd name="connsiteY2" fmla="*/ 55482 h 62527"/>
                <a:gd name="connsiteX3" fmla="*/ 21277 w 30182"/>
                <a:gd name="connsiteY3" fmla="*/ 4490 h 62527"/>
                <a:gd name="connsiteX4" fmla="*/ 12417 w 30182"/>
                <a:gd name="connsiteY4" fmla="*/ 11047 h 62527"/>
                <a:gd name="connsiteX5" fmla="*/ 12417 w 30182"/>
                <a:gd name="connsiteY5" fmla="*/ 62039 h 62527"/>
                <a:gd name="connsiteX6" fmla="*/ 3512 w 30182"/>
                <a:gd name="connsiteY6" fmla="*/ 51318 h 62527"/>
                <a:gd name="connsiteX7" fmla="*/ 30182 w 30182"/>
                <a:gd name="connsiteY7" fmla="*/ 60 h 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2" h="62527">
                  <a:moveTo>
                    <a:pt x="30138" y="15"/>
                  </a:moveTo>
                  <a:lnTo>
                    <a:pt x="30138" y="62039"/>
                  </a:lnTo>
                  <a:cubicBezTo>
                    <a:pt x="19771" y="62615"/>
                    <a:pt x="22296" y="63545"/>
                    <a:pt x="21277" y="55482"/>
                  </a:cubicBezTo>
                  <a:cubicBezTo>
                    <a:pt x="19240" y="39666"/>
                    <a:pt x="22783" y="20749"/>
                    <a:pt x="21277" y="4490"/>
                  </a:cubicBezTo>
                  <a:cubicBezTo>
                    <a:pt x="15828" y="-2687"/>
                    <a:pt x="13258" y="4579"/>
                    <a:pt x="12417" y="11047"/>
                  </a:cubicBezTo>
                  <a:cubicBezTo>
                    <a:pt x="10379" y="26863"/>
                    <a:pt x="13923" y="45780"/>
                    <a:pt x="12417" y="62039"/>
                  </a:cubicBezTo>
                  <a:cubicBezTo>
                    <a:pt x="-1007" y="64254"/>
                    <a:pt x="5417" y="58627"/>
                    <a:pt x="3512" y="51318"/>
                  </a:cubicBezTo>
                  <a:cubicBezTo>
                    <a:pt x="-3089" y="25799"/>
                    <a:pt x="-3443" y="-1447"/>
                    <a:pt x="30182" y="6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8243553-1374-6ECE-4387-D0F3FA3AAFFF}"/>
                </a:ext>
              </a:extLst>
            </p:cNvPr>
            <p:cNvSpPr/>
            <p:nvPr/>
          </p:nvSpPr>
          <p:spPr>
            <a:xfrm>
              <a:off x="-4565934" y="2260820"/>
              <a:ext cx="74962" cy="31981"/>
            </a:xfrm>
            <a:custGeom>
              <a:avLst/>
              <a:gdLst>
                <a:gd name="connsiteX0" fmla="*/ 74963 w 74962"/>
                <a:gd name="connsiteY0" fmla="*/ 31825 h 31981"/>
                <a:gd name="connsiteX1" fmla="*/ 56888 w 74962"/>
                <a:gd name="connsiteY1" fmla="*/ 16718 h 31981"/>
                <a:gd name="connsiteX2" fmla="*/ 6250 w 74962"/>
                <a:gd name="connsiteY2" fmla="*/ 27351 h 31981"/>
                <a:gd name="connsiteX3" fmla="*/ 17459 w 74962"/>
                <a:gd name="connsiteY3" fmla="*/ 3117 h 31981"/>
                <a:gd name="connsiteX4" fmla="*/ 74919 w 74962"/>
                <a:gd name="connsiteY4" fmla="*/ 31825 h 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62" h="31981">
                  <a:moveTo>
                    <a:pt x="74963" y="31825"/>
                  </a:moveTo>
                  <a:cubicBezTo>
                    <a:pt x="73279" y="33642"/>
                    <a:pt x="60963" y="19110"/>
                    <a:pt x="56888" y="16718"/>
                  </a:cubicBezTo>
                  <a:cubicBezTo>
                    <a:pt x="19053" y="-5566"/>
                    <a:pt x="25876" y="18889"/>
                    <a:pt x="6250" y="27351"/>
                  </a:cubicBezTo>
                  <a:cubicBezTo>
                    <a:pt x="-9167" y="34040"/>
                    <a:pt x="7579" y="7636"/>
                    <a:pt x="17459" y="3117"/>
                  </a:cubicBezTo>
                  <a:cubicBezTo>
                    <a:pt x="39256" y="-6851"/>
                    <a:pt x="69514" y="8256"/>
                    <a:pt x="74919" y="318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3764DB89-679E-F10F-5C3E-E9A0E9AEA4DA}"/>
                </a:ext>
              </a:extLst>
            </p:cNvPr>
            <p:cNvSpPr/>
            <p:nvPr/>
          </p:nvSpPr>
          <p:spPr>
            <a:xfrm>
              <a:off x="-4464168" y="816310"/>
              <a:ext cx="66232" cy="198965"/>
            </a:xfrm>
            <a:custGeom>
              <a:avLst/>
              <a:gdLst>
                <a:gd name="connsiteX0" fmla="*/ 17456 w 66232"/>
                <a:gd name="connsiteY0" fmla="*/ 1111 h 198965"/>
                <a:gd name="connsiteX1" fmla="*/ 38898 w 66232"/>
                <a:gd name="connsiteY1" fmla="*/ 101235 h 198965"/>
                <a:gd name="connsiteX2" fmla="*/ 46208 w 66232"/>
                <a:gd name="connsiteY2" fmla="*/ 118645 h 198965"/>
                <a:gd name="connsiteX3" fmla="*/ 66232 w 66232"/>
                <a:gd name="connsiteY3" fmla="*/ 182751 h 198965"/>
                <a:gd name="connsiteX4" fmla="*/ 59676 w 66232"/>
                <a:gd name="connsiteY4" fmla="*/ 198965 h 198965"/>
                <a:gd name="connsiteX5" fmla="*/ 8728 w 66232"/>
                <a:gd name="connsiteY5" fmla="*/ 196086 h 198965"/>
                <a:gd name="connsiteX6" fmla="*/ 44126 w 66232"/>
                <a:gd name="connsiteY6" fmla="*/ 187225 h 198965"/>
                <a:gd name="connsiteX7" fmla="*/ 12316 w 66232"/>
                <a:gd name="connsiteY7" fmla="*/ 35047 h 198965"/>
                <a:gd name="connsiteX8" fmla="*/ 1 w 66232"/>
                <a:gd name="connsiteY8" fmla="*/ 25699 h 198965"/>
                <a:gd name="connsiteX9" fmla="*/ 17456 w 66232"/>
                <a:gd name="connsiteY9" fmla="*/ 1156 h 1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32" h="198965">
                  <a:moveTo>
                    <a:pt x="17456" y="1111"/>
                  </a:moveTo>
                  <a:cubicBezTo>
                    <a:pt x="21177" y="4611"/>
                    <a:pt x="35885" y="86792"/>
                    <a:pt x="38898" y="101235"/>
                  </a:cubicBezTo>
                  <a:cubicBezTo>
                    <a:pt x="40271" y="107924"/>
                    <a:pt x="45100" y="112975"/>
                    <a:pt x="46208" y="118645"/>
                  </a:cubicBezTo>
                  <a:cubicBezTo>
                    <a:pt x="49486" y="135347"/>
                    <a:pt x="40360" y="190327"/>
                    <a:pt x="66232" y="182751"/>
                  </a:cubicBezTo>
                  <a:lnTo>
                    <a:pt x="59676" y="198965"/>
                  </a:lnTo>
                  <a:lnTo>
                    <a:pt x="8728" y="196086"/>
                  </a:lnTo>
                  <a:cubicBezTo>
                    <a:pt x="-886" y="181865"/>
                    <a:pt x="39252" y="188466"/>
                    <a:pt x="44126" y="187225"/>
                  </a:cubicBezTo>
                  <a:cubicBezTo>
                    <a:pt x="49575" y="181688"/>
                    <a:pt x="20690" y="49578"/>
                    <a:pt x="12316" y="35047"/>
                  </a:cubicBezTo>
                  <a:cubicBezTo>
                    <a:pt x="8772" y="28889"/>
                    <a:pt x="-88" y="27959"/>
                    <a:pt x="1" y="25699"/>
                  </a:cubicBezTo>
                  <a:cubicBezTo>
                    <a:pt x="89" y="23883"/>
                    <a:pt x="9658" y="-6199"/>
                    <a:pt x="17456" y="115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4E3F7440-72CF-D247-D1C8-8C1F7C5FB09C}"/>
                </a:ext>
              </a:extLst>
            </p:cNvPr>
            <p:cNvSpPr/>
            <p:nvPr/>
          </p:nvSpPr>
          <p:spPr>
            <a:xfrm>
              <a:off x="-4668136" y="1260445"/>
              <a:ext cx="403432" cy="155225"/>
            </a:xfrm>
            <a:custGeom>
              <a:avLst/>
              <a:gdLst>
                <a:gd name="connsiteX0" fmla="*/ 398721 w 403432"/>
                <a:gd name="connsiteY0" fmla="*/ 0 h 155225"/>
                <a:gd name="connsiteX1" fmla="*/ 398721 w 403432"/>
                <a:gd name="connsiteY1" fmla="*/ 139552 h 155225"/>
                <a:gd name="connsiteX2" fmla="*/ 403151 w 403432"/>
                <a:gd name="connsiteY2" fmla="*/ 150628 h 155225"/>
                <a:gd name="connsiteX3" fmla="*/ 6645 w 403432"/>
                <a:gd name="connsiteY3" fmla="*/ 150628 h 155225"/>
                <a:gd name="connsiteX4" fmla="*/ 0 w 403432"/>
                <a:gd name="connsiteY4" fmla="*/ 155058 h 155225"/>
                <a:gd name="connsiteX5" fmla="*/ 0 w 403432"/>
                <a:gd name="connsiteY5" fmla="*/ 4430 h 155225"/>
                <a:gd name="connsiteX6" fmla="*/ 398721 w 403432"/>
                <a:gd name="connsiteY6" fmla="*/ 0 h 155225"/>
                <a:gd name="connsiteX7" fmla="*/ 8860 w 403432"/>
                <a:gd name="connsiteY7" fmla="*/ 19936 h 155225"/>
                <a:gd name="connsiteX8" fmla="*/ 8860 w 403432"/>
                <a:gd name="connsiteY8" fmla="*/ 141767 h 155225"/>
                <a:gd name="connsiteX9" fmla="*/ 181640 w 403432"/>
                <a:gd name="connsiteY9" fmla="*/ 141767 h 155225"/>
                <a:gd name="connsiteX10" fmla="*/ 147394 w 403432"/>
                <a:gd name="connsiteY10" fmla="*/ 87010 h 155225"/>
                <a:gd name="connsiteX11" fmla="*/ 186070 w 403432"/>
                <a:gd name="connsiteY11" fmla="*/ 13335 h 155225"/>
                <a:gd name="connsiteX12" fmla="*/ 24145 w 403432"/>
                <a:gd name="connsiteY12" fmla="*/ 13069 h 155225"/>
                <a:gd name="connsiteX13" fmla="*/ 8860 w 403432"/>
                <a:gd name="connsiteY13" fmla="*/ 19936 h 155225"/>
                <a:gd name="connsiteX14" fmla="*/ 239233 w 403432"/>
                <a:gd name="connsiteY14" fmla="*/ 93035 h 155225"/>
                <a:gd name="connsiteX15" fmla="*/ 229840 w 403432"/>
                <a:gd name="connsiteY15" fmla="*/ 55910 h 155225"/>
                <a:gd name="connsiteX16" fmla="*/ 199405 w 403432"/>
                <a:gd name="connsiteY16" fmla="*/ 8860 h 155225"/>
                <a:gd name="connsiteX17" fmla="*/ 157539 w 403432"/>
                <a:gd name="connsiteY17" fmla="*/ 93124 h 155225"/>
                <a:gd name="connsiteX18" fmla="*/ 197057 w 403432"/>
                <a:gd name="connsiteY18" fmla="*/ 145134 h 155225"/>
                <a:gd name="connsiteX19" fmla="*/ 239188 w 403432"/>
                <a:gd name="connsiteY19" fmla="*/ 92991 h 155225"/>
                <a:gd name="connsiteX20" fmla="*/ 217081 w 403432"/>
                <a:gd name="connsiteY20" fmla="*/ 141679 h 155225"/>
                <a:gd name="connsiteX21" fmla="*/ 389639 w 403432"/>
                <a:gd name="connsiteY21" fmla="*/ 145932 h 155225"/>
                <a:gd name="connsiteX22" fmla="*/ 394468 w 403432"/>
                <a:gd name="connsiteY22" fmla="*/ 24100 h 155225"/>
                <a:gd name="connsiteX23" fmla="*/ 387601 w 403432"/>
                <a:gd name="connsiteY23" fmla="*/ 8816 h 155225"/>
                <a:gd name="connsiteX24" fmla="*/ 219252 w 403432"/>
                <a:gd name="connsiteY24" fmla="*/ 8816 h 155225"/>
                <a:gd name="connsiteX25" fmla="*/ 214556 w 403432"/>
                <a:gd name="connsiteY25" fmla="*/ 17810 h 155225"/>
                <a:gd name="connsiteX26" fmla="*/ 239188 w 403432"/>
                <a:gd name="connsiteY26" fmla="*/ 92991 h 1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3432" h="155225">
                  <a:moveTo>
                    <a:pt x="398721" y="0"/>
                  </a:moveTo>
                  <a:lnTo>
                    <a:pt x="398721" y="139552"/>
                  </a:lnTo>
                  <a:cubicBezTo>
                    <a:pt x="398721" y="140926"/>
                    <a:pt x="404790" y="145843"/>
                    <a:pt x="403151" y="150628"/>
                  </a:cubicBezTo>
                  <a:lnTo>
                    <a:pt x="6645" y="150628"/>
                  </a:lnTo>
                  <a:cubicBezTo>
                    <a:pt x="5316" y="150628"/>
                    <a:pt x="3234" y="156254"/>
                    <a:pt x="0" y="155058"/>
                  </a:cubicBezTo>
                  <a:lnTo>
                    <a:pt x="0" y="4430"/>
                  </a:lnTo>
                  <a:lnTo>
                    <a:pt x="398721" y="0"/>
                  </a:lnTo>
                  <a:close/>
                  <a:moveTo>
                    <a:pt x="8860" y="19936"/>
                  </a:moveTo>
                  <a:lnTo>
                    <a:pt x="8860" y="141767"/>
                  </a:lnTo>
                  <a:lnTo>
                    <a:pt x="181640" y="141767"/>
                  </a:lnTo>
                  <a:cubicBezTo>
                    <a:pt x="177785" y="120901"/>
                    <a:pt x="145090" y="110977"/>
                    <a:pt x="147394" y="87010"/>
                  </a:cubicBezTo>
                  <a:cubicBezTo>
                    <a:pt x="148811" y="72080"/>
                    <a:pt x="190323" y="19183"/>
                    <a:pt x="186070" y="13335"/>
                  </a:cubicBezTo>
                  <a:cubicBezTo>
                    <a:pt x="136052" y="15196"/>
                    <a:pt x="72567" y="7398"/>
                    <a:pt x="24145" y="13069"/>
                  </a:cubicBezTo>
                  <a:cubicBezTo>
                    <a:pt x="17677" y="13822"/>
                    <a:pt x="12759" y="13601"/>
                    <a:pt x="8860" y="19936"/>
                  </a:cubicBezTo>
                  <a:close/>
                  <a:moveTo>
                    <a:pt x="239233" y="93035"/>
                  </a:moveTo>
                  <a:cubicBezTo>
                    <a:pt x="239809" y="79434"/>
                    <a:pt x="235378" y="67915"/>
                    <a:pt x="229840" y="55910"/>
                  </a:cubicBezTo>
                  <a:lnTo>
                    <a:pt x="199405" y="8860"/>
                  </a:lnTo>
                  <a:cubicBezTo>
                    <a:pt x="201266" y="32296"/>
                    <a:pt x="151293" y="71903"/>
                    <a:pt x="157539" y="93124"/>
                  </a:cubicBezTo>
                  <a:lnTo>
                    <a:pt x="197057" y="145134"/>
                  </a:lnTo>
                  <a:cubicBezTo>
                    <a:pt x="204854" y="146286"/>
                    <a:pt x="233030" y="102028"/>
                    <a:pt x="239188" y="92991"/>
                  </a:cubicBezTo>
                  <a:cubicBezTo>
                    <a:pt x="238258" y="115319"/>
                    <a:pt x="222176" y="121920"/>
                    <a:pt x="217081" y="141679"/>
                  </a:cubicBezTo>
                  <a:lnTo>
                    <a:pt x="389639" y="145932"/>
                  </a:lnTo>
                  <a:cubicBezTo>
                    <a:pt x="394689" y="142476"/>
                    <a:pt x="396152" y="38189"/>
                    <a:pt x="394468" y="24100"/>
                  </a:cubicBezTo>
                  <a:cubicBezTo>
                    <a:pt x="393715" y="17632"/>
                    <a:pt x="393936" y="12715"/>
                    <a:pt x="387601" y="8816"/>
                  </a:cubicBezTo>
                  <a:lnTo>
                    <a:pt x="219252" y="8816"/>
                  </a:lnTo>
                  <a:lnTo>
                    <a:pt x="214556" y="17810"/>
                  </a:lnTo>
                  <a:cubicBezTo>
                    <a:pt x="228866" y="43328"/>
                    <a:pt x="258814" y="64283"/>
                    <a:pt x="239188" y="929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7EDA979-E551-0E27-A500-25BBB085503A}"/>
                </a:ext>
              </a:extLst>
            </p:cNvPr>
            <p:cNvSpPr/>
            <p:nvPr/>
          </p:nvSpPr>
          <p:spPr>
            <a:xfrm>
              <a:off x="-6790217" y="5664096"/>
              <a:ext cx="141767" cy="132906"/>
            </a:xfrm>
            <a:custGeom>
              <a:avLst/>
              <a:gdLst>
                <a:gd name="connsiteX0" fmla="*/ 141767 w 141767"/>
                <a:gd name="connsiteY0" fmla="*/ 132907 h 132906"/>
                <a:gd name="connsiteX1" fmla="*/ 6645 w 141767"/>
                <a:gd name="connsiteY1" fmla="*/ 132907 h 132906"/>
                <a:gd name="connsiteX2" fmla="*/ 0 w 141767"/>
                <a:gd name="connsiteY2" fmla="*/ 126262 h 132906"/>
                <a:gd name="connsiteX3" fmla="*/ 0 w 141767"/>
                <a:gd name="connsiteY3" fmla="*/ 0 h 132906"/>
                <a:gd name="connsiteX4" fmla="*/ 135122 w 141767"/>
                <a:gd name="connsiteY4" fmla="*/ 0 h 132906"/>
                <a:gd name="connsiteX5" fmla="*/ 141767 w 141767"/>
                <a:gd name="connsiteY5" fmla="*/ 6645 h 132906"/>
                <a:gd name="connsiteX6" fmla="*/ 141767 w 141767"/>
                <a:gd name="connsiteY6" fmla="*/ 132907 h 132906"/>
                <a:gd name="connsiteX7" fmla="*/ 128477 w 141767"/>
                <a:gd name="connsiteY7" fmla="*/ 13291 h 132906"/>
                <a:gd name="connsiteX8" fmla="*/ 8860 w 141767"/>
                <a:gd name="connsiteY8" fmla="*/ 13291 h 132906"/>
                <a:gd name="connsiteX9" fmla="*/ 8860 w 141767"/>
                <a:gd name="connsiteY9" fmla="*/ 117401 h 132906"/>
                <a:gd name="connsiteX10" fmla="*/ 46340 w 141767"/>
                <a:gd name="connsiteY10" fmla="*/ 119395 h 132906"/>
                <a:gd name="connsiteX11" fmla="*/ 132907 w 141767"/>
                <a:gd name="connsiteY11" fmla="*/ 119572 h 132906"/>
                <a:gd name="connsiteX12" fmla="*/ 128477 w 141767"/>
                <a:gd name="connsiteY12" fmla="*/ 112971 h 132906"/>
                <a:gd name="connsiteX13" fmla="*/ 128477 w 141767"/>
                <a:gd name="connsiteY13" fmla="*/ 13291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67" h="132906">
                  <a:moveTo>
                    <a:pt x="141767" y="132907"/>
                  </a:moveTo>
                  <a:lnTo>
                    <a:pt x="6645" y="132907"/>
                  </a:lnTo>
                  <a:lnTo>
                    <a:pt x="0" y="126262"/>
                  </a:lnTo>
                  <a:lnTo>
                    <a:pt x="0" y="0"/>
                  </a:lnTo>
                  <a:lnTo>
                    <a:pt x="135122" y="0"/>
                  </a:lnTo>
                  <a:lnTo>
                    <a:pt x="141767" y="6645"/>
                  </a:lnTo>
                  <a:lnTo>
                    <a:pt x="141767" y="132907"/>
                  </a:lnTo>
                  <a:close/>
                  <a:moveTo>
                    <a:pt x="128477" y="13291"/>
                  </a:moveTo>
                  <a:lnTo>
                    <a:pt x="8860" y="13291"/>
                  </a:lnTo>
                  <a:lnTo>
                    <a:pt x="8860" y="117401"/>
                  </a:lnTo>
                  <a:cubicBezTo>
                    <a:pt x="8860" y="129407"/>
                    <a:pt x="38809" y="119616"/>
                    <a:pt x="46340" y="119395"/>
                  </a:cubicBezTo>
                  <a:cubicBezTo>
                    <a:pt x="75137" y="118553"/>
                    <a:pt x="104155" y="120458"/>
                    <a:pt x="132907" y="119572"/>
                  </a:cubicBezTo>
                  <a:cubicBezTo>
                    <a:pt x="135122" y="117977"/>
                    <a:pt x="128477" y="113901"/>
                    <a:pt x="128477" y="112971"/>
                  </a:cubicBezTo>
                  <a:lnTo>
                    <a:pt x="12847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11F73D3E-443E-7A78-C9A1-BDE4E309506D}"/>
                </a:ext>
              </a:extLst>
            </p:cNvPr>
            <p:cNvSpPr/>
            <p:nvPr/>
          </p:nvSpPr>
          <p:spPr>
            <a:xfrm>
              <a:off x="-6790479" y="5983073"/>
              <a:ext cx="142029" cy="128476"/>
            </a:xfrm>
            <a:custGeom>
              <a:avLst/>
              <a:gdLst>
                <a:gd name="connsiteX0" fmla="*/ 142029 w 142029"/>
                <a:gd name="connsiteY0" fmla="*/ 0 h 128476"/>
                <a:gd name="connsiteX1" fmla="*/ 142029 w 142029"/>
                <a:gd name="connsiteY1" fmla="*/ 128477 h 128476"/>
                <a:gd name="connsiteX2" fmla="*/ 262 w 142029"/>
                <a:gd name="connsiteY2" fmla="*/ 128477 h 128476"/>
                <a:gd name="connsiteX3" fmla="*/ 4692 w 142029"/>
                <a:gd name="connsiteY3" fmla="*/ 0 h 128476"/>
                <a:gd name="connsiteX4" fmla="*/ 142029 w 142029"/>
                <a:gd name="connsiteY4" fmla="*/ 0 h 128476"/>
                <a:gd name="connsiteX5" fmla="*/ 128738 w 142029"/>
                <a:gd name="connsiteY5" fmla="*/ 13291 h 128476"/>
                <a:gd name="connsiteX6" fmla="*/ 15767 w 142029"/>
                <a:gd name="connsiteY6" fmla="*/ 13291 h 128476"/>
                <a:gd name="connsiteX7" fmla="*/ 9122 w 142029"/>
                <a:gd name="connsiteY7" fmla="*/ 19936 h 128476"/>
                <a:gd name="connsiteX8" fmla="*/ 9122 w 142029"/>
                <a:gd name="connsiteY8" fmla="*/ 119616 h 128476"/>
                <a:gd name="connsiteX9" fmla="*/ 128738 w 142029"/>
                <a:gd name="connsiteY9" fmla="*/ 119616 h 128476"/>
                <a:gd name="connsiteX10" fmla="*/ 128738 w 142029"/>
                <a:gd name="connsiteY10" fmla="*/ 13291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9" h="128476">
                  <a:moveTo>
                    <a:pt x="142029" y="0"/>
                  </a:moveTo>
                  <a:lnTo>
                    <a:pt x="142029" y="128477"/>
                  </a:lnTo>
                  <a:lnTo>
                    <a:pt x="262" y="128477"/>
                  </a:lnTo>
                  <a:cubicBezTo>
                    <a:pt x="1236" y="85636"/>
                    <a:pt x="-2884" y="42309"/>
                    <a:pt x="4692" y="0"/>
                  </a:cubicBezTo>
                  <a:lnTo>
                    <a:pt x="142029" y="0"/>
                  </a:lnTo>
                  <a:close/>
                  <a:moveTo>
                    <a:pt x="128738" y="13291"/>
                  </a:moveTo>
                  <a:lnTo>
                    <a:pt x="15767" y="13291"/>
                  </a:lnTo>
                  <a:lnTo>
                    <a:pt x="9122" y="19936"/>
                  </a:lnTo>
                  <a:lnTo>
                    <a:pt x="9122" y="119616"/>
                  </a:lnTo>
                  <a:lnTo>
                    <a:pt x="128738" y="119616"/>
                  </a:lnTo>
                  <a:lnTo>
                    <a:pt x="128738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103ED9D-9E31-3618-1CC6-CF66C4D42D86}"/>
                </a:ext>
              </a:extLst>
            </p:cNvPr>
            <p:cNvSpPr/>
            <p:nvPr/>
          </p:nvSpPr>
          <p:spPr>
            <a:xfrm>
              <a:off x="-6790217" y="5503273"/>
              <a:ext cx="141767" cy="129811"/>
            </a:xfrm>
            <a:custGeom>
              <a:avLst/>
              <a:gdLst>
                <a:gd name="connsiteX0" fmla="*/ 141767 w 141767"/>
                <a:gd name="connsiteY0" fmla="*/ 129812 h 129811"/>
                <a:gd name="connsiteX1" fmla="*/ 0 w 141767"/>
                <a:gd name="connsiteY1" fmla="*/ 129812 h 129811"/>
                <a:gd name="connsiteX2" fmla="*/ 0 w 141767"/>
                <a:gd name="connsiteY2" fmla="*/ 1335 h 129811"/>
                <a:gd name="connsiteX3" fmla="*/ 126483 w 141767"/>
                <a:gd name="connsiteY3" fmla="*/ 1113 h 129811"/>
                <a:gd name="connsiteX4" fmla="*/ 141767 w 141767"/>
                <a:gd name="connsiteY4" fmla="*/ 7980 h 129811"/>
                <a:gd name="connsiteX5" fmla="*/ 141767 w 141767"/>
                <a:gd name="connsiteY5" fmla="*/ 129812 h 129811"/>
                <a:gd name="connsiteX6" fmla="*/ 128477 w 141767"/>
                <a:gd name="connsiteY6" fmla="*/ 14626 h 129811"/>
                <a:gd name="connsiteX7" fmla="*/ 8860 w 141767"/>
                <a:gd name="connsiteY7" fmla="*/ 14626 h 129811"/>
                <a:gd name="connsiteX8" fmla="*/ 8860 w 141767"/>
                <a:gd name="connsiteY8" fmla="*/ 120951 h 129811"/>
                <a:gd name="connsiteX9" fmla="*/ 128477 w 141767"/>
                <a:gd name="connsiteY9" fmla="*/ 120951 h 129811"/>
                <a:gd name="connsiteX10" fmla="*/ 128477 w 141767"/>
                <a:gd name="connsiteY10" fmla="*/ 14626 h 1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67" h="129811">
                  <a:moveTo>
                    <a:pt x="141767" y="129812"/>
                  </a:moveTo>
                  <a:lnTo>
                    <a:pt x="0" y="129812"/>
                  </a:lnTo>
                  <a:lnTo>
                    <a:pt x="0" y="1335"/>
                  </a:lnTo>
                  <a:cubicBezTo>
                    <a:pt x="40980" y="9664"/>
                    <a:pt x="84440" y="-3804"/>
                    <a:pt x="126483" y="1113"/>
                  </a:cubicBezTo>
                  <a:cubicBezTo>
                    <a:pt x="132951" y="1867"/>
                    <a:pt x="137869" y="1645"/>
                    <a:pt x="141767" y="7980"/>
                  </a:cubicBezTo>
                  <a:lnTo>
                    <a:pt x="141767" y="129812"/>
                  </a:lnTo>
                  <a:close/>
                  <a:moveTo>
                    <a:pt x="128477" y="14626"/>
                  </a:moveTo>
                  <a:lnTo>
                    <a:pt x="8860" y="14626"/>
                  </a:lnTo>
                  <a:lnTo>
                    <a:pt x="8860" y="120951"/>
                  </a:lnTo>
                  <a:lnTo>
                    <a:pt x="128477" y="120951"/>
                  </a:lnTo>
                  <a:lnTo>
                    <a:pt x="128477" y="146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4211174-C081-2910-6876-AC9A944808A8}"/>
                </a:ext>
              </a:extLst>
            </p:cNvPr>
            <p:cNvSpPr/>
            <p:nvPr/>
          </p:nvSpPr>
          <p:spPr>
            <a:xfrm>
              <a:off x="-6790217" y="5825104"/>
              <a:ext cx="141767" cy="126957"/>
            </a:xfrm>
            <a:custGeom>
              <a:avLst/>
              <a:gdLst>
                <a:gd name="connsiteX0" fmla="*/ 141767 w 141767"/>
                <a:gd name="connsiteY0" fmla="*/ 126958 h 126957"/>
                <a:gd name="connsiteX1" fmla="*/ 11076 w 141767"/>
                <a:gd name="connsiteY1" fmla="*/ 126958 h 126957"/>
                <a:gd name="connsiteX2" fmla="*/ 0 w 141767"/>
                <a:gd name="connsiteY2" fmla="*/ 122527 h 126957"/>
                <a:gd name="connsiteX3" fmla="*/ 0 w 141767"/>
                <a:gd name="connsiteY3" fmla="*/ 13987 h 126957"/>
                <a:gd name="connsiteX4" fmla="*/ 4430 w 141767"/>
                <a:gd name="connsiteY4" fmla="*/ 2911 h 126957"/>
                <a:gd name="connsiteX5" fmla="*/ 130692 w 141767"/>
                <a:gd name="connsiteY5" fmla="*/ 2911 h 126957"/>
                <a:gd name="connsiteX6" fmla="*/ 141767 w 141767"/>
                <a:gd name="connsiteY6" fmla="*/ 5126 h 126957"/>
                <a:gd name="connsiteX7" fmla="*/ 141767 w 141767"/>
                <a:gd name="connsiteY7" fmla="*/ 126958 h 126957"/>
                <a:gd name="connsiteX8" fmla="*/ 128477 w 141767"/>
                <a:gd name="connsiteY8" fmla="*/ 11772 h 126957"/>
                <a:gd name="connsiteX9" fmla="*/ 8860 w 141767"/>
                <a:gd name="connsiteY9" fmla="*/ 11772 h 126957"/>
                <a:gd name="connsiteX10" fmla="*/ 8860 w 141767"/>
                <a:gd name="connsiteY10" fmla="*/ 113667 h 126957"/>
                <a:gd name="connsiteX11" fmla="*/ 132951 w 141767"/>
                <a:gd name="connsiteY11" fmla="*/ 113667 h 126957"/>
                <a:gd name="connsiteX12" fmla="*/ 128477 w 141767"/>
                <a:gd name="connsiteY12" fmla="*/ 11772 h 12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67" h="126957">
                  <a:moveTo>
                    <a:pt x="141767" y="126958"/>
                  </a:moveTo>
                  <a:lnTo>
                    <a:pt x="11076" y="126958"/>
                  </a:lnTo>
                  <a:cubicBezTo>
                    <a:pt x="9614" y="126958"/>
                    <a:pt x="4342" y="121109"/>
                    <a:pt x="0" y="122527"/>
                  </a:cubicBezTo>
                  <a:lnTo>
                    <a:pt x="0" y="13987"/>
                  </a:lnTo>
                  <a:cubicBezTo>
                    <a:pt x="0" y="12525"/>
                    <a:pt x="5848" y="7253"/>
                    <a:pt x="4430" y="2911"/>
                  </a:cubicBezTo>
                  <a:lnTo>
                    <a:pt x="130692" y="2911"/>
                  </a:lnTo>
                  <a:cubicBezTo>
                    <a:pt x="132242" y="2911"/>
                    <a:pt x="135609" y="-4930"/>
                    <a:pt x="141767" y="5126"/>
                  </a:cubicBezTo>
                  <a:lnTo>
                    <a:pt x="141767" y="126958"/>
                  </a:lnTo>
                  <a:close/>
                  <a:moveTo>
                    <a:pt x="128477" y="11772"/>
                  </a:moveTo>
                  <a:lnTo>
                    <a:pt x="8860" y="11772"/>
                  </a:lnTo>
                  <a:lnTo>
                    <a:pt x="8860" y="113667"/>
                  </a:lnTo>
                  <a:lnTo>
                    <a:pt x="132951" y="113667"/>
                  </a:lnTo>
                  <a:cubicBezTo>
                    <a:pt x="132951" y="113667"/>
                    <a:pt x="128477" y="11772"/>
                    <a:pt x="128477" y="117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B37B93-B203-009F-B1BD-BD863E9C1733}"/>
                </a:ext>
              </a:extLst>
            </p:cNvPr>
            <p:cNvSpPr/>
            <p:nvPr/>
          </p:nvSpPr>
          <p:spPr>
            <a:xfrm>
              <a:off x="-2532852" y="3661208"/>
              <a:ext cx="203879" cy="199827"/>
            </a:xfrm>
            <a:custGeom>
              <a:avLst/>
              <a:gdLst>
                <a:gd name="connsiteX0" fmla="*/ 106414 w 203879"/>
                <a:gd name="connsiteY0" fmla="*/ 423 h 199827"/>
                <a:gd name="connsiteX1" fmla="*/ 106414 w 203879"/>
                <a:gd name="connsiteY1" fmla="*/ 75737 h 199827"/>
                <a:gd name="connsiteX2" fmla="*/ 157362 w 203879"/>
                <a:gd name="connsiteY2" fmla="*/ 9328 h 199827"/>
                <a:gd name="connsiteX3" fmla="*/ 154394 w 203879"/>
                <a:gd name="connsiteY3" fmla="*/ 24080 h 199827"/>
                <a:gd name="connsiteX4" fmla="*/ 119705 w 203879"/>
                <a:gd name="connsiteY4" fmla="*/ 89028 h 199827"/>
                <a:gd name="connsiteX5" fmla="*/ 203879 w 203879"/>
                <a:gd name="connsiteY5" fmla="*/ 53675 h 199827"/>
                <a:gd name="connsiteX6" fmla="*/ 143938 w 203879"/>
                <a:gd name="connsiteY6" fmla="*/ 102540 h 199827"/>
                <a:gd name="connsiteX7" fmla="*/ 155102 w 203879"/>
                <a:gd name="connsiteY7" fmla="*/ 111179 h 199827"/>
                <a:gd name="connsiteX8" fmla="*/ 124135 w 203879"/>
                <a:gd name="connsiteY8" fmla="*/ 111268 h 199827"/>
                <a:gd name="connsiteX9" fmla="*/ 139951 w 203879"/>
                <a:gd name="connsiteY9" fmla="*/ 124337 h 199827"/>
                <a:gd name="connsiteX10" fmla="*/ 150672 w 203879"/>
                <a:gd name="connsiteY10" fmla="*/ 115698 h 199827"/>
                <a:gd name="connsiteX11" fmla="*/ 161748 w 203879"/>
                <a:gd name="connsiteY11" fmla="*/ 155526 h 199827"/>
                <a:gd name="connsiteX12" fmla="*/ 115319 w 203879"/>
                <a:gd name="connsiteY12" fmla="*/ 124558 h 199827"/>
                <a:gd name="connsiteX13" fmla="*/ 128565 w 203879"/>
                <a:gd name="connsiteY13" fmla="*/ 199828 h 199827"/>
                <a:gd name="connsiteX14" fmla="*/ 101984 w 203879"/>
                <a:gd name="connsiteY14" fmla="*/ 124558 h 199827"/>
                <a:gd name="connsiteX15" fmla="*/ 80276 w 203879"/>
                <a:gd name="connsiteY15" fmla="*/ 184942 h 199827"/>
                <a:gd name="connsiteX16" fmla="*/ 71017 w 203879"/>
                <a:gd name="connsiteY16" fmla="*/ 195398 h 199827"/>
                <a:gd name="connsiteX17" fmla="*/ 70884 w 203879"/>
                <a:gd name="connsiteY17" fmla="*/ 126640 h 199827"/>
                <a:gd name="connsiteX18" fmla="*/ 17810 w 203879"/>
                <a:gd name="connsiteY18" fmla="*/ 164386 h 199827"/>
                <a:gd name="connsiteX19" fmla="*/ 66498 w 203879"/>
                <a:gd name="connsiteY19" fmla="*/ 115742 h 199827"/>
                <a:gd name="connsiteX20" fmla="*/ 0 w 203879"/>
                <a:gd name="connsiteY20" fmla="*/ 117913 h 199827"/>
                <a:gd name="connsiteX21" fmla="*/ 50992 w 203879"/>
                <a:gd name="connsiteY21" fmla="*/ 106704 h 199827"/>
                <a:gd name="connsiteX22" fmla="*/ 62112 w 203879"/>
                <a:gd name="connsiteY22" fmla="*/ 100148 h 199827"/>
                <a:gd name="connsiteX23" fmla="*/ 44 w 203879"/>
                <a:gd name="connsiteY23" fmla="*/ 58149 h 199827"/>
                <a:gd name="connsiteX24" fmla="*/ 92946 w 203879"/>
                <a:gd name="connsiteY24" fmla="*/ 69047 h 199827"/>
                <a:gd name="connsiteX25" fmla="*/ 96358 w 203879"/>
                <a:gd name="connsiteY25" fmla="*/ 6005 h 199827"/>
                <a:gd name="connsiteX26" fmla="*/ 106370 w 203879"/>
                <a:gd name="connsiteY26" fmla="*/ 512 h 19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3879" h="199827">
                  <a:moveTo>
                    <a:pt x="106414" y="423"/>
                  </a:moveTo>
                  <a:lnTo>
                    <a:pt x="106414" y="75737"/>
                  </a:lnTo>
                  <a:lnTo>
                    <a:pt x="157362" y="9328"/>
                  </a:lnTo>
                  <a:cubicBezTo>
                    <a:pt x="163963" y="12739"/>
                    <a:pt x="156121" y="20005"/>
                    <a:pt x="154394" y="24080"/>
                  </a:cubicBezTo>
                  <a:cubicBezTo>
                    <a:pt x="145001" y="45789"/>
                    <a:pt x="130648" y="67940"/>
                    <a:pt x="119705" y="89028"/>
                  </a:cubicBezTo>
                  <a:lnTo>
                    <a:pt x="203879" y="53675"/>
                  </a:lnTo>
                  <a:cubicBezTo>
                    <a:pt x="195860" y="69490"/>
                    <a:pt x="129895" y="82161"/>
                    <a:pt x="143938" y="102540"/>
                  </a:cubicBezTo>
                  <a:cubicBezTo>
                    <a:pt x="146641" y="106439"/>
                    <a:pt x="156565" y="104312"/>
                    <a:pt x="155102" y="111179"/>
                  </a:cubicBezTo>
                  <a:lnTo>
                    <a:pt x="124135" y="111268"/>
                  </a:lnTo>
                  <a:lnTo>
                    <a:pt x="139951" y="124337"/>
                  </a:lnTo>
                  <a:lnTo>
                    <a:pt x="150672" y="115698"/>
                  </a:lnTo>
                  <a:cubicBezTo>
                    <a:pt x="144868" y="126242"/>
                    <a:pt x="181906" y="151406"/>
                    <a:pt x="161748" y="155526"/>
                  </a:cubicBezTo>
                  <a:cubicBezTo>
                    <a:pt x="154615" y="156987"/>
                    <a:pt x="121123" y="118489"/>
                    <a:pt x="115319" y="124558"/>
                  </a:cubicBezTo>
                  <a:lnTo>
                    <a:pt x="128565" y="199828"/>
                  </a:lnTo>
                  <a:lnTo>
                    <a:pt x="101984" y="124558"/>
                  </a:lnTo>
                  <a:lnTo>
                    <a:pt x="80276" y="184942"/>
                  </a:lnTo>
                  <a:lnTo>
                    <a:pt x="71017" y="195398"/>
                  </a:lnTo>
                  <a:cubicBezTo>
                    <a:pt x="75491" y="186404"/>
                    <a:pt x="95738" y="110160"/>
                    <a:pt x="70884" y="126640"/>
                  </a:cubicBezTo>
                  <a:cubicBezTo>
                    <a:pt x="58656" y="134748"/>
                    <a:pt x="47138" y="170544"/>
                    <a:pt x="17810" y="164386"/>
                  </a:cubicBezTo>
                  <a:cubicBezTo>
                    <a:pt x="21221" y="159380"/>
                    <a:pt x="76022" y="123717"/>
                    <a:pt x="66498" y="115742"/>
                  </a:cubicBezTo>
                  <a:lnTo>
                    <a:pt x="0" y="117913"/>
                  </a:lnTo>
                  <a:cubicBezTo>
                    <a:pt x="15994" y="110957"/>
                    <a:pt x="33980" y="109717"/>
                    <a:pt x="50992" y="106704"/>
                  </a:cubicBezTo>
                  <a:cubicBezTo>
                    <a:pt x="57283" y="105597"/>
                    <a:pt x="63884" y="110869"/>
                    <a:pt x="62112" y="100148"/>
                  </a:cubicBezTo>
                  <a:cubicBezTo>
                    <a:pt x="58612" y="77598"/>
                    <a:pt x="10810" y="75870"/>
                    <a:pt x="44" y="58149"/>
                  </a:cubicBezTo>
                  <a:cubicBezTo>
                    <a:pt x="21487" y="54516"/>
                    <a:pt x="86212" y="106749"/>
                    <a:pt x="92946" y="69047"/>
                  </a:cubicBezTo>
                  <a:cubicBezTo>
                    <a:pt x="96402" y="49776"/>
                    <a:pt x="88294" y="24878"/>
                    <a:pt x="96358" y="6005"/>
                  </a:cubicBezTo>
                  <a:cubicBezTo>
                    <a:pt x="99105" y="-374"/>
                    <a:pt x="97509" y="-596"/>
                    <a:pt x="106370" y="51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F898D38-0511-D867-11F4-7A754214D3E8}"/>
                </a:ext>
              </a:extLst>
            </p:cNvPr>
            <p:cNvSpPr/>
            <p:nvPr/>
          </p:nvSpPr>
          <p:spPr>
            <a:xfrm>
              <a:off x="-2488770" y="3674545"/>
              <a:ext cx="35095" cy="62331"/>
            </a:xfrm>
            <a:custGeom>
              <a:avLst/>
              <a:gdLst>
                <a:gd name="connsiteX0" fmla="*/ 9080 w 35095"/>
                <a:gd name="connsiteY0" fmla="*/ 377 h 62331"/>
                <a:gd name="connsiteX1" fmla="*/ 29105 w 35095"/>
                <a:gd name="connsiteY1" fmla="*/ 62312 h 62331"/>
                <a:gd name="connsiteX2" fmla="*/ 87 w 35095"/>
                <a:gd name="connsiteY2" fmla="*/ 7155 h 62331"/>
                <a:gd name="connsiteX3" fmla="*/ 9080 w 35095"/>
                <a:gd name="connsiteY3" fmla="*/ 421 h 6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5" h="62331">
                  <a:moveTo>
                    <a:pt x="9080" y="377"/>
                  </a:moveTo>
                  <a:cubicBezTo>
                    <a:pt x="6157" y="5693"/>
                    <a:pt x="50857" y="63552"/>
                    <a:pt x="29105" y="62312"/>
                  </a:cubicBezTo>
                  <a:cubicBezTo>
                    <a:pt x="25960" y="62135"/>
                    <a:pt x="442" y="12427"/>
                    <a:pt x="87" y="7155"/>
                  </a:cubicBezTo>
                  <a:cubicBezTo>
                    <a:pt x="-444" y="-1617"/>
                    <a:pt x="1327" y="-66"/>
                    <a:pt x="9080" y="42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A346202-6989-698B-9B07-8DAD63D1F62A}"/>
                </a:ext>
              </a:extLst>
            </p:cNvPr>
            <p:cNvSpPr/>
            <p:nvPr/>
          </p:nvSpPr>
          <p:spPr>
            <a:xfrm>
              <a:off x="-5368068" y="3704237"/>
              <a:ext cx="145577" cy="262600"/>
            </a:xfrm>
            <a:custGeom>
              <a:avLst/>
              <a:gdLst>
                <a:gd name="connsiteX0" fmla="*/ 57549 w 145577"/>
                <a:gd name="connsiteY0" fmla="*/ 85871 h 262600"/>
                <a:gd name="connsiteX1" fmla="*/ 0 w 145577"/>
                <a:gd name="connsiteY1" fmla="*/ 108022 h 262600"/>
                <a:gd name="connsiteX2" fmla="*/ 0 w 145577"/>
                <a:gd name="connsiteY2" fmla="*/ 50473 h 262600"/>
                <a:gd name="connsiteX3" fmla="*/ 57549 w 145577"/>
                <a:gd name="connsiteY3" fmla="*/ 72580 h 262600"/>
                <a:gd name="connsiteX4" fmla="*/ 53340 w 145577"/>
                <a:gd name="connsiteY4" fmla="*/ 1918 h 262600"/>
                <a:gd name="connsiteX5" fmla="*/ 90775 w 145577"/>
                <a:gd name="connsiteY5" fmla="*/ 37094 h 262600"/>
                <a:gd name="connsiteX6" fmla="*/ 66365 w 145577"/>
                <a:gd name="connsiteY6" fmla="*/ 17158 h 262600"/>
                <a:gd name="connsiteX7" fmla="*/ 53074 w 145577"/>
                <a:gd name="connsiteY7" fmla="*/ 17158 h 262600"/>
                <a:gd name="connsiteX8" fmla="*/ 68536 w 145577"/>
                <a:gd name="connsiteY8" fmla="*/ 27923 h 262600"/>
                <a:gd name="connsiteX9" fmla="*/ 66365 w 145577"/>
                <a:gd name="connsiteY9" fmla="*/ 54771 h 262600"/>
                <a:gd name="connsiteX10" fmla="*/ 79567 w 145577"/>
                <a:gd name="connsiteY10" fmla="*/ 37050 h 262600"/>
                <a:gd name="connsiteX11" fmla="*/ 70795 w 145577"/>
                <a:gd name="connsiteY11" fmla="*/ 72447 h 262600"/>
                <a:gd name="connsiteX12" fmla="*/ 125420 w 145577"/>
                <a:gd name="connsiteY12" fmla="*/ 72669 h 262600"/>
                <a:gd name="connsiteX13" fmla="*/ 141634 w 145577"/>
                <a:gd name="connsiteY13" fmla="*/ 54771 h 262600"/>
                <a:gd name="connsiteX14" fmla="*/ 145577 w 145577"/>
                <a:gd name="connsiteY14" fmla="*/ 96459 h 262600"/>
                <a:gd name="connsiteX15" fmla="*/ 123780 w 145577"/>
                <a:gd name="connsiteY15" fmla="*/ 101377 h 262600"/>
                <a:gd name="connsiteX16" fmla="*/ 123913 w 145577"/>
                <a:gd name="connsiteY16" fmla="*/ 76877 h 262600"/>
                <a:gd name="connsiteX17" fmla="*/ 79655 w 145577"/>
                <a:gd name="connsiteY17" fmla="*/ 85738 h 262600"/>
                <a:gd name="connsiteX18" fmla="*/ 79567 w 145577"/>
                <a:gd name="connsiteY18" fmla="*/ 207569 h 262600"/>
                <a:gd name="connsiteX19" fmla="*/ 72390 w 145577"/>
                <a:gd name="connsiteY19" fmla="*/ 262549 h 262600"/>
                <a:gd name="connsiteX20" fmla="*/ 44834 w 145577"/>
                <a:gd name="connsiteY20" fmla="*/ 237739 h 262600"/>
                <a:gd name="connsiteX21" fmla="*/ 57460 w 145577"/>
                <a:gd name="connsiteY21" fmla="*/ 220904 h 262600"/>
                <a:gd name="connsiteX22" fmla="*/ 57460 w 145577"/>
                <a:gd name="connsiteY22" fmla="*/ 85782 h 262600"/>
                <a:gd name="connsiteX23" fmla="*/ 66409 w 145577"/>
                <a:gd name="connsiteY23" fmla="*/ 101377 h 262600"/>
                <a:gd name="connsiteX24" fmla="*/ 66409 w 145577"/>
                <a:gd name="connsiteY24" fmla="*/ 240929 h 262600"/>
                <a:gd name="connsiteX25" fmla="*/ 75491 w 145577"/>
                <a:gd name="connsiteY25" fmla="*/ 211911 h 262600"/>
                <a:gd name="connsiteX26" fmla="*/ 75225 w 145577"/>
                <a:gd name="connsiteY26" fmla="*/ 94731 h 262600"/>
                <a:gd name="connsiteX27" fmla="*/ 66409 w 145577"/>
                <a:gd name="connsiteY27" fmla="*/ 101377 h 2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577" h="262600">
                  <a:moveTo>
                    <a:pt x="57549" y="85871"/>
                  </a:moveTo>
                  <a:cubicBezTo>
                    <a:pt x="35264" y="84143"/>
                    <a:pt x="18031" y="98054"/>
                    <a:pt x="0" y="108022"/>
                  </a:cubicBezTo>
                  <a:lnTo>
                    <a:pt x="0" y="50473"/>
                  </a:lnTo>
                  <a:cubicBezTo>
                    <a:pt x="23569" y="53796"/>
                    <a:pt x="29195" y="80599"/>
                    <a:pt x="57549" y="72580"/>
                  </a:cubicBezTo>
                  <a:cubicBezTo>
                    <a:pt x="58789" y="47727"/>
                    <a:pt x="44169" y="26329"/>
                    <a:pt x="53340" y="1918"/>
                  </a:cubicBezTo>
                  <a:cubicBezTo>
                    <a:pt x="64504" y="-7829"/>
                    <a:pt x="100743" y="21987"/>
                    <a:pt x="90775" y="37094"/>
                  </a:cubicBezTo>
                  <a:cubicBezTo>
                    <a:pt x="80719" y="32619"/>
                    <a:pt x="74472" y="23582"/>
                    <a:pt x="66365" y="17158"/>
                  </a:cubicBezTo>
                  <a:cubicBezTo>
                    <a:pt x="61625" y="13436"/>
                    <a:pt x="56574" y="6703"/>
                    <a:pt x="53074" y="17158"/>
                  </a:cubicBezTo>
                  <a:cubicBezTo>
                    <a:pt x="52188" y="19860"/>
                    <a:pt x="65611" y="21632"/>
                    <a:pt x="68536" y="27923"/>
                  </a:cubicBezTo>
                  <a:cubicBezTo>
                    <a:pt x="70751" y="32708"/>
                    <a:pt x="63795" y="47416"/>
                    <a:pt x="66365" y="54771"/>
                  </a:cubicBezTo>
                  <a:lnTo>
                    <a:pt x="79567" y="37050"/>
                  </a:lnTo>
                  <a:lnTo>
                    <a:pt x="70795" y="72447"/>
                  </a:lnTo>
                  <a:lnTo>
                    <a:pt x="125420" y="72669"/>
                  </a:lnTo>
                  <a:cubicBezTo>
                    <a:pt x="133483" y="70720"/>
                    <a:pt x="127325" y="49986"/>
                    <a:pt x="141634" y="54771"/>
                  </a:cubicBezTo>
                  <a:lnTo>
                    <a:pt x="145577" y="96459"/>
                  </a:lnTo>
                  <a:lnTo>
                    <a:pt x="123780" y="101377"/>
                  </a:lnTo>
                  <a:lnTo>
                    <a:pt x="123913" y="76877"/>
                  </a:lnTo>
                  <a:cubicBezTo>
                    <a:pt x="109958" y="99162"/>
                    <a:pt x="101895" y="86004"/>
                    <a:pt x="79655" y="85738"/>
                  </a:cubicBezTo>
                  <a:cubicBezTo>
                    <a:pt x="80763" y="126230"/>
                    <a:pt x="78061" y="167077"/>
                    <a:pt x="79567" y="207569"/>
                  </a:cubicBezTo>
                  <a:cubicBezTo>
                    <a:pt x="80276" y="226221"/>
                    <a:pt x="97067" y="246954"/>
                    <a:pt x="72390" y="262549"/>
                  </a:cubicBezTo>
                  <a:cubicBezTo>
                    <a:pt x="64814" y="263700"/>
                    <a:pt x="45941" y="245271"/>
                    <a:pt x="44834" y="237739"/>
                  </a:cubicBezTo>
                  <a:cubicBezTo>
                    <a:pt x="43638" y="229543"/>
                    <a:pt x="57460" y="223208"/>
                    <a:pt x="57460" y="220904"/>
                  </a:cubicBezTo>
                  <a:lnTo>
                    <a:pt x="57460" y="85782"/>
                  </a:lnTo>
                  <a:close/>
                  <a:moveTo>
                    <a:pt x="66409" y="101377"/>
                  </a:moveTo>
                  <a:cubicBezTo>
                    <a:pt x="57903" y="134825"/>
                    <a:pt x="72745" y="203405"/>
                    <a:pt x="66409" y="240929"/>
                  </a:cubicBezTo>
                  <a:cubicBezTo>
                    <a:pt x="80187" y="245404"/>
                    <a:pt x="75846" y="220727"/>
                    <a:pt x="75491" y="211911"/>
                  </a:cubicBezTo>
                  <a:cubicBezTo>
                    <a:pt x="73808" y="173191"/>
                    <a:pt x="64593" y="133939"/>
                    <a:pt x="75225" y="94731"/>
                  </a:cubicBezTo>
                  <a:cubicBezTo>
                    <a:pt x="74206" y="93402"/>
                    <a:pt x="66852" y="99649"/>
                    <a:pt x="66409" y="10137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CE584543-C251-DA90-B858-82203F764FF9}"/>
                </a:ext>
              </a:extLst>
            </p:cNvPr>
            <p:cNvSpPr/>
            <p:nvPr/>
          </p:nvSpPr>
          <p:spPr>
            <a:xfrm>
              <a:off x="-5222233" y="3861080"/>
              <a:ext cx="106644" cy="88515"/>
            </a:xfrm>
            <a:custGeom>
              <a:avLst/>
              <a:gdLst>
                <a:gd name="connsiteX0" fmla="*/ 106644 w 106644"/>
                <a:gd name="connsiteY0" fmla="*/ 88516 h 88515"/>
                <a:gd name="connsiteX1" fmla="*/ 13609 w 106644"/>
                <a:gd name="connsiteY1" fmla="*/ 88516 h 88515"/>
                <a:gd name="connsiteX2" fmla="*/ 13609 w 106644"/>
                <a:gd name="connsiteY2" fmla="*/ 79655 h 88515"/>
                <a:gd name="connsiteX3" fmla="*/ 363 w 106644"/>
                <a:gd name="connsiteY3" fmla="*/ 88516 h 88515"/>
                <a:gd name="connsiteX4" fmla="*/ 55696 w 106644"/>
                <a:gd name="connsiteY4" fmla="*/ 0 h 88515"/>
                <a:gd name="connsiteX5" fmla="*/ 106644 w 106644"/>
                <a:gd name="connsiteY5" fmla="*/ 88516 h 88515"/>
                <a:gd name="connsiteX6" fmla="*/ 93353 w 106644"/>
                <a:gd name="connsiteY6" fmla="*/ 79655 h 88515"/>
                <a:gd name="connsiteX7" fmla="*/ 49095 w 106644"/>
                <a:gd name="connsiteY7" fmla="*/ 17632 h 88515"/>
                <a:gd name="connsiteX8" fmla="*/ 18394 w 106644"/>
                <a:gd name="connsiteY8" fmla="*/ 69023 h 88515"/>
                <a:gd name="connsiteX9" fmla="*/ 24685 w 106644"/>
                <a:gd name="connsiteY9" fmla="*/ 79611 h 88515"/>
                <a:gd name="connsiteX10" fmla="*/ 93353 w 106644"/>
                <a:gd name="connsiteY10" fmla="*/ 79611 h 8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44" h="88515">
                  <a:moveTo>
                    <a:pt x="106644" y="88516"/>
                  </a:moveTo>
                  <a:lnTo>
                    <a:pt x="13609" y="88516"/>
                  </a:lnTo>
                  <a:lnTo>
                    <a:pt x="13609" y="79655"/>
                  </a:lnTo>
                  <a:cubicBezTo>
                    <a:pt x="13609" y="79655"/>
                    <a:pt x="363" y="88516"/>
                    <a:pt x="363" y="88516"/>
                  </a:cubicBezTo>
                  <a:cubicBezTo>
                    <a:pt x="-4732" y="81782"/>
                    <a:pt x="45330" y="9835"/>
                    <a:pt x="55696" y="0"/>
                  </a:cubicBezTo>
                  <a:lnTo>
                    <a:pt x="106644" y="88516"/>
                  </a:lnTo>
                  <a:close/>
                  <a:moveTo>
                    <a:pt x="93353" y="79655"/>
                  </a:moveTo>
                  <a:lnTo>
                    <a:pt x="49095" y="17632"/>
                  </a:lnTo>
                  <a:cubicBezTo>
                    <a:pt x="44754" y="36992"/>
                    <a:pt x="29071" y="52675"/>
                    <a:pt x="18394" y="69023"/>
                  </a:cubicBezTo>
                  <a:lnTo>
                    <a:pt x="24685" y="79611"/>
                  </a:lnTo>
                  <a:lnTo>
                    <a:pt x="93353" y="7961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CE46849-215E-F7D8-1847-18326A531914}"/>
                </a:ext>
              </a:extLst>
            </p:cNvPr>
            <p:cNvSpPr/>
            <p:nvPr/>
          </p:nvSpPr>
          <p:spPr>
            <a:xfrm>
              <a:off x="-5496589" y="3856561"/>
              <a:ext cx="119571" cy="97420"/>
            </a:xfrm>
            <a:custGeom>
              <a:avLst/>
              <a:gdLst>
                <a:gd name="connsiteX0" fmla="*/ 70839 w 119571"/>
                <a:gd name="connsiteY0" fmla="*/ 0 h 97420"/>
                <a:gd name="connsiteX1" fmla="*/ 119572 w 119571"/>
                <a:gd name="connsiteY1" fmla="*/ 97421 h 97420"/>
                <a:gd name="connsiteX2" fmla="*/ 0 w 119571"/>
                <a:gd name="connsiteY2" fmla="*/ 92991 h 97420"/>
                <a:gd name="connsiteX3" fmla="*/ 60118 w 119571"/>
                <a:gd name="connsiteY3" fmla="*/ 4740 h 97420"/>
                <a:gd name="connsiteX4" fmla="*/ 70839 w 119571"/>
                <a:gd name="connsiteY4" fmla="*/ 0 h 97420"/>
                <a:gd name="connsiteX5" fmla="*/ 101895 w 119571"/>
                <a:gd name="connsiteY5" fmla="*/ 88605 h 97420"/>
                <a:gd name="connsiteX6" fmla="*/ 66409 w 119571"/>
                <a:gd name="connsiteY6" fmla="*/ 17721 h 97420"/>
                <a:gd name="connsiteX7" fmla="*/ 13335 w 119571"/>
                <a:gd name="connsiteY7" fmla="*/ 81959 h 97420"/>
                <a:gd name="connsiteX8" fmla="*/ 37657 w 119571"/>
                <a:gd name="connsiteY8" fmla="*/ 88560 h 97420"/>
                <a:gd name="connsiteX9" fmla="*/ 101895 w 119571"/>
                <a:gd name="connsiteY9" fmla="*/ 88560 h 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571" h="97420">
                  <a:moveTo>
                    <a:pt x="70839" y="0"/>
                  </a:moveTo>
                  <a:lnTo>
                    <a:pt x="119572" y="97421"/>
                  </a:lnTo>
                  <a:lnTo>
                    <a:pt x="0" y="92991"/>
                  </a:lnTo>
                  <a:lnTo>
                    <a:pt x="60118" y="4740"/>
                  </a:lnTo>
                  <a:lnTo>
                    <a:pt x="70839" y="0"/>
                  </a:lnTo>
                  <a:close/>
                  <a:moveTo>
                    <a:pt x="101895" y="88605"/>
                  </a:moveTo>
                  <a:lnTo>
                    <a:pt x="66409" y="17721"/>
                  </a:lnTo>
                  <a:lnTo>
                    <a:pt x="13335" y="81959"/>
                  </a:lnTo>
                  <a:cubicBezTo>
                    <a:pt x="19936" y="81649"/>
                    <a:pt x="32873" y="88560"/>
                    <a:pt x="37657" y="88560"/>
                  </a:cubicBezTo>
                  <a:lnTo>
                    <a:pt x="101895" y="885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45FFC1C8-49B5-4B41-E24C-30D5C3A8B6E6}"/>
                </a:ext>
              </a:extLst>
            </p:cNvPr>
            <p:cNvSpPr/>
            <p:nvPr/>
          </p:nvSpPr>
          <p:spPr>
            <a:xfrm>
              <a:off x="-6883385" y="4354209"/>
              <a:ext cx="151378" cy="146592"/>
            </a:xfrm>
            <a:custGeom>
              <a:avLst/>
              <a:gdLst>
                <a:gd name="connsiteX0" fmla="*/ 124135 w 151378"/>
                <a:gd name="connsiteY0" fmla="*/ 16259 h 146592"/>
                <a:gd name="connsiteX1" fmla="*/ 120281 w 151378"/>
                <a:gd name="connsiteY1" fmla="*/ 48555 h 146592"/>
                <a:gd name="connsiteX2" fmla="*/ 136850 w 151378"/>
                <a:gd name="connsiteY2" fmla="*/ 61226 h 146592"/>
                <a:gd name="connsiteX3" fmla="*/ 132996 w 151378"/>
                <a:gd name="connsiteY3" fmla="*/ 69377 h 146592"/>
                <a:gd name="connsiteX4" fmla="*/ 150761 w 151378"/>
                <a:gd name="connsiteY4" fmla="*/ 78238 h 146592"/>
                <a:gd name="connsiteX5" fmla="*/ 110535 w 151378"/>
                <a:gd name="connsiteY5" fmla="*/ 122274 h 146592"/>
                <a:gd name="connsiteX6" fmla="*/ 79877 w 151378"/>
                <a:gd name="connsiteY6" fmla="*/ 113724 h 146592"/>
                <a:gd name="connsiteX7" fmla="*/ 44613 w 151378"/>
                <a:gd name="connsiteY7" fmla="*/ 120635 h 146592"/>
                <a:gd name="connsiteX8" fmla="*/ 26714 w 151378"/>
                <a:gd name="connsiteY8" fmla="*/ 120679 h 146592"/>
                <a:gd name="connsiteX9" fmla="*/ 0 w 151378"/>
                <a:gd name="connsiteY9" fmla="*/ 67029 h 146592"/>
                <a:gd name="connsiteX10" fmla="*/ 15417 w 151378"/>
                <a:gd name="connsiteY10" fmla="*/ 29284 h 146592"/>
                <a:gd name="connsiteX11" fmla="*/ 64327 w 151378"/>
                <a:gd name="connsiteY11" fmla="*/ 0 h 146592"/>
                <a:gd name="connsiteX12" fmla="*/ 124135 w 151378"/>
                <a:gd name="connsiteY12" fmla="*/ 16259 h 1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378" h="146592">
                  <a:moveTo>
                    <a:pt x="124135" y="16259"/>
                  </a:moveTo>
                  <a:lnTo>
                    <a:pt x="120281" y="48555"/>
                  </a:lnTo>
                  <a:lnTo>
                    <a:pt x="136850" y="61226"/>
                  </a:lnTo>
                  <a:lnTo>
                    <a:pt x="132996" y="69377"/>
                  </a:lnTo>
                  <a:cubicBezTo>
                    <a:pt x="137559" y="72390"/>
                    <a:pt x="154837" y="62555"/>
                    <a:pt x="150761" y="78238"/>
                  </a:cubicBezTo>
                  <a:cubicBezTo>
                    <a:pt x="123116" y="74782"/>
                    <a:pt x="117933" y="101363"/>
                    <a:pt x="110535" y="122274"/>
                  </a:cubicBezTo>
                  <a:lnTo>
                    <a:pt x="79877" y="113724"/>
                  </a:lnTo>
                  <a:cubicBezTo>
                    <a:pt x="76200" y="180798"/>
                    <a:pt x="56885" y="125198"/>
                    <a:pt x="44613" y="120635"/>
                  </a:cubicBezTo>
                  <a:cubicBezTo>
                    <a:pt x="39783" y="118863"/>
                    <a:pt x="32518" y="124224"/>
                    <a:pt x="26714" y="120679"/>
                  </a:cubicBezTo>
                  <a:cubicBezTo>
                    <a:pt x="21841" y="117711"/>
                    <a:pt x="6512" y="75757"/>
                    <a:pt x="0" y="67029"/>
                  </a:cubicBezTo>
                  <a:cubicBezTo>
                    <a:pt x="355" y="55466"/>
                    <a:pt x="27157" y="54270"/>
                    <a:pt x="15417" y="29284"/>
                  </a:cubicBezTo>
                  <a:lnTo>
                    <a:pt x="64327" y="0"/>
                  </a:lnTo>
                  <a:cubicBezTo>
                    <a:pt x="85681" y="15151"/>
                    <a:pt x="95737" y="28221"/>
                    <a:pt x="124135" y="1625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365A7F1-1198-1D0E-9942-DD97F419A253}"/>
                </a:ext>
              </a:extLst>
            </p:cNvPr>
            <p:cNvSpPr/>
            <p:nvPr/>
          </p:nvSpPr>
          <p:spPr>
            <a:xfrm>
              <a:off x="-8402439" y="3711932"/>
              <a:ext cx="138797" cy="262565"/>
            </a:xfrm>
            <a:custGeom>
              <a:avLst/>
              <a:gdLst>
                <a:gd name="connsiteX0" fmla="*/ 66115 w 138797"/>
                <a:gd name="connsiteY0" fmla="*/ 211039 h 262565"/>
                <a:gd name="connsiteX1" fmla="*/ 79406 w 138797"/>
                <a:gd name="connsiteY1" fmla="*/ 56025 h 262565"/>
                <a:gd name="connsiteX2" fmla="*/ 94734 w 138797"/>
                <a:gd name="connsiteY2" fmla="*/ 78531 h 262565"/>
                <a:gd name="connsiteX3" fmla="*/ 114759 w 138797"/>
                <a:gd name="connsiteY3" fmla="*/ 75872 h 262565"/>
                <a:gd name="connsiteX4" fmla="*/ 136954 w 138797"/>
                <a:gd name="connsiteY4" fmla="*/ 56025 h 262565"/>
                <a:gd name="connsiteX5" fmla="*/ 83836 w 138797"/>
                <a:gd name="connsiteY5" fmla="*/ 86992 h 262565"/>
                <a:gd name="connsiteX6" fmla="*/ 74842 w 138797"/>
                <a:gd name="connsiteY6" fmla="*/ 208957 h 262565"/>
                <a:gd name="connsiteX7" fmla="*/ 66292 w 138797"/>
                <a:gd name="connsiteY7" fmla="*/ 262474 h 262565"/>
                <a:gd name="connsiteX8" fmla="*/ 39356 w 138797"/>
                <a:gd name="connsiteY8" fmla="*/ 231064 h 262565"/>
                <a:gd name="connsiteX9" fmla="*/ 50565 w 138797"/>
                <a:gd name="connsiteY9" fmla="*/ 224551 h 262565"/>
                <a:gd name="connsiteX10" fmla="*/ 57210 w 138797"/>
                <a:gd name="connsiteY10" fmla="*/ 91423 h 262565"/>
                <a:gd name="connsiteX11" fmla="*/ 4092 w 138797"/>
                <a:gd name="connsiteY11" fmla="*/ 104758 h 262565"/>
                <a:gd name="connsiteX12" fmla="*/ 26198 w 138797"/>
                <a:gd name="connsiteY12" fmla="*/ 71531 h 262565"/>
                <a:gd name="connsiteX13" fmla="*/ 16364 w 138797"/>
                <a:gd name="connsiteY13" fmla="*/ 73657 h 262565"/>
                <a:gd name="connsiteX14" fmla="*/ 12996 w 138797"/>
                <a:gd name="connsiteY14" fmla="*/ 86992 h 262565"/>
                <a:gd name="connsiteX15" fmla="*/ 61640 w 138797"/>
                <a:gd name="connsiteY15" fmla="*/ 82518 h 262565"/>
                <a:gd name="connsiteX16" fmla="*/ 48394 w 138797"/>
                <a:gd name="connsiteY16" fmla="*/ 64886 h 262565"/>
                <a:gd name="connsiteX17" fmla="*/ 66026 w 138797"/>
                <a:gd name="connsiteY17" fmla="*/ 58196 h 262565"/>
                <a:gd name="connsiteX18" fmla="*/ 83925 w 138797"/>
                <a:gd name="connsiteY18" fmla="*/ 9375 h 262565"/>
                <a:gd name="connsiteX19" fmla="*/ 67843 w 138797"/>
                <a:gd name="connsiteY19" fmla="*/ 49247 h 262565"/>
                <a:gd name="connsiteX20" fmla="*/ 69792 w 138797"/>
                <a:gd name="connsiteY20" fmla="*/ 79727 h 262565"/>
                <a:gd name="connsiteX21" fmla="*/ 66159 w 138797"/>
                <a:gd name="connsiteY21" fmla="*/ 210995 h 26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797" h="262565">
                  <a:moveTo>
                    <a:pt x="66115" y="211039"/>
                  </a:moveTo>
                  <a:lnTo>
                    <a:pt x="79406" y="56025"/>
                  </a:lnTo>
                  <a:cubicBezTo>
                    <a:pt x="90968" y="57886"/>
                    <a:pt x="81089" y="76803"/>
                    <a:pt x="94734" y="78531"/>
                  </a:cubicBezTo>
                  <a:cubicBezTo>
                    <a:pt x="100981" y="79284"/>
                    <a:pt x="108911" y="78442"/>
                    <a:pt x="114759" y="75872"/>
                  </a:cubicBezTo>
                  <a:cubicBezTo>
                    <a:pt x="126233" y="70778"/>
                    <a:pt x="123486" y="53810"/>
                    <a:pt x="136954" y="56025"/>
                  </a:cubicBezTo>
                  <a:cubicBezTo>
                    <a:pt x="143378" y="130276"/>
                    <a:pt x="134695" y="97802"/>
                    <a:pt x="83836" y="86992"/>
                  </a:cubicBezTo>
                  <a:cubicBezTo>
                    <a:pt x="79627" y="91423"/>
                    <a:pt x="73248" y="196464"/>
                    <a:pt x="74842" y="208957"/>
                  </a:cubicBezTo>
                  <a:cubicBezTo>
                    <a:pt x="77944" y="233545"/>
                    <a:pt x="102443" y="240146"/>
                    <a:pt x="66292" y="262474"/>
                  </a:cubicBezTo>
                  <a:cubicBezTo>
                    <a:pt x="58894" y="264335"/>
                    <a:pt x="39401" y="237354"/>
                    <a:pt x="39356" y="231064"/>
                  </a:cubicBezTo>
                  <a:cubicBezTo>
                    <a:pt x="39356" y="227298"/>
                    <a:pt x="48084" y="228317"/>
                    <a:pt x="50565" y="224551"/>
                  </a:cubicBezTo>
                  <a:cubicBezTo>
                    <a:pt x="58229" y="212855"/>
                    <a:pt x="49811" y="115080"/>
                    <a:pt x="57210" y="91423"/>
                  </a:cubicBezTo>
                  <a:cubicBezTo>
                    <a:pt x="34705" y="85619"/>
                    <a:pt x="23895" y="102543"/>
                    <a:pt x="4092" y="104758"/>
                  </a:cubicBezTo>
                  <a:cubicBezTo>
                    <a:pt x="-2687" y="78797"/>
                    <a:pt x="-4415" y="33608"/>
                    <a:pt x="26198" y="71531"/>
                  </a:cubicBezTo>
                  <a:lnTo>
                    <a:pt x="16364" y="73657"/>
                  </a:lnTo>
                  <a:lnTo>
                    <a:pt x="12996" y="86992"/>
                  </a:lnTo>
                  <a:cubicBezTo>
                    <a:pt x="29831" y="73347"/>
                    <a:pt x="42723" y="81277"/>
                    <a:pt x="61640" y="82518"/>
                  </a:cubicBezTo>
                  <a:lnTo>
                    <a:pt x="48394" y="64886"/>
                  </a:lnTo>
                  <a:lnTo>
                    <a:pt x="66026" y="58196"/>
                  </a:lnTo>
                  <a:cubicBezTo>
                    <a:pt x="25711" y="34184"/>
                    <a:pt x="52558" y="-22213"/>
                    <a:pt x="83925" y="9375"/>
                  </a:cubicBezTo>
                  <a:cubicBezTo>
                    <a:pt x="104126" y="29709"/>
                    <a:pt x="70058" y="42336"/>
                    <a:pt x="67843" y="49247"/>
                  </a:cubicBezTo>
                  <a:cubicBezTo>
                    <a:pt x="66647" y="53013"/>
                    <a:pt x="70412" y="72284"/>
                    <a:pt x="69792" y="79727"/>
                  </a:cubicBezTo>
                  <a:cubicBezTo>
                    <a:pt x="66026" y="123276"/>
                    <a:pt x="55704" y="167623"/>
                    <a:pt x="66159" y="21099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0C5D3F7-13B3-D27B-FB9B-DB90E21FE661}"/>
                </a:ext>
              </a:extLst>
            </p:cNvPr>
            <p:cNvSpPr/>
            <p:nvPr/>
          </p:nvSpPr>
          <p:spPr>
            <a:xfrm>
              <a:off x="-8536049" y="3865510"/>
              <a:ext cx="119892" cy="92946"/>
            </a:xfrm>
            <a:custGeom>
              <a:avLst/>
              <a:gdLst>
                <a:gd name="connsiteX0" fmla="*/ 119893 w 119892"/>
                <a:gd name="connsiteY0" fmla="*/ 92902 h 92946"/>
                <a:gd name="connsiteX1" fmla="*/ 11308 w 119892"/>
                <a:gd name="connsiteY1" fmla="*/ 88516 h 92946"/>
                <a:gd name="connsiteX2" fmla="*/ 321 w 119892"/>
                <a:gd name="connsiteY2" fmla="*/ 81915 h 92946"/>
                <a:gd name="connsiteX3" fmla="*/ 64515 w 119892"/>
                <a:gd name="connsiteY3" fmla="*/ 0 h 92946"/>
                <a:gd name="connsiteX4" fmla="*/ 119893 w 119892"/>
                <a:gd name="connsiteY4" fmla="*/ 92946 h 92946"/>
                <a:gd name="connsiteX5" fmla="*/ 18042 w 119892"/>
                <a:gd name="connsiteY5" fmla="*/ 79655 h 92946"/>
                <a:gd name="connsiteX6" fmla="*/ 102216 w 119892"/>
                <a:gd name="connsiteY6" fmla="*/ 79655 h 92946"/>
                <a:gd name="connsiteX7" fmla="*/ 67793 w 119892"/>
                <a:gd name="connsiteY7" fmla="*/ 23391 h 92946"/>
                <a:gd name="connsiteX8" fmla="*/ 60173 w 119892"/>
                <a:gd name="connsiteY8" fmla="*/ 17588 h 92946"/>
                <a:gd name="connsiteX9" fmla="*/ 18042 w 119892"/>
                <a:gd name="connsiteY9" fmla="*/ 79655 h 9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92" h="92946">
                  <a:moveTo>
                    <a:pt x="119893" y="92902"/>
                  </a:moveTo>
                  <a:cubicBezTo>
                    <a:pt x="84406" y="83997"/>
                    <a:pt x="47370" y="91130"/>
                    <a:pt x="11308" y="88516"/>
                  </a:cubicBezTo>
                  <a:cubicBezTo>
                    <a:pt x="4707" y="88029"/>
                    <a:pt x="-1496" y="91971"/>
                    <a:pt x="321" y="81915"/>
                  </a:cubicBezTo>
                  <a:lnTo>
                    <a:pt x="64515" y="0"/>
                  </a:lnTo>
                  <a:lnTo>
                    <a:pt x="119893" y="92946"/>
                  </a:lnTo>
                  <a:close/>
                  <a:moveTo>
                    <a:pt x="18042" y="79655"/>
                  </a:moveTo>
                  <a:lnTo>
                    <a:pt x="102216" y="79655"/>
                  </a:lnTo>
                  <a:cubicBezTo>
                    <a:pt x="88482" y="62511"/>
                    <a:pt x="79843" y="41467"/>
                    <a:pt x="67793" y="23391"/>
                  </a:cubicBezTo>
                  <a:cubicBezTo>
                    <a:pt x="65711" y="20290"/>
                    <a:pt x="69122" y="15727"/>
                    <a:pt x="60173" y="17588"/>
                  </a:cubicBezTo>
                  <a:lnTo>
                    <a:pt x="18042" y="796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9AFF77F-350D-80A2-39D2-E91B950C5338}"/>
                </a:ext>
              </a:extLst>
            </p:cNvPr>
            <p:cNvSpPr/>
            <p:nvPr/>
          </p:nvSpPr>
          <p:spPr>
            <a:xfrm>
              <a:off x="-8265484" y="3900864"/>
              <a:ext cx="48732" cy="58577"/>
            </a:xfrm>
            <a:custGeom>
              <a:avLst/>
              <a:gdLst>
                <a:gd name="connsiteX0" fmla="*/ 22151 w 48732"/>
                <a:gd name="connsiteY0" fmla="*/ 48733 h 58577"/>
                <a:gd name="connsiteX1" fmla="*/ 0 w 48732"/>
                <a:gd name="connsiteY1" fmla="*/ 55378 h 58577"/>
                <a:gd name="connsiteX2" fmla="*/ 48733 w 48732"/>
                <a:gd name="connsiteY2" fmla="*/ 0 h 58577"/>
                <a:gd name="connsiteX3" fmla="*/ 22151 w 48732"/>
                <a:gd name="connsiteY3" fmla="*/ 48733 h 5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32" h="58577">
                  <a:moveTo>
                    <a:pt x="22151" y="48733"/>
                  </a:moveTo>
                  <a:cubicBezTo>
                    <a:pt x="16392" y="57504"/>
                    <a:pt x="11297" y="62068"/>
                    <a:pt x="0" y="55378"/>
                  </a:cubicBezTo>
                  <a:cubicBezTo>
                    <a:pt x="16259" y="38366"/>
                    <a:pt x="31410" y="15683"/>
                    <a:pt x="48733" y="0"/>
                  </a:cubicBezTo>
                  <a:cubicBezTo>
                    <a:pt x="42353" y="20335"/>
                    <a:pt x="34024" y="30701"/>
                    <a:pt x="22151" y="487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9244BC4-9C3A-ED16-1492-CFD67C9FCDDD}"/>
                </a:ext>
              </a:extLst>
            </p:cNvPr>
            <p:cNvSpPr/>
            <p:nvPr/>
          </p:nvSpPr>
          <p:spPr>
            <a:xfrm>
              <a:off x="-8246333" y="3874327"/>
              <a:ext cx="100465" cy="85284"/>
            </a:xfrm>
            <a:custGeom>
              <a:avLst/>
              <a:gdLst>
                <a:gd name="connsiteX0" fmla="*/ 29581 w 100465"/>
                <a:gd name="connsiteY0" fmla="*/ 26537 h 85284"/>
                <a:gd name="connsiteX1" fmla="*/ 44954 w 100465"/>
                <a:gd name="connsiteY1" fmla="*/ 0 h 85284"/>
                <a:gd name="connsiteX2" fmla="*/ 100465 w 100465"/>
                <a:gd name="connsiteY2" fmla="*/ 84086 h 85284"/>
                <a:gd name="connsiteX3" fmla="*/ 9557 w 100465"/>
                <a:gd name="connsiteY3" fmla="*/ 84130 h 85284"/>
                <a:gd name="connsiteX4" fmla="*/ 3000 w 100465"/>
                <a:gd name="connsiteY4" fmla="*/ 75270 h 85284"/>
                <a:gd name="connsiteX5" fmla="*/ 78314 w 100465"/>
                <a:gd name="connsiteY5" fmla="*/ 75270 h 85284"/>
                <a:gd name="connsiteX6" fmla="*/ 49650 w 100465"/>
                <a:gd name="connsiteY6" fmla="*/ 17499 h 85284"/>
                <a:gd name="connsiteX7" fmla="*/ 29581 w 100465"/>
                <a:gd name="connsiteY7" fmla="*/ 26537 h 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65" h="85284">
                  <a:moveTo>
                    <a:pt x="29581" y="26537"/>
                  </a:moveTo>
                  <a:cubicBezTo>
                    <a:pt x="32284" y="17854"/>
                    <a:pt x="27056" y="1949"/>
                    <a:pt x="44954" y="0"/>
                  </a:cubicBezTo>
                  <a:lnTo>
                    <a:pt x="100465" y="84086"/>
                  </a:lnTo>
                  <a:cubicBezTo>
                    <a:pt x="71757" y="81560"/>
                    <a:pt x="37512" y="87719"/>
                    <a:pt x="9557" y="84130"/>
                  </a:cubicBezTo>
                  <a:cubicBezTo>
                    <a:pt x="3044" y="83288"/>
                    <a:pt x="-4221" y="80674"/>
                    <a:pt x="3000" y="75270"/>
                  </a:cubicBezTo>
                  <a:lnTo>
                    <a:pt x="78314" y="75270"/>
                  </a:lnTo>
                  <a:cubicBezTo>
                    <a:pt x="78314" y="75270"/>
                    <a:pt x="49650" y="17499"/>
                    <a:pt x="49650" y="17499"/>
                  </a:cubicBezTo>
                  <a:cubicBezTo>
                    <a:pt x="45486" y="10145"/>
                    <a:pt x="33745" y="22771"/>
                    <a:pt x="29581" y="2653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EB3636E-83DE-6347-E048-4ECE6CE53AA0}"/>
                </a:ext>
              </a:extLst>
            </p:cNvPr>
            <p:cNvSpPr/>
            <p:nvPr/>
          </p:nvSpPr>
          <p:spPr>
            <a:xfrm>
              <a:off x="-5361390" y="4932782"/>
              <a:ext cx="85835" cy="92991"/>
            </a:xfrm>
            <a:custGeom>
              <a:avLst/>
              <a:gdLst>
                <a:gd name="connsiteX0" fmla="*/ 27523 w 85835"/>
                <a:gd name="connsiteY0" fmla="*/ 1167 h 92991"/>
                <a:gd name="connsiteX1" fmla="*/ 61946 w 85835"/>
                <a:gd name="connsiteY1" fmla="*/ 84456 h 92991"/>
                <a:gd name="connsiteX2" fmla="*/ 27523 w 85835"/>
                <a:gd name="connsiteY2" fmla="*/ 1167 h 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35" h="92991">
                  <a:moveTo>
                    <a:pt x="27523" y="1167"/>
                  </a:moveTo>
                  <a:cubicBezTo>
                    <a:pt x="74085" y="-8978"/>
                    <a:pt x="112495" y="49368"/>
                    <a:pt x="61946" y="84456"/>
                  </a:cubicBezTo>
                  <a:cubicBezTo>
                    <a:pt x="4663" y="124239"/>
                    <a:pt x="-25462" y="12686"/>
                    <a:pt x="27523" y="116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5941357"/>
            <a:ext cx="12200257" cy="916644"/>
          </a:xfrm>
          <a:prstGeom prst="rect">
            <a:avLst/>
          </a:prstGeom>
          <a:gradFill flip="none" rotWithShape="1">
            <a:gsLst>
              <a:gs pos="0">
                <a:srgbClr val="A8A4F7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FF113E05-31D4-9E21-F3F1-29D3B5529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880B82-9358-1D3B-CE00-5B97E3BA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30266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383735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2601FE-0EB6-E94B-1BD5-E13E5D658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6D561DA9-6799-0C10-8A88-5AB054DFC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C51011-248D-19E1-3F64-2153EDA8B492}"/>
              </a:ext>
            </a:extLst>
          </p:cNvPr>
          <p:cNvSpPr/>
          <p:nvPr userDrawn="1"/>
        </p:nvSpPr>
        <p:spPr>
          <a:xfrm>
            <a:off x="7025995" y="632427"/>
            <a:ext cx="4848160" cy="4848155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2231111-0CEA-C8CF-863E-4B95916484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8646"/>
          <a:stretch>
            <a:fillRect/>
          </a:stretch>
        </p:blipFill>
        <p:spPr>
          <a:xfrm>
            <a:off x="5733143" y="2438401"/>
            <a:ext cx="6458857" cy="3674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3C0A49-DF87-1DFB-50E1-67A555C8236E}"/>
              </a:ext>
            </a:extLst>
          </p:cNvPr>
          <p:cNvSpPr/>
          <p:nvPr userDrawn="1"/>
        </p:nvSpPr>
        <p:spPr>
          <a:xfrm>
            <a:off x="10846918" y="4884940"/>
            <a:ext cx="45719" cy="1189629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6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25193BE-C446-2905-A4C7-BF9144E096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7429" y="4144664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840A899-9EAA-367B-15C9-384792C47D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29" y="4705222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D6C7F6-2440-735B-E32B-C0FE69961D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429" y="1281895"/>
            <a:ext cx="5710270" cy="2031325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44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“Quote copy, resize textbox </a:t>
            </a:r>
            <a:r>
              <a:rPr lang="en-US" err="1"/>
              <a:t>recolour</a:t>
            </a:r>
            <a:r>
              <a:rPr lang="en-US"/>
              <a:t> text as required”.</a:t>
            </a:r>
            <a:endParaRPr lang="en-GB"/>
          </a:p>
        </p:txBody>
      </p: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C2D5E0B-E1F7-C8D3-46A2-2191A211D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7156997" y="454142"/>
            <a:ext cx="4017783" cy="4017780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14DEF6B-58B0-E4CC-D7B0-4C257F2BB5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2398" y="2261727"/>
            <a:ext cx="7399602" cy="3845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0D7D3-6E57-304B-BA16-F0F0B9B2922B}"/>
              </a:ext>
            </a:extLst>
          </p:cNvPr>
          <p:cNvSpPr/>
          <p:nvPr userDrawn="1"/>
        </p:nvSpPr>
        <p:spPr>
          <a:xfrm>
            <a:off x="10154766" y="4855369"/>
            <a:ext cx="45719" cy="1181100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C1D037-4955-C55E-98E6-289523D6B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Light Im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3"/>
            <a:ext cx="12192004" cy="6858012"/>
          </a:xfrm>
          <a:prstGeom prst="rect">
            <a:avLst/>
          </a:prstGeom>
          <a:gradFill flip="none" rotWithShape="1">
            <a:gsLst>
              <a:gs pos="0">
                <a:srgbClr val="319AF0"/>
              </a:gs>
              <a:gs pos="4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DDC60B7-E753-52DF-078B-3DC551E105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7429" y="4144664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Forename Surname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B56A7A-43A7-EBC8-E591-5A304D5916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29" y="4705222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8C0EE5-7595-B97C-61F7-F69AAADB86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429" y="1281895"/>
            <a:ext cx="5710270" cy="2031325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44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“Quote copy, resize textbox </a:t>
            </a:r>
            <a:r>
              <a:rPr lang="en-US" err="1"/>
              <a:t>recolour</a:t>
            </a:r>
            <a:r>
              <a:rPr lang="en-US"/>
              <a:t> text as required”.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0" y="5789005"/>
            <a:ext cx="12192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1DE45C81-7336-CB1E-880C-E685A6192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9F7DC82-1539-5C83-A00D-C7A78C58D9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7107"/>
          <a:stretch>
            <a:fillRect/>
          </a:stretch>
        </p:blipFill>
        <p:spPr>
          <a:xfrm>
            <a:off x="5157531" y="1384312"/>
            <a:ext cx="7034469" cy="4410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059AC4-180E-8D64-1BF6-CFA89B65BDA6}"/>
              </a:ext>
            </a:extLst>
          </p:cNvPr>
          <p:cNvSpPr/>
          <p:nvPr userDrawn="1"/>
        </p:nvSpPr>
        <p:spPr>
          <a:xfrm>
            <a:off x="11313641" y="4329122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092396-9397-5B30-9E32-C7619C28FD7E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186241-F95C-EA6F-D22F-9E5148CE4C9F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012EA2-D35F-B624-0A55-7179CB0AB533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CAFACA-BCE0-5A96-AF89-EF244836FF28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82197-E082-3EE0-0E57-EE8409BBD84B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547C60-309F-0B82-4081-6AC6459D2CB1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072D67-7A0E-9E37-0624-99A8CCF7261C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A57FCD-9C69-BB76-4026-1B546C1622BE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9CB82A-3DD9-D247-0E75-206F7266CD0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40359C-CD3B-D4C7-9382-4C9397F308A6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FAFC9E-138C-8D23-D47E-77C35BBEF71E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FE47CE-2951-EA7C-620F-8E0D9DD9A36E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6DEE07-BBBC-4604-FFBC-5AE8B3DA904A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0120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/ 1x Tablet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628775"/>
            <a:ext cx="3204000" cy="45005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D172ACE-2E60-6F2C-1A9C-4E5C5AF68040}"/>
              </a:ext>
            </a:extLst>
          </p:cNvPr>
          <p:cNvSpPr/>
          <p:nvPr userDrawn="1"/>
        </p:nvSpPr>
        <p:spPr>
          <a:xfrm>
            <a:off x="4695563" y="1681560"/>
            <a:ext cx="6148800" cy="3769200"/>
          </a:xfrm>
          <a:prstGeom prst="round2SameRect">
            <a:avLst>
              <a:gd name="adj1" fmla="val 2349"/>
              <a:gd name="adj2" fmla="val 2296"/>
            </a:avLst>
          </a:pr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84E42A62-9E1F-CC49-FB5E-025015C686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47376" y="1814760"/>
            <a:ext cx="5846400" cy="3502800"/>
          </a:xfrm>
          <a:solidFill>
            <a:schemeClr val="bg1">
              <a:lumMod val="95000"/>
            </a:schemeClr>
          </a:solidFill>
          <a:ln w="12700">
            <a:noFill/>
          </a:ln>
        </p:spPr>
        <p:txBody>
          <a:bodyPr tIns="108000" anchor="t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</a:t>
            </a:r>
            <a:r>
              <a:rPr lang="en-GB"/>
              <a:t>screenshot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1C38AC-CD97-620E-BBBB-1C3357E80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44ADFBB-813A-38E2-A0B7-DAE6395D2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8281986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48DC16-7B6E-DD1E-EA3A-900688FA3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549F22-CD41-E941-9B22-408034A5CC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06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5076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8B4328-59C1-D6A0-2D23-526CB791C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7438" y="1808163"/>
            <a:ext cx="5076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855DA-A23C-825A-7D21-ADF665E45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B9B4CD3-6809-D145-D9EC-888269F6D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6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9289D7-5C2E-68CE-3B90-A9A8960FA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151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D0FAD3-7EC1-A4AF-FA1D-58AD12548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9438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DD6C7D-351F-A018-9B20-29C93871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DC90CBB-7343-3A30-72B5-FD7E525D4B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5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Icon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505193"/>
            <a:ext cx="3204000" cy="10795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1114B1E-A563-1101-CB97-0755E7E6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2505194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99FA75D-803B-3E4B-7183-E3994966E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2505194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56E8744-4447-9B41-C4EF-92000E220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672130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D22F55-B345-13EA-70B9-B62C67DD2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5776" y="4672131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876B04D-418A-408D-4B86-1F152EA3B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40687" y="4672131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0863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D8935F0-FF95-E453-E9F6-68893F7A50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95776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222353BC-D3DC-BA3E-0558-E3C87FF2BDC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40687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470F1949-6467-FE3B-E626-1F303399B97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0863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ED0BCDCE-72FA-F3E6-C968-84566E1BEF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95776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5AC45EB-6812-379E-D631-F1DE406383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40687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A6FB466-17DF-825B-8CFE-D36B7DFFAAC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BA31540-DD60-C1FE-84D9-AB3B913DE2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240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7A08AD4-EF40-3EEE-D086-FAFE12BF857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39099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88A00D0-DFE0-4018-7DEA-DB963BB6335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0864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Four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5021A18-46DC-3008-76D5-10DA7AF4F84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01240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Five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9000ADE-09E6-91EC-6A61-155867714C5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39099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Six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7E4090-0A68-95BC-413D-564D2923E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1AED96E-46E4-CD2B-3ED0-28B605C656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5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ogram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5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826685-2A04-0F68-4915-A118119AB3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3381" y="3435900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64A5E75-1C3A-DC3D-81BD-E0B3A49647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01608" y="1816649"/>
            <a:ext cx="930792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371896C-3F0D-4AC8-A11F-BDE72D7513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01240" y="3437244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113F9B6D-211A-B9B6-4248-1FACCD47C1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9099" y="1816892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319EC4E-4AC2-69F0-186B-251CEA53F4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39099" y="3437487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2482E55-CD47-6253-53E5-42929A12AC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8A5A533-705A-55BF-9640-A52E87924F4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240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B81F170-703F-7395-84C2-03E6D079658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39099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E115AD-CAEA-CB47-D3AE-BD85047F4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30B6B63-A87A-65C5-220D-DE1D942B86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0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ogram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826685-2A04-0F68-4915-A118119AB3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4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64A5E75-1C3A-DC3D-81BD-E0B3A49647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59518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371896C-3F0D-4AC8-A11F-BDE72D7513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59151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113F9B6D-211A-B9B6-4248-1FACCD47C1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805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319EC4E-4AC2-69F0-186B-251CEA53F4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67438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B2667B7A-D629-4091-56C6-D363D67E793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76091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 err="1"/>
              <a:t>toinsert</a:t>
            </a:r>
            <a:r>
              <a:rPr lang="en-GB"/>
              <a:t>  pictogram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A6B12B2-861A-5081-56F5-2053A76727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5724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69E0A6E-F6FC-97AD-7624-C07FE47220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8EA8597-2A4A-0CD6-F43E-581D734CDC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64873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8A568C4-ADFE-5A6C-2391-882D49319A8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67438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7AAA7D2-9EA7-4887-CE73-9A4FFE173C8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982703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Four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51D25A-23BE-34E6-EF94-721255C40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2B14340-2DA3-B737-1832-937ED9BB9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77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03F0106-157C-427D-4EE3-058FF2156B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3202379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C657CC3-F918-1A6E-4F80-19CFDA23FC1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95775" y="1815304"/>
            <a:ext cx="3202379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8D0A983E-8A75-5B03-E6D8-3B461E3D79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0688" y="1815304"/>
            <a:ext cx="3204000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DA8D027-1671-C417-E0C3-5993F02B96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0863" y="1720850"/>
            <a:ext cx="3202897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D7185C1-17ED-4DDA-8D74-3D9B371C3A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95560" y="1720850"/>
            <a:ext cx="3202898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0373E0-93FA-5E07-BE29-2A7CDEAB21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40168" y="1720850"/>
            <a:ext cx="3204519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531B205-D3A4-EA26-3CFE-0FB948EE289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50863" y="3614886"/>
            <a:ext cx="3202379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5CD19475-61C5-E508-86C6-A6A43C37FD7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295529" y="3614886"/>
            <a:ext cx="3202379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A0A616-B625-CB56-07F5-2868451F4A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040688" y="3614886"/>
            <a:ext cx="3204000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EB70D0-95D2-1CD3-C00A-6AEA6A65B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AC1C24D-C6DE-E9FF-23DB-B1C6E93BF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5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30266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383735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05B2A3-B6B7-117A-5889-B504D7FE3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4E05EB-39EB-C8AC-291B-8D7B7FA8417F}"/>
              </a:ext>
            </a:extLst>
          </p:cNvPr>
          <p:cNvGrpSpPr/>
          <p:nvPr userDrawn="1"/>
        </p:nvGrpSpPr>
        <p:grpSpPr>
          <a:xfrm>
            <a:off x="6615237" y="610184"/>
            <a:ext cx="5576763" cy="5502836"/>
            <a:chOff x="6615237" y="610184"/>
            <a:chExt cx="5576763" cy="5502836"/>
          </a:xfrm>
        </p:grpSpPr>
        <p:pic>
          <p:nvPicPr>
            <p:cNvPr id="10" name="Picture 9" descr="A building with a clock tower and a tower">
              <a:extLst>
                <a:ext uri="{FF2B5EF4-FFF2-40B4-BE49-F238E27FC236}">
                  <a16:creationId xmlns:a16="http://schemas.microsoft.com/office/drawing/2014/main" id="{93FBA6BD-F4B9-B511-32D1-484B19F08C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F26E0C-CB39-B6EC-9475-94DB04718BD2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635D3-0ADD-E11F-A8E6-5577AAB42F2F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4275D533-EE64-D6BD-756A-7D115C4EC0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mage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03F0106-157C-427D-4EE3-058FF2156B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C657CC3-F918-1A6E-4F80-19CFDA23FC1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59518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8D0A983E-8A75-5B03-E6D8-3B461E3D79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805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73CB5704-B72F-A122-22D9-327C2FC3043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976091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DA8D027-1671-C417-E0C3-5993F02B96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0864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D7185C1-17ED-4DDA-8D74-3D9B371C3A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59151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0373E0-93FA-5E07-BE29-2A7CDEAB21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7438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6AEE30E-3916-27B5-D72D-39A00D8F21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75724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531B205-D3A4-EA26-3CFE-0FB948EE289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50863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5CD19475-61C5-E508-86C6-A6A43C37FD7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359272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A0A616-B625-CB56-07F5-2868451F4A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67681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E764C5-EE0F-D481-485B-3B14A6A1CFC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76091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BE1F34-9337-EFE6-9F8F-575DC7013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1E221A0-6888-9A34-E76A-5CAFC3BF94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22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Text /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87C50-765E-22DF-416A-179E0271B93F}"/>
              </a:ext>
            </a:extLst>
          </p:cNvPr>
          <p:cNvSpPr/>
          <p:nvPr userDrawn="1"/>
        </p:nvSpPr>
        <p:spPr>
          <a:xfrm>
            <a:off x="0" y="0"/>
            <a:ext cx="4151312" cy="6858000"/>
          </a:xfrm>
          <a:prstGeom prst="rect">
            <a:avLst/>
          </a:prstGeom>
          <a:solidFill>
            <a:srgbClr val="F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11511" cy="251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Header avenir demi 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808163"/>
            <a:ext cx="3211510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951116A-40CB-A706-A107-C78DBAFDEBFE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690801" y="1089025"/>
            <a:ext cx="6950338" cy="3060700"/>
          </a:xfrm>
        </p:spPr>
        <p:txBody>
          <a:bodyPr tIns="108000"/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</a:t>
            </a:r>
            <a:r>
              <a:rPr lang="en-US" noProof="0"/>
              <a:t>center</a:t>
            </a:r>
            <a:r>
              <a:rPr lang="en-US"/>
              <a:t> icon to insert image </a:t>
            </a:r>
            <a:r>
              <a:rPr lang="en-GB"/>
              <a:t>graph or chart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84DA8BB-5F30-09B1-E985-2D8FA21B4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0801" y="368828"/>
            <a:ext cx="695033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14pt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F72A8DE-339E-2B3D-4C89-58C8CE53CF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451378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BFDD91C-6446-AD48-CAEB-841DC1DC22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7311" y="451378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D20601E-40F2-1DF1-38B7-5101DBF332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2400" y="505353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2C29969-1AD3-6659-3B8D-11793A66C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77311" y="505353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E05C111-C082-6BD5-9282-C948E296F5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2400" y="5593818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DDB6F98-8929-B811-A75E-1DD45E444D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311" y="5593818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7E10D3D-78C1-159D-49BD-1BA9282FF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0801" y="4508500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567B3CC-1D2F-CE11-EA32-4B536ECE6A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90801" y="5053475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6CC62FF-967D-8D07-7260-6A7CC23BDA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0801" y="5598450"/>
            <a:ext cx="216000" cy="2160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BBB55B3-8B4B-6BEB-5E3E-351B0DAE18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1400" y="4508500"/>
            <a:ext cx="216000" cy="216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D1ADDA9-29A1-D4A5-6AF6-10D1ED61F6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1400" y="5053475"/>
            <a:ext cx="216000" cy="216000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1FE7497-FADD-489E-4379-2F4CA8C33F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1400" y="5598450"/>
            <a:ext cx="216000" cy="216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4E6F39-FC5E-E1F8-B95D-60139EBE3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5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2 Text /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87C50-765E-22DF-416A-179E0271B93F}"/>
              </a:ext>
            </a:extLst>
          </p:cNvPr>
          <p:cNvSpPr/>
          <p:nvPr userDrawn="1"/>
        </p:nvSpPr>
        <p:spPr>
          <a:xfrm>
            <a:off x="0" y="0"/>
            <a:ext cx="4151312" cy="6858000"/>
          </a:xfrm>
          <a:prstGeom prst="rect">
            <a:avLst/>
          </a:prstGeom>
          <a:solidFill>
            <a:srgbClr val="F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11511" cy="251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Header avenir demi 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808163"/>
            <a:ext cx="3211510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9472D5-C441-6F5D-D2E3-A164C76C3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D44A2F-4BE8-9DD8-52D0-BA0DF52E4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908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F2281F4-FA57-5224-4AF3-A85A31647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892727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2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C0CF5BD5-43D6-8892-D24F-0A7DA24ACA2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0864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7FF1E822-548F-A0BB-38E0-B3B08DDB93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383375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52F1E472-9FEE-7CC2-DE77-AED740E9C32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215886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EC2747BF-9E99-0122-F0D4-916E72C5B7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48397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6436DE17-0897-84C6-E52C-3F3A0F4D4D3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0908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7D1768C7-93BC-B429-C5F6-7A1EC57745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3419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CF0FCFC-DABB-DC1F-F3CA-8BE5EF79CF9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0864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2BDAC06C-0488-22B2-FD02-4F088D96FB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383375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63E5CD8-2509-71DE-BF27-D04732B23B3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215886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46F50851-C386-DB21-D12E-9AE31F29DA9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48397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BB8A217F-7760-8628-4803-A10CC5CF80C4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0908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0A31C52-9AD0-6237-B0DE-87E2AC5D281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13419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BE352F3-E27D-FCB1-77C8-729B6BD9C0B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50864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21FA9B85-CDE4-1E44-13E8-9263ED5FB1A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83375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5ED30DDC-1B46-B5CE-72E7-F91BEFF9E65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215886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5D7F3CC7-4A9B-CD07-850E-24B4BAE12CE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48397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218EB5DA-ACC9-5DFB-F871-E15B50BA1FA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880908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5BD1A728-3704-3890-07CA-9B89BB93A86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713419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</p:spTree>
    <p:extLst>
      <p:ext uri="{BB962C8B-B14F-4D97-AF65-F5344CB8AC3E}">
        <p14:creationId xmlns:p14="http://schemas.microsoft.com/office/powerpoint/2010/main" val="33156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-20411" y="5590774"/>
            <a:ext cx="12212412" cy="12672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0AD32AB-35C4-0834-55BC-E0825C41C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1589487-7240-699A-E15F-ADB2B89FF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9FEA33-84F8-F19C-9709-37ADF2A19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46A4-B868-0D53-9AF5-88F61B09C284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12E4C23-2F3A-8753-E7A6-87E3167FA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8" name="Picture 7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E94D3830-4D19-A327-CFA6-984765CC5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9" name="Picture 8" descr="A pixel art of a building&#10;&#10;AI-generated content may be incorrect.">
            <a:extLst>
              <a:ext uri="{FF2B5EF4-FFF2-40B4-BE49-F238E27FC236}">
                <a16:creationId xmlns:a16="http://schemas.microsoft.com/office/drawing/2014/main" id="{06197063-9DAE-43F2-0A16-F8D4DE8CC8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8000"/>
          </a:blip>
          <a:srcRect l="4594" r="3114" b="12787"/>
          <a:stretch>
            <a:fillRect/>
          </a:stretch>
        </p:blipFill>
        <p:spPr>
          <a:xfrm>
            <a:off x="0" y="1573252"/>
            <a:ext cx="12192000" cy="4015083"/>
          </a:xfrm>
          <a:prstGeom prst="rect">
            <a:avLst/>
          </a:prstGeom>
          <a:ln w="5450" cap="flat">
            <a:noFill/>
            <a:prstDash val="solid"/>
            <a:miter/>
          </a:ln>
        </p:spPr>
      </p:pic>
      <p:sp>
        <p:nvSpPr>
          <p:cNvPr id="39" name="Rectangle 38"/>
          <p:cNvSpPr/>
          <p:nvPr userDrawn="1"/>
        </p:nvSpPr>
        <p:spPr>
          <a:xfrm>
            <a:off x="3911601" y="1176871"/>
            <a:ext cx="4368800" cy="4368796"/>
          </a:xfrm>
          <a:prstGeom prst="rect">
            <a:avLst/>
          </a:prstGeom>
          <a:blipFill dpi="0" rotWithShape="1">
            <a:blip r:embed="rId7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62EF8C-BFE6-4074-DD9F-9FB2D3ABF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93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40000">
                <a:schemeClr val="accent2">
                  <a:shade val="67500"/>
                  <a:satMod val="115000"/>
                </a:schemeClr>
              </a:gs>
              <a:gs pos="64000">
                <a:srgbClr val="A464D7"/>
              </a:gs>
              <a:gs pos="94000">
                <a:srgbClr val="5C95E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-20411" y="5590774"/>
            <a:ext cx="12212412" cy="1267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B20B91-9460-1FAD-CA27-5C0FAB0F7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5" name="Picture 4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390EDD34-D3D7-2598-B626-A66D04762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4" name="Picture 3" descr="A pixel art of a building&#10;&#10;AI-generated content may be incorrect.">
            <a:extLst>
              <a:ext uri="{FF2B5EF4-FFF2-40B4-BE49-F238E27FC236}">
                <a16:creationId xmlns:a16="http://schemas.microsoft.com/office/drawing/2014/main" id="{751250B2-FD08-5FF0-453B-801D6DBE09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8000"/>
          </a:blip>
          <a:srcRect l="4594" r="3114" b="12787"/>
          <a:stretch>
            <a:fillRect/>
          </a:stretch>
        </p:blipFill>
        <p:spPr>
          <a:xfrm>
            <a:off x="1348229" y="2469399"/>
            <a:ext cx="9495542" cy="3127083"/>
          </a:xfrm>
          <a:prstGeom prst="rect">
            <a:avLst/>
          </a:prstGeom>
          <a:ln w="4241" cap="flat">
            <a:noFill/>
            <a:prstDash val="solid"/>
            <a:miter/>
          </a:ln>
        </p:spPr>
      </p:pic>
      <p:sp>
        <p:nvSpPr>
          <p:cNvPr id="39" name="Rectangle 38"/>
          <p:cNvSpPr/>
          <p:nvPr userDrawn="1"/>
        </p:nvSpPr>
        <p:spPr>
          <a:xfrm>
            <a:off x="3470006" y="735276"/>
            <a:ext cx="5251989" cy="5251985"/>
          </a:xfrm>
          <a:prstGeom prst="rect">
            <a:avLst/>
          </a:prstGeom>
          <a:blipFill dpi="0" rotWithShape="1">
            <a:blip r:embed="rId7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Light Im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5"/>
            <a:ext cx="12192000" cy="685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E31B-C5EC-DE73-4A6D-53B12E6A4179}"/>
              </a:ext>
            </a:extLst>
          </p:cNvPr>
          <p:cNvSpPr/>
          <p:nvPr userDrawn="1"/>
        </p:nvSpPr>
        <p:spPr>
          <a:xfrm>
            <a:off x="1" y="5590774"/>
            <a:ext cx="12192000" cy="1267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9B8D635-E986-701A-53B9-019C836F75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C0C64F1-E17B-8005-79FB-0E3DF1078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7A4D3A1-0577-0998-96EE-1F2DA4BF7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874BF-90BD-BF2D-8A64-EAB0708007C8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CC36C2-6629-A138-56A1-F615BE80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7" name="Picture 6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120C1D0-A644-C320-E8B7-09B7D0B5BD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F79533B-8BA4-FA56-298D-F8C66B9C39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5000"/>
          </a:blip>
          <a:srcRect r="17107"/>
          <a:stretch>
            <a:fillRect/>
          </a:stretch>
        </p:blipFill>
        <p:spPr>
          <a:xfrm>
            <a:off x="5166255" y="1185608"/>
            <a:ext cx="7025745" cy="4405166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B47D5C3-728C-53CF-EE2C-B2D76763E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0B306-6AB3-22C9-75F2-40F724AECBD6}"/>
              </a:ext>
            </a:extLst>
          </p:cNvPr>
          <p:cNvSpPr/>
          <p:nvPr userDrawn="1"/>
        </p:nvSpPr>
        <p:spPr>
          <a:xfrm>
            <a:off x="4134692" y="470585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22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305688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342222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38817" y="282333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38817" y="318867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26770" y="2483630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26770" y="2848966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98465" y="2053781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8465" y="2419117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512" y="230795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512" y="267329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86418" y="17842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986418" y="21495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7E298-C7DA-E3E1-2DEB-6433DA834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5AB5724-B7E9-05C5-892D-F621709AF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4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70933" y="3491347"/>
            <a:ext cx="1168309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7483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7483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69418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69418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689334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9334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4898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4898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1FEDBE2-CB3B-D36F-319B-DB01E091935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2810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49E6598-C12E-0492-1A68-8C6A305B2F2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2810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D65A8-337F-1524-2676-B50D23158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23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Map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3"/>
            <a:ext cx="3204000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C2A50-E23C-B003-E147-B5950F860D19}"/>
              </a:ext>
            </a:extLst>
          </p:cNvPr>
          <p:cNvGrpSpPr/>
          <p:nvPr userDrawn="1"/>
        </p:nvGrpSpPr>
        <p:grpSpPr>
          <a:xfrm>
            <a:off x="3837161" y="866775"/>
            <a:ext cx="7917688" cy="5124452"/>
            <a:chOff x="1857537" y="685800"/>
            <a:chExt cx="8476926" cy="5486400"/>
          </a:xfrm>
          <a:solidFill>
            <a:schemeClr val="bg1">
              <a:lumMod val="95000"/>
            </a:schemeClr>
          </a:solidFill>
        </p:grpSpPr>
        <p:sp>
          <p:nvSpPr>
            <p:cNvPr id="7" name="Fiji">
              <a:extLst>
                <a:ext uri="{FF2B5EF4-FFF2-40B4-BE49-F238E27FC236}">
                  <a16:creationId xmlns:a16="http://schemas.microsoft.com/office/drawing/2014/main" id="{ADE9A2F5-16CD-658A-F581-7DA39F5D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578" y="4972310"/>
              <a:ext cx="66861" cy="54214"/>
            </a:xfrm>
            <a:custGeom>
              <a:avLst/>
              <a:gdLst/>
              <a:ahLst/>
              <a:cxnLst/>
              <a:rect l="l" t="t" r="r" b="b"/>
              <a:pathLst>
                <a:path w="67394" h="54646">
                  <a:moveTo>
                    <a:pt x="21857" y="27323"/>
                  </a:moveTo>
                  <a:lnTo>
                    <a:pt x="21857" y="29145"/>
                  </a:lnTo>
                  <a:lnTo>
                    <a:pt x="27322" y="32788"/>
                  </a:lnTo>
                  <a:lnTo>
                    <a:pt x="32786" y="49182"/>
                  </a:lnTo>
                  <a:lnTo>
                    <a:pt x="29143" y="51003"/>
                  </a:lnTo>
                  <a:lnTo>
                    <a:pt x="20036" y="54646"/>
                  </a:lnTo>
                  <a:lnTo>
                    <a:pt x="0" y="49182"/>
                  </a:lnTo>
                  <a:lnTo>
                    <a:pt x="0" y="34609"/>
                  </a:lnTo>
                  <a:lnTo>
                    <a:pt x="14572" y="29145"/>
                  </a:lnTo>
                  <a:lnTo>
                    <a:pt x="20036" y="29145"/>
                  </a:lnTo>
                  <a:close/>
                  <a:moveTo>
                    <a:pt x="65573" y="0"/>
                  </a:moveTo>
                  <a:lnTo>
                    <a:pt x="67394" y="0"/>
                  </a:lnTo>
                  <a:lnTo>
                    <a:pt x="67394" y="3643"/>
                  </a:lnTo>
                  <a:lnTo>
                    <a:pt x="61930" y="9107"/>
                  </a:lnTo>
                  <a:lnTo>
                    <a:pt x="61930" y="16393"/>
                  </a:lnTo>
                  <a:lnTo>
                    <a:pt x="49179" y="12750"/>
                  </a:lnTo>
                  <a:lnTo>
                    <a:pt x="38251" y="21858"/>
                  </a:lnTo>
                  <a:lnTo>
                    <a:pt x="34608" y="21858"/>
                  </a:lnTo>
                  <a:lnTo>
                    <a:pt x="27322" y="12750"/>
                  </a:lnTo>
                  <a:lnTo>
                    <a:pt x="27322" y="10929"/>
                  </a:lnTo>
                  <a:lnTo>
                    <a:pt x="29143" y="10929"/>
                  </a:lnTo>
                  <a:lnTo>
                    <a:pt x="38251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New Zealand (North Island)">
              <a:extLst>
                <a:ext uri="{FF2B5EF4-FFF2-40B4-BE49-F238E27FC236}">
                  <a16:creationId xmlns:a16="http://schemas.microsoft.com/office/drawing/2014/main" id="{6B7BD686-80F8-DCFC-7D78-15D146C0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962" y="5449375"/>
              <a:ext cx="139145" cy="215041"/>
            </a:xfrm>
            <a:custGeom>
              <a:avLst/>
              <a:gdLst>
                <a:gd name="T0" fmla="*/ 0 w 77"/>
                <a:gd name="T1" fmla="*/ 0 h 119"/>
                <a:gd name="T2" fmla="*/ 4 w 77"/>
                <a:gd name="T3" fmla="*/ 0 h 119"/>
                <a:gd name="T4" fmla="*/ 7 w 77"/>
                <a:gd name="T5" fmla="*/ 7 h 119"/>
                <a:gd name="T6" fmla="*/ 9 w 77"/>
                <a:gd name="T7" fmla="*/ 6 h 119"/>
                <a:gd name="T8" fmla="*/ 21 w 77"/>
                <a:gd name="T9" fmla="*/ 13 h 119"/>
                <a:gd name="T10" fmla="*/ 25 w 77"/>
                <a:gd name="T11" fmla="*/ 24 h 119"/>
                <a:gd name="T12" fmla="*/ 25 w 77"/>
                <a:gd name="T13" fmla="*/ 25 h 119"/>
                <a:gd name="T14" fmla="*/ 22 w 77"/>
                <a:gd name="T15" fmla="*/ 25 h 119"/>
                <a:gd name="T16" fmla="*/ 29 w 77"/>
                <a:gd name="T17" fmla="*/ 33 h 119"/>
                <a:gd name="T18" fmla="*/ 28 w 77"/>
                <a:gd name="T19" fmla="*/ 40 h 119"/>
                <a:gd name="T20" fmla="*/ 34 w 77"/>
                <a:gd name="T21" fmla="*/ 40 h 119"/>
                <a:gd name="T22" fmla="*/ 35 w 77"/>
                <a:gd name="T23" fmla="*/ 43 h 119"/>
                <a:gd name="T24" fmla="*/ 35 w 77"/>
                <a:gd name="T25" fmla="*/ 34 h 119"/>
                <a:gd name="T26" fmla="*/ 37 w 77"/>
                <a:gd name="T27" fmla="*/ 34 h 119"/>
                <a:gd name="T28" fmla="*/ 40 w 77"/>
                <a:gd name="T29" fmla="*/ 37 h 119"/>
                <a:gd name="T30" fmla="*/ 41 w 77"/>
                <a:gd name="T31" fmla="*/ 37 h 119"/>
                <a:gd name="T32" fmla="*/ 44 w 77"/>
                <a:gd name="T33" fmla="*/ 52 h 119"/>
                <a:gd name="T34" fmla="*/ 58 w 77"/>
                <a:gd name="T35" fmla="*/ 56 h 119"/>
                <a:gd name="T36" fmla="*/ 70 w 77"/>
                <a:gd name="T37" fmla="*/ 49 h 119"/>
                <a:gd name="T38" fmla="*/ 77 w 77"/>
                <a:gd name="T39" fmla="*/ 52 h 119"/>
                <a:gd name="T40" fmla="*/ 77 w 77"/>
                <a:gd name="T41" fmla="*/ 53 h 119"/>
                <a:gd name="T42" fmla="*/ 74 w 77"/>
                <a:gd name="T43" fmla="*/ 68 h 119"/>
                <a:gd name="T44" fmla="*/ 70 w 77"/>
                <a:gd name="T45" fmla="*/ 70 h 119"/>
                <a:gd name="T46" fmla="*/ 70 w 77"/>
                <a:gd name="T47" fmla="*/ 77 h 119"/>
                <a:gd name="T48" fmla="*/ 59 w 77"/>
                <a:gd name="T49" fmla="*/ 79 h 119"/>
                <a:gd name="T50" fmla="*/ 55 w 77"/>
                <a:gd name="T51" fmla="*/ 83 h 119"/>
                <a:gd name="T52" fmla="*/ 58 w 77"/>
                <a:gd name="T53" fmla="*/ 87 h 119"/>
                <a:gd name="T54" fmla="*/ 58 w 77"/>
                <a:gd name="T55" fmla="*/ 89 h 119"/>
                <a:gd name="T56" fmla="*/ 53 w 77"/>
                <a:gd name="T57" fmla="*/ 99 h 119"/>
                <a:gd name="T58" fmla="*/ 37 w 77"/>
                <a:gd name="T59" fmla="*/ 119 h 119"/>
                <a:gd name="T60" fmla="*/ 27 w 77"/>
                <a:gd name="T61" fmla="*/ 114 h 119"/>
                <a:gd name="T62" fmla="*/ 27 w 77"/>
                <a:gd name="T63" fmla="*/ 113 h 119"/>
                <a:gd name="T64" fmla="*/ 32 w 77"/>
                <a:gd name="T65" fmla="*/ 102 h 119"/>
                <a:gd name="T66" fmla="*/ 32 w 77"/>
                <a:gd name="T67" fmla="*/ 95 h 119"/>
                <a:gd name="T68" fmla="*/ 13 w 77"/>
                <a:gd name="T69" fmla="*/ 81 h 119"/>
                <a:gd name="T70" fmla="*/ 13 w 77"/>
                <a:gd name="T71" fmla="*/ 80 h 119"/>
                <a:gd name="T72" fmla="*/ 16 w 77"/>
                <a:gd name="T73" fmla="*/ 76 h 119"/>
                <a:gd name="T74" fmla="*/ 24 w 77"/>
                <a:gd name="T75" fmla="*/ 71 h 119"/>
                <a:gd name="T76" fmla="*/ 27 w 77"/>
                <a:gd name="T77" fmla="*/ 59 h 119"/>
                <a:gd name="T78" fmla="*/ 28 w 77"/>
                <a:gd name="T79" fmla="*/ 59 h 119"/>
                <a:gd name="T80" fmla="*/ 28 w 77"/>
                <a:gd name="T81" fmla="*/ 47 h 119"/>
                <a:gd name="T82" fmla="*/ 25 w 77"/>
                <a:gd name="T83" fmla="*/ 44 h 119"/>
                <a:gd name="T84" fmla="*/ 27 w 77"/>
                <a:gd name="T85" fmla="*/ 41 h 119"/>
                <a:gd name="T86" fmla="*/ 25 w 77"/>
                <a:gd name="T87" fmla="*/ 43 h 119"/>
                <a:gd name="T88" fmla="*/ 24 w 77"/>
                <a:gd name="T89" fmla="*/ 43 h 119"/>
                <a:gd name="T90" fmla="*/ 24 w 77"/>
                <a:gd name="T91" fmla="*/ 41 h 119"/>
                <a:gd name="T92" fmla="*/ 21 w 77"/>
                <a:gd name="T93" fmla="*/ 37 h 119"/>
                <a:gd name="T94" fmla="*/ 21 w 77"/>
                <a:gd name="T95" fmla="*/ 30 h 119"/>
                <a:gd name="T96" fmla="*/ 19 w 77"/>
                <a:gd name="T97" fmla="*/ 30 h 119"/>
                <a:gd name="T98" fmla="*/ 19 w 77"/>
                <a:gd name="T99" fmla="*/ 31 h 119"/>
                <a:gd name="T100" fmla="*/ 10 w 77"/>
                <a:gd name="T101" fmla="*/ 22 h 119"/>
                <a:gd name="T102" fmla="*/ 9 w 77"/>
                <a:gd name="T103" fmla="*/ 18 h 119"/>
                <a:gd name="T104" fmla="*/ 6 w 77"/>
                <a:gd name="T105" fmla="*/ 15 h 119"/>
                <a:gd name="T106" fmla="*/ 0 w 77"/>
                <a:gd name="T107" fmla="*/ 1 h 119"/>
                <a:gd name="T108" fmla="*/ 0 w 7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119">
                  <a:moveTo>
                    <a:pt x="0" y="0"/>
                  </a:moveTo>
                  <a:lnTo>
                    <a:pt x="4" y="0"/>
                  </a:lnTo>
                  <a:lnTo>
                    <a:pt x="7" y="7"/>
                  </a:lnTo>
                  <a:lnTo>
                    <a:pt x="9" y="6"/>
                  </a:lnTo>
                  <a:lnTo>
                    <a:pt x="21" y="1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4" y="52"/>
                  </a:lnTo>
                  <a:lnTo>
                    <a:pt x="58" y="56"/>
                  </a:lnTo>
                  <a:lnTo>
                    <a:pt x="70" y="49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7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3" y="99"/>
                  </a:lnTo>
                  <a:lnTo>
                    <a:pt x="37" y="119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32" y="102"/>
                  </a:lnTo>
                  <a:lnTo>
                    <a:pt x="32" y="95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6" y="76"/>
                  </a:lnTo>
                  <a:lnTo>
                    <a:pt x="24" y="71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47"/>
                  </a:lnTo>
                  <a:lnTo>
                    <a:pt x="25" y="44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New Zealand (South Island)">
              <a:extLst>
                <a:ext uri="{FF2B5EF4-FFF2-40B4-BE49-F238E27FC236}">
                  <a16:creationId xmlns:a16="http://schemas.microsoft.com/office/drawing/2014/main" id="{56D4C16F-9F9A-614C-BE54-254C3503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396" y="5631889"/>
              <a:ext cx="182514" cy="200585"/>
            </a:xfrm>
            <a:custGeom>
              <a:avLst/>
              <a:gdLst>
                <a:gd name="T0" fmla="*/ 80 w 101"/>
                <a:gd name="T1" fmla="*/ 0 h 111"/>
                <a:gd name="T2" fmla="*/ 87 w 101"/>
                <a:gd name="T3" fmla="*/ 12 h 111"/>
                <a:gd name="T4" fmla="*/ 95 w 101"/>
                <a:gd name="T5" fmla="*/ 6 h 111"/>
                <a:gd name="T6" fmla="*/ 96 w 101"/>
                <a:gd name="T7" fmla="*/ 6 h 111"/>
                <a:gd name="T8" fmla="*/ 98 w 101"/>
                <a:gd name="T9" fmla="*/ 7 h 111"/>
                <a:gd name="T10" fmla="*/ 101 w 101"/>
                <a:gd name="T11" fmla="*/ 9 h 111"/>
                <a:gd name="T12" fmla="*/ 101 w 101"/>
                <a:gd name="T13" fmla="*/ 10 h 111"/>
                <a:gd name="T14" fmla="*/ 99 w 101"/>
                <a:gd name="T15" fmla="*/ 13 h 111"/>
                <a:gd name="T16" fmla="*/ 101 w 101"/>
                <a:gd name="T17" fmla="*/ 22 h 111"/>
                <a:gd name="T18" fmla="*/ 90 w 101"/>
                <a:gd name="T19" fmla="*/ 40 h 111"/>
                <a:gd name="T20" fmla="*/ 83 w 101"/>
                <a:gd name="T21" fmla="*/ 46 h 111"/>
                <a:gd name="T22" fmla="*/ 81 w 101"/>
                <a:gd name="T23" fmla="*/ 55 h 111"/>
                <a:gd name="T24" fmla="*/ 86 w 101"/>
                <a:gd name="T25" fmla="*/ 59 h 111"/>
                <a:gd name="T26" fmla="*/ 86 w 101"/>
                <a:gd name="T27" fmla="*/ 61 h 111"/>
                <a:gd name="T28" fmla="*/ 77 w 101"/>
                <a:gd name="T29" fmla="*/ 56 h 111"/>
                <a:gd name="T30" fmla="*/ 68 w 101"/>
                <a:gd name="T31" fmla="*/ 64 h 111"/>
                <a:gd name="T32" fmla="*/ 65 w 101"/>
                <a:gd name="T33" fmla="*/ 62 h 111"/>
                <a:gd name="T34" fmla="*/ 55 w 101"/>
                <a:gd name="T35" fmla="*/ 98 h 111"/>
                <a:gd name="T36" fmla="*/ 41 w 101"/>
                <a:gd name="T37" fmla="*/ 108 h 111"/>
                <a:gd name="T38" fmla="*/ 32 w 101"/>
                <a:gd name="T39" fmla="*/ 111 h 111"/>
                <a:gd name="T40" fmla="*/ 16 w 101"/>
                <a:gd name="T41" fmla="*/ 105 h 111"/>
                <a:gd name="T42" fmla="*/ 15 w 101"/>
                <a:gd name="T43" fmla="*/ 102 h 111"/>
                <a:gd name="T44" fmla="*/ 3 w 101"/>
                <a:gd name="T45" fmla="*/ 102 h 111"/>
                <a:gd name="T46" fmla="*/ 3 w 101"/>
                <a:gd name="T47" fmla="*/ 99 h 111"/>
                <a:gd name="T48" fmla="*/ 1 w 101"/>
                <a:gd name="T49" fmla="*/ 99 h 111"/>
                <a:gd name="T50" fmla="*/ 1 w 101"/>
                <a:gd name="T51" fmla="*/ 96 h 111"/>
                <a:gd name="T52" fmla="*/ 0 w 101"/>
                <a:gd name="T53" fmla="*/ 96 h 111"/>
                <a:gd name="T54" fmla="*/ 0 w 101"/>
                <a:gd name="T55" fmla="*/ 95 h 111"/>
                <a:gd name="T56" fmla="*/ 4 w 101"/>
                <a:gd name="T57" fmla="*/ 92 h 111"/>
                <a:gd name="T58" fmla="*/ 6 w 101"/>
                <a:gd name="T59" fmla="*/ 89 h 111"/>
                <a:gd name="T60" fmla="*/ 3 w 101"/>
                <a:gd name="T61" fmla="*/ 89 h 111"/>
                <a:gd name="T62" fmla="*/ 3 w 101"/>
                <a:gd name="T63" fmla="*/ 87 h 111"/>
                <a:gd name="T64" fmla="*/ 4 w 101"/>
                <a:gd name="T65" fmla="*/ 84 h 111"/>
                <a:gd name="T66" fmla="*/ 7 w 101"/>
                <a:gd name="T67" fmla="*/ 84 h 111"/>
                <a:gd name="T68" fmla="*/ 7 w 101"/>
                <a:gd name="T69" fmla="*/ 83 h 111"/>
                <a:gd name="T70" fmla="*/ 6 w 101"/>
                <a:gd name="T71" fmla="*/ 83 h 111"/>
                <a:gd name="T72" fmla="*/ 7 w 101"/>
                <a:gd name="T73" fmla="*/ 78 h 111"/>
                <a:gd name="T74" fmla="*/ 10 w 101"/>
                <a:gd name="T75" fmla="*/ 77 h 111"/>
                <a:gd name="T76" fmla="*/ 12 w 101"/>
                <a:gd name="T77" fmla="*/ 77 h 111"/>
                <a:gd name="T78" fmla="*/ 12 w 101"/>
                <a:gd name="T79" fmla="*/ 75 h 111"/>
                <a:gd name="T80" fmla="*/ 21 w 101"/>
                <a:gd name="T81" fmla="*/ 62 h 111"/>
                <a:gd name="T82" fmla="*/ 21 w 101"/>
                <a:gd name="T83" fmla="*/ 61 h 111"/>
                <a:gd name="T84" fmla="*/ 22 w 101"/>
                <a:gd name="T85" fmla="*/ 61 h 111"/>
                <a:gd name="T86" fmla="*/ 34 w 101"/>
                <a:gd name="T87" fmla="*/ 58 h 111"/>
                <a:gd name="T88" fmla="*/ 56 w 101"/>
                <a:gd name="T89" fmla="*/ 38 h 111"/>
                <a:gd name="T90" fmla="*/ 64 w 101"/>
                <a:gd name="T91" fmla="*/ 22 h 111"/>
                <a:gd name="T92" fmla="*/ 69 w 101"/>
                <a:gd name="T93" fmla="*/ 18 h 111"/>
                <a:gd name="T94" fmla="*/ 72 w 101"/>
                <a:gd name="T95" fmla="*/ 9 h 111"/>
                <a:gd name="T96" fmla="*/ 80 w 101"/>
                <a:gd name="T9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111">
                  <a:moveTo>
                    <a:pt x="80" y="0"/>
                  </a:moveTo>
                  <a:lnTo>
                    <a:pt x="87" y="12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1" y="9"/>
                  </a:lnTo>
                  <a:lnTo>
                    <a:pt x="101" y="10"/>
                  </a:lnTo>
                  <a:lnTo>
                    <a:pt x="99" y="13"/>
                  </a:lnTo>
                  <a:lnTo>
                    <a:pt x="101" y="22"/>
                  </a:lnTo>
                  <a:lnTo>
                    <a:pt x="90" y="40"/>
                  </a:lnTo>
                  <a:lnTo>
                    <a:pt x="83" y="46"/>
                  </a:lnTo>
                  <a:lnTo>
                    <a:pt x="81" y="55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77" y="56"/>
                  </a:lnTo>
                  <a:lnTo>
                    <a:pt x="68" y="64"/>
                  </a:lnTo>
                  <a:lnTo>
                    <a:pt x="65" y="62"/>
                  </a:lnTo>
                  <a:lnTo>
                    <a:pt x="55" y="98"/>
                  </a:lnTo>
                  <a:lnTo>
                    <a:pt x="41" y="108"/>
                  </a:lnTo>
                  <a:lnTo>
                    <a:pt x="32" y="111"/>
                  </a:lnTo>
                  <a:lnTo>
                    <a:pt x="16" y="105"/>
                  </a:lnTo>
                  <a:lnTo>
                    <a:pt x="15" y="102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1" y="99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4" y="92"/>
                  </a:lnTo>
                  <a:lnTo>
                    <a:pt x="6" y="89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34" y="58"/>
                  </a:lnTo>
                  <a:lnTo>
                    <a:pt x="56" y="38"/>
                  </a:lnTo>
                  <a:lnTo>
                    <a:pt x="64" y="22"/>
                  </a:lnTo>
                  <a:lnTo>
                    <a:pt x="69" y="18"/>
                  </a:lnTo>
                  <a:lnTo>
                    <a:pt x="72" y="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Stewart Island">
              <a:extLst>
                <a:ext uri="{FF2B5EF4-FFF2-40B4-BE49-F238E27FC236}">
                  <a16:creationId xmlns:a16="http://schemas.microsoft.com/office/drawing/2014/main" id="{264C4D04-4278-B388-EAF2-01DEF32C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888" y="5828859"/>
              <a:ext cx="16264" cy="21685"/>
            </a:xfrm>
            <a:custGeom>
              <a:avLst/>
              <a:gdLst>
                <a:gd name="T0" fmla="*/ 3 w 9"/>
                <a:gd name="T1" fmla="*/ 0 h 12"/>
                <a:gd name="T2" fmla="*/ 6 w 9"/>
                <a:gd name="T3" fmla="*/ 2 h 12"/>
                <a:gd name="T4" fmla="*/ 9 w 9"/>
                <a:gd name="T5" fmla="*/ 9 h 12"/>
                <a:gd name="T6" fmla="*/ 8 w 9"/>
                <a:gd name="T7" fmla="*/ 9 h 12"/>
                <a:gd name="T8" fmla="*/ 0 w 9"/>
                <a:gd name="T9" fmla="*/ 12 h 12"/>
                <a:gd name="T10" fmla="*/ 3 w 9"/>
                <a:gd name="T11" fmla="*/ 2 h 12"/>
                <a:gd name="T12" fmla="*/ 3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lnTo>
                    <a:pt x="6" y="2"/>
                  </a:lnTo>
                  <a:lnTo>
                    <a:pt x="9" y="9"/>
                  </a:lnTo>
                  <a:lnTo>
                    <a:pt x="8" y="9"/>
                  </a:lnTo>
                  <a:lnTo>
                    <a:pt x="0" y="1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Auckland Island">
              <a:extLst>
                <a:ext uri="{FF2B5EF4-FFF2-40B4-BE49-F238E27FC236}">
                  <a16:creationId xmlns:a16="http://schemas.microsoft.com/office/drawing/2014/main" id="{0754ED91-44EC-0EAB-7BB7-2CFF2A59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941" y="5969810"/>
              <a:ext cx="10843" cy="126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0 h 7"/>
                <a:gd name="T4" fmla="*/ 5 w 6"/>
                <a:gd name="T5" fmla="*/ 1 h 7"/>
                <a:gd name="T6" fmla="*/ 6 w 6"/>
                <a:gd name="T7" fmla="*/ 6 h 7"/>
                <a:gd name="T8" fmla="*/ 5 w 6"/>
                <a:gd name="T9" fmla="*/ 6 h 7"/>
                <a:gd name="T10" fmla="*/ 2 w 6"/>
                <a:gd name="T11" fmla="*/ 7 h 7"/>
                <a:gd name="T12" fmla="*/ 0 w 6"/>
                <a:gd name="T13" fmla="*/ 7 h 7"/>
                <a:gd name="T14" fmla="*/ 0 w 6"/>
                <a:gd name="T15" fmla="*/ 6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New Caledonia">
              <a:extLst>
                <a:ext uri="{FF2B5EF4-FFF2-40B4-BE49-F238E27FC236}">
                  <a16:creationId xmlns:a16="http://schemas.microsoft.com/office/drawing/2014/main" id="{80BC332D-8204-5FF5-D9FB-4BD3F4F9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765" y="5071700"/>
              <a:ext cx="97581" cy="61440"/>
            </a:xfrm>
            <a:custGeom>
              <a:avLst/>
              <a:gdLst/>
              <a:ahLst/>
              <a:cxnLst/>
              <a:rect l="l" t="t" r="r" b="b"/>
              <a:pathLst>
                <a:path w="98359" h="61930">
                  <a:moveTo>
                    <a:pt x="89251" y="29144"/>
                  </a:moveTo>
                  <a:lnTo>
                    <a:pt x="98359" y="29144"/>
                  </a:lnTo>
                  <a:lnTo>
                    <a:pt x="98359" y="38252"/>
                  </a:lnTo>
                  <a:lnTo>
                    <a:pt x="94716" y="40073"/>
                  </a:lnTo>
                  <a:lnTo>
                    <a:pt x="94716" y="38252"/>
                  </a:lnTo>
                  <a:lnTo>
                    <a:pt x="89251" y="32787"/>
                  </a:lnTo>
                  <a:close/>
                  <a:moveTo>
                    <a:pt x="71036" y="12750"/>
                  </a:moveTo>
                  <a:lnTo>
                    <a:pt x="72858" y="12750"/>
                  </a:lnTo>
                  <a:lnTo>
                    <a:pt x="78322" y="16393"/>
                  </a:lnTo>
                  <a:lnTo>
                    <a:pt x="81965" y="27322"/>
                  </a:lnTo>
                  <a:lnTo>
                    <a:pt x="78322" y="27322"/>
                  </a:lnTo>
                  <a:lnTo>
                    <a:pt x="72858" y="23679"/>
                  </a:lnTo>
                  <a:lnTo>
                    <a:pt x="71036" y="23679"/>
                  </a:lnTo>
                  <a:close/>
                  <a:moveTo>
                    <a:pt x="0" y="0"/>
                  </a:moveTo>
                  <a:lnTo>
                    <a:pt x="5465" y="1822"/>
                  </a:lnTo>
                  <a:lnTo>
                    <a:pt x="9108" y="1822"/>
                  </a:lnTo>
                  <a:lnTo>
                    <a:pt x="71038" y="54644"/>
                  </a:lnTo>
                  <a:lnTo>
                    <a:pt x="71038" y="56466"/>
                  </a:lnTo>
                  <a:lnTo>
                    <a:pt x="65574" y="61930"/>
                  </a:lnTo>
                  <a:lnTo>
                    <a:pt x="49180" y="51001"/>
                  </a:lnTo>
                  <a:lnTo>
                    <a:pt x="25501" y="32787"/>
                  </a:lnTo>
                  <a:lnTo>
                    <a:pt x="16394" y="29144"/>
                  </a:lnTo>
                  <a:lnTo>
                    <a:pt x="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Australia - Mainland">
              <a:extLst>
                <a:ext uri="{FF2B5EF4-FFF2-40B4-BE49-F238E27FC236}">
                  <a16:creationId xmlns:a16="http://schemas.microsoft.com/office/drawing/2014/main" id="{79E47357-DA49-889A-851C-DBB9D457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488" y="4838588"/>
              <a:ext cx="955937" cy="749932"/>
            </a:xfrm>
            <a:custGeom>
              <a:avLst/>
              <a:gdLst>
                <a:gd name="T0" fmla="*/ 391 w 529"/>
                <a:gd name="T1" fmla="*/ 16 h 415"/>
                <a:gd name="T2" fmla="*/ 410 w 529"/>
                <a:gd name="T3" fmla="*/ 49 h 415"/>
                <a:gd name="T4" fmla="*/ 432 w 529"/>
                <a:gd name="T5" fmla="*/ 105 h 415"/>
                <a:gd name="T6" fmla="*/ 449 w 529"/>
                <a:gd name="T7" fmla="*/ 117 h 415"/>
                <a:gd name="T8" fmla="*/ 467 w 529"/>
                <a:gd name="T9" fmla="*/ 136 h 415"/>
                <a:gd name="T10" fmla="*/ 483 w 529"/>
                <a:gd name="T11" fmla="*/ 156 h 415"/>
                <a:gd name="T12" fmla="*/ 492 w 529"/>
                <a:gd name="T13" fmla="*/ 160 h 415"/>
                <a:gd name="T14" fmla="*/ 529 w 529"/>
                <a:gd name="T15" fmla="*/ 252 h 415"/>
                <a:gd name="T16" fmla="*/ 492 w 529"/>
                <a:gd name="T17" fmla="*/ 351 h 415"/>
                <a:gd name="T18" fmla="*/ 474 w 529"/>
                <a:gd name="T19" fmla="*/ 393 h 415"/>
                <a:gd name="T20" fmla="*/ 438 w 529"/>
                <a:gd name="T21" fmla="*/ 409 h 415"/>
                <a:gd name="T22" fmla="*/ 422 w 529"/>
                <a:gd name="T23" fmla="*/ 400 h 415"/>
                <a:gd name="T24" fmla="*/ 412 w 529"/>
                <a:gd name="T25" fmla="*/ 399 h 415"/>
                <a:gd name="T26" fmla="*/ 370 w 529"/>
                <a:gd name="T27" fmla="*/ 402 h 415"/>
                <a:gd name="T28" fmla="*/ 346 w 529"/>
                <a:gd name="T29" fmla="*/ 366 h 415"/>
                <a:gd name="T30" fmla="*/ 330 w 529"/>
                <a:gd name="T31" fmla="*/ 344 h 415"/>
                <a:gd name="T32" fmla="*/ 309 w 529"/>
                <a:gd name="T33" fmla="*/ 351 h 415"/>
                <a:gd name="T34" fmla="*/ 323 w 529"/>
                <a:gd name="T35" fmla="*/ 323 h 415"/>
                <a:gd name="T36" fmla="*/ 305 w 529"/>
                <a:gd name="T37" fmla="*/ 334 h 415"/>
                <a:gd name="T38" fmla="*/ 287 w 529"/>
                <a:gd name="T39" fmla="*/ 338 h 415"/>
                <a:gd name="T40" fmla="*/ 274 w 529"/>
                <a:gd name="T41" fmla="*/ 314 h 415"/>
                <a:gd name="T42" fmla="*/ 252 w 529"/>
                <a:gd name="T43" fmla="*/ 302 h 415"/>
                <a:gd name="T44" fmla="*/ 195 w 529"/>
                <a:gd name="T45" fmla="*/ 302 h 415"/>
                <a:gd name="T46" fmla="*/ 90 w 529"/>
                <a:gd name="T47" fmla="*/ 331 h 415"/>
                <a:gd name="T48" fmla="*/ 63 w 529"/>
                <a:gd name="T49" fmla="*/ 350 h 415"/>
                <a:gd name="T50" fmla="*/ 40 w 529"/>
                <a:gd name="T51" fmla="*/ 345 h 415"/>
                <a:gd name="T52" fmla="*/ 31 w 529"/>
                <a:gd name="T53" fmla="*/ 325 h 415"/>
                <a:gd name="T54" fmla="*/ 13 w 529"/>
                <a:gd name="T55" fmla="*/ 240 h 415"/>
                <a:gd name="T56" fmla="*/ 4 w 529"/>
                <a:gd name="T57" fmla="*/ 215 h 415"/>
                <a:gd name="T58" fmla="*/ 10 w 529"/>
                <a:gd name="T59" fmla="*/ 215 h 415"/>
                <a:gd name="T60" fmla="*/ 6 w 529"/>
                <a:gd name="T61" fmla="*/ 159 h 415"/>
                <a:gd name="T62" fmla="*/ 17 w 529"/>
                <a:gd name="T63" fmla="*/ 153 h 415"/>
                <a:gd name="T64" fmla="*/ 49 w 529"/>
                <a:gd name="T65" fmla="*/ 133 h 415"/>
                <a:gd name="T66" fmla="*/ 83 w 529"/>
                <a:gd name="T67" fmla="*/ 126 h 415"/>
                <a:gd name="T68" fmla="*/ 115 w 529"/>
                <a:gd name="T69" fmla="*/ 92 h 415"/>
                <a:gd name="T70" fmla="*/ 127 w 529"/>
                <a:gd name="T71" fmla="*/ 77 h 415"/>
                <a:gd name="T72" fmla="*/ 135 w 529"/>
                <a:gd name="T73" fmla="*/ 76 h 415"/>
                <a:gd name="T74" fmla="*/ 145 w 529"/>
                <a:gd name="T75" fmla="*/ 76 h 415"/>
                <a:gd name="T76" fmla="*/ 154 w 529"/>
                <a:gd name="T77" fmla="*/ 59 h 415"/>
                <a:gd name="T78" fmla="*/ 161 w 529"/>
                <a:gd name="T79" fmla="*/ 52 h 415"/>
                <a:gd name="T80" fmla="*/ 167 w 529"/>
                <a:gd name="T81" fmla="*/ 44 h 415"/>
                <a:gd name="T82" fmla="*/ 194 w 529"/>
                <a:gd name="T83" fmla="*/ 61 h 415"/>
                <a:gd name="T84" fmla="*/ 215 w 529"/>
                <a:gd name="T85" fmla="*/ 56 h 415"/>
                <a:gd name="T86" fmla="*/ 220 w 529"/>
                <a:gd name="T87" fmla="*/ 34 h 415"/>
                <a:gd name="T88" fmla="*/ 231 w 529"/>
                <a:gd name="T89" fmla="*/ 24 h 415"/>
                <a:gd name="T90" fmla="*/ 244 w 529"/>
                <a:gd name="T91" fmla="*/ 10 h 415"/>
                <a:gd name="T92" fmla="*/ 247 w 529"/>
                <a:gd name="T93" fmla="*/ 9 h 415"/>
                <a:gd name="T94" fmla="*/ 258 w 529"/>
                <a:gd name="T95" fmla="*/ 10 h 415"/>
                <a:gd name="T96" fmla="*/ 287 w 529"/>
                <a:gd name="T97" fmla="*/ 22 h 415"/>
                <a:gd name="T98" fmla="*/ 303 w 529"/>
                <a:gd name="T99" fmla="*/ 18 h 415"/>
                <a:gd name="T100" fmla="*/ 305 w 529"/>
                <a:gd name="T101" fmla="*/ 30 h 415"/>
                <a:gd name="T102" fmla="*/ 301 w 529"/>
                <a:gd name="T103" fmla="*/ 38 h 415"/>
                <a:gd name="T104" fmla="*/ 293 w 529"/>
                <a:gd name="T105" fmla="*/ 59 h 415"/>
                <a:gd name="T106" fmla="*/ 315 w 529"/>
                <a:gd name="T107" fmla="*/ 70 h 415"/>
                <a:gd name="T108" fmla="*/ 352 w 529"/>
                <a:gd name="T109" fmla="*/ 95 h 415"/>
                <a:gd name="T110" fmla="*/ 373 w 529"/>
                <a:gd name="T111" fmla="*/ 2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" h="415">
                  <a:moveTo>
                    <a:pt x="385" y="0"/>
                  </a:moveTo>
                  <a:lnTo>
                    <a:pt x="386" y="0"/>
                  </a:lnTo>
                  <a:lnTo>
                    <a:pt x="388" y="4"/>
                  </a:lnTo>
                  <a:lnTo>
                    <a:pt x="388" y="15"/>
                  </a:lnTo>
                  <a:lnTo>
                    <a:pt x="391" y="16"/>
                  </a:lnTo>
                  <a:lnTo>
                    <a:pt x="391" y="22"/>
                  </a:lnTo>
                  <a:lnTo>
                    <a:pt x="395" y="27"/>
                  </a:lnTo>
                  <a:lnTo>
                    <a:pt x="401" y="49"/>
                  </a:lnTo>
                  <a:lnTo>
                    <a:pt x="403" y="50"/>
                  </a:lnTo>
                  <a:lnTo>
                    <a:pt x="410" y="49"/>
                  </a:lnTo>
                  <a:lnTo>
                    <a:pt x="412" y="49"/>
                  </a:lnTo>
                  <a:lnTo>
                    <a:pt x="421" y="59"/>
                  </a:lnTo>
                  <a:lnTo>
                    <a:pt x="424" y="80"/>
                  </a:lnTo>
                  <a:lnTo>
                    <a:pt x="428" y="84"/>
                  </a:lnTo>
                  <a:lnTo>
                    <a:pt x="432" y="105"/>
                  </a:lnTo>
                  <a:lnTo>
                    <a:pt x="434" y="107"/>
                  </a:lnTo>
                  <a:lnTo>
                    <a:pt x="435" y="113"/>
                  </a:lnTo>
                  <a:lnTo>
                    <a:pt x="44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52" y="123"/>
                  </a:lnTo>
                  <a:lnTo>
                    <a:pt x="458" y="124"/>
                  </a:lnTo>
                  <a:lnTo>
                    <a:pt x="467" y="130"/>
                  </a:lnTo>
                  <a:lnTo>
                    <a:pt x="468" y="130"/>
                  </a:lnTo>
                  <a:lnTo>
                    <a:pt x="467" y="136"/>
                  </a:lnTo>
                  <a:lnTo>
                    <a:pt x="469" y="138"/>
                  </a:lnTo>
                  <a:lnTo>
                    <a:pt x="475" y="147"/>
                  </a:lnTo>
                  <a:lnTo>
                    <a:pt x="478" y="160"/>
                  </a:lnTo>
                  <a:lnTo>
                    <a:pt x="480" y="160"/>
                  </a:lnTo>
                  <a:lnTo>
                    <a:pt x="483" y="156"/>
                  </a:lnTo>
                  <a:lnTo>
                    <a:pt x="489" y="162"/>
                  </a:lnTo>
                  <a:lnTo>
                    <a:pt x="490" y="160"/>
                  </a:lnTo>
                  <a:lnTo>
                    <a:pt x="490" y="159"/>
                  </a:lnTo>
                  <a:lnTo>
                    <a:pt x="492" y="159"/>
                  </a:lnTo>
                  <a:lnTo>
                    <a:pt x="492" y="160"/>
                  </a:lnTo>
                  <a:lnTo>
                    <a:pt x="495" y="175"/>
                  </a:lnTo>
                  <a:lnTo>
                    <a:pt x="512" y="191"/>
                  </a:lnTo>
                  <a:lnTo>
                    <a:pt x="523" y="209"/>
                  </a:lnTo>
                  <a:lnTo>
                    <a:pt x="523" y="228"/>
                  </a:lnTo>
                  <a:lnTo>
                    <a:pt x="529" y="252"/>
                  </a:lnTo>
                  <a:lnTo>
                    <a:pt x="521" y="291"/>
                  </a:lnTo>
                  <a:lnTo>
                    <a:pt x="514" y="307"/>
                  </a:lnTo>
                  <a:lnTo>
                    <a:pt x="499" y="326"/>
                  </a:lnTo>
                  <a:lnTo>
                    <a:pt x="501" y="329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6" y="360"/>
                  </a:lnTo>
                  <a:lnTo>
                    <a:pt x="483" y="388"/>
                  </a:lnTo>
                  <a:lnTo>
                    <a:pt x="481" y="388"/>
                  </a:lnTo>
                  <a:lnTo>
                    <a:pt x="474" y="393"/>
                  </a:lnTo>
                  <a:lnTo>
                    <a:pt x="458" y="394"/>
                  </a:lnTo>
                  <a:lnTo>
                    <a:pt x="441" y="408"/>
                  </a:lnTo>
                  <a:lnTo>
                    <a:pt x="434" y="408"/>
                  </a:lnTo>
                  <a:lnTo>
                    <a:pt x="434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5" y="415"/>
                  </a:lnTo>
                  <a:lnTo>
                    <a:pt x="434" y="415"/>
                  </a:lnTo>
                  <a:lnTo>
                    <a:pt x="424" y="405"/>
                  </a:lnTo>
                  <a:lnTo>
                    <a:pt x="422" y="400"/>
                  </a:lnTo>
                  <a:lnTo>
                    <a:pt x="415" y="402"/>
                  </a:lnTo>
                  <a:lnTo>
                    <a:pt x="416" y="397"/>
                  </a:lnTo>
                  <a:lnTo>
                    <a:pt x="415" y="394"/>
                  </a:lnTo>
                  <a:lnTo>
                    <a:pt x="410" y="397"/>
                  </a:lnTo>
                  <a:lnTo>
                    <a:pt x="412" y="399"/>
                  </a:lnTo>
                  <a:lnTo>
                    <a:pt x="395" y="409"/>
                  </a:lnTo>
                  <a:lnTo>
                    <a:pt x="384" y="403"/>
                  </a:lnTo>
                  <a:lnTo>
                    <a:pt x="375" y="400"/>
                  </a:lnTo>
                  <a:lnTo>
                    <a:pt x="372" y="402"/>
                  </a:lnTo>
                  <a:lnTo>
                    <a:pt x="370" y="402"/>
                  </a:lnTo>
                  <a:lnTo>
                    <a:pt x="357" y="394"/>
                  </a:lnTo>
                  <a:lnTo>
                    <a:pt x="351" y="387"/>
                  </a:lnTo>
                  <a:lnTo>
                    <a:pt x="346" y="379"/>
                  </a:lnTo>
                  <a:lnTo>
                    <a:pt x="348" y="372"/>
                  </a:lnTo>
                  <a:lnTo>
                    <a:pt x="346" y="366"/>
                  </a:lnTo>
                  <a:lnTo>
                    <a:pt x="341" y="359"/>
                  </a:lnTo>
                  <a:lnTo>
                    <a:pt x="342" y="354"/>
                  </a:lnTo>
                  <a:lnTo>
                    <a:pt x="327" y="357"/>
                  </a:lnTo>
                  <a:lnTo>
                    <a:pt x="330" y="351"/>
                  </a:lnTo>
                  <a:lnTo>
                    <a:pt x="330" y="344"/>
                  </a:lnTo>
                  <a:lnTo>
                    <a:pt x="326" y="336"/>
                  </a:lnTo>
                  <a:lnTo>
                    <a:pt x="321" y="350"/>
                  </a:lnTo>
                  <a:lnTo>
                    <a:pt x="318" y="350"/>
                  </a:lnTo>
                  <a:lnTo>
                    <a:pt x="314" y="351"/>
                  </a:lnTo>
                  <a:lnTo>
                    <a:pt x="309" y="351"/>
                  </a:lnTo>
                  <a:lnTo>
                    <a:pt x="309" y="350"/>
                  </a:lnTo>
                  <a:lnTo>
                    <a:pt x="311" y="345"/>
                  </a:lnTo>
                  <a:lnTo>
                    <a:pt x="317" y="344"/>
                  </a:lnTo>
                  <a:lnTo>
                    <a:pt x="317" y="334"/>
                  </a:lnTo>
                  <a:lnTo>
                    <a:pt x="323" y="323"/>
                  </a:lnTo>
                  <a:lnTo>
                    <a:pt x="324" y="317"/>
                  </a:lnTo>
                  <a:lnTo>
                    <a:pt x="323" y="311"/>
                  </a:lnTo>
                  <a:lnTo>
                    <a:pt x="321" y="314"/>
                  </a:lnTo>
                  <a:lnTo>
                    <a:pt x="315" y="328"/>
                  </a:lnTo>
                  <a:lnTo>
                    <a:pt x="305" y="334"/>
                  </a:lnTo>
                  <a:lnTo>
                    <a:pt x="299" y="341"/>
                  </a:lnTo>
                  <a:lnTo>
                    <a:pt x="299" y="348"/>
                  </a:lnTo>
                  <a:lnTo>
                    <a:pt x="298" y="348"/>
                  </a:lnTo>
                  <a:lnTo>
                    <a:pt x="287" y="342"/>
                  </a:lnTo>
                  <a:lnTo>
                    <a:pt x="287" y="338"/>
                  </a:lnTo>
                  <a:lnTo>
                    <a:pt x="290" y="339"/>
                  </a:lnTo>
                  <a:lnTo>
                    <a:pt x="290" y="336"/>
                  </a:lnTo>
                  <a:lnTo>
                    <a:pt x="281" y="319"/>
                  </a:lnTo>
                  <a:lnTo>
                    <a:pt x="274" y="316"/>
                  </a:lnTo>
                  <a:lnTo>
                    <a:pt x="274" y="314"/>
                  </a:lnTo>
                  <a:lnTo>
                    <a:pt x="275" y="310"/>
                  </a:lnTo>
                  <a:lnTo>
                    <a:pt x="265" y="304"/>
                  </a:lnTo>
                  <a:lnTo>
                    <a:pt x="265" y="305"/>
                  </a:lnTo>
                  <a:lnTo>
                    <a:pt x="255" y="301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3" y="295"/>
                  </a:lnTo>
                  <a:lnTo>
                    <a:pt x="232" y="293"/>
                  </a:lnTo>
                  <a:lnTo>
                    <a:pt x="210" y="295"/>
                  </a:lnTo>
                  <a:lnTo>
                    <a:pt x="195" y="302"/>
                  </a:lnTo>
                  <a:lnTo>
                    <a:pt x="170" y="305"/>
                  </a:lnTo>
                  <a:lnTo>
                    <a:pt x="143" y="317"/>
                  </a:lnTo>
                  <a:lnTo>
                    <a:pt x="137" y="328"/>
                  </a:lnTo>
                  <a:lnTo>
                    <a:pt x="137" y="329"/>
                  </a:lnTo>
                  <a:lnTo>
                    <a:pt x="90" y="331"/>
                  </a:lnTo>
                  <a:lnTo>
                    <a:pt x="83" y="338"/>
                  </a:lnTo>
                  <a:lnTo>
                    <a:pt x="75" y="339"/>
                  </a:lnTo>
                  <a:lnTo>
                    <a:pt x="68" y="347"/>
                  </a:lnTo>
                  <a:lnTo>
                    <a:pt x="63" y="347"/>
                  </a:lnTo>
                  <a:lnTo>
                    <a:pt x="63" y="350"/>
                  </a:lnTo>
                  <a:lnTo>
                    <a:pt x="59" y="350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43" y="345"/>
                  </a:lnTo>
                  <a:lnTo>
                    <a:pt x="40" y="345"/>
                  </a:lnTo>
                  <a:lnTo>
                    <a:pt x="31" y="336"/>
                  </a:lnTo>
                  <a:lnTo>
                    <a:pt x="26" y="335"/>
                  </a:lnTo>
                  <a:lnTo>
                    <a:pt x="25" y="335"/>
                  </a:lnTo>
                  <a:lnTo>
                    <a:pt x="25" y="325"/>
                  </a:lnTo>
                  <a:lnTo>
                    <a:pt x="31" y="325"/>
                  </a:lnTo>
                  <a:lnTo>
                    <a:pt x="34" y="317"/>
                  </a:lnTo>
                  <a:lnTo>
                    <a:pt x="34" y="295"/>
                  </a:lnTo>
                  <a:lnTo>
                    <a:pt x="23" y="276"/>
                  </a:lnTo>
                  <a:lnTo>
                    <a:pt x="22" y="258"/>
                  </a:lnTo>
                  <a:lnTo>
                    <a:pt x="13" y="240"/>
                  </a:lnTo>
                  <a:lnTo>
                    <a:pt x="10" y="22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1" y="213"/>
                  </a:lnTo>
                  <a:lnTo>
                    <a:pt x="4" y="215"/>
                  </a:lnTo>
                  <a:lnTo>
                    <a:pt x="7" y="219"/>
                  </a:lnTo>
                  <a:lnTo>
                    <a:pt x="9" y="218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0" y="215"/>
                  </a:lnTo>
                  <a:lnTo>
                    <a:pt x="13" y="212"/>
                  </a:lnTo>
                  <a:lnTo>
                    <a:pt x="3" y="190"/>
                  </a:lnTo>
                  <a:lnTo>
                    <a:pt x="3" y="182"/>
                  </a:lnTo>
                  <a:lnTo>
                    <a:pt x="7" y="173"/>
                  </a:lnTo>
                  <a:lnTo>
                    <a:pt x="6" y="159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1" y="150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29" y="148"/>
                  </a:lnTo>
                  <a:lnTo>
                    <a:pt x="35" y="141"/>
                  </a:lnTo>
                  <a:lnTo>
                    <a:pt x="46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72" y="129"/>
                  </a:lnTo>
                  <a:lnTo>
                    <a:pt x="77" y="126"/>
                  </a:lnTo>
                  <a:lnTo>
                    <a:pt x="83" y="126"/>
                  </a:lnTo>
                  <a:lnTo>
                    <a:pt x="100" y="120"/>
                  </a:lnTo>
                  <a:lnTo>
                    <a:pt x="108" y="114"/>
                  </a:lnTo>
                  <a:lnTo>
                    <a:pt x="112" y="105"/>
                  </a:lnTo>
                  <a:lnTo>
                    <a:pt x="118" y="99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8" y="86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7" y="86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40" y="74"/>
                  </a:lnTo>
                  <a:lnTo>
                    <a:pt x="143" y="79"/>
                  </a:lnTo>
                  <a:lnTo>
                    <a:pt x="146" y="79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54" y="64"/>
                  </a:lnTo>
                  <a:lnTo>
                    <a:pt x="152" y="59"/>
                  </a:lnTo>
                  <a:lnTo>
                    <a:pt x="154" y="59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55" y="53"/>
                  </a:lnTo>
                  <a:lnTo>
                    <a:pt x="160" y="53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4" y="53"/>
                  </a:lnTo>
                  <a:lnTo>
                    <a:pt x="166" y="52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9" y="43"/>
                  </a:lnTo>
                  <a:lnTo>
                    <a:pt x="188" y="46"/>
                  </a:lnTo>
                  <a:lnTo>
                    <a:pt x="197" y="55"/>
                  </a:lnTo>
                  <a:lnTo>
                    <a:pt x="194" y="61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9" y="56"/>
                  </a:lnTo>
                  <a:lnTo>
                    <a:pt x="215" y="59"/>
                  </a:lnTo>
                  <a:lnTo>
                    <a:pt x="215" y="56"/>
                  </a:lnTo>
                  <a:lnTo>
                    <a:pt x="210" y="50"/>
                  </a:lnTo>
                  <a:lnTo>
                    <a:pt x="218" y="38"/>
                  </a:lnTo>
                  <a:lnTo>
                    <a:pt x="222" y="37"/>
                  </a:lnTo>
                  <a:lnTo>
                    <a:pt x="222" y="36"/>
                  </a:lnTo>
                  <a:lnTo>
                    <a:pt x="220" y="34"/>
                  </a:lnTo>
                  <a:lnTo>
                    <a:pt x="222" y="30"/>
                  </a:lnTo>
                  <a:lnTo>
                    <a:pt x="222" y="28"/>
                  </a:lnTo>
                  <a:lnTo>
                    <a:pt x="228" y="25"/>
                  </a:lnTo>
                  <a:lnTo>
                    <a:pt x="231" y="28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47" y="22"/>
                  </a:lnTo>
                  <a:lnTo>
                    <a:pt x="252" y="19"/>
                  </a:lnTo>
                  <a:lnTo>
                    <a:pt x="252" y="15"/>
                  </a:lnTo>
                  <a:lnTo>
                    <a:pt x="244" y="10"/>
                  </a:lnTo>
                  <a:lnTo>
                    <a:pt x="241" y="10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9" y="7"/>
                  </a:lnTo>
                  <a:lnTo>
                    <a:pt x="250" y="7"/>
                  </a:lnTo>
                  <a:lnTo>
                    <a:pt x="255" y="12"/>
                  </a:lnTo>
                  <a:lnTo>
                    <a:pt x="256" y="10"/>
                  </a:lnTo>
                  <a:lnTo>
                    <a:pt x="258" y="10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75" y="19"/>
                  </a:lnTo>
                  <a:lnTo>
                    <a:pt x="281" y="19"/>
                  </a:lnTo>
                  <a:lnTo>
                    <a:pt x="287" y="22"/>
                  </a:lnTo>
                  <a:lnTo>
                    <a:pt x="298" y="18"/>
                  </a:lnTo>
                  <a:lnTo>
                    <a:pt x="298" y="19"/>
                  </a:lnTo>
                  <a:lnTo>
                    <a:pt x="299" y="19"/>
                  </a:lnTo>
                  <a:lnTo>
                    <a:pt x="299" y="24"/>
                  </a:lnTo>
                  <a:lnTo>
                    <a:pt x="303" y="18"/>
                  </a:lnTo>
                  <a:lnTo>
                    <a:pt x="305" y="18"/>
                  </a:lnTo>
                  <a:lnTo>
                    <a:pt x="306" y="22"/>
                  </a:lnTo>
                  <a:lnTo>
                    <a:pt x="309" y="22"/>
                  </a:lnTo>
                  <a:lnTo>
                    <a:pt x="309" y="24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5" y="36"/>
                  </a:lnTo>
                  <a:lnTo>
                    <a:pt x="302" y="36"/>
                  </a:lnTo>
                  <a:lnTo>
                    <a:pt x="302" y="38"/>
                  </a:lnTo>
                  <a:lnTo>
                    <a:pt x="301" y="38"/>
                  </a:lnTo>
                  <a:lnTo>
                    <a:pt x="299" y="37"/>
                  </a:lnTo>
                  <a:lnTo>
                    <a:pt x="298" y="41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3" y="59"/>
                  </a:lnTo>
                  <a:lnTo>
                    <a:pt x="303" y="64"/>
                  </a:lnTo>
                  <a:lnTo>
                    <a:pt x="305" y="71"/>
                  </a:lnTo>
                  <a:lnTo>
                    <a:pt x="308" y="71"/>
                  </a:lnTo>
                  <a:lnTo>
                    <a:pt x="311" y="70"/>
                  </a:lnTo>
                  <a:lnTo>
                    <a:pt x="315" y="70"/>
                  </a:lnTo>
                  <a:lnTo>
                    <a:pt x="315" y="71"/>
                  </a:lnTo>
                  <a:lnTo>
                    <a:pt x="326" y="80"/>
                  </a:lnTo>
                  <a:lnTo>
                    <a:pt x="338" y="83"/>
                  </a:lnTo>
                  <a:lnTo>
                    <a:pt x="342" y="89"/>
                  </a:lnTo>
                  <a:lnTo>
                    <a:pt x="352" y="95"/>
                  </a:lnTo>
                  <a:lnTo>
                    <a:pt x="361" y="92"/>
                  </a:lnTo>
                  <a:lnTo>
                    <a:pt x="366" y="80"/>
                  </a:lnTo>
                  <a:lnTo>
                    <a:pt x="370" y="59"/>
                  </a:lnTo>
                  <a:lnTo>
                    <a:pt x="370" y="40"/>
                  </a:lnTo>
                  <a:lnTo>
                    <a:pt x="373" y="27"/>
                  </a:lnTo>
                  <a:lnTo>
                    <a:pt x="370" y="24"/>
                  </a:lnTo>
                  <a:lnTo>
                    <a:pt x="379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Australia - Offshore">
              <a:extLst>
                <a:ext uri="{FF2B5EF4-FFF2-40B4-BE49-F238E27FC236}">
                  <a16:creationId xmlns:a16="http://schemas.microsoft.com/office/drawing/2014/main" id="{E3464D25-4F66-47B2-3DA4-290B9711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235" y="4851238"/>
              <a:ext cx="554769" cy="646929"/>
            </a:xfrm>
            <a:custGeom>
              <a:avLst/>
              <a:gdLst/>
              <a:ahLst/>
              <a:cxnLst/>
              <a:rect l="l" t="t" r="r" b="b"/>
              <a:pathLst>
                <a:path w="559191" h="652086">
                  <a:moveTo>
                    <a:pt x="174861" y="635692"/>
                  </a:moveTo>
                  <a:lnTo>
                    <a:pt x="194897" y="646622"/>
                  </a:lnTo>
                  <a:lnTo>
                    <a:pt x="194897" y="648443"/>
                  </a:lnTo>
                  <a:lnTo>
                    <a:pt x="185790" y="648443"/>
                  </a:lnTo>
                  <a:lnTo>
                    <a:pt x="180325" y="652086"/>
                  </a:lnTo>
                  <a:lnTo>
                    <a:pt x="158468" y="652086"/>
                  </a:lnTo>
                  <a:lnTo>
                    <a:pt x="156646" y="642978"/>
                  </a:lnTo>
                  <a:lnTo>
                    <a:pt x="156646" y="641157"/>
                  </a:lnTo>
                  <a:lnTo>
                    <a:pt x="158468" y="641157"/>
                  </a:lnTo>
                  <a:close/>
                  <a:moveTo>
                    <a:pt x="553726" y="338793"/>
                  </a:moveTo>
                  <a:lnTo>
                    <a:pt x="555548" y="338793"/>
                  </a:lnTo>
                  <a:lnTo>
                    <a:pt x="559191" y="349722"/>
                  </a:lnTo>
                  <a:lnTo>
                    <a:pt x="553726" y="362473"/>
                  </a:lnTo>
                  <a:lnTo>
                    <a:pt x="550083" y="362473"/>
                  </a:lnTo>
                  <a:close/>
                  <a:moveTo>
                    <a:pt x="229505" y="127503"/>
                  </a:moveTo>
                  <a:lnTo>
                    <a:pt x="231327" y="127503"/>
                  </a:lnTo>
                  <a:lnTo>
                    <a:pt x="236791" y="131146"/>
                  </a:lnTo>
                  <a:lnTo>
                    <a:pt x="236791" y="132967"/>
                  </a:lnTo>
                  <a:lnTo>
                    <a:pt x="234970" y="132967"/>
                  </a:lnTo>
                  <a:lnTo>
                    <a:pt x="224041" y="138432"/>
                  </a:lnTo>
                  <a:lnTo>
                    <a:pt x="222219" y="138432"/>
                  </a:lnTo>
                  <a:lnTo>
                    <a:pt x="222219" y="132967"/>
                  </a:lnTo>
                  <a:close/>
                  <a:moveTo>
                    <a:pt x="153003" y="61930"/>
                  </a:moveTo>
                  <a:lnTo>
                    <a:pt x="163932" y="61930"/>
                  </a:lnTo>
                  <a:lnTo>
                    <a:pt x="163932" y="65573"/>
                  </a:lnTo>
                  <a:lnTo>
                    <a:pt x="167575" y="72859"/>
                  </a:lnTo>
                  <a:lnTo>
                    <a:pt x="167575" y="76502"/>
                  </a:lnTo>
                  <a:lnTo>
                    <a:pt x="156646" y="78324"/>
                  </a:lnTo>
                  <a:lnTo>
                    <a:pt x="156646" y="76502"/>
                  </a:lnTo>
                  <a:lnTo>
                    <a:pt x="153003" y="65573"/>
                  </a:lnTo>
                  <a:close/>
                  <a:moveTo>
                    <a:pt x="7286" y="0"/>
                  </a:moveTo>
                  <a:lnTo>
                    <a:pt x="10929" y="0"/>
                  </a:lnTo>
                  <a:lnTo>
                    <a:pt x="18215" y="5464"/>
                  </a:lnTo>
                  <a:lnTo>
                    <a:pt x="29144" y="0"/>
                  </a:lnTo>
                  <a:lnTo>
                    <a:pt x="32787" y="0"/>
                  </a:lnTo>
                  <a:lnTo>
                    <a:pt x="38252" y="9107"/>
                  </a:lnTo>
                  <a:lnTo>
                    <a:pt x="38252" y="10929"/>
                  </a:lnTo>
                  <a:lnTo>
                    <a:pt x="34609" y="10929"/>
                  </a:lnTo>
                  <a:lnTo>
                    <a:pt x="23680" y="20037"/>
                  </a:lnTo>
                  <a:lnTo>
                    <a:pt x="21858" y="20037"/>
                  </a:lnTo>
                  <a:lnTo>
                    <a:pt x="14570" y="16393"/>
                  </a:lnTo>
                  <a:lnTo>
                    <a:pt x="12751" y="16393"/>
                  </a:lnTo>
                  <a:lnTo>
                    <a:pt x="10929" y="20036"/>
                  </a:lnTo>
                  <a:lnTo>
                    <a:pt x="1821" y="20036"/>
                  </a:lnTo>
                  <a:lnTo>
                    <a:pt x="0" y="14571"/>
                  </a:lnTo>
                  <a:lnTo>
                    <a:pt x="0" y="10928"/>
                  </a:lnTo>
                  <a:lnTo>
                    <a:pt x="5464" y="5464"/>
                  </a:lnTo>
                  <a:lnTo>
                    <a:pt x="7286" y="5464"/>
                  </a:lnTo>
                  <a:lnTo>
                    <a:pt x="9561" y="8194"/>
                  </a:lnTo>
                  <a:lnTo>
                    <a:pt x="7286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Tasmania">
              <a:extLst>
                <a:ext uri="{FF2B5EF4-FFF2-40B4-BE49-F238E27FC236}">
                  <a16:creationId xmlns:a16="http://schemas.microsoft.com/office/drawing/2014/main" id="{1730F3D1-49BC-529C-5156-15B9E8CD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806" y="5604783"/>
              <a:ext cx="88545" cy="122880"/>
            </a:xfrm>
            <a:custGeom>
              <a:avLst/>
              <a:gdLst/>
              <a:ahLst/>
              <a:cxnLst/>
              <a:rect l="l" t="t" r="r" b="b"/>
              <a:pathLst>
                <a:path w="89251" h="123859">
                  <a:moveTo>
                    <a:pt x="0" y="29143"/>
                  </a:moveTo>
                  <a:lnTo>
                    <a:pt x="3643" y="29143"/>
                  </a:lnTo>
                  <a:lnTo>
                    <a:pt x="43715" y="43715"/>
                  </a:lnTo>
                  <a:lnTo>
                    <a:pt x="78323" y="32786"/>
                  </a:lnTo>
                  <a:lnTo>
                    <a:pt x="81966" y="32786"/>
                  </a:lnTo>
                  <a:lnTo>
                    <a:pt x="81966" y="34608"/>
                  </a:lnTo>
                  <a:lnTo>
                    <a:pt x="87430" y="49179"/>
                  </a:lnTo>
                  <a:lnTo>
                    <a:pt x="87430" y="72858"/>
                  </a:lnTo>
                  <a:lnTo>
                    <a:pt x="78323" y="96537"/>
                  </a:lnTo>
                  <a:lnTo>
                    <a:pt x="76501" y="96537"/>
                  </a:lnTo>
                  <a:lnTo>
                    <a:pt x="67394" y="100180"/>
                  </a:lnTo>
                  <a:lnTo>
                    <a:pt x="61930" y="112930"/>
                  </a:lnTo>
                  <a:lnTo>
                    <a:pt x="56465" y="112930"/>
                  </a:lnTo>
                  <a:lnTo>
                    <a:pt x="51001" y="123859"/>
                  </a:lnTo>
                  <a:lnTo>
                    <a:pt x="32786" y="122038"/>
                  </a:lnTo>
                  <a:lnTo>
                    <a:pt x="29144" y="122038"/>
                  </a:lnTo>
                  <a:lnTo>
                    <a:pt x="29144" y="118395"/>
                  </a:lnTo>
                  <a:lnTo>
                    <a:pt x="34608" y="116573"/>
                  </a:lnTo>
                  <a:lnTo>
                    <a:pt x="27322" y="112930"/>
                  </a:lnTo>
                  <a:lnTo>
                    <a:pt x="14572" y="96537"/>
                  </a:lnTo>
                  <a:lnTo>
                    <a:pt x="10929" y="74680"/>
                  </a:lnTo>
                  <a:lnTo>
                    <a:pt x="14572" y="74680"/>
                  </a:lnTo>
                  <a:lnTo>
                    <a:pt x="16393" y="83787"/>
                  </a:lnTo>
                  <a:lnTo>
                    <a:pt x="20036" y="80144"/>
                  </a:lnTo>
                  <a:lnTo>
                    <a:pt x="0" y="49179"/>
                  </a:lnTo>
                  <a:close/>
                  <a:moveTo>
                    <a:pt x="83787" y="18214"/>
                  </a:moveTo>
                  <a:lnTo>
                    <a:pt x="87430" y="18214"/>
                  </a:lnTo>
                  <a:lnTo>
                    <a:pt x="89251" y="23679"/>
                  </a:lnTo>
                  <a:lnTo>
                    <a:pt x="81965" y="23679"/>
                  </a:lnTo>
                  <a:lnTo>
                    <a:pt x="81965" y="21857"/>
                  </a:lnTo>
                  <a:close/>
                  <a:moveTo>
                    <a:pt x="76501" y="0"/>
                  </a:moveTo>
                  <a:lnTo>
                    <a:pt x="76501" y="1821"/>
                  </a:lnTo>
                  <a:lnTo>
                    <a:pt x="87430" y="7286"/>
                  </a:lnTo>
                  <a:lnTo>
                    <a:pt x="87430" y="16393"/>
                  </a:lnTo>
                  <a:lnTo>
                    <a:pt x="81966" y="18215"/>
                  </a:lnTo>
                  <a:lnTo>
                    <a:pt x="72858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Solomon Islands">
              <a:extLst>
                <a:ext uri="{FF2B5EF4-FFF2-40B4-BE49-F238E27FC236}">
                  <a16:creationId xmlns:a16="http://schemas.microsoft.com/office/drawing/2014/main" id="{31FACED8-088C-B410-219A-3E05ADA1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915" y="4715708"/>
              <a:ext cx="182514" cy="155409"/>
            </a:xfrm>
            <a:custGeom>
              <a:avLst/>
              <a:gdLst/>
              <a:ahLst/>
              <a:cxnLst/>
              <a:rect l="l" t="t" r="r" b="b"/>
              <a:pathLst>
                <a:path w="183969" h="156648">
                  <a:moveTo>
                    <a:pt x="127503" y="151183"/>
                  </a:moveTo>
                  <a:lnTo>
                    <a:pt x="134790" y="153005"/>
                  </a:lnTo>
                  <a:lnTo>
                    <a:pt x="134790" y="156648"/>
                  </a:lnTo>
                  <a:lnTo>
                    <a:pt x="122039" y="156648"/>
                  </a:lnTo>
                  <a:lnTo>
                    <a:pt x="122039" y="153005"/>
                  </a:lnTo>
                  <a:close/>
                  <a:moveTo>
                    <a:pt x="160289" y="112931"/>
                  </a:moveTo>
                  <a:lnTo>
                    <a:pt x="178505" y="118396"/>
                  </a:lnTo>
                  <a:lnTo>
                    <a:pt x="183969" y="129325"/>
                  </a:lnTo>
                  <a:lnTo>
                    <a:pt x="171218" y="129325"/>
                  </a:lnTo>
                  <a:close/>
                  <a:moveTo>
                    <a:pt x="116574" y="91074"/>
                  </a:moveTo>
                  <a:lnTo>
                    <a:pt x="134788" y="91074"/>
                  </a:lnTo>
                  <a:lnTo>
                    <a:pt x="149360" y="105646"/>
                  </a:lnTo>
                  <a:lnTo>
                    <a:pt x="149360" y="107468"/>
                  </a:lnTo>
                  <a:lnTo>
                    <a:pt x="127502" y="107468"/>
                  </a:lnTo>
                  <a:lnTo>
                    <a:pt x="116574" y="100182"/>
                  </a:lnTo>
                  <a:close/>
                  <a:moveTo>
                    <a:pt x="140254" y="69216"/>
                  </a:moveTo>
                  <a:lnTo>
                    <a:pt x="143897" y="69216"/>
                  </a:lnTo>
                  <a:lnTo>
                    <a:pt x="165755" y="100180"/>
                  </a:lnTo>
                  <a:lnTo>
                    <a:pt x="165755" y="102002"/>
                  </a:lnTo>
                  <a:lnTo>
                    <a:pt x="151183" y="91073"/>
                  </a:lnTo>
                  <a:lnTo>
                    <a:pt x="140254" y="72859"/>
                  </a:lnTo>
                  <a:close/>
                  <a:moveTo>
                    <a:pt x="54644" y="56467"/>
                  </a:moveTo>
                  <a:lnTo>
                    <a:pt x="60109" y="56467"/>
                  </a:lnTo>
                  <a:lnTo>
                    <a:pt x="60109" y="61930"/>
                  </a:lnTo>
                  <a:lnTo>
                    <a:pt x="61930" y="61930"/>
                  </a:lnTo>
                  <a:lnTo>
                    <a:pt x="67395" y="58287"/>
                  </a:lnTo>
                  <a:lnTo>
                    <a:pt x="71038" y="58287"/>
                  </a:lnTo>
                  <a:lnTo>
                    <a:pt x="76503" y="72859"/>
                  </a:lnTo>
                  <a:lnTo>
                    <a:pt x="61930" y="67394"/>
                  </a:lnTo>
                  <a:lnTo>
                    <a:pt x="60109" y="67394"/>
                  </a:lnTo>
                  <a:lnTo>
                    <a:pt x="60109" y="63753"/>
                  </a:lnTo>
                  <a:lnTo>
                    <a:pt x="56465" y="63753"/>
                  </a:lnTo>
                  <a:close/>
                  <a:moveTo>
                    <a:pt x="92896" y="47359"/>
                  </a:moveTo>
                  <a:lnTo>
                    <a:pt x="118397" y="63752"/>
                  </a:lnTo>
                  <a:lnTo>
                    <a:pt x="123862" y="72860"/>
                  </a:lnTo>
                  <a:lnTo>
                    <a:pt x="122040" y="72860"/>
                  </a:lnTo>
                  <a:lnTo>
                    <a:pt x="96539" y="58288"/>
                  </a:lnTo>
                  <a:lnTo>
                    <a:pt x="92896" y="51002"/>
                  </a:lnTo>
                  <a:close/>
                  <a:moveTo>
                    <a:pt x="43716" y="27323"/>
                  </a:moveTo>
                  <a:lnTo>
                    <a:pt x="45537" y="27323"/>
                  </a:lnTo>
                  <a:lnTo>
                    <a:pt x="67396" y="41895"/>
                  </a:lnTo>
                  <a:lnTo>
                    <a:pt x="71039" y="41895"/>
                  </a:lnTo>
                  <a:lnTo>
                    <a:pt x="71039" y="45538"/>
                  </a:lnTo>
                  <a:lnTo>
                    <a:pt x="67396" y="45538"/>
                  </a:lnTo>
                  <a:lnTo>
                    <a:pt x="54645" y="41895"/>
                  </a:lnTo>
                  <a:lnTo>
                    <a:pt x="43716" y="29144"/>
                  </a:lnTo>
                  <a:close/>
                  <a:moveTo>
                    <a:pt x="0" y="0"/>
                  </a:moveTo>
                  <a:lnTo>
                    <a:pt x="3643" y="0"/>
                  </a:lnTo>
                  <a:lnTo>
                    <a:pt x="9107" y="1821"/>
                  </a:lnTo>
                  <a:lnTo>
                    <a:pt x="32786" y="23679"/>
                  </a:lnTo>
                  <a:lnTo>
                    <a:pt x="32786" y="34608"/>
                  </a:lnTo>
                  <a:lnTo>
                    <a:pt x="21857" y="34608"/>
                  </a:lnTo>
                  <a:lnTo>
                    <a:pt x="14571" y="29143"/>
                  </a:lnTo>
                  <a:lnTo>
                    <a:pt x="14571" y="21857"/>
                  </a:lnTo>
                  <a:lnTo>
                    <a:pt x="3643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Papua New Guinea">
              <a:extLst>
                <a:ext uri="{FF2B5EF4-FFF2-40B4-BE49-F238E27FC236}">
                  <a16:creationId xmlns:a16="http://schemas.microsoft.com/office/drawing/2014/main" id="{0CF5863C-F885-0CC6-10CB-98E2D85D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451" y="4634391"/>
              <a:ext cx="290937" cy="206006"/>
            </a:xfrm>
            <a:custGeom>
              <a:avLst/>
              <a:gdLst/>
              <a:ahLst/>
              <a:cxnLst/>
              <a:rect l="l" t="t" r="r" b="b"/>
              <a:pathLst>
                <a:path w="293256" h="207648">
                  <a:moveTo>
                    <a:pt x="225862" y="173039"/>
                  </a:moveTo>
                  <a:lnTo>
                    <a:pt x="229505" y="173039"/>
                  </a:lnTo>
                  <a:lnTo>
                    <a:pt x="236791" y="176682"/>
                  </a:lnTo>
                  <a:lnTo>
                    <a:pt x="240434" y="178504"/>
                  </a:lnTo>
                  <a:lnTo>
                    <a:pt x="240434" y="187611"/>
                  </a:lnTo>
                  <a:lnTo>
                    <a:pt x="229505" y="183968"/>
                  </a:lnTo>
                  <a:lnTo>
                    <a:pt x="225862" y="176682"/>
                  </a:lnTo>
                  <a:close/>
                  <a:moveTo>
                    <a:pt x="162110" y="83788"/>
                  </a:moveTo>
                  <a:lnTo>
                    <a:pt x="169396" y="83788"/>
                  </a:lnTo>
                  <a:lnTo>
                    <a:pt x="173039" y="87431"/>
                  </a:lnTo>
                  <a:lnTo>
                    <a:pt x="173039" y="92896"/>
                  </a:lnTo>
                  <a:lnTo>
                    <a:pt x="169396" y="92896"/>
                  </a:lnTo>
                  <a:lnTo>
                    <a:pt x="163932" y="87431"/>
                  </a:lnTo>
                  <a:lnTo>
                    <a:pt x="162110" y="87431"/>
                  </a:lnTo>
                  <a:close/>
                  <a:moveTo>
                    <a:pt x="262292" y="51001"/>
                  </a:moveTo>
                  <a:lnTo>
                    <a:pt x="269578" y="51001"/>
                  </a:lnTo>
                  <a:lnTo>
                    <a:pt x="269578" y="54644"/>
                  </a:lnTo>
                  <a:lnTo>
                    <a:pt x="271399" y="60109"/>
                  </a:lnTo>
                  <a:lnTo>
                    <a:pt x="275042" y="60109"/>
                  </a:lnTo>
                  <a:lnTo>
                    <a:pt x="264113" y="87431"/>
                  </a:lnTo>
                  <a:lnTo>
                    <a:pt x="256828" y="87431"/>
                  </a:lnTo>
                  <a:lnTo>
                    <a:pt x="251363" y="98359"/>
                  </a:lnTo>
                  <a:lnTo>
                    <a:pt x="234970" y="103824"/>
                  </a:lnTo>
                  <a:lnTo>
                    <a:pt x="229505" y="103824"/>
                  </a:lnTo>
                  <a:lnTo>
                    <a:pt x="224041" y="105645"/>
                  </a:lnTo>
                  <a:lnTo>
                    <a:pt x="209469" y="105645"/>
                  </a:lnTo>
                  <a:lnTo>
                    <a:pt x="202183" y="100181"/>
                  </a:lnTo>
                  <a:lnTo>
                    <a:pt x="196719" y="100181"/>
                  </a:lnTo>
                  <a:lnTo>
                    <a:pt x="180326" y="94716"/>
                  </a:lnTo>
                  <a:lnTo>
                    <a:pt x="174861" y="87431"/>
                  </a:lnTo>
                  <a:lnTo>
                    <a:pt x="174861" y="83788"/>
                  </a:lnTo>
                  <a:lnTo>
                    <a:pt x="209469" y="83788"/>
                  </a:lnTo>
                  <a:lnTo>
                    <a:pt x="218577" y="72859"/>
                  </a:lnTo>
                  <a:lnTo>
                    <a:pt x="220398" y="72859"/>
                  </a:lnTo>
                  <a:lnTo>
                    <a:pt x="220398" y="81966"/>
                  </a:lnTo>
                  <a:lnTo>
                    <a:pt x="234970" y="83788"/>
                  </a:lnTo>
                  <a:lnTo>
                    <a:pt x="253185" y="67394"/>
                  </a:lnTo>
                  <a:lnTo>
                    <a:pt x="253185" y="54644"/>
                  </a:lnTo>
                  <a:lnTo>
                    <a:pt x="258649" y="54644"/>
                  </a:lnTo>
                  <a:close/>
                  <a:moveTo>
                    <a:pt x="271398" y="38250"/>
                  </a:moveTo>
                  <a:lnTo>
                    <a:pt x="275041" y="38250"/>
                  </a:lnTo>
                  <a:lnTo>
                    <a:pt x="287792" y="45536"/>
                  </a:lnTo>
                  <a:lnTo>
                    <a:pt x="293256" y="56465"/>
                  </a:lnTo>
                  <a:lnTo>
                    <a:pt x="287792" y="67393"/>
                  </a:lnTo>
                  <a:lnTo>
                    <a:pt x="282327" y="67393"/>
                  </a:lnTo>
                  <a:close/>
                  <a:moveTo>
                    <a:pt x="1822" y="14572"/>
                  </a:moveTo>
                  <a:lnTo>
                    <a:pt x="83788" y="40073"/>
                  </a:lnTo>
                  <a:lnTo>
                    <a:pt x="111110" y="61931"/>
                  </a:lnTo>
                  <a:lnTo>
                    <a:pt x="118396" y="83788"/>
                  </a:lnTo>
                  <a:lnTo>
                    <a:pt x="162111" y="98360"/>
                  </a:lnTo>
                  <a:lnTo>
                    <a:pt x="167575" y="114753"/>
                  </a:lnTo>
                  <a:lnTo>
                    <a:pt x="167575" y="116575"/>
                  </a:lnTo>
                  <a:lnTo>
                    <a:pt x="163932" y="116575"/>
                  </a:lnTo>
                  <a:lnTo>
                    <a:pt x="147539" y="118396"/>
                  </a:lnTo>
                  <a:lnTo>
                    <a:pt x="153004" y="129325"/>
                  </a:lnTo>
                  <a:lnTo>
                    <a:pt x="169397" y="143897"/>
                  </a:lnTo>
                  <a:lnTo>
                    <a:pt x="183969" y="165754"/>
                  </a:lnTo>
                  <a:lnTo>
                    <a:pt x="196719" y="167576"/>
                  </a:lnTo>
                  <a:lnTo>
                    <a:pt x="198540" y="178505"/>
                  </a:lnTo>
                  <a:lnTo>
                    <a:pt x="214934" y="183969"/>
                  </a:lnTo>
                  <a:lnTo>
                    <a:pt x="214934" y="189434"/>
                  </a:lnTo>
                  <a:lnTo>
                    <a:pt x="236791" y="194898"/>
                  </a:lnTo>
                  <a:lnTo>
                    <a:pt x="236791" y="196719"/>
                  </a:lnTo>
                  <a:lnTo>
                    <a:pt x="229505" y="200362"/>
                  </a:lnTo>
                  <a:lnTo>
                    <a:pt x="231327" y="200362"/>
                  </a:lnTo>
                  <a:lnTo>
                    <a:pt x="231327" y="202184"/>
                  </a:lnTo>
                  <a:lnTo>
                    <a:pt x="224041" y="207648"/>
                  </a:lnTo>
                  <a:lnTo>
                    <a:pt x="213112" y="202184"/>
                  </a:lnTo>
                  <a:lnTo>
                    <a:pt x="163932" y="194898"/>
                  </a:lnTo>
                  <a:lnTo>
                    <a:pt x="142075" y="176683"/>
                  </a:lnTo>
                  <a:lnTo>
                    <a:pt x="142075" y="171219"/>
                  </a:lnTo>
                  <a:lnTo>
                    <a:pt x="134789" y="171219"/>
                  </a:lnTo>
                  <a:lnTo>
                    <a:pt x="123860" y="151183"/>
                  </a:lnTo>
                  <a:lnTo>
                    <a:pt x="83788" y="132968"/>
                  </a:lnTo>
                  <a:lnTo>
                    <a:pt x="74680" y="138432"/>
                  </a:lnTo>
                  <a:lnTo>
                    <a:pt x="69216" y="134789"/>
                  </a:lnTo>
                  <a:lnTo>
                    <a:pt x="72859" y="140254"/>
                  </a:lnTo>
                  <a:lnTo>
                    <a:pt x="72859" y="143897"/>
                  </a:lnTo>
                  <a:lnTo>
                    <a:pt x="69216" y="143897"/>
                  </a:lnTo>
                  <a:lnTo>
                    <a:pt x="63752" y="145718"/>
                  </a:lnTo>
                  <a:lnTo>
                    <a:pt x="61930" y="149361"/>
                  </a:lnTo>
                  <a:lnTo>
                    <a:pt x="51001" y="154826"/>
                  </a:lnTo>
                  <a:lnTo>
                    <a:pt x="58287" y="165754"/>
                  </a:lnTo>
                  <a:lnTo>
                    <a:pt x="45537" y="176683"/>
                  </a:lnTo>
                  <a:lnTo>
                    <a:pt x="29144" y="176683"/>
                  </a:lnTo>
                  <a:lnTo>
                    <a:pt x="23679" y="173040"/>
                  </a:lnTo>
                  <a:lnTo>
                    <a:pt x="7286" y="173040"/>
                  </a:lnTo>
                  <a:lnTo>
                    <a:pt x="5465" y="171219"/>
                  </a:lnTo>
                  <a:lnTo>
                    <a:pt x="0" y="116575"/>
                  </a:lnTo>
                  <a:lnTo>
                    <a:pt x="1822" y="72859"/>
                  </a:lnTo>
                  <a:close/>
                  <a:moveTo>
                    <a:pt x="214933" y="10929"/>
                  </a:moveTo>
                  <a:lnTo>
                    <a:pt x="225862" y="10929"/>
                  </a:lnTo>
                  <a:lnTo>
                    <a:pt x="229505" y="14572"/>
                  </a:lnTo>
                  <a:lnTo>
                    <a:pt x="229505" y="16394"/>
                  </a:lnTo>
                  <a:lnTo>
                    <a:pt x="225862" y="16394"/>
                  </a:lnTo>
                  <a:lnTo>
                    <a:pt x="220398" y="20037"/>
                  </a:lnTo>
                  <a:lnTo>
                    <a:pt x="214933" y="14572"/>
                  </a:lnTo>
                  <a:close/>
                  <a:moveTo>
                    <a:pt x="134789" y="0"/>
                  </a:moveTo>
                  <a:lnTo>
                    <a:pt x="147540" y="0"/>
                  </a:lnTo>
                  <a:lnTo>
                    <a:pt x="145719" y="9108"/>
                  </a:lnTo>
                  <a:lnTo>
                    <a:pt x="134789" y="9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Tonga">
              <a:extLst>
                <a:ext uri="{FF2B5EF4-FFF2-40B4-BE49-F238E27FC236}">
                  <a16:creationId xmlns:a16="http://schemas.microsoft.com/office/drawing/2014/main" id="{AEE63CCB-2DA5-33EC-28C9-E804C1CC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7249" y="5093385"/>
              <a:ext cx="10843" cy="7228"/>
            </a:xfrm>
            <a:custGeom>
              <a:avLst/>
              <a:gdLst>
                <a:gd name="T0" fmla="*/ 1 w 6"/>
                <a:gd name="T1" fmla="*/ 0 h 4"/>
                <a:gd name="T2" fmla="*/ 4 w 6"/>
                <a:gd name="T3" fmla="*/ 1 h 4"/>
                <a:gd name="T4" fmla="*/ 6 w 6"/>
                <a:gd name="T5" fmla="*/ 1 h 4"/>
                <a:gd name="T6" fmla="*/ 6 w 6"/>
                <a:gd name="T7" fmla="*/ 4 h 4"/>
                <a:gd name="T8" fmla="*/ 4 w 6"/>
                <a:gd name="T9" fmla="*/ 4 h 4"/>
                <a:gd name="T10" fmla="*/ 1 w 6"/>
                <a:gd name="T11" fmla="*/ 1 h 4"/>
                <a:gd name="T12" fmla="*/ 0 w 6"/>
                <a:gd name="T13" fmla="*/ 1 h 4"/>
                <a:gd name="T14" fmla="*/ 1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Vanuatu">
              <a:extLst>
                <a:ext uri="{FF2B5EF4-FFF2-40B4-BE49-F238E27FC236}">
                  <a16:creationId xmlns:a16="http://schemas.microsoft.com/office/drawing/2014/main" id="{5F613AC8-1BA4-81AA-7359-69A999F2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781" y="4934363"/>
              <a:ext cx="48791" cy="77703"/>
            </a:xfrm>
            <a:custGeom>
              <a:avLst/>
              <a:gdLst/>
              <a:ahLst/>
              <a:cxnLst/>
              <a:rect l="l" t="t" r="r" b="b"/>
              <a:pathLst>
                <a:path w="49180" h="78322">
                  <a:moveTo>
                    <a:pt x="47359" y="71036"/>
                  </a:moveTo>
                  <a:lnTo>
                    <a:pt x="49180" y="71036"/>
                  </a:lnTo>
                  <a:lnTo>
                    <a:pt x="49180" y="78322"/>
                  </a:lnTo>
                  <a:lnTo>
                    <a:pt x="41894" y="78322"/>
                  </a:lnTo>
                  <a:close/>
                  <a:moveTo>
                    <a:pt x="38252" y="36429"/>
                  </a:moveTo>
                  <a:lnTo>
                    <a:pt x="41895" y="36429"/>
                  </a:lnTo>
                  <a:lnTo>
                    <a:pt x="43716" y="41894"/>
                  </a:lnTo>
                  <a:lnTo>
                    <a:pt x="43716" y="43715"/>
                  </a:lnTo>
                  <a:lnTo>
                    <a:pt x="36430" y="43715"/>
                  </a:lnTo>
                  <a:lnTo>
                    <a:pt x="36430" y="41894"/>
                  </a:lnTo>
                  <a:close/>
                  <a:moveTo>
                    <a:pt x="16393" y="30964"/>
                  </a:moveTo>
                  <a:lnTo>
                    <a:pt x="20036" y="30964"/>
                  </a:lnTo>
                  <a:lnTo>
                    <a:pt x="32787" y="47358"/>
                  </a:lnTo>
                  <a:lnTo>
                    <a:pt x="32787" y="49179"/>
                  </a:lnTo>
                  <a:lnTo>
                    <a:pt x="21858" y="49179"/>
                  </a:lnTo>
                  <a:lnTo>
                    <a:pt x="21858" y="47358"/>
                  </a:lnTo>
                  <a:lnTo>
                    <a:pt x="16393" y="32786"/>
                  </a:lnTo>
                  <a:close/>
                  <a:moveTo>
                    <a:pt x="3643" y="0"/>
                  </a:moveTo>
                  <a:lnTo>
                    <a:pt x="3643" y="3643"/>
                  </a:lnTo>
                  <a:lnTo>
                    <a:pt x="9108" y="14573"/>
                  </a:lnTo>
                  <a:lnTo>
                    <a:pt x="14573" y="9108"/>
                  </a:lnTo>
                  <a:lnTo>
                    <a:pt x="16394" y="9108"/>
                  </a:lnTo>
                  <a:lnTo>
                    <a:pt x="16394" y="10929"/>
                  </a:lnTo>
                  <a:lnTo>
                    <a:pt x="20037" y="21859"/>
                  </a:lnTo>
                  <a:lnTo>
                    <a:pt x="20037" y="25502"/>
                  </a:lnTo>
                  <a:lnTo>
                    <a:pt x="16394" y="25502"/>
                  </a:lnTo>
                  <a:lnTo>
                    <a:pt x="9108" y="27323"/>
                  </a:lnTo>
                  <a:lnTo>
                    <a:pt x="9108" y="25502"/>
                  </a:lnTo>
                  <a:lnTo>
                    <a:pt x="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Chatham Island">
              <a:extLst>
                <a:ext uri="{FF2B5EF4-FFF2-40B4-BE49-F238E27FC236}">
                  <a16:creationId xmlns:a16="http://schemas.microsoft.com/office/drawing/2014/main" id="{884E634A-0FE2-0DFF-7709-42ACF20A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336" y="5733084"/>
              <a:ext cx="12650" cy="14457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0 h 8"/>
                <a:gd name="T4" fmla="*/ 7 w 7"/>
                <a:gd name="T5" fmla="*/ 2 h 8"/>
                <a:gd name="T6" fmla="*/ 4 w 7"/>
                <a:gd name="T7" fmla="*/ 8 h 8"/>
                <a:gd name="T8" fmla="*/ 3 w 7"/>
                <a:gd name="T9" fmla="*/ 8 h 8"/>
                <a:gd name="T10" fmla="*/ 3 w 7"/>
                <a:gd name="T11" fmla="*/ 6 h 8"/>
                <a:gd name="T12" fmla="*/ 1 w 7"/>
                <a:gd name="T13" fmla="*/ 3 h 8"/>
                <a:gd name="T14" fmla="*/ 0 w 7"/>
                <a:gd name="T15" fmla="*/ 3 h 8"/>
                <a:gd name="T16" fmla="*/ 0 w 7"/>
                <a:gd name="T17" fmla="*/ 2 h 8"/>
                <a:gd name="T18" fmla="*/ 3 w 7"/>
                <a:gd name="T19" fmla="*/ 2 h 8"/>
                <a:gd name="T20" fmla="*/ 4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American Samoa">
              <a:extLst>
                <a:ext uri="{FF2B5EF4-FFF2-40B4-BE49-F238E27FC236}">
                  <a16:creationId xmlns:a16="http://schemas.microsoft.com/office/drawing/2014/main" id="{3D82BD76-D66E-E3A4-FC02-66408E37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268" y="4905449"/>
              <a:ext cx="39755" cy="16264"/>
            </a:xfrm>
            <a:custGeom>
              <a:avLst/>
              <a:gdLst/>
              <a:ahLst/>
              <a:cxnLst/>
              <a:rect l="l" t="t" r="r" b="b"/>
              <a:pathLst>
                <a:path w="40072" h="16394">
                  <a:moveTo>
                    <a:pt x="0" y="0"/>
                  </a:moveTo>
                  <a:lnTo>
                    <a:pt x="9107" y="0"/>
                  </a:lnTo>
                  <a:lnTo>
                    <a:pt x="16393" y="1822"/>
                  </a:lnTo>
                  <a:lnTo>
                    <a:pt x="20037" y="1822"/>
                  </a:lnTo>
                  <a:lnTo>
                    <a:pt x="21858" y="10929"/>
                  </a:lnTo>
                  <a:lnTo>
                    <a:pt x="29143" y="10929"/>
                  </a:lnTo>
                  <a:lnTo>
                    <a:pt x="40072" y="16394"/>
                  </a:lnTo>
                  <a:lnTo>
                    <a:pt x="23679" y="16394"/>
                  </a:lnTo>
                  <a:lnTo>
                    <a:pt x="21857" y="12751"/>
                  </a:lnTo>
                  <a:lnTo>
                    <a:pt x="20037" y="12751"/>
                  </a:lnTo>
                  <a:lnTo>
                    <a:pt x="9107" y="7287"/>
                  </a:lnTo>
                  <a:lnTo>
                    <a:pt x="3643" y="1822"/>
                  </a:lnTo>
                  <a:lnTo>
                    <a:pt x="0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Galapagos">
              <a:extLst>
                <a:ext uri="{FF2B5EF4-FFF2-40B4-BE49-F238E27FC236}">
                  <a16:creationId xmlns:a16="http://schemas.microsoft.com/office/drawing/2014/main" id="{23A2E383-346C-D739-AFB9-3B45C4BB4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792" y="4587407"/>
              <a:ext cx="37948" cy="30721"/>
            </a:xfrm>
            <a:custGeom>
              <a:avLst/>
              <a:gdLst/>
              <a:ahLst/>
              <a:cxnLst/>
              <a:rect l="l" t="t" r="r" b="b"/>
              <a:pathLst>
                <a:path w="38251" h="30966">
                  <a:moveTo>
                    <a:pt x="34608" y="12749"/>
                  </a:moveTo>
                  <a:lnTo>
                    <a:pt x="38251" y="12749"/>
                  </a:lnTo>
                  <a:lnTo>
                    <a:pt x="38251" y="14571"/>
                  </a:lnTo>
                  <a:lnTo>
                    <a:pt x="34608" y="20035"/>
                  </a:lnTo>
                  <a:lnTo>
                    <a:pt x="29143" y="20035"/>
                  </a:lnTo>
                  <a:lnTo>
                    <a:pt x="29143" y="18214"/>
                  </a:lnTo>
                  <a:close/>
                  <a:moveTo>
                    <a:pt x="21858" y="5464"/>
                  </a:moveTo>
                  <a:lnTo>
                    <a:pt x="23679" y="5464"/>
                  </a:lnTo>
                  <a:lnTo>
                    <a:pt x="27322" y="12750"/>
                  </a:lnTo>
                  <a:lnTo>
                    <a:pt x="20036" y="12750"/>
                  </a:lnTo>
                  <a:lnTo>
                    <a:pt x="20036" y="9107"/>
                  </a:lnTo>
                  <a:close/>
                  <a:moveTo>
                    <a:pt x="9108" y="0"/>
                  </a:moveTo>
                  <a:lnTo>
                    <a:pt x="20037" y="20037"/>
                  </a:lnTo>
                  <a:lnTo>
                    <a:pt x="10929" y="29145"/>
                  </a:lnTo>
                  <a:lnTo>
                    <a:pt x="10929" y="30966"/>
                  </a:lnTo>
                  <a:lnTo>
                    <a:pt x="9108" y="30966"/>
                  </a:lnTo>
                  <a:lnTo>
                    <a:pt x="9108" y="29145"/>
                  </a:lnTo>
                  <a:lnTo>
                    <a:pt x="5465" y="20037"/>
                  </a:lnTo>
                  <a:lnTo>
                    <a:pt x="8197" y="14572"/>
                  </a:lnTo>
                  <a:lnTo>
                    <a:pt x="0" y="14572"/>
                  </a:lnTo>
                  <a:lnTo>
                    <a:pt x="0" y="12751"/>
                  </a:lnTo>
                  <a:lnTo>
                    <a:pt x="5205" y="7547"/>
                  </a:lnTo>
                  <a:lnTo>
                    <a:pt x="3643" y="5464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Venezuela">
              <a:extLst>
                <a:ext uri="{FF2B5EF4-FFF2-40B4-BE49-F238E27FC236}">
                  <a16:creationId xmlns:a16="http://schemas.microsoft.com/office/drawing/2014/main" id="{0E12043F-830C-9789-8DC0-00ECA31A2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679" y="4300084"/>
              <a:ext cx="323464" cy="272867"/>
            </a:xfrm>
            <a:custGeom>
              <a:avLst/>
              <a:gdLst>
                <a:gd name="T0" fmla="*/ 21 w 179"/>
                <a:gd name="T1" fmla="*/ 30 h 151"/>
                <a:gd name="T2" fmla="*/ 23 w 179"/>
                <a:gd name="T3" fmla="*/ 41 h 151"/>
                <a:gd name="T4" fmla="*/ 29 w 179"/>
                <a:gd name="T5" fmla="*/ 33 h 151"/>
                <a:gd name="T6" fmla="*/ 25 w 179"/>
                <a:gd name="T7" fmla="*/ 21 h 151"/>
                <a:gd name="T8" fmla="*/ 50 w 179"/>
                <a:gd name="T9" fmla="*/ 9 h 151"/>
                <a:gd name="T10" fmla="*/ 71 w 179"/>
                <a:gd name="T11" fmla="*/ 22 h 151"/>
                <a:gd name="T12" fmla="*/ 90 w 179"/>
                <a:gd name="T13" fmla="*/ 21 h 151"/>
                <a:gd name="T14" fmla="*/ 102 w 179"/>
                <a:gd name="T15" fmla="*/ 27 h 151"/>
                <a:gd name="T16" fmla="*/ 123 w 179"/>
                <a:gd name="T17" fmla="*/ 24 h 151"/>
                <a:gd name="T18" fmla="*/ 118 w 179"/>
                <a:gd name="T19" fmla="*/ 22 h 151"/>
                <a:gd name="T20" fmla="*/ 149 w 179"/>
                <a:gd name="T21" fmla="*/ 21 h 151"/>
                <a:gd name="T22" fmla="*/ 142 w 179"/>
                <a:gd name="T23" fmla="*/ 27 h 151"/>
                <a:gd name="T24" fmla="*/ 152 w 179"/>
                <a:gd name="T25" fmla="*/ 33 h 151"/>
                <a:gd name="T26" fmla="*/ 166 w 179"/>
                <a:gd name="T27" fmla="*/ 46 h 151"/>
                <a:gd name="T28" fmla="*/ 164 w 179"/>
                <a:gd name="T29" fmla="*/ 49 h 151"/>
                <a:gd name="T30" fmla="*/ 172 w 179"/>
                <a:gd name="T31" fmla="*/ 47 h 151"/>
                <a:gd name="T32" fmla="*/ 179 w 179"/>
                <a:gd name="T33" fmla="*/ 52 h 151"/>
                <a:gd name="T34" fmla="*/ 178 w 179"/>
                <a:gd name="T35" fmla="*/ 55 h 151"/>
                <a:gd name="T36" fmla="*/ 166 w 179"/>
                <a:gd name="T37" fmla="*/ 67 h 151"/>
                <a:gd name="T38" fmla="*/ 170 w 179"/>
                <a:gd name="T39" fmla="*/ 68 h 151"/>
                <a:gd name="T40" fmla="*/ 160 w 179"/>
                <a:gd name="T41" fmla="*/ 80 h 151"/>
                <a:gd name="T42" fmla="*/ 167 w 179"/>
                <a:gd name="T43" fmla="*/ 93 h 151"/>
                <a:gd name="T44" fmla="*/ 136 w 179"/>
                <a:gd name="T45" fmla="*/ 111 h 151"/>
                <a:gd name="T46" fmla="*/ 114 w 179"/>
                <a:gd name="T47" fmla="*/ 108 h 151"/>
                <a:gd name="T48" fmla="*/ 120 w 179"/>
                <a:gd name="T49" fmla="*/ 120 h 151"/>
                <a:gd name="T50" fmla="*/ 132 w 179"/>
                <a:gd name="T51" fmla="*/ 129 h 151"/>
                <a:gd name="T52" fmla="*/ 133 w 179"/>
                <a:gd name="T53" fmla="*/ 132 h 151"/>
                <a:gd name="T54" fmla="*/ 132 w 179"/>
                <a:gd name="T55" fmla="*/ 133 h 151"/>
                <a:gd name="T56" fmla="*/ 120 w 179"/>
                <a:gd name="T57" fmla="*/ 141 h 151"/>
                <a:gd name="T58" fmla="*/ 92 w 179"/>
                <a:gd name="T59" fmla="*/ 151 h 151"/>
                <a:gd name="T60" fmla="*/ 84 w 179"/>
                <a:gd name="T61" fmla="*/ 144 h 151"/>
                <a:gd name="T62" fmla="*/ 72 w 179"/>
                <a:gd name="T63" fmla="*/ 124 h 151"/>
                <a:gd name="T64" fmla="*/ 80 w 179"/>
                <a:gd name="T65" fmla="*/ 117 h 151"/>
                <a:gd name="T66" fmla="*/ 71 w 179"/>
                <a:gd name="T67" fmla="*/ 101 h 151"/>
                <a:gd name="T68" fmla="*/ 72 w 179"/>
                <a:gd name="T69" fmla="*/ 80 h 151"/>
                <a:gd name="T70" fmla="*/ 52 w 179"/>
                <a:gd name="T71" fmla="*/ 81 h 151"/>
                <a:gd name="T72" fmla="*/ 37 w 179"/>
                <a:gd name="T73" fmla="*/ 68 h 151"/>
                <a:gd name="T74" fmla="*/ 19 w 179"/>
                <a:gd name="T75" fmla="*/ 68 h 151"/>
                <a:gd name="T76" fmla="*/ 13 w 179"/>
                <a:gd name="T77" fmla="*/ 53 h 151"/>
                <a:gd name="T78" fmla="*/ 0 w 179"/>
                <a:gd name="T79" fmla="*/ 41 h 151"/>
                <a:gd name="T80" fmla="*/ 10 w 179"/>
                <a:gd name="T81" fmla="*/ 18 h 151"/>
                <a:gd name="T82" fmla="*/ 26 w 179"/>
                <a:gd name="T83" fmla="*/ 4 h 151"/>
                <a:gd name="T84" fmla="*/ 28 w 179"/>
                <a:gd name="T85" fmla="*/ 6 h 151"/>
                <a:gd name="T86" fmla="*/ 25 w 179"/>
                <a:gd name="T87" fmla="*/ 19 h 151"/>
                <a:gd name="T88" fmla="*/ 47 w 179"/>
                <a:gd name="T89" fmla="*/ 9 h 151"/>
                <a:gd name="T90" fmla="*/ 41 w 179"/>
                <a:gd name="T91" fmla="*/ 7 h 151"/>
                <a:gd name="T92" fmla="*/ 40 w 179"/>
                <a:gd name="T93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51">
                  <a:moveTo>
                    <a:pt x="25" y="21"/>
                  </a:moveTo>
                  <a:lnTo>
                    <a:pt x="21" y="30"/>
                  </a:lnTo>
                  <a:lnTo>
                    <a:pt x="21" y="34"/>
                  </a:lnTo>
                  <a:lnTo>
                    <a:pt x="23" y="41"/>
                  </a:lnTo>
                  <a:lnTo>
                    <a:pt x="31" y="37"/>
                  </a:lnTo>
                  <a:lnTo>
                    <a:pt x="29" y="33"/>
                  </a:lnTo>
                  <a:lnTo>
                    <a:pt x="25" y="25"/>
                  </a:lnTo>
                  <a:lnTo>
                    <a:pt x="25" y="21"/>
                  </a:lnTo>
                  <a:close/>
                  <a:moveTo>
                    <a:pt x="46" y="0"/>
                  </a:moveTo>
                  <a:lnTo>
                    <a:pt x="50" y="9"/>
                  </a:lnTo>
                  <a:lnTo>
                    <a:pt x="66" y="13"/>
                  </a:lnTo>
                  <a:lnTo>
                    <a:pt x="71" y="22"/>
                  </a:lnTo>
                  <a:lnTo>
                    <a:pt x="83" y="22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102" y="27"/>
                  </a:lnTo>
                  <a:lnTo>
                    <a:pt x="108" y="27"/>
                  </a:lnTo>
                  <a:lnTo>
                    <a:pt x="123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49" y="21"/>
                  </a:lnTo>
                  <a:lnTo>
                    <a:pt x="139" y="25"/>
                  </a:lnTo>
                  <a:lnTo>
                    <a:pt x="142" y="27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63" y="37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4" y="49"/>
                  </a:lnTo>
                  <a:lnTo>
                    <a:pt x="169" y="50"/>
                  </a:lnTo>
                  <a:lnTo>
                    <a:pt x="172" y="47"/>
                  </a:lnTo>
                  <a:lnTo>
                    <a:pt x="173" y="47"/>
                  </a:lnTo>
                  <a:lnTo>
                    <a:pt x="179" y="52"/>
                  </a:lnTo>
                  <a:lnTo>
                    <a:pt x="179" y="53"/>
                  </a:lnTo>
                  <a:lnTo>
                    <a:pt x="178" y="55"/>
                  </a:lnTo>
                  <a:lnTo>
                    <a:pt x="166" y="61"/>
                  </a:lnTo>
                  <a:lnTo>
                    <a:pt x="166" y="67"/>
                  </a:lnTo>
                  <a:lnTo>
                    <a:pt x="170" y="67"/>
                  </a:lnTo>
                  <a:lnTo>
                    <a:pt x="170" y="68"/>
                  </a:lnTo>
                  <a:lnTo>
                    <a:pt x="161" y="74"/>
                  </a:lnTo>
                  <a:lnTo>
                    <a:pt x="160" y="80"/>
                  </a:lnTo>
                  <a:lnTo>
                    <a:pt x="167" y="92"/>
                  </a:lnTo>
                  <a:lnTo>
                    <a:pt x="167" y="93"/>
                  </a:lnTo>
                  <a:lnTo>
                    <a:pt x="163" y="101"/>
                  </a:lnTo>
                  <a:lnTo>
                    <a:pt x="136" y="111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20" y="113"/>
                  </a:lnTo>
                  <a:lnTo>
                    <a:pt x="120" y="120"/>
                  </a:lnTo>
                  <a:lnTo>
                    <a:pt x="121" y="127"/>
                  </a:lnTo>
                  <a:lnTo>
                    <a:pt x="132" y="129"/>
                  </a:lnTo>
                  <a:lnTo>
                    <a:pt x="133" y="129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2" y="133"/>
                  </a:lnTo>
                  <a:lnTo>
                    <a:pt x="123" y="136"/>
                  </a:lnTo>
                  <a:lnTo>
                    <a:pt x="120" y="141"/>
                  </a:lnTo>
                  <a:lnTo>
                    <a:pt x="102" y="151"/>
                  </a:lnTo>
                  <a:lnTo>
                    <a:pt x="92" y="151"/>
                  </a:lnTo>
                  <a:lnTo>
                    <a:pt x="92" y="150"/>
                  </a:lnTo>
                  <a:lnTo>
                    <a:pt x="84" y="144"/>
                  </a:lnTo>
                  <a:lnTo>
                    <a:pt x="78" y="130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74" y="108"/>
                  </a:lnTo>
                  <a:lnTo>
                    <a:pt x="71" y="101"/>
                  </a:lnTo>
                  <a:lnTo>
                    <a:pt x="77" y="80"/>
                  </a:lnTo>
                  <a:lnTo>
                    <a:pt x="72" y="80"/>
                  </a:lnTo>
                  <a:lnTo>
                    <a:pt x="65" y="81"/>
                  </a:lnTo>
                  <a:lnTo>
                    <a:pt x="52" y="81"/>
                  </a:lnTo>
                  <a:lnTo>
                    <a:pt x="43" y="70"/>
                  </a:lnTo>
                  <a:lnTo>
                    <a:pt x="37" y="68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3" y="64"/>
                  </a:lnTo>
                  <a:lnTo>
                    <a:pt x="13" y="53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Uruguay">
              <a:extLst>
                <a:ext uri="{FF2B5EF4-FFF2-40B4-BE49-F238E27FC236}">
                  <a16:creationId xmlns:a16="http://schemas.microsoft.com/office/drawing/2014/main" id="{867DA80F-99CC-6827-0471-33E9F6BF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249" y="5328302"/>
              <a:ext cx="128302" cy="137337"/>
            </a:xfrm>
            <a:custGeom>
              <a:avLst/>
              <a:gdLst>
                <a:gd name="T0" fmla="*/ 19 w 71"/>
                <a:gd name="T1" fmla="*/ 0 h 76"/>
                <a:gd name="T2" fmla="*/ 24 w 71"/>
                <a:gd name="T3" fmla="*/ 0 h 76"/>
                <a:gd name="T4" fmla="*/ 31 w 71"/>
                <a:gd name="T5" fmla="*/ 8 h 76"/>
                <a:gd name="T6" fmla="*/ 33 w 71"/>
                <a:gd name="T7" fmla="*/ 14 h 76"/>
                <a:gd name="T8" fmla="*/ 38 w 71"/>
                <a:gd name="T9" fmla="*/ 11 h 76"/>
                <a:gd name="T10" fmla="*/ 38 w 71"/>
                <a:gd name="T11" fmla="*/ 12 h 76"/>
                <a:gd name="T12" fmla="*/ 44 w 71"/>
                <a:gd name="T13" fmla="*/ 18 h 76"/>
                <a:gd name="T14" fmla="*/ 62 w 71"/>
                <a:gd name="T15" fmla="*/ 28 h 76"/>
                <a:gd name="T16" fmla="*/ 65 w 71"/>
                <a:gd name="T17" fmla="*/ 36 h 76"/>
                <a:gd name="T18" fmla="*/ 71 w 71"/>
                <a:gd name="T19" fmla="*/ 40 h 76"/>
                <a:gd name="T20" fmla="*/ 71 w 71"/>
                <a:gd name="T21" fmla="*/ 42 h 76"/>
                <a:gd name="T22" fmla="*/ 67 w 71"/>
                <a:gd name="T23" fmla="*/ 48 h 76"/>
                <a:gd name="T24" fmla="*/ 68 w 71"/>
                <a:gd name="T25" fmla="*/ 57 h 76"/>
                <a:gd name="T26" fmla="*/ 68 w 71"/>
                <a:gd name="T27" fmla="*/ 58 h 76"/>
                <a:gd name="T28" fmla="*/ 58 w 71"/>
                <a:gd name="T29" fmla="*/ 71 h 76"/>
                <a:gd name="T30" fmla="*/ 47 w 71"/>
                <a:gd name="T31" fmla="*/ 76 h 76"/>
                <a:gd name="T32" fmla="*/ 31 w 71"/>
                <a:gd name="T33" fmla="*/ 74 h 76"/>
                <a:gd name="T34" fmla="*/ 16 w 71"/>
                <a:gd name="T35" fmla="*/ 68 h 76"/>
                <a:gd name="T36" fmla="*/ 7 w 71"/>
                <a:gd name="T37" fmla="*/ 68 h 76"/>
                <a:gd name="T38" fmla="*/ 1 w 71"/>
                <a:gd name="T39" fmla="*/ 61 h 76"/>
                <a:gd name="T40" fmla="*/ 0 w 71"/>
                <a:gd name="T41" fmla="*/ 61 h 76"/>
                <a:gd name="T42" fmla="*/ 4 w 71"/>
                <a:gd name="T43" fmla="*/ 43 h 76"/>
                <a:gd name="T44" fmla="*/ 7 w 71"/>
                <a:gd name="T45" fmla="*/ 8 h 76"/>
                <a:gd name="T46" fmla="*/ 12 w 71"/>
                <a:gd name="T47" fmla="*/ 2 h 76"/>
                <a:gd name="T48" fmla="*/ 15 w 71"/>
                <a:gd name="T49" fmla="*/ 2 h 76"/>
                <a:gd name="T50" fmla="*/ 19 w 71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6">
                  <a:moveTo>
                    <a:pt x="19" y="0"/>
                  </a:moveTo>
                  <a:lnTo>
                    <a:pt x="24" y="0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62" y="28"/>
                  </a:lnTo>
                  <a:lnTo>
                    <a:pt x="65" y="36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7" y="48"/>
                  </a:lnTo>
                  <a:lnTo>
                    <a:pt x="68" y="57"/>
                  </a:lnTo>
                  <a:lnTo>
                    <a:pt x="68" y="58"/>
                  </a:lnTo>
                  <a:lnTo>
                    <a:pt x="58" y="71"/>
                  </a:lnTo>
                  <a:lnTo>
                    <a:pt x="47" y="76"/>
                  </a:lnTo>
                  <a:lnTo>
                    <a:pt x="31" y="74"/>
                  </a:lnTo>
                  <a:lnTo>
                    <a:pt x="16" y="68"/>
                  </a:lnTo>
                  <a:lnTo>
                    <a:pt x="7" y="68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Trinidad &amp; Tobago">
              <a:extLst>
                <a:ext uri="{FF2B5EF4-FFF2-40B4-BE49-F238E27FC236}">
                  <a16:creationId xmlns:a16="http://schemas.microsoft.com/office/drawing/2014/main" id="{DE896AC8-4A08-1D9F-AB1C-A8BFDD37A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932" y="4334418"/>
              <a:ext cx="27107" cy="19879"/>
            </a:xfrm>
            <a:custGeom>
              <a:avLst/>
              <a:gdLst>
                <a:gd name="T0" fmla="*/ 3 w 15"/>
                <a:gd name="T1" fmla="*/ 0 h 11"/>
                <a:gd name="T2" fmla="*/ 15 w 15"/>
                <a:gd name="T3" fmla="*/ 0 h 11"/>
                <a:gd name="T4" fmla="*/ 15 w 15"/>
                <a:gd name="T5" fmla="*/ 2 h 11"/>
                <a:gd name="T6" fmla="*/ 14 w 15"/>
                <a:gd name="T7" fmla="*/ 2 h 11"/>
                <a:gd name="T8" fmla="*/ 12 w 15"/>
                <a:gd name="T9" fmla="*/ 9 h 11"/>
                <a:gd name="T10" fmla="*/ 8 w 15"/>
                <a:gd name="T11" fmla="*/ 9 h 11"/>
                <a:gd name="T12" fmla="*/ 5 w 15"/>
                <a:gd name="T13" fmla="*/ 11 h 11"/>
                <a:gd name="T14" fmla="*/ 0 w 15"/>
                <a:gd name="T15" fmla="*/ 11 h 11"/>
                <a:gd name="T16" fmla="*/ 0 w 15"/>
                <a:gd name="T17" fmla="*/ 9 h 11"/>
                <a:gd name="T18" fmla="*/ 6 w 15"/>
                <a:gd name="T19" fmla="*/ 6 h 11"/>
                <a:gd name="T20" fmla="*/ 3 w 15"/>
                <a:gd name="T21" fmla="*/ 2 h 11"/>
                <a:gd name="T22" fmla="*/ 3 w 1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3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Suriname">
              <a:extLst>
                <a:ext uri="{FF2B5EF4-FFF2-40B4-BE49-F238E27FC236}">
                  <a16:creationId xmlns:a16="http://schemas.microsoft.com/office/drawing/2014/main" id="{9B3B3A6C-D52C-479F-04F6-B08E7191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091" y="4446456"/>
              <a:ext cx="99389" cy="99389"/>
            </a:xfrm>
            <a:custGeom>
              <a:avLst/>
              <a:gdLst>
                <a:gd name="T0" fmla="*/ 41 w 55"/>
                <a:gd name="T1" fmla="*/ 0 h 55"/>
                <a:gd name="T2" fmla="*/ 55 w 55"/>
                <a:gd name="T3" fmla="*/ 3 h 55"/>
                <a:gd name="T4" fmla="*/ 55 w 55"/>
                <a:gd name="T5" fmla="*/ 8 h 55"/>
                <a:gd name="T6" fmla="*/ 50 w 55"/>
                <a:gd name="T7" fmla="*/ 15 h 55"/>
                <a:gd name="T8" fmla="*/ 50 w 55"/>
                <a:gd name="T9" fmla="*/ 23 h 55"/>
                <a:gd name="T10" fmla="*/ 55 w 55"/>
                <a:gd name="T11" fmla="*/ 32 h 55"/>
                <a:gd name="T12" fmla="*/ 53 w 55"/>
                <a:gd name="T13" fmla="*/ 45 h 55"/>
                <a:gd name="T14" fmla="*/ 49 w 55"/>
                <a:gd name="T15" fmla="*/ 49 h 55"/>
                <a:gd name="T16" fmla="*/ 47 w 55"/>
                <a:gd name="T17" fmla="*/ 49 h 55"/>
                <a:gd name="T18" fmla="*/ 41 w 55"/>
                <a:gd name="T19" fmla="*/ 46 h 55"/>
                <a:gd name="T20" fmla="*/ 31 w 55"/>
                <a:gd name="T21" fmla="*/ 48 h 55"/>
                <a:gd name="T22" fmla="*/ 30 w 55"/>
                <a:gd name="T23" fmla="*/ 55 h 55"/>
                <a:gd name="T24" fmla="*/ 21 w 55"/>
                <a:gd name="T25" fmla="*/ 55 h 55"/>
                <a:gd name="T26" fmla="*/ 15 w 55"/>
                <a:gd name="T27" fmla="*/ 48 h 55"/>
                <a:gd name="T28" fmla="*/ 10 w 55"/>
                <a:gd name="T29" fmla="*/ 38 h 55"/>
                <a:gd name="T30" fmla="*/ 6 w 55"/>
                <a:gd name="T31" fmla="*/ 36 h 55"/>
                <a:gd name="T32" fmla="*/ 0 w 55"/>
                <a:gd name="T33" fmla="*/ 26 h 55"/>
                <a:gd name="T34" fmla="*/ 1 w 55"/>
                <a:gd name="T35" fmla="*/ 15 h 55"/>
                <a:gd name="T36" fmla="*/ 3 w 55"/>
                <a:gd name="T37" fmla="*/ 15 h 55"/>
                <a:gd name="T38" fmla="*/ 9 w 55"/>
                <a:gd name="T39" fmla="*/ 14 h 55"/>
                <a:gd name="T40" fmla="*/ 13 w 55"/>
                <a:gd name="T41" fmla="*/ 3 h 55"/>
                <a:gd name="T42" fmla="*/ 13 w 55"/>
                <a:gd name="T43" fmla="*/ 2 h 55"/>
                <a:gd name="T44" fmla="*/ 15 w 55"/>
                <a:gd name="T45" fmla="*/ 2 h 55"/>
                <a:gd name="T46" fmla="*/ 41 w 55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5">
                  <a:moveTo>
                    <a:pt x="41" y="0"/>
                  </a:moveTo>
                  <a:lnTo>
                    <a:pt x="55" y="3"/>
                  </a:lnTo>
                  <a:lnTo>
                    <a:pt x="55" y="8"/>
                  </a:lnTo>
                  <a:lnTo>
                    <a:pt x="50" y="15"/>
                  </a:lnTo>
                  <a:lnTo>
                    <a:pt x="50" y="23"/>
                  </a:lnTo>
                  <a:lnTo>
                    <a:pt x="55" y="32"/>
                  </a:lnTo>
                  <a:lnTo>
                    <a:pt x="53" y="45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1" y="48"/>
                  </a:lnTo>
                  <a:lnTo>
                    <a:pt x="30" y="55"/>
                  </a:lnTo>
                  <a:lnTo>
                    <a:pt x="21" y="55"/>
                  </a:lnTo>
                  <a:lnTo>
                    <a:pt x="15" y="4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9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Peru">
              <a:extLst>
                <a:ext uri="{FF2B5EF4-FFF2-40B4-BE49-F238E27FC236}">
                  <a16:creationId xmlns:a16="http://schemas.microsoft.com/office/drawing/2014/main" id="{39C8C20F-0F56-9666-0FCD-E1E02E64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744" y="4592828"/>
              <a:ext cx="298166" cy="430081"/>
            </a:xfrm>
            <a:custGeom>
              <a:avLst/>
              <a:gdLst>
                <a:gd name="T0" fmla="*/ 82 w 165"/>
                <a:gd name="T1" fmla="*/ 0 h 238"/>
                <a:gd name="T2" fmla="*/ 86 w 165"/>
                <a:gd name="T3" fmla="*/ 1 h 238"/>
                <a:gd name="T4" fmla="*/ 101 w 165"/>
                <a:gd name="T5" fmla="*/ 13 h 238"/>
                <a:gd name="T6" fmla="*/ 107 w 165"/>
                <a:gd name="T7" fmla="*/ 20 h 238"/>
                <a:gd name="T8" fmla="*/ 110 w 165"/>
                <a:gd name="T9" fmla="*/ 29 h 238"/>
                <a:gd name="T10" fmla="*/ 123 w 165"/>
                <a:gd name="T11" fmla="*/ 26 h 238"/>
                <a:gd name="T12" fmla="*/ 130 w 165"/>
                <a:gd name="T13" fmla="*/ 29 h 238"/>
                <a:gd name="T14" fmla="*/ 145 w 165"/>
                <a:gd name="T15" fmla="*/ 31 h 238"/>
                <a:gd name="T16" fmla="*/ 148 w 165"/>
                <a:gd name="T17" fmla="*/ 37 h 238"/>
                <a:gd name="T18" fmla="*/ 148 w 165"/>
                <a:gd name="T19" fmla="*/ 51 h 238"/>
                <a:gd name="T20" fmla="*/ 117 w 165"/>
                <a:gd name="T21" fmla="*/ 65 h 238"/>
                <a:gd name="T22" fmla="*/ 108 w 165"/>
                <a:gd name="T23" fmla="*/ 83 h 238"/>
                <a:gd name="T24" fmla="*/ 104 w 165"/>
                <a:gd name="T25" fmla="*/ 87 h 238"/>
                <a:gd name="T26" fmla="*/ 102 w 165"/>
                <a:gd name="T27" fmla="*/ 105 h 238"/>
                <a:gd name="T28" fmla="*/ 111 w 165"/>
                <a:gd name="T29" fmla="*/ 120 h 238"/>
                <a:gd name="T30" fmla="*/ 117 w 165"/>
                <a:gd name="T31" fmla="*/ 121 h 238"/>
                <a:gd name="T32" fmla="*/ 127 w 165"/>
                <a:gd name="T33" fmla="*/ 127 h 238"/>
                <a:gd name="T34" fmla="*/ 142 w 165"/>
                <a:gd name="T35" fmla="*/ 118 h 238"/>
                <a:gd name="T36" fmla="*/ 144 w 165"/>
                <a:gd name="T37" fmla="*/ 142 h 238"/>
                <a:gd name="T38" fmla="*/ 154 w 165"/>
                <a:gd name="T39" fmla="*/ 139 h 238"/>
                <a:gd name="T40" fmla="*/ 165 w 165"/>
                <a:gd name="T41" fmla="*/ 160 h 238"/>
                <a:gd name="T42" fmla="*/ 162 w 165"/>
                <a:gd name="T43" fmla="*/ 188 h 238"/>
                <a:gd name="T44" fmla="*/ 160 w 165"/>
                <a:gd name="T45" fmla="*/ 197 h 238"/>
                <a:gd name="T46" fmla="*/ 157 w 165"/>
                <a:gd name="T47" fmla="*/ 203 h 238"/>
                <a:gd name="T48" fmla="*/ 162 w 165"/>
                <a:gd name="T49" fmla="*/ 215 h 238"/>
                <a:gd name="T50" fmla="*/ 154 w 165"/>
                <a:gd name="T51" fmla="*/ 226 h 238"/>
                <a:gd name="T52" fmla="*/ 151 w 165"/>
                <a:gd name="T53" fmla="*/ 235 h 238"/>
                <a:gd name="T54" fmla="*/ 141 w 165"/>
                <a:gd name="T55" fmla="*/ 238 h 238"/>
                <a:gd name="T56" fmla="*/ 98 w 165"/>
                <a:gd name="T57" fmla="*/ 213 h 238"/>
                <a:gd name="T58" fmla="*/ 65 w 165"/>
                <a:gd name="T59" fmla="*/ 186 h 238"/>
                <a:gd name="T60" fmla="*/ 64 w 165"/>
                <a:gd name="T61" fmla="*/ 172 h 238"/>
                <a:gd name="T62" fmla="*/ 31 w 165"/>
                <a:gd name="T63" fmla="*/ 106 h 238"/>
                <a:gd name="T64" fmla="*/ 18 w 165"/>
                <a:gd name="T65" fmla="*/ 87 h 238"/>
                <a:gd name="T66" fmla="*/ 3 w 165"/>
                <a:gd name="T67" fmla="*/ 74 h 238"/>
                <a:gd name="T68" fmla="*/ 3 w 165"/>
                <a:gd name="T69" fmla="*/ 68 h 238"/>
                <a:gd name="T70" fmla="*/ 1 w 165"/>
                <a:gd name="T71" fmla="*/ 54 h 238"/>
                <a:gd name="T72" fmla="*/ 13 w 165"/>
                <a:gd name="T73" fmla="*/ 43 h 238"/>
                <a:gd name="T74" fmla="*/ 10 w 165"/>
                <a:gd name="T75" fmla="*/ 51 h 238"/>
                <a:gd name="T76" fmla="*/ 16 w 165"/>
                <a:gd name="T77" fmla="*/ 56 h 238"/>
                <a:gd name="T78" fmla="*/ 24 w 165"/>
                <a:gd name="T79" fmla="*/ 57 h 238"/>
                <a:gd name="T80" fmla="*/ 30 w 165"/>
                <a:gd name="T81" fmla="*/ 62 h 238"/>
                <a:gd name="T82" fmla="*/ 34 w 165"/>
                <a:gd name="T83" fmla="*/ 50 h 238"/>
                <a:gd name="T84" fmla="*/ 42 w 165"/>
                <a:gd name="T85" fmla="*/ 44 h 238"/>
                <a:gd name="T86" fmla="*/ 43 w 165"/>
                <a:gd name="T87" fmla="*/ 38 h 238"/>
                <a:gd name="T88" fmla="*/ 73 w 165"/>
                <a:gd name="T89" fmla="*/ 20 h 238"/>
                <a:gd name="T90" fmla="*/ 80 w 165"/>
                <a:gd name="T91" fmla="*/ 10 h 238"/>
                <a:gd name="T92" fmla="*/ 74 w 165"/>
                <a:gd name="T93" fmla="*/ 1 h 238"/>
                <a:gd name="T94" fmla="*/ 79 w 165"/>
                <a:gd name="T9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38">
                  <a:moveTo>
                    <a:pt x="79" y="0"/>
                  </a:moveTo>
                  <a:lnTo>
                    <a:pt x="82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5" y="11"/>
                  </a:lnTo>
                  <a:lnTo>
                    <a:pt x="101" y="13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2"/>
                  </a:lnTo>
                  <a:lnTo>
                    <a:pt x="110" y="29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30" y="29"/>
                  </a:lnTo>
                  <a:lnTo>
                    <a:pt x="135" y="26"/>
                  </a:lnTo>
                  <a:lnTo>
                    <a:pt x="145" y="31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1" y="47"/>
                  </a:lnTo>
                  <a:lnTo>
                    <a:pt x="148" y="51"/>
                  </a:lnTo>
                  <a:lnTo>
                    <a:pt x="127" y="57"/>
                  </a:lnTo>
                  <a:lnTo>
                    <a:pt x="117" y="65"/>
                  </a:lnTo>
                  <a:lnTo>
                    <a:pt x="110" y="75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4" y="87"/>
                  </a:lnTo>
                  <a:lnTo>
                    <a:pt x="99" y="96"/>
                  </a:lnTo>
                  <a:lnTo>
                    <a:pt x="102" y="105"/>
                  </a:lnTo>
                  <a:lnTo>
                    <a:pt x="111" y="114"/>
                  </a:lnTo>
                  <a:lnTo>
                    <a:pt x="111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22" y="126"/>
                  </a:lnTo>
                  <a:lnTo>
                    <a:pt x="127" y="127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40"/>
                  </a:lnTo>
                  <a:lnTo>
                    <a:pt x="144" y="142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65" y="160"/>
                  </a:lnTo>
                  <a:lnTo>
                    <a:pt x="162" y="166"/>
                  </a:lnTo>
                  <a:lnTo>
                    <a:pt x="162" y="188"/>
                  </a:lnTo>
                  <a:lnTo>
                    <a:pt x="157" y="191"/>
                  </a:lnTo>
                  <a:lnTo>
                    <a:pt x="160" y="197"/>
                  </a:lnTo>
                  <a:lnTo>
                    <a:pt x="160" y="198"/>
                  </a:lnTo>
                  <a:lnTo>
                    <a:pt x="157" y="203"/>
                  </a:lnTo>
                  <a:lnTo>
                    <a:pt x="157" y="207"/>
                  </a:lnTo>
                  <a:lnTo>
                    <a:pt x="162" y="215"/>
                  </a:lnTo>
                  <a:lnTo>
                    <a:pt x="162" y="216"/>
                  </a:lnTo>
                  <a:lnTo>
                    <a:pt x="154" y="226"/>
                  </a:lnTo>
                  <a:lnTo>
                    <a:pt x="154" y="229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41" y="238"/>
                  </a:lnTo>
                  <a:lnTo>
                    <a:pt x="117" y="219"/>
                  </a:lnTo>
                  <a:lnTo>
                    <a:pt x="98" y="213"/>
                  </a:lnTo>
                  <a:lnTo>
                    <a:pt x="80" y="200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4" y="172"/>
                  </a:lnTo>
                  <a:lnTo>
                    <a:pt x="47" y="148"/>
                  </a:lnTo>
                  <a:lnTo>
                    <a:pt x="31" y="106"/>
                  </a:lnTo>
                  <a:lnTo>
                    <a:pt x="25" y="100"/>
                  </a:lnTo>
                  <a:lnTo>
                    <a:pt x="18" y="87"/>
                  </a:lnTo>
                  <a:lnTo>
                    <a:pt x="3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3" y="68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62"/>
                  </a:lnTo>
                  <a:lnTo>
                    <a:pt x="30" y="62"/>
                  </a:lnTo>
                  <a:lnTo>
                    <a:pt x="34" y="59"/>
                  </a:lnTo>
                  <a:lnTo>
                    <a:pt x="34" y="50"/>
                  </a:lnTo>
                  <a:lnTo>
                    <a:pt x="37" y="44"/>
                  </a:lnTo>
                  <a:lnTo>
                    <a:pt x="42" y="44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61" y="31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Paraguay">
              <a:extLst>
                <a:ext uri="{FF2B5EF4-FFF2-40B4-BE49-F238E27FC236}">
                  <a16:creationId xmlns:a16="http://schemas.microsoft.com/office/drawing/2014/main" id="{D07A6196-C80D-6ADE-9291-A9F6C3476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861" y="5048207"/>
              <a:ext cx="200584" cy="213233"/>
            </a:xfrm>
            <a:custGeom>
              <a:avLst/>
              <a:gdLst>
                <a:gd name="T0" fmla="*/ 37 w 111"/>
                <a:gd name="T1" fmla="*/ 0 h 118"/>
                <a:gd name="T2" fmla="*/ 48 w 111"/>
                <a:gd name="T3" fmla="*/ 0 h 118"/>
                <a:gd name="T4" fmla="*/ 53 w 111"/>
                <a:gd name="T5" fmla="*/ 3 h 118"/>
                <a:gd name="T6" fmla="*/ 61 w 111"/>
                <a:gd name="T7" fmla="*/ 11 h 118"/>
                <a:gd name="T8" fmla="*/ 64 w 111"/>
                <a:gd name="T9" fmla="*/ 38 h 118"/>
                <a:gd name="T10" fmla="*/ 74 w 111"/>
                <a:gd name="T11" fmla="*/ 41 h 118"/>
                <a:gd name="T12" fmla="*/ 83 w 111"/>
                <a:gd name="T13" fmla="*/ 40 h 118"/>
                <a:gd name="T14" fmla="*/ 91 w 111"/>
                <a:gd name="T15" fmla="*/ 43 h 118"/>
                <a:gd name="T16" fmla="*/ 92 w 111"/>
                <a:gd name="T17" fmla="*/ 43 h 118"/>
                <a:gd name="T18" fmla="*/ 96 w 111"/>
                <a:gd name="T19" fmla="*/ 63 h 118"/>
                <a:gd name="T20" fmla="*/ 110 w 111"/>
                <a:gd name="T21" fmla="*/ 65 h 118"/>
                <a:gd name="T22" fmla="*/ 111 w 111"/>
                <a:gd name="T23" fmla="*/ 74 h 118"/>
                <a:gd name="T24" fmla="*/ 108 w 111"/>
                <a:gd name="T25" fmla="*/ 90 h 118"/>
                <a:gd name="T26" fmla="*/ 105 w 111"/>
                <a:gd name="T27" fmla="*/ 103 h 118"/>
                <a:gd name="T28" fmla="*/ 93 w 111"/>
                <a:gd name="T29" fmla="*/ 115 h 118"/>
                <a:gd name="T30" fmla="*/ 91 w 111"/>
                <a:gd name="T31" fmla="*/ 115 h 118"/>
                <a:gd name="T32" fmla="*/ 88 w 111"/>
                <a:gd name="T33" fmla="*/ 117 h 118"/>
                <a:gd name="T34" fmla="*/ 83 w 111"/>
                <a:gd name="T35" fmla="*/ 117 h 118"/>
                <a:gd name="T36" fmla="*/ 80 w 111"/>
                <a:gd name="T37" fmla="*/ 118 h 118"/>
                <a:gd name="T38" fmla="*/ 77 w 111"/>
                <a:gd name="T39" fmla="*/ 118 h 118"/>
                <a:gd name="T40" fmla="*/ 70 w 111"/>
                <a:gd name="T41" fmla="*/ 114 h 118"/>
                <a:gd name="T42" fmla="*/ 56 w 111"/>
                <a:gd name="T43" fmla="*/ 112 h 118"/>
                <a:gd name="T44" fmla="*/ 56 w 111"/>
                <a:gd name="T45" fmla="*/ 106 h 118"/>
                <a:gd name="T46" fmla="*/ 65 w 111"/>
                <a:gd name="T47" fmla="*/ 90 h 118"/>
                <a:gd name="T48" fmla="*/ 64 w 111"/>
                <a:gd name="T49" fmla="*/ 87 h 118"/>
                <a:gd name="T50" fmla="*/ 40 w 111"/>
                <a:gd name="T51" fmla="*/ 71 h 118"/>
                <a:gd name="T52" fmla="*/ 24 w 111"/>
                <a:gd name="T53" fmla="*/ 66 h 118"/>
                <a:gd name="T54" fmla="*/ 5 w 111"/>
                <a:gd name="T55" fmla="*/ 44 h 118"/>
                <a:gd name="T56" fmla="*/ 0 w 111"/>
                <a:gd name="T57" fmla="*/ 44 h 118"/>
                <a:gd name="T58" fmla="*/ 0 w 111"/>
                <a:gd name="T59" fmla="*/ 43 h 118"/>
                <a:gd name="T60" fmla="*/ 5 w 111"/>
                <a:gd name="T61" fmla="*/ 29 h 118"/>
                <a:gd name="T62" fmla="*/ 5 w 111"/>
                <a:gd name="T63" fmla="*/ 20 h 118"/>
                <a:gd name="T64" fmla="*/ 10 w 111"/>
                <a:gd name="T65" fmla="*/ 7 h 118"/>
                <a:gd name="T66" fmla="*/ 37 w 111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18">
                  <a:moveTo>
                    <a:pt x="37" y="0"/>
                  </a:moveTo>
                  <a:lnTo>
                    <a:pt x="48" y="0"/>
                  </a:lnTo>
                  <a:lnTo>
                    <a:pt x="53" y="3"/>
                  </a:lnTo>
                  <a:lnTo>
                    <a:pt x="61" y="11"/>
                  </a:lnTo>
                  <a:lnTo>
                    <a:pt x="64" y="38"/>
                  </a:lnTo>
                  <a:lnTo>
                    <a:pt x="74" y="41"/>
                  </a:lnTo>
                  <a:lnTo>
                    <a:pt x="83" y="40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63"/>
                  </a:lnTo>
                  <a:lnTo>
                    <a:pt x="110" y="65"/>
                  </a:lnTo>
                  <a:lnTo>
                    <a:pt x="111" y="74"/>
                  </a:lnTo>
                  <a:lnTo>
                    <a:pt x="108" y="90"/>
                  </a:lnTo>
                  <a:lnTo>
                    <a:pt x="105" y="103"/>
                  </a:lnTo>
                  <a:lnTo>
                    <a:pt x="93" y="115"/>
                  </a:lnTo>
                  <a:lnTo>
                    <a:pt x="91" y="115"/>
                  </a:lnTo>
                  <a:lnTo>
                    <a:pt x="88" y="117"/>
                  </a:lnTo>
                  <a:lnTo>
                    <a:pt x="83" y="117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0" y="114"/>
                  </a:lnTo>
                  <a:lnTo>
                    <a:pt x="56" y="112"/>
                  </a:lnTo>
                  <a:lnTo>
                    <a:pt x="56" y="106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40" y="71"/>
                  </a:lnTo>
                  <a:lnTo>
                    <a:pt x="24" y="6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29"/>
                  </a:lnTo>
                  <a:lnTo>
                    <a:pt x="5" y="20"/>
                  </a:lnTo>
                  <a:lnTo>
                    <a:pt x="10" y="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Isla de Margarita">
              <a:extLst>
                <a:ext uri="{FF2B5EF4-FFF2-40B4-BE49-F238E27FC236}">
                  <a16:creationId xmlns:a16="http://schemas.microsoft.com/office/drawing/2014/main" id="{B9E9D666-B4F0-54D1-0AE2-5E0A247F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912" y="4323576"/>
              <a:ext cx="14457" cy="10843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8 w 8"/>
                <a:gd name="T7" fmla="*/ 5 h 6"/>
                <a:gd name="T8" fmla="*/ 5 w 8"/>
                <a:gd name="T9" fmla="*/ 6 h 6"/>
                <a:gd name="T10" fmla="*/ 0 w 8"/>
                <a:gd name="T11" fmla="*/ 3 h 6"/>
                <a:gd name="T12" fmla="*/ 0 w 8"/>
                <a:gd name="T13" fmla="*/ 2 h 6"/>
                <a:gd name="T14" fmla="*/ 5 w 8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French Guiana">
              <a:extLst>
                <a:ext uri="{FF2B5EF4-FFF2-40B4-BE49-F238E27FC236}">
                  <a16:creationId xmlns:a16="http://schemas.microsoft.com/office/drawing/2014/main" id="{25424B77-A2AF-E357-FA2D-E9BD36435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024" y="4455491"/>
              <a:ext cx="72283" cy="88546"/>
            </a:xfrm>
            <a:custGeom>
              <a:avLst/>
              <a:gdLst>
                <a:gd name="T0" fmla="*/ 9 w 40"/>
                <a:gd name="T1" fmla="*/ 0 h 49"/>
                <a:gd name="T2" fmla="*/ 26 w 40"/>
                <a:gd name="T3" fmla="*/ 7 h 49"/>
                <a:gd name="T4" fmla="*/ 36 w 40"/>
                <a:gd name="T5" fmla="*/ 16 h 49"/>
                <a:gd name="T6" fmla="*/ 40 w 40"/>
                <a:gd name="T7" fmla="*/ 21 h 49"/>
                <a:gd name="T8" fmla="*/ 40 w 40"/>
                <a:gd name="T9" fmla="*/ 22 h 49"/>
                <a:gd name="T10" fmla="*/ 27 w 40"/>
                <a:gd name="T11" fmla="*/ 41 h 49"/>
                <a:gd name="T12" fmla="*/ 20 w 40"/>
                <a:gd name="T13" fmla="*/ 47 h 49"/>
                <a:gd name="T14" fmla="*/ 17 w 40"/>
                <a:gd name="T15" fmla="*/ 47 h 49"/>
                <a:gd name="T16" fmla="*/ 14 w 40"/>
                <a:gd name="T17" fmla="*/ 49 h 49"/>
                <a:gd name="T18" fmla="*/ 6 w 40"/>
                <a:gd name="T19" fmla="*/ 49 h 49"/>
                <a:gd name="T20" fmla="*/ 0 w 40"/>
                <a:gd name="T21" fmla="*/ 44 h 49"/>
                <a:gd name="T22" fmla="*/ 0 w 40"/>
                <a:gd name="T23" fmla="*/ 43 h 49"/>
                <a:gd name="T24" fmla="*/ 5 w 40"/>
                <a:gd name="T25" fmla="*/ 40 h 49"/>
                <a:gd name="T26" fmla="*/ 6 w 40"/>
                <a:gd name="T27" fmla="*/ 27 h 49"/>
                <a:gd name="T28" fmla="*/ 2 w 40"/>
                <a:gd name="T29" fmla="*/ 19 h 49"/>
                <a:gd name="T30" fmla="*/ 2 w 40"/>
                <a:gd name="T31" fmla="*/ 9 h 49"/>
                <a:gd name="T32" fmla="*/ 6 w 40"/>
                <a:gd name="T33" fmla="*/ 3 h 49"/>
                <a:gd name="T34" fmla="*/ 9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9" y="0"/>
                  </a:moveTo>
                  <a:lnTo>
                    <a:pt x="26" y="7"/>
                  </a:lnTo>
                  <a:lnTo>
                    <a:pt x="36" y="16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27" y="41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4" y="49"/>
                  </a:lnTo>
                  <a:lnTo>
                    <a:pt x="6" y="49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40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2" y="9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Guyana">
              <a:extLst>
                <a:ext uri="{FF2B5EF4-FFF2-40B4-BE49-F238E27FC236}">
                  <a16:creationId xmlns:a16="http://schemas.microsoft.com/office/drawing/2014/main" id="{C43E5D70-AACF-8E3F-9282-F5C640D6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394051"/>
              <a:ext cx="115652" cy="166250"/>
            </a:xfrm>
            <a:custGeom>
              <a:avLst/>
              <a:gdLst>
                <a:gd name="T0" fmla="*/ 20 w 64"/>
                <a:gd name="T1" fmla="*/ 0 h 92"/>
                <a:gd name="T2" fmla="*/ 24 w 64"/>
                <a:gd name="T3" fmla="*/ 0 h 92"/>
                <a:gd name="T4" fmla="*/ 34 w 64"/>
                <a:gd name="T5" fmla="*/ 9 h 92"/>
                <a:gd name="T6" fmla="*/ 37 w 64"/>
                <a:gd name="T7" fmla="*/ 19 h 92"/>
                <a:gd name="T8" fmla="*/ 48 w 64"/>
                <a:gd name="T9" fmla="*/ 21 h 92"/>
                <a:gd name="T10" fmla="*/ 57 w 64"/>
                <a:gd name="T11" fmla="*/ 32 h 92"/>
                <a:gd name="T12" fmla="*/ 52 w 64"/>
                <a:gd name="T13" fmla="*/ 44 h 92"/>
                <a:gd name="T14" fmla="*/ 51 w 64"/>
                <a:gd name="T15" fmla="*/ 44 h 92"/>
                <a:gd name="T16" fmla="*/ 45 w 64"/>
                <a:gd name="T17" fmla="*/ 46 h 92"/>
                <a:gd name="T18" fmla="*/ 43 w 64"/>
                <a:gd name="T19" fmla="*/ 55 h 92"/>
                <a:gd name="T20" fmla="*/ 49 w 64"/>
                <a:gd name="T21" fmla="*/ 64 h 92"/>
                <a:gd name="T22" fmla="*/ 54 w 64"/>
                <a:gd name="T23" fmla="*/ 65 h 92"/>
                <a:gd name="T24" fmla="*/ 58 w 64"/>
                <a:gd name="T25" fmla="*/ 77 h 92"/>
                <a:gd name="T26" fmla="*/ 64 w 64"/>
                <a:gd name="T27" fmla="*/ 83 h 92"/>
                <a:gd name="T28" fmla="*/ 64 w 64"/>
                <a:gd name="T29" fmla="*/ 84 h 92"/>
                <a:gd name="T30" fmla="*/ 61 w 64"/>
                <a:gd name="T31" fmla="*/ 84 h 92"/>
                <a:gd name="T32" fmla="*/ 57 w 64"/>
                <a:gd name="T33" fmla="*/ 83 h 92"/>
                <a:gd name="T34" fmla="*/ 54 w 64"/>
                <a:gd name="T35" fmla="*/ 83 h 92"/>
                <a:gd name="T36" fmla="*/ 36 w 64"/>
                <a:gd name="T37" fmla="*/ 92 h 92"/>
                <a:gd name="T38" fmla="*/ 34 w 64"/>
                <a:gd name="T39" fmla="*/ 92 h 92"/>
                <a:gd name="T40" fmla="*/ 27 w 64"/>
                <a:gd name="T41" fmla="*/ 89 h 92"/>
                <a:gd name="T42" fmla="*/ 21 w 64"/>
                <a:gd name="T43" fmla="*/ 86 h 92"/>
                <a:gd name="T44" fmla="*/ 21 w 64"/>
                <a:gd name="T45" fmla="*/ 78 h 92"/>
                <a:gd name="T46" fmla="*/ 18 w 64"/>
                <a:gd name="T47" fmla="*/ 75 h 92"/>
                <a:gd name="T48" fmla="*/ 20 w 64"/>
                <a:gd name="T49" fmla="*/ 61 h 92"/>
                <a:gd name="T50" fmla="*/ 23 w 64"/>
                <a:gd name="T51" fmla="*/ 58 h 92"/>
                <a:gd name="T52" fmla="*/ 21 w 64"/>
                <a:gd name="T53" fmla="*/ 50 h 92"/>
                <a:gd name="T54" fmla="*/ 17 w 64"/>
                <a:gd name="T55" fmla="*/ 50 h 92"/>
                <a:gd name="T56" fmla="*/ 17 w 64"/>
                <a:gd name="T57" fmla="*/ 41 h 92"/>
                <a:gd name="T58" fmla="*/ 8 w 64"/>
                <a:gd name="T59" fmla="*/ 41 h 92"/>
                <a:gd name="T60" fmla="*/ 0 w 64"/>
                <a:gd name="T61" fmla="*/ 28 h 92"/>
                <a:gd name="T62" fmla="*/ 3 w 64"/>
                <a:gd name="T63" fmla="*/ 21 h 92"/>
                <a:gd name="T64" fmla="*/ 9 w 64"/>
                <a:gd name="T65" fmla="*/ 16 h 92"/>
                <a:gd name="T66" fmla="*/ 6 w 64"/>
                <a:gd name="T67" fmla="*/ 16 h 92"/>
                <a:gd name="T68" fmla="*/ 6 w 64"/>
                <a:gd name="T69" fmla="*/ 7 h 92"/>
                <a:gd name="T70" fmla="*/ 8 w 64"/>
                <a:gd name="T71" fmla="*/ 7 h 92"/>
                <a:gd name="T72" fmla="*/ 18 w 64"/>
                <a:gd name="T73" fmla="*/ 1 h 92"/>
                <a:gd name="T74" fmla="*/ 20 w 64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92">
                  <a:moveTo>
                    <a:pt x="20" y="0"/>
                  </a:moveTo>
                  <a:lnTo>
                    <a:pt x="24" y="0"/>
                  </a:lnTo>
                  <a:lnTo>
                    <a:pt x="34" y="9"/>
                  </a:lnTo>
                  <a:lnTo>
                    <a:pt x="37" y="19"/>
                  </a:lnTo>
                  <a:lnTo>
                    <a:pt x="48" y="21"/>
                  </a:lnTo>
                  <a:lnTo>
                    <a:pt x="57" y="32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45" y="46"/>
                  </a:lnTo>
                  <a:lnTo>
                    <a:pt x="43" y="55"/>
                  </a:lnTo>
                  <a:lnTo>
                    <a:pt x="49" y="64"/>
                  </a:lnTo>
                  <a:lnTo>
                    <a:pt x="54" y="65"/>
                  </a:lnTo>
                  <a:lnTo>
                    <a:pt x="58" y="77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57" y="83"/>
                  </a:lnTo>
                  <a:lnTo>
                    <a:pt x="54" y="8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27" y="89"/>
                  </a:lnTo>
                  <a:lnTo>
                    <a:pt x="21" y="86"/>
                  </a:lnTo>
                  <a:lnTo>
                    <a:pt x="21" y="78"/>
                  </a:lnTo>
                  <a:lnTo>
                    <a:pt x="18" y="75"/>
                  </a:lnTo>
                  <a:lnTo>
                    <a:pt x="20" y="61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7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Ecuador">
              <a:extLst>
                <a:ext uri="{FF2B5EF4-FFF2-40B4-BE49-F238E27FC236}">
                  <a16:creationId xmlns:a16="http://schemas.microsoft.com/office/drawing/2014/main" id="{CB946F9F-7229-81B0-224E-309DB8C3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587" y="4556686"/>
              <a:ext cx="137336" cy="153601"/>
            </a:xfrm>
            <a:custGeom>
              <a:avLst/>
              <a:gdLst>
                <a:gd name="T0" fmla="*/ 27 w 76"/>
                <a:gd name="T1" fmla="*/ 0 h 85"/>
                <a:gd name="T2" fmla="*/ 43 w 76"/>
                <a:gd name="T3" fmla="*/ 8 h 85"/>
                <a:gd name="T4" fmla="*/ 47 w 76"/>
                <a:gd name="T5" fmla="*/ 15 h 85"/>
                <a:gd name="T6" fmla="*/ 61 w 76"/>
                <a:gd name="T7" fmla="*/ 15 h 85"/>
                <a:gd name="T8" fmla="*/ 62 w 76"/>
                <a:gd name="T9" fmla="*/ 14 h 85"/>
                <a:gd name="T10" fmla="*/ 64 w 76"/>
                <a:gd name="T11" fmla="*/ 14 h 85"/>
                <a:gd name="T12" fmla="*/ 73 w 76"/>
                <a:gd name="T13" fmla="*/ 20 h 85"/>
                <a:gd name="T14" fmla="*/ 74 w 76"/>
                <a:gd name="T15" fmla="*/ 20 h 85"/>
                <a:gd name="T16" fmla="*/ 71 w 76"/>
                <a:gd name="T17" fmla="*/ 22 h 85"/>
                <a:gd name="T18" fmla="*/ 76 w 76"/>
                <a:gd name="T19" fmla="*/ 30 h 85"/>
                <a:gd name="T20" fmla="*/ 76 w 76"/>
                <a:gd name="T21" fmla="*/ 31 h 85"/>
                <a:gd name="T22" fmla="*/ 73 w 76"/>
                <a:gd name="T23" fmla="*/ 31 h 85"/>
                <a:gd name="T24" fmla="*/ 68 w 76"/>
                <a:gd name="T25" fmla="*/ 40 h 85"/>
                <a:gd name="T26" fmla="*/ 56 w 76"/>
                <a:gd name="T27" fmla="*/ 52 h 85"/>
                <a:gd name="T28" fmla="*/ 37 w 76"/>
                <a:gd name="T29" fmla="*/ 60 h 85"/>
                <a:gd name="T30" fmla="*/ 37 w 76"/>
                <a:gd name="T31" fmla="*/ 64 h 85"/>
                <a:gd name="T32" fmla="*/ 36 w 76"/>
                <a:gd name="T33" fmla="*/ 65 h 85"/>
                <a:gd name="T34" fmla="*/ 33 w 76"/>
                <a:gd name="T35" fmla="*/ 65 h 85"/>
                <a:gd name="T36" fmla="*/ 30 w 76"/>
                <a:gd name="T37" fmla="*/ 70 h 85"/>
                <a:gd name="T38" fmla="*/ 30 w 76"/>
                <a:gd name="T39" fmla="*/ 80 h 85"/>
                <a:gd name="T40" fmla="*/ 21 w 76"/>
                <a:gd name="T41" fmla="*/ 85 h 85"/>
                <a:gd name="T42" fmla="*/ 19 w 76"/>
                <a:gd name="T43" fmla="*/ 85 h 85"/>
                <a:gd name="T44" fmla="*/ 19 w 76"/>
                <a:gd name="T45" fmla="*/ 83 h 85"/>
                <a:gd name="T46" fmla="*/ 16 w 76"/>
                <a:gd name="T47" fmla="*/ 77 h 85"/>
                <a:gd name="T48" fmla="*/ 4 w 76"/>
                <a:gd name="T49" fmla="*/ 77 h 85"/>
                <a:gd name="T50" fmla="*/ 3 w 76"/>
                <a:gd name="T51" fmla="*/ 71 h 85"/>
                <a:gd name="T52" fmla="*/ 7 w 76"/>
                <a:gd name="T53" fmla="*/ 68 h 85"/>
                <a:gd name="T54" fmla="*/ 6 w 76"/>
                <a:gd name="T55" fmla="*/ 64 h 85"/>
                <a:gd name="T56" fmla="*/ 6 w 76"/>
                <a:gd name="T57" fmla="*/ 63 h 85"/>
                <a:gd name="T58" fmla="*/ 13 w 76"/>
                <a:gd name="T59" fmla="*/ 58 h 85"/>
                <a:gd name="T60" fmla="*/ 13 w 76"/>
                <a:gd name="T61" fmla="*/ 51 h 85"/>
                <a:gd name="T62" fmla="*/ 12 w 76"/>
                <a:gd name="T63" fmla="*/ 48 h 85"/>
                <a:gd name="T64" fmla="*/ 9 w 76"/>
                <a:gd name="T65" fmla="*/ 54 h 85"/>
                <a:gd name="T66" fmla="*/ 7 w 76"/>
                <a:gd name="T67" fmla="*/ 54 h 85"/>
                <a:gd name="T68" fmla="*/ 1 w 76"/>
                <a:gd name="T69" fmla="*/ 49 h 85"/>
                <a:gd name="T70" fmla="*/ 0 w 76"/>
                <a:gd name="T71" fmla="*/ 49 h 85"/>
                <a:gd name="T72" fmla="*/ 0 w 76"/>
                <a:gd name="T73" fmla="*/ 31 h 85"/>
                <a:gd name="T74" fmla="*/ 1 w 76"/>
                <a:gd name="T75" fmla="*/ 31 h 85"/>
                <a:gd name="T76" fmla="*/ 6 w 76"/>
                <a:gd name="T77" fmla="*/ 27 h 85"/>
                <a:gd name="T78" fmla="*/ 10 w 76"/>
                <a:gd name="T79" fmla="*/ 17 h 85"/>
                <a:gd name="T80" fmla="*/ 10 w 76"/>
                <a:gd name="T81" fmla="*/ 8 h 85"/>
                <a:gd name="T82" fmla="*/ 27 w 76"/>
                <a:gd name="T8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5">
                  <a:moveTo>
                    <a:pt x="27" y="0"/>
                  </a:moveTo>
                  <a:lnTo>
                    <a:pt x="43" y="8"/>
                  </a:lnTo>
                  <a:lnTo>
                    <a:pt x="47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70"/>
                  </a:lnTo>
                  <a:lnTo>
                    <a:pt x="30" y="80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6" y="77"/>
                  </a:lnTo>
                  <a:lnTo>
                    <a:pt x="4" y="77"/>
                  </a:lnTo>
                  <a:lnTo>
                    <a:pt x="3" y="71"/>
                  </a:lnTo>
                  <a:lnTo>
                    <a:pt x="7" y="68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Bolivia">
              <a:extLst>
                <a:ext uri="{FF2B5EF4-FFF2-40B4-BE49-F238E27FC236}">
                  <a16:creationId xmlns:a16="http://schemas.microsoft.com/office/drawing/2014/main" id="{D12E3366-E370-031D-8940-37E1ECE6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24" y="4815095"/>
              <a:ext cx="283709" cy="325271"/>
            </a:xfrm>
            <a:custGeom>
              <a:avLst/>
              <a:gdLst>
                <a:gd name="T0" fmla="*/ 55 w 157"/>
                <a:gd name="T1" fmla="*/ 0 h 180"/>
                <a:gd name="T2" fmla="*/ 56 w 157"/>
                <a:gd name="T3" fmla="*/ 22 h 180"/>
                <a:gd name="T4" fmla="*/ 68 w 157"/>
                <a:gd name="T5" fmla="*/ 35 h 180"/>
                <a:gd name="T6" fmla="*/ 87 w 157"/>
                <a:gd name="T7" fmla="*/ 43 h 180"/>
                <a:gd name="T8" fmla="*/ 103 w 157"/>
                <a:gd name="T9" fmla="*/ 50 h 180"/>
                <a:gd name="T10" fmla="*/ 117 w 157"/>
                <a:gd name="T11" fmla="*/ 53 h 180"/>
                <a:gd name="T12" fmla="*/ 121 w 157"/>
                <a:gd name="T13" fmla="*/ 75 h 180"/>
                <a:gd name="T14" fmla="*/ 148 w 157"/>
                <a:gd name="T15" fmla="*/ 89 h 180"/>
                <a:gd name="T16" fmla="*/ 152 w 157"/>
                <a:gd name="T17" fmla="*/ 103 h 180"/>
                <a:gd name="T18" fmla="*/ 154 w 157"/>
                <a:gd name="T19" fmla="*/ 140 h 180"/>
                <a:gd name="T20" fmla="*/ 143 w 157"/>
                <a:gd name="T21" fmla="*/ 133 h 180"/>
                <a:gd name="T22" fmla="*/ 127 w 157"/>
                <a:gd name="T23" fmla="*/ 130 h 180"/>
                <a:gd name="T24" fmla="*/ 96 w 157"/>
                <a:gd name="T25" fmla="*/ 149 h 180"/>
                <a:gd name="T26" fmla="*/ 92 w 157"/>
                <a:gd name="T27" fmla="*/ 173 h 180"/>
                <a:gd name="T28" fmla="*/ 84 w 157"/>
                <a:gd name="T29" fmla="*/ 170 h 180"/>
                <a:gd name="T30" fmla="*/ 71 w 157"/>
                <a:gd name="T31" fmla="*/ 177 h 180"/>
                <a:gd name="T32" fmla="*/ 63 w 157"/>
                <a:gd name="T33" fmla="*/ 172 h 180"/>
                <a:gd name="T34" fmla="*/ 46 w 157"/>
                <a:gd name="T35" fmla="*/ 166 h 180"/>
                <a:gd name="T36" fmla="*/ 22 w 157"/>
                <a:gd name="T37" fmla="*/ 179 h 180"/>
                <a:gd name="T38" fmla="*/ 16 w 157"/>
                <a:gd name="T39" fmla="*/ 152 h 180"/>
                <a:gd name="T40" fmla="*/ 10 w 157"/>
                <a:gd name="T41" fmla="*/ 139 h 180"/>
                <a:gd name="T42" fmla="*/ 13 w 157"/>
                <a:gd name="T43" fmla="*/ 130 h 180"/>
                <a:gd name="T44" fmla="*/ 6 w 157"/>
                <a:gd name="T45" fmla="*/ 112 h 180"/>
                <a:gd name="T46" fmla="*/ 0 w 157"/>
                <a:gd name="T47" fmla="*/ 103 h 180"/>
                <a:gd name="T48" fmla="*/ 3 w 157"/>
                <a:gd name="T49" fmla="*/ 84 h 180"/>
                <a:gd name="T50" fmla="*/ 6 w 157"/>
                <a:gd name="T51" fmla="*/ 74 h 180"/>
                <a:gd name="T52" fmla="*/ 7 w 157"/>
                <a:gd name="T53" fmla="*/ 63 h 180"/>
                <a:gd name="T54" fmla="*/ 10 w 157"/>
                <a:gd name="T55" fmla="*/ 37 h 180"/>
                <a:gd name="T56" fmla="*/ 0 w 157"/>
                <a:gd name="T57" fmla="*/ 16 h 180"/>
                <a:gd name="T58" fmla="*/ 6 w 157"/>
                <a:gd name="T59" fmla="*/ 17 h 180"/>
                <a:gd name="T60" fmla="*/ 13 w 157"/>
                <a:gd name="T61" fmla="*/ 19 h 180"/>
                <a:gd name="T62" fmla="*/ 26 w 157"/>
                <a:gd name="T63" fmla="*/ 13 h 180"/>
                <a:gd name="T64" fmla="*/ 41 w 157"/>
                <a:gd name="T65" fmla="*/ 3 h 180"/>
                <a:gd name="T66" fmla="*/ 49 w 157"/>
                <a:gd name="T67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80">
                  <a:moveTo>
                    <a:pt x="52" y="0"/>
                  </a:moveTo>
                  <a:lnTo>
                    <a:pt x="55" y="0"/>
                  </a:lnTo>
                  <a:lnTo>
                    <a:pt x="57" y="7"/>
                  </a:lnTo>
                  <a:lnTo>
                    <a:pt x="56" y="22"/>
                  </a:lnTo>
                  <a:lnTo>
                    <a:pt x="59" y="31"/>
                  </a:lnTo>
                  <a:lnTo>
                    <a:pt x="68" y="35"/>
                  </a:lnTo>
                  <a:lnTo>
                    <a:pt x="83" y="38"/>
                  </a:lnTo>
                  <a:lnTo>
                    <a:pt x="87" y="43"/>
                  </a:lnTo>
                  <a:lnTo>
                    <a:pt x="98" y="46"/>
                  </a:lnTo>
                  <a:lnTo>
                    <a:pt x="103" y="50"/>
                  </a:lnTo>
                  <a:lnTo>
                    <a:pt x="111" y="50"/>
                  </a:lnTo>
                  <a:lnTo>
                    <a:pt x="117" y="53"/>
                  </a:lnTo>
                  <a:lnTo>
                    <a:pt x="123" y="68"/>
                  </a:lnTo>
                  <a:lnTo>
                    <a:pt x="121" y="75"/>
                  </a:lnTo>
                  <a:lnTo>
                    <a:pt x="126" y="89"/>
                  </a:lnTo>
                  <a:lnTo>
                    <a:pt x="148" y="89"/>
                  </a:lnTo>
                  <a:lnTo>
                    <a:pt x="148" y="102"/>
                  </a:lnTo>
                  <a:lnTo>
                    <a:pt x="152" y="103"/>
                  </a:lnTo>
                  <a:lnTo>
                    <a:pt x="157" y="114"/>
                  </a:lnTo>
                  <a:lnTo>
                    <a:pt x="154" y="140"/>
                  </a:lnTo>
                  <a:lnTo>
                    <a:pt x="151" y="142"/>
                  </a:lnTo>
                  <a:lnTo>
                    <a:pt x="143" y="133"/>
                  </a:lnTo>
                  <a:lnTo>
                    <a:pt x="138" y="130"/>
                  </a:lnTo>
                  <a:lnTo>
                    <a:pt x="127" y="130"/>
                  </a:lnTo>
                  <a:lnTo>
                    <a:pt x="102" y="137"/>
                  </a:lnTo>
                  <a:lnTo>
                    <a:pt x="96" y="149"/>
                  </a:lnTo>
                  <a:lnTo>
                    <a:pt x="96" y="158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4" y="170"/>
                  </a:lnTo>
                  <a:lnTo>
                    <a:pt x="74" y="169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3" y="172"/>
                  </a:lnTo>
                  <a:lnTo>
                    <a:pt x="50" y="170"/>
                  </a:lnTo>
                  <a:lnTo>
                    <a:pt x="46" y="166"/>
                  </a:lnTo>
                  <a:lnTo>
                    <a:pt x="32" y="180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6" y="152"/>
                  </a:lnTo>
                  <a:lnTo>
                    <a:pt x="10" y="143"/>
                  </a:lnTo>
                  <a:lnTo>
                    <a:pt x="10" y="139"/>
                  </a:lnTo>
                  <a:lnTo>
                    <a:pt x="13" y="136"/>
                  </a:lnTo>
                  <a:lnTo>
                    <a:pt x="13" y="130"/>
                  </a:lnTo>
                  <a:lnTo>
                    <a:pt x="7" y="126"/>
                  </a:lnTo>
                  <a:lnTo>
                    <a:pt x="6" y="112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7" y="92"/>
                  </a:lnTo>
                  <a:lnTo>
                    <a:pt x="3" y="84"/>
                  </a:lnTo>
                  <a:lnTo>
                    <a:pt x="3" y="78"/>
                  </a:lnTo>
                  <a:lnTo>
                    <a:pt x="6" y="74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26" y="1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Columbia">
              <a:extLst>
                <a:ext uri="{FF2B5EF4-FFF2-40B4-BE49-F238E27FC236}">
                  <a16:creationId xmlns:a16="http://schemas.microsoft.com/office/drawing/2014/main" id="{1C1E816C-702D-C455-E79A-1209A252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4" y="4294663"/>
              <a:ext cx="287324" cy="390325"/>
            </a:xfrm>
            <a:custGeom>
              <a:avLst/>
              <a:gdLst>
                <a:gd name="T0" fmla="*/ 102 w 159"/>
                <a:gd name="T1" fmla="*/ 3 h 216"/>
                <a:gd name="T2" fmla="*/ 101 w 159"/>
                <a:gd name="T3" fmla="*/ 7 h 216"/>
                <a:gd name="T4" fmla="*/ 94 w 159"/>
                <a:gd name="T5" fmla="*/ 12 h 216"/>
                <a:gd name="T6" fmla="*/ 74 w 159"/>
                <a:gd name="T7" fmla="*/ 43 h 216"/>
                <a:gd name="T8" fmla="*/ 88 w 159"/>
                <a:gd name="T9" fmla="*/ 56 h 216"/>
                <a:gd name="T10" fmla="*/ 92 w 159"/>
                <a:gd name="T11" fmla="*/ 70 h 216"/>
                <a:gd name="T12" fmla="*/ 110 w 159"/>
                <a:gd name="T13" fmla="*/ 70 h 216"/>
                <a:gd name="T14" fmla="*/ 126 w 159"/>
                <a:gd name="T15" fmla="*/ 83 h 216"/>
                <a:gd name="T16" fmla="*/ 145 w 159"/>
                <a:gd name="T17" fmla="*/ 82 h 216"/>
                <a:gd name="T18" fmla="*/ 151 w 159"/>
                <a:gd name="T19" fmla="*/ 83 h 216"/>
                <a:gd name="T20" fmla="*/ 148 w 159"/>
                <a:gd name="T21" fmla="*/ 110 h 216"/>
                <a:gd name="T22" fmla="*/ 154 w 159"/>
                <a:gd name="T23" fmla="*/ 120 h 216"/>
                <a:gd name="T24" fmla="*/ 153 w 159"/>
                <a:gd name="T25" fmla="*/ 132 h 216"/>
                <a:gd name="T26" fmla="*/ 159 w 159"/>
                <a:gd name="T27" fmla="*/ 147 h 216"/>
                <a:gd name="T28" fmla="*/ 150 w 159"/>
                <a:gd name="T29" fmla="*/ 138 h 216"/>
                <a:gd name="T30" fmla="*/ 141 w 159"/>
                <a:gd name="T31" fmla="*/ 138 h 216"/>
                <a:gd name="T32" fmla="*/ 120 w 159"/>
                <a:gd name="T33" fmla="*/ 141 h 216"/>
                <a:gd name="T34" fmla="*/ 126 w 159"/>
                <a:gd name="T35" fmla="*/ 148 h 216"/>
                <a:gd name="T36" fmla="*/ 129 w 159"/>
                <a:gd name="T37" fmla="*/ 156 h 216"/>
                <a:gd name="T38" fmla="*/ 117 w 159"/>
                <a:gd name="T39" fmla="*/ 165 h 216"/>
                <a:gd name="T40" fmla="*/ 126 w 159"/>
                <a:gd name="T41" fmla="*/ 179 h 216"/>
                <a:gd name="T42" fmla="*/ 117 w 159"/>
                <a:gd name="T43" fmla="*/ 216 h 216"/>
                <a:gd name="T44" fmla="*/ 108 w 159"/>
                <a:gd name="T45" fmla="*/ 212 h 216"/>
                <a:gd name="T46" fmla="*/ 113 w 159"/>
                <a:gd name="T47" fmla="*/ 197 h 216"/>
                <a:gd name="T48" fmla="*/ 101 w 159"/>
                <a:gd name="T49" fmla="*/ 196 h 216"/>
                <a:gd name="T50" fmla="*/ 94 w 159"/>
                <a:gd name="T51" fmla="*/ 193 h 216"/>
                <a:gd name="T52" fmla="*/ 77 w 159"/>
                <a:gd name="T53" fmla="*/ 196 h 216"/>
                <a:gd name="T54" fmla="*/ 70 w 159"/>
                <a:gd name="T55" fmla="*/ 187 h 216"/>
                <a:gd name="T56" fmla="*/ 64 w 159"/>
                <a:gd name="T57" fmla="*/ 178 h 216"/>
                <a:gd name="T58" fmla="*/ 48 w 159"/>
                <a:gd name="T59" fmla="*/ 166 h 216"/>
                <a:gd name="T60" fmla="*/ 36 w 159"/>
                <a:gd name="T61" fmla="*/ 160 h 216"/>
                <a:gd name="T62" fmla="*/ 22 w 159"/>
                <a:gd name="T63" fmla="*/ 160 h 216"/>
                <a:gd name="T64" fmla="*/ 2 w 159"/>
                <a:gd name="T65" fmla="*/ 147 h 216"/>
                <a:gd name="T66" fmla="*/ 0 w 159"/>
                <a:gd name="T67" fmla="*/ 142 h 216"/>
                <a:gd name="T68" fmla="*/ 5 w 159"/>
                <a:gd name="T69" fmla="*/ 129 h 216"/>
                <a:gd name="T70" fmla="*/ 18 w 159"/>
                <a:gd name="T71" fmla="*/ 122 h 216"/>
                <a:gd name="T72" fmla="*/ 19 w 159"/>
                <a:gd name="T73" fmla="*/ 113 h 216"/>
                <a:gd name="T74" fmla="*/ 13 w 159"/>
                <a:gd name="T75" fmla="*/ 68 h 216"/>
                <a:gd name="T76" fmla="*/ 16 w 159"/>
                <a:gd name="T77" fmla="*/ 62 h 216"/>
                <a:gd name="T78" fmla="*/ 22 w 159"/>
                <a:gd name="T79" fmla="*/ 59 h 216"/>
                <a:gd name="T80" fmla="*/ 19 w 159"/>
                <a:gd name="T81" fmla="*/ 50 h 216"/>
                <a:gd name="T82" fmla="*/ 21 w 159"/>
                <a:gd name="T83" fmla="*/ 50 h 216"/>
                <a:gd name="T84" fmla="*/ 27 w 159"/>
                <a:gd name="T85" fmla="*/ 49 h 216"/>
                <a:gd name="T86" fmla="*/ 43 w 159"/>
                <a:gd name="T87" fmla="*/ 25 h 216"/>
                <a:gd name="T88" fmla="*/ 58 w 159"/>
                <a:gd name="T89" fmla="*/ 19 h 216"/>
                <a:gd name="T90" fmla="*/ 62 w 159"/>
                <a:gd name="T91" fmla="*/ 15 h 216"/>
                <a:gd name="T92" fmla="*/ 88 w 159"/>
                <a:gd name="T93" fmla="*/ 9 h 216"/>
                <a:gd name="T94" fmla="*/ 96 w 159"/>
                <a:gd name="T9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" h="216">
                  <a:moveTo>
                    <a:pt x="96" y="0"/>
                  </a:moveTo>
                  <a:lnTo>
                    <a:pt x="102" y="3"/>
                  </a:lnTo>
                  <a:lnTo>
                    <a:pt x="102" y="4"/>
                  </a:lnTo>
                  <a:lnTo>
                    <a:pt x="101" y="7"/>
                  </a:lnTo>
                  <a:lnTo>
                    <a:pt x="101" y="9"/>
                  </a:lnTo>
                  <a:lnTo>
                    <a:pt x="94" y="12"/>
                  </a:lnTo>
                  <a:lnTo>
                    <a:pt x="85" y="21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8" y="56"/>
                  </a:lnTo>
                  <a:lnTo>
                    <a:pt x="88" y="65"/>
                  </a:lnTo>
                  <a:lnTo>
                    <a:pt x="92" y="70"/>
                  </a:lnTo>
                  <a:lnTo>
                    <a:pt x="99" y="71"/>
                  </a:lnTo>
                  <a:lnTo>
                    <a:pt x="110" y="70"/>
                  </a:lnTo>
                  <a:lnTo>
                    <a:pt x="117" y="73"/>
                  </a:lnTo>
                  <a:lnTo>
                    <a:pt x="126" y="83"/>
                  </a:lnTo>
                  <a:lnTo>
                    <a:pt x="138" y="83"/>
                  </a:lnTo>
                  <a:lnTo>
                    <a:pt x="145" y="82"/>
                  </a:lnTo>
                  <a:lnTo>
                    <a:pt x="151" y="82"/>
                  </a:lnTo>
                  <a:lnTo>
                    <a:pt x="151" y="83"/>
                  </a:lnTo>
                  <a:lnTo>
                    <a:pt x="145" y="104"/>
                  </a:lnTo>
                  <a:lnTo>
                    <a:pt x="148" y="110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47" y="127"/>
                  </a:lnTo>
                  <a:lnTo>
                    <a:pt x="153" y="132"/>
                  </a:lnTo>
                  <a:lnTo>
                    <a:pt x="159" y="145"/>
                  </a:lnTo>
                  <a:lnTo>
                    <a:pt x="159" y="147"/>
                  </a:lnTo>
                  <a:lnTo>
                    <a:pt x="156" y="148"/>
                  </a:lnTo>
                  <a:lnTo>
                    <a:pt x="150" y="138"/>
                  </a:lnTo>
                  <a:lnTo>
                    <a:pt x="144" y="141"/>
                  </a:lnTo>
                  <a:lnTo>
                    <a:pt x="141" y="138"/>
                  </a:lnTo>
                  <a:lnTo>
                    <a:pt x="139" y="141"/>
                  </a:lnTo>
                  <a:lnTo>
                    <a:pt x="120" y="141"/>
                  </a:lnTo>
                  <a:lnTo>
                    <a:pt x="120" y="148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9" y="156"/>
                  </a:lnTo>
                  <a:lnTo>
                    <a:pt x="117" y="157"/>
                  </a:lnTo>
                  <a:lnTo>
                    <a:pt x="117" y="165"/>
                  </a:lnTo>
                  <a:lnTo>
                    <a:pt x="123" y="169"/>
                  </a:lnTo>
                  <a:lnTo>
                    <a:pt x="126" y="179"/>
                  </a:lnTo>
                  <a:lnTo>
                    <a:pt x="119" y="216"/>
                  </a:lnTo>
                  <a:lnTo>
                    <a:pt x="117" y="216"/>
                  </a:lnTo>
                  <a:lnTo>
                    <a:pt x="108" y="213"/>
                  </a:lnTo>
                  <a:lnTo>
                    <a:pt x="108" y="212"/>
                  </a:lnTo>
                  <a:lnTo>
                    <a:pt x="116" y="202"/>
                  </a:lnTo>
                  <a:lnTo>
                    <a:pt x="113" y="197"/>
                  </a:lnTo>
                  <a:lnTo>
                    <a:pt x="104" y="193"/>
                  </a:lnTo>
                  <a:lnTo>
                    <a:pt x="101" y="196"/>
                  </a:lnTo>
                  <a:lnTo>
                    <a:pt x="99" y="196"/>
                  </a:lnTo>
                  <a:lnTo>
                    <a:pt x="94" y="193"/>
                  </a:lnTo>
                  <a:lnTo>
                    <a:pt x="88" y="197"/>
                  </a:lnTo>
                  <a:lnTo>
                    <a:pt x="77" y="196"/>
                  </a:lnTo>
                  <a:lnTo>
                    <a:pt x="76" y="187"/>
                  </a:lnTo>
                  <a:lnTo>
                    <a:pt x="70" y="187"/>
                  </a:lnTo>
                  <a:lnTo>
                    <a:pt x="68" y="179"/>
                  </a:lnTo>
                  <a:lnTo>
                    <a:pt x="64" y="178"/>
                  </a:lnTo>
                  <a:lnTo>
                    <a:pt x="54" y="166"/>
                  </a:lnTo>
                  <a:lnTo>
                    <a:pt x="48" y="166"/>
                  </a:lnTo>
                  <a:lnTo>
                    <a:pt x="37" y="160"/>
                  </a:lnTo>
                  <a:lnTo>
                    <a:pt x="36" y="16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16" y="154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5" y="139"/>
                  </a:lnTo>
                  <a:lnTo>
                    <a:pt x="5" y="129"/>
                  </a:lnTo>
                  <a:lnTo>
                    <a:pt x="16" y="126"/>
                  </a:lnTo>
                  <a:lnTo>
                    <a:pt x="18" y="122"/>
                  </a:lnTo>
                  <a:lnTo>
                    <a:pt x="25" y="114"/>
                  </a:lnTo>
                  <a:lnTo>
                    <a:pt x="19" y="113"/>
                  </a:lnTo>
                  <a:lnTo>
                    <a:pt x="19" y="7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2" y="59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43" y="39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62" y="15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1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Chile - Mainland">
              <a:extLst>
                <a:ext uri="{FF2B5EF4-FFF2-40B4-BE49-F238E27FC236}">
                  <a16:creationId xmlns:a16="http://schemas.microsoft.com/office/drawing/2014/main" id="{E93CE2B9-C890-0113-2B69-F115093F3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467" y="5006644"/>
              <a:ext cx="204198" cy="1087851"/>
            </a:xfrm>
            <a:custGeom>
              <a:avLst/>
              <a:gdLst>
                <a:gd name="T0" fmla="*/ 25 w 113"/>
                <a:gd name="T1" fmla="*/ 493 h 602"/>
                <a:gd name="T2" fmla="*/ 80 w 113"/>
                <a:gd name="T3" fmla="*/ 0 h 602"/>
                <a:gd name="T4" fmla="*/ 94 w 113"/>
                <a:gd name="T5" fmla="*/ 31 h 602"/>
                <a:gd name="T6" fmla="*/ 101 w 113"/>
                <a:gd name="T7" fmla="*/ 71 h 602"/>
                <a:gd name="T8" fmla="*/ 110 w 113"/>
                <a:gd name="T9" fmla="*/ 91 h 602"/>
                <a:gd name="T10" fmla="*/ 96 w 113"/>
                <a:gd name="T11" fmla="*/ 132 h 602"/>
                <a:gd name="T12" fmla="*/ 76 w 113"/>
                <a:gd name="T13" fmla="*/ 168 h 602"/>
                <a:gd name="T14" fmla="*/ 76 w 113"/>
                <a:gd name="T15" fmla="*/ 229 h 602"/>
                <a:gd name="T16" fmla="*/ 61 w 113"/>
                <a:gd name="T17" fmla="*/ 282 h 602"/>
                <a:gd name="T18" fmla="*/ 52 w 113"/>
                <a:gd name="T19" fmla="*/ 338 h 602"/>
                <a:gd name="T20" fmla="*/ 48 w 113"/>
                <a:gd name="T21" fmla="*/ 381 h 602"/>
                <a:gd name="T22" fmla="*/ 56 w 113"/>
                <a:gd name="T23" fmla="*/ 415 h 602"/>
                <a:gd name="T24" fmla="*/ 53 w 113"/>
                <a:gd name="T25" fmla="*/ 435 h 602"/>
                <a:gd name="T26" fmla="*/ 42 w 113"/>
                <a:gd name="T27" fmla="*/ 498 h 602"/>
                <a:gd name="T28" fmla="*/ 37 w 113"/>
                <a:gd name="T29" fmla="*/ 537 h 602"/>
                <a:gd name="T30" fmla="*/ 48 w 113"/>
                <a:gd name="T31" fmla="*/ 562 h 602"/>
                <a:gd name="T32" fmla="*/ 91 w 113"/>
                <a:gd name="T33" fmla="*/ 570 h 602"/>
                <a:gd name="T34" fmla="*/ 61 w 113"/>
                <a:gd name="T35" fmla="*/ 601 h 602"/>
                <a:gd name="T36" fmla="*/ 45 w 113"/>
                <a:gd name="T37" fmla="*/ 596 h 602"/>
                <a:gd name="T38" fmla="*/ 48 w 113"/>
                <a:gd name="T39" fmla="*/ 593 h 602"/>
                <a:gd name="T40" fmla="*/ 39 w 113"/>
                <a:gd name="T41" fmla="*/ 576 h 602"/>
                <a:gd name="T42" fmla="*/ 42 w 113"/>
                <a:gd name="T43" fmla="*/ 558 h 602"/>
                <a:gd name="T44" fmla="*/ 37 w 113"/>
                <a:gd name="T45" fmla="*/ 561 h 602"/>
                <a:gd name="T46" fmla="*/ 30 w 113"/>
                <a:gd name="T47" fmla="*/ 564 h 602"/>
                <a:gd name="T48" fmla="*/ 21 w 113"/>
                <a:gd name="T49" fmla="*/ 539 h 602"/>
                <a:gd name="T50" fmla="*/ 19 w 113"/>
                <a:gd name="T51" fmla="*/ 533 h 602"/>
                <a:gd name="T52" fmla="*/ 13 w 113"/>
                <a:gd name="T53" fmla="*/ 525 h 602"/>
                <a:gd name="T54" fmla="*/ 22 w 113"/>
                <a:gd name="T55" fmla="*/ 510 h 602"/>
                <a:gd name="T56" fmla="*/ 18 w 113"/>
                <a:gd name="T57" fmla="*/ 491 h 602"/>
                <a:gd name="T58" fmla="*/ 16 w 113"/>
                <a:gd name="T59" fmla="*/ 481 h 602"/>
                <a:gd name="T60" fmla="*/ 28 w 113"/>
                <a:gd name="T61" fmla="*/ 484 h 602"/>
                <a:gd name="T62" fmla="*/ 22 w 113"/>
                <a:gd name="T63" fmla="*/ 473 h 602"/>
                <a:gd name="T64" fmla="*/ 21 w 113"/>
                <a:gd name="T65" fmla="*/ 466 h 602"/>
                <a:gd name="T66" fmla="*/ 22 w 113"/>
                <a:gd name="T67" fmla="*/ 463 h 602"/>
                <a:gd name="T68" fmla="*/ 5 w 113"/>
                <a:gd name="T69" fmla="*/ 457 h 602"/>
                <a:gd name="T70" fmla="*/ 0 w 113"/>
                <a:gd name="T71" fmla="*/ 458 h 602"/>
                <a:gd name="T72" fmla="*/ 9 w 113"/>
                <a:gd name="T73" fmla="*/ 442 h 602"/>
                <a:gd name="T74" fmla="*/ 21 w 113"/>
                <a:gd name="T75" fmla="*/ 450 h 602"/>
                <a:gd name="T76" fmla="*/ 25 w 113"/>
                <a:gd name="T77" fmla="*/ 451 h 602"/>
                <a:gd name="T78" fmla="*/ 27 w 113"/>
                <a:gd name="T79" fmla="*/ 448 h 602"/>
                <a:gd name="T80" fmla="*/ 30 w 113"/>
                <a:gd name="T81" fmla="*/ 439 h 602"/>
                <a:gd name="T82" fmla="*/ 27 w 113"/>
                <a:gd name="T83" fmla="*/ 436 h 602"/>
                <a:gd name="T84" fmla="*/ 30 w 113"/>
                <a:gd name="T85" fmla="*/ 424 h 602"/>
                <a:gd name="T86" fmla="*/ 31 w 113"/>
                <a:gd name="T87" fmla="*/ 410 h 602"/>
                <a:gd name="T88" fmla="*/ 34 w 113"/>
                <a:gd name="T89" fmla="*/ 396 h 602"/>
                <a:gd name="T90" fmla="*/ 40 w 113"/>
                <a:gd name="T91" fmla="*/ 381 h 602"/>
                <a:gd name="T92" fmla="*/ 42 w 113"/>
                <a:gd name="T93" fmla="*/ 375 h 602"/>
                <a:gd name="T94" fmla="*/ 43 w 113"/>
                <a:gd name="T95" fmla="*/ 365 h 602"/>
                <a:gd name="T96" fmla="*/ 25 w 113"/>
                <a:gd name="T97" fmla="*/ 335 h 602"/>
                <a:gd name="T98" fmla="*/ 33 w 113"/>
                <a:gd name="T99" fmla="*/ 289 h 602"/>
                <a:gd name="T100" fmla="*/ 52 w 113"/>
                <a:gd name="T101" fmla="*/ 235 h 602"/>
                <a:gd name="T102" fmla="*/ 55 w 113"/>
                <a:gd name="T103" fmla="*/ 175 h 602"/>
                <a:gd name="T104" fmla="*/ 67 w 113"/>
                <a:gd name="T105" fmla="*/ 107 h 602"/>
                <a:gd name="T106" fmla="*/ 70 w 113"/>
                <a:gd name="T107" fmla="*/ 33 h 602"/>
                <a:gd name="T108" fmla="*/ 79 w 113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602">
                  <a:moveTo>
                    <a:pt x="22" y="490"/>
                  </a:moveTo>
                  <a:lnTo>
                    <a:pt x="21" y="491"/>
                  </a:lnTo>
                  <a:lnTo>
                    <a:pt x="19" y="491"/>
                  </a:lnTo>
                  <a:lnTo>
                    <a:pt x="25" y="493"/>
                  </a:lnTo>
                  <a:lnTo>
                    <a:pt x="24" y="490"/>
                  </a:lnTo>
                  <a:lnTo>
                    <a:pt x="22" y="490"/>
                  </a:lnTo>
                  <a:close/>
                  <a:moveTo>
                    <a:pt x="79" y="0"/>
                  </a:moveTo>
                  <a:lnTo>
                    <a:pt x="80" y="0"/>
                  </a:lnTo>
                  <a:lnTo>
                    <a:pt x="86" y="6"/>
                  </a:lnTo>
                  <a:lnTo>
                    <a:pt x="88" y="18"/>
                  </a:lnTo>
                  <a:lnTo>
                    <a:pt x="94" y="23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96" y="46"/>
                  </a:lnTo>
                  <a:lnTo>
                    <a:pt x="101" y="71"/>
                  </a:lnTo>
                  <a:lnTo>
                    <a:pt x="111" y="73"/>
                  </a:lnTo>
                  <a:lnTo>
                    <a:pt x="113" y="79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95" y="98"/>
                  </a:lnTo>
                  <a:lnTo>
                    <a:pt x="94" y="112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89" y="137"/>
                  </a:lnTo>
                  <a:lnTo>
                    <a:pt x="88" y="143"/>
                  </a:lnTo>
                  <a:lnTo>
                    <a:pt x="80" y="150"/>
                  </a:lnTo>
                  <a:lnTo>
                    <a:pt x="76" y="168"/>
                  </a:lnTo>
                  <a:lnTo>
                    <a:pt x="76" y="183"/>
                  </a:lnTo>
                  <a:lnTo>
                    <a:pt x="68" y="198"/>
                  </a:lnTo>
                  <a:lnTo>
                    <a:pt x="68" y="203"/>
                  </a:lnTo>
                  <a:lnTo>
                    <a:pt x="76" y="229"/>
                  </a:lnTo>
                  <a:lnTo>
                    <a:pt x="77" y="242"/>
                  </a:lnTo>
                  <a:lnTo>
                    <a:pt x="68" y="260"/>
                  </a:lnTo>
                  <a:lnTo>
                    <a:pt x="68" y="273"/>
                  </a:lnTo>
                  <a:lnTo>
                    <a:pt x="61" y="282"/>
                  </a:lnTo>
                  <a:lnTo>
                    <a:pt x="59" y="300"/>
                  </a:lnTo>
                  <a:lnTo>
                    <a:pt x="61" y="312"/>
                  </a:lnTo>
                  <a:lnTo>
                    <a:pt x="56" y="321"/>
                  </a:lnTo>
                  <a:lnTo>
                    <a:pt x="52" y="338"/>
                  </a:lnTo>
                  <a:lnTo>
                    <a:pt x="51" y="359"/>
                  </a:lnTo>
                  <a:lnTo>
                    <a:pt x="53" y="368"/>
                  </a:lnTo>
                  <a:lnTo>
                    <a:pt x="53" y="369"/>
                  </a:lnTo>
                  <a:lnTo>
                    <a:pt x="48" y="381"/>
                  </a:lnTo>
                  <a:lnTo>
                    <a:pt x="51" y="405"/>
                  </a:lnTo>
                  <a:lnTo>
                    <a:pt x="51" y="412"/>
                  </a:lnTo>
                  <a:lnTo>
                    <a:pt x="56" y="414"/>
                  </a:lnTo>
                  <a:lnTo>
                    <a:pt x="56" y="415"/>
                  </a:lnTo>
                  <a:lnTo>
                    <a:pt x="58" y="418"/>
                  </a:lnTo>
                  <a:lnTo>
                    <a:pt x="51" y="421"/>
                  </a:lnTo>
                  <a:lnTo>
                    <a:pt x="56" y="427"/>
                  </a:lnTo>
                  <a:lnTo>
                    <a:pt x="53" y="435"/>
                  </a:lnTo>
                  <a:lnTo>
                    <a:pt x="53" y="455"/>
                  </a:lnTo>
                  <a:lnTo>
                    <a:pt x="45" y="476"/>
                  </a:lnTo>
                  <a:lnTo>
                    <a:pt x="45" y="490"/>
                  </a:lnTo>
                  <a:lnTo>
                    <a:pt x="42" y="498"/>
                  </a:lnTo>
                  <a:lnTo>
                    <a:pt x="33" y="513"/>
                  </a:lnTo>
                  <a:lnTo>
                    <a:pt x="31" y="525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40" y="536"/>
                  </a:lnTo>
                  <a:lnTo>
                    <a:pt x="45" y="536"/>
                  </a:lnTo>
                  <a:lnTo>
                    <a:pt x="45" y="558"/>
                  </a:lnTo>
                  <a:lnTo>
                    <a:pt x="48" y="562"/>
                  </a:lnTo>
                  <a:lnTo>
                    <a:pt x="77" y="564"/>
                  </a:lnTo>
                  <a:lnTo>
                    <a:pt x="96" y="568"/>
                  </a:lnTo>
                  <a:lnTo>
                    <a:pt x="96" y="570"/>
                  </a:lnTo>
                  <a:lnTo>
                    <a:pt x="91" y="570"/>
                  </a:lnTo>
                  <a:lnTo>
                    <a:pt x="88" y="568"/>
                  </a:lnTo>
                  <a:lnTo>
                    <a:pt x="85" y="568"/>
                  </a:lnTo>
                  <a:lnTo>
                    <a:pt x="64" y="580"/>
                  </a:lnTo>
                  <a:lnTo>
                    <a:pt x="61" y="601"/>
                  </a:lnTo>
                  <a:lnTo>
                    <a:pt x="61" y="602"/>
                  </a:lnTo>
                  <a:lnTo>
                    <a:pt x="53" y="602"/>
                  </a:lnTo>
                  <a:lnTo>
                    <a:pt x="46" y="598"/>
                  </a:lnTo>
                  <a:lnTo>
                    <a:pt x="45" y="596"/>
                  </a:lnTo>
                  <a:lnTo>
                    <a:pt x="43" y="592"/>
                  </a:lnTo>
                  <a:lnTo>
                    <a:pt x="43" y="590"/>
                  </a:lnTo>
                  <a:lnTo>
                    <a:pt x="48" y="590"/>
                  </a:lnTo>
                  <a:lnTo>
                    <a:pt x="48" y="593"/>
                  </a:lnTo>
                  <a:lnTo>
                    <a:pt x="56" y="586"/>
                  </a:lnTo>
                  <a:lnTo>
                    <a:pt x="59" y="582"/>
                  </a:lnTo>
                  <a:lnTo>
                    <a:pt x="53" y="576"/>
                  </a:lnTo>
                  <a:lnTo>
                    <a:pt x="39" y="576"/>
                  </a:lnTo>
                  <a:lnTo>
                    <a:pt x="42" y="568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40" y="559"/>
                  </a:lnTo>
                  <a:lnTo>
                    <a:pt x="37" y="559"/>
                  </a:lnTo>
                  <a:lnTo>
                    <a:pt x="37" y="561"/>
                  </a:lnTo>
                  <a:lnTo>
                    <a:pt x="34" y="564"/>
                  </a:lnTo>
                  <a:lnTo>
                    <a:pt x="33" y="564"/>
                  </a:lnTo>
                  <a:lnTo>
                    <a:pt x="31" y="565"/>
                  </a:lnTo>
                  <a:lnTo>
                    <a:pt x="30" y="564"/>
                  </a:lnTo>
                  <a:lnTo>
                    <a:pt x="28" y="564"/>
                  </a:lnTo>
                  <a:lnTo>
                    <a:pt x="27" y="550"/>
                  </a:lnTo>
                  <a:lnTo>
                    <a:pt x="21" y="544"/>
                  </a:lnTo>
                  <a:lnTo>
                    <a:pt x="21" y="539"/>
                  </a:lnTo>
                  <a:lnTo>
                    <a:pt x="25" y="537"/>
                  </a:lnTo>
                  <a:lnTo>
                    <a:pt x="21" y="537"/>
                  </a:lnTo>
                  <a:lnTo>
                    <a:pt x="19" y="534"/>
                  </a:lnTo>
                  <a:lnTo>
                    <a:pt x="19" y="533"/>
                  </a:lnTo>
                  <a:lnTo>
                    <a:pt x="21" y="533"/>
                  </a:lnTo>
                  <a:lnTo>
                    <a:pt x="22" y="531"/>
                  </a:lnTo>
                  <a:lnTo>
                    <a:pt x="15" y="525"/>
                  </a:lnTo>
                  <a:lnTo>
                    <a:pt x="13" y="525"/>
                  </a:lnTo>
                  <a:lnTo>
                    <a:pt x="13" y="524"/>
                  </a:lnTo>
                  <a:lnTo>
                    <a:pt x="19" y="515"/>
                  </a:lnTo>
                  <a:lnTo>
                    <a:pt x="24" y="513"/>
                  </a:lnTo>
                  <a:lnTo>
                    <a:pt x="22" y="510"/>
                  </a:lnTo>
                  <a:lnTo>
                    <a:pt x="24" y="506"/>
                  </a:lnTo>
                  <a:lnTo>
                    <a:pt x="19" y="510"/>
                  </a:lnTo>
                  <a:lnTo>
                    <a:pt x="18" y="510"/>
                  </a:lnTo>
                  <a:lnTo>
                    <a:pt x="18" y="491"/>
                  </a:lnTo>
                  <a:lnTo>
                    <a:pt x="16" y="491"/>
                  </a:lnTo>
                  <a:lnTo>
                    <a:pt x="16" y="490"/>
                  </a:lnTo>
                  <a:lnTo>
                    <a:pt x="15" y="481"/>
                  </a:lnTo>
                  <a:lnTo>
                    <a:pt x="16" y="481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21" y="482"/>
                  </a:lnTo>
                  <a:lnTo>
                    <a:pt x="28" y="484"/>
                  </a:lnTo>
                  <a:lnTo>
                    <a:pt x="24" y="476"/>
                  </a:lnTo>
                  <a:lnTo>
                    <a:pt x="22" y="478"/>
                  </a:lnTo>
                  <a:lnTo>
                    <a:pt x="21" y="478"/>
                  </a:lnTo>
                  <a:lnTo>
                    <a:pt x="22" y="473"/>
                  </a:lnTo>
                  <a:lnTo>
                    <a:pt x="16" y="472"/>
                  </a:lnTo>
                  <a:lnTo>
                    <a:pt x="16" y="470"/>
                  </a:lnTo>
                  <a:lnTo>
                    <a:pt x="21" y="467"/>
                  </a:lnTo>
                  <a:lnTo>
                    <a:pt x="21" y="466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21" y="464"/>
                  </a:lnTo>
                  <a:lnTo>
                    <a:pt x="22" y="463"/>
                  </a:lnTo>
                  <a:lnTo>
                    <a:pt x="19" y="458"/>
                  </a:lnTo>
                  <a:lnTo>
                    <a:pt x="13" y="460"/>
                  </a:lnTo>
                  <a:lnTo>
                    <a:pt x="8" y="455"/>
                  </a:lnTo>
                  <a:lnTo>
                    <a:pt x="5" y="457"/>
                  </a:lnTo>
                  <a:lnTo>
                    <a:pt x="6" y="461"/>
                  </a:lnTo>
                  <a:lnTo>
                    <a:pt x="5" y="461"/>
                  </a:lnTo>
                  <a:lnTo>
                    <a:pt x="2" y="460"/>
                  </a:lnTo>
                  <a:lnTo>
                    <a:pt x="0" y="458"/>
                  </a:lnTo>
                  <a:lnTo>
                    <a:pt x="2" y="454"/>
                  </a:lnTo>
                  <a:lnTo>
                    <a:pt x="3" y="454"/>
                  </a:lnTo>
                  <a:lnTo>
                    <a:pt x="12" y="447"/>
                  </a:lnTo>
                  <a:lnTo>
                    <a:pt x="9" y="442"/>
                  </a:lnTo>
                  <a:lnTo>
                    <a:pt x="9" y="441"/>
                  </a:lnTo>
                  <a:lnTo>
                    <a:pt x="19" y="441"/>
                  </a:lnTo>
                  <a:lnTo>
                    <a:pt x="22" y="447"/>
                  </a:lnTo>
                  <a:lnTo>
                    <a:pt x="21" y="450"/>
                  </a:lnTo>
                  <a:lnTo>
                    <a:pt x="22" y="451"/>
                  </a:lnTo>
                  <a:lnTo>
                    <a:pt x="24" y="448"/>
                  </a:lnTo>
                  <a:lnTo>
                    <a:pt x="25" y="448"/>
                  </a:lnTo>
                  <a:lnTo>
                    <a:pt x="25" y="451"/>
                  </a:lnTo>
                  <a:lnTo>
                    <a:pt x="30" y="448"/>
                  </a:lnTo>
                  <a:lnTo>
                    <a:pt x="30" y="447"/>
                  </a:lnTo>
                  <a:lnTo>
                    <a:pt x="28" y="448"/>
                  </a:lnTo>
                  <a:lnTo>
                    <a:pt x="27" y="448"/>
                  </a:lnTo>
                  <a:lnTo>
                    <a:pt x="27" y="441"/>
                  </a:lnTo>
                  <a:lnTo>
                    <a:pt x="28" y="441"/>
                  </a:lnTo>
                  <a:lnTo>
                    <a:pt x="31" y="439"/>
                  </a:lnTo>
                  <a:lnTo>
                    <a:pt x="30" y="439"/>
                  </a:lnTo>
                  <a:lnTo>
                    <a:pt x="30" y="436"/>
                  </a:lnTo>
                  <a:lnTo>
                    <a:pt x="28" y="438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8" y="433"/>
                  </a:lnTo>
                  <a:lnTo>
                    <a:pt x="33" y="432"/>
                  </a:lnTo>
                  <a:lnTo>
                    <a:pt x="30" y="430"/>
                  </a:lnTo>
                  <a:lnTo>
                    <a:pt x="30" y="424"/>
                  </a:lnTo>
                  <a:lnTo>
                    <a:pt x="39" y="420"/>
                  </a:lnTo>
                  <a:lnTo>
                    <a:pt x="39" y="415"/>
                  </a:lnTo>
                  <a:lnTo>
                    <a:pt x="33" y="411"/>
                  </a:lnTo>
                  <a:lnTo>
                    <a:pt x="31" y="410"/>
                  </a:lnTo>
                  <a:lnTo>
                    <a:pt x="33" y="410"/>
                  </a:lnTo>
                  <a:lnTo>
                    <a:pt x="36" y="404"/>
                  </a:lnTo>
                  <a:lnTo>
                    <a:pt x="34" y="398"/>
                  </a:lnTo>
                  <a:lnTo>
                    <a:pt x="34" y="396"/>
                  </a:lnTo>
                  <a:lnTo>
                    <a:pt x="39" y="389"/>
                  </a:lnTo>
                  <a:lnTo>
                    <a:pt x="37" y="384"/>
                  </a:lnTo>
                  <a:lnTo>
                    <a:pt x="37" y="383"/>
                  </a:lnTo>
                  <a:lnTo>
                    <a:pt x="40" y="381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40" y="375"/>
                  </a:lnTo>
                  <a:lnTo>
                    <a:pt x="42" y="375"/>
                  </a:lnTo>
                  <a:lnTo>
                    <a:pt x="42" y="372"/>
                  </a:lnTo>
                  <a:lnTo>
                    <a:pt x="37" y="371"/>
                  </a:lnTo>
                  <a:lnTo>
                    <a:pt x="37" y="369"/>
                  </a:lnTo>
                  <a:lnTo>
                    <a:pt x="43" y="365"/>
                  </a:lnTo>
                  <a:lnTo>
                    <a:pt x="36" y="364"/>
                  </a:lnTo>
                  <a:lnTo>
                    <a:pt x="30" y="368"/>
                  </a:lnTo>
                  <a:lnTo>
                    <a:pt x="24" y="361"/>
                  </a:lnTo>
                  <a:lnTo>
                    <a:pt x="25" y="335"/>
                  </a:lnTo>
                  <a:lnTo>
                    <a:pt x="30" y="328"/>
                  </a:lnTo>
                  <a:lnTo>
                    <a:pt x="27" y="313"/>
                  </a:lnTo>
                  <a:lnTo>
                    <a:pt x="27" y="291"/>
                  </a:lnTo>
                  <a:lnTo>
                    <a:pt x="33" y="289"/>
                  </a:lnTo>
                  <a:lnTo>
                    <a:pt x="31" y="282"/>
                  </a:lnTo>
                  <a:lnTo>
                    <a:pt x="31" y="281"/>
                  </a:lnTo>
                  <a:lnTo>
                    <a:pt x="36" y="281"/>
                  </a:lnTo>
                  <a:lnTo>
                    <a:pt x="52" y="235"/>
                  </a:lnTo>
                  <a:lnTo>
                    <a:pt x="53" y="215"/>
                  </a:lnTo>
                  <a:lnTo>
                    <a:pt x="51" y="187"/>
                  </a:lnTo>
                  <a:lnTo>
                    <a:pt x="52" y="181"/>
                  </a:lnTo>
                  <a:lnTo>
                    <a:pt x="55" y="175"/>
                  </a:lnTo>
                  <a:lnTo>
                    <a:pt x="53" y="160"/>
                  </a:lnTo>
                  <a:lnTo>
                    <a:pt x="64" y="131"/>
                  </a:lnTo>
                  <a:lnTo>
                    <a:pt x="64" y="116"/>
                  </a:lnTo>
                  <a:lnTo>
                    <a:pt x="67" y="107"/>
                  </a:lnTo>
                  <a:lnTo>
                    <a:pt x="65" y="80"/>
                  </a:lnTo>
                  <a:lnTo>
                    <a:pt x="70" y="73"/>
                  </a:lnTo>
                  <a:lnTo>
                    <a:pt x="71" y="55"/>
                  </a:lnTo>
                  <a:lnTo>
                    <a:pt x="70" y="33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76" y="6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Chile - Offshore">
              <a:extLst>
                <a:ext uri="{FF2B5EF4-FFF2-40B4-BE49-F238E27FC236}">
                  <a16:creationId xmlns:a16="http://schemas.microsoft.com/office/drawing/2014/main" id="{2F55E47E-CB0F-BE13-048E-837845FDA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081" y="5666222"/>
              <a:ext cx="180705" cy="505978"/>
            </a:xfrm>
            <a:custGeom>
              <a:avLst/>
              <a:gdLst/>
              <a:ahLst/>
              <a:cxnLst/>
              <a:rect l="l" t="t" r="r" b="b"/>
              <a:pathLst>
                <a:path w="182146" h="510011">
                  <a:moveTo>
                    <a:pt x="114752" y="482688"/>
                  </a:moveTo>
                  <a:lnTo>
                    <a:pt x="123860" y="482688"/>
                  </a:lnTo>
                  <a:lnTo>
                    <a:pt x="123860" y="491796"/>
                  </a:lnTo>
                  <a:lnTo>
                    <a:pt x="114752" y="486331"/>
                  </a:lnTo>
                  <a:close/>
                  <a:moveTo>
                    <a:pt x="85608" y="431688"/>
                  </a:moveTo>
                  <a:lnTo>
                    <a:pt x="89251" y="431688"/>
                  </a:lnTo>
                  <a:lnTo>
                    <a:pt x="107466" y="448082"/>
                  </a:lnTo>
                  <a:lnTo>
                    <a:pt x="109287" y="451725"/>
                  </a:lnTo>
                  <a:lnTo>
                    <a:pt x="107466" y="451725"/>
                  </a:lnTo>
                  <a:lnTo>
                    <a:pt x="83787" y="448082"/>
                  </a:lnTo>
                  <a:lnTo>
                    <a:pt x="80144" y="448082"/>
                  </a:lnTo>
                  <a:lnTo>
                    <a:pt x="80144" y="435331"/>
                  </a:lnTo>
                  <a:close/>
                  <a:moveTo>
                    <a:pt x="45537" y="413474"/>
                  </a:moveTo>
                  <a:lnTo>
                    <a:pt x="51001" y="413474"/>
                  </a:lnTo>
                  <a:lnTo>
                    <a:pt x="58287" y="415296"/>
                  </a:lnTo>
                  <a:lnTo>
                    <a:pt x="63752" y="415296"/>
                  </a:lnTo>
                  <a:lnTo>
                    <a:pt x="80145" y="431689"/>
                  </a:lnTo>
                  <a:lnTo>
                    <a:pt x="78323" y="442617"/>
                  </a:lnTo>
                  <a:lnTo>
                    <a:pt x="72859" y="442617"/>
                  </a:lnTo>
                  <a:lnTo>
                    <a:pt x="69216" y="446260"/>
                  </a:lnTo>
                  <a:lnTo>
                    <a:pt x="61930" y="446260"/>
                  </a:lnTo>
                  <a:lnTo>
                    <a:pt x="52823" y="440796"/>
                  </a:lnTo>
                  <a:lnTo>
                    <a:pt x="45537" y="415296"/>
                  </a:lnTo>
                  <a:close/>
                  <a:moveTo>
                    <a:pt x="18215" y="389794"/>
                  </a:moveTo>
                  <a:lnTo>
                    <a:pt x="20036" y="389794"/>
                  </a:lnTo>
                  <a:lnTo>
                    <a:pt x="58287" y="413474"/>
                  </a:lnTo>
                  <a:lnTo>
                    <a:pt x="58287" y="415295"/>
                  </a:lnTo>
                  <a:lnTo>
                    <a:pt x="25501" y="398902"/>
                  </a:lnTo>
                  <a:lnTo>
                    <a:pt x="20036" y="391616"/>
                  </a:lnTo>
                  <a:lnTo>
                    <a:pt x="18215" y="391616"/>
                  </a:lnTo>
                  <a:close/>
                  <a:moveTo>
                    <a:pt x="145717" y="378865"/>
                  </a:moveTo>
                  <a:lnTo>
                    <a:pt x="147539" y="378865"/>
                  </a:lnTo>
                  <a:lnTo>
                    <a:pt x="151182" y="384330"/>
                  </a:lnTo>
                  <a:lnTo>
                    <a:pt x="167575" y="384330"/>
                  </a:lnTo>
                  <a:lnTo>
                    <a:pt x="167575" y="477224"/>
                  </a:lnTo>
                  <a:lnTo>
                    <a:pt x="163932" y="477224"/>
                  </a:lnTo>
                  <a:lnTo>
                    <a:pt x="163104" y="478881"/>
                  </a:lnTo>
                  <a:lnTo>
                    <a:pt x="169396" y="477225"/>
                  </a:lnTo>
                  <a:lnTo>
                    <a:pt x="171217" y="477225"/>
                  </a:lnTo>
                  <a:lnTo>
                    <a:pt x="174860" y="482690"/>
                  </a:lnTo>
                  <a:lnTo>
                    <a:pt x="174860" y="486332"/>
                  </a:lnTo>
                  <a:lnTo>
                    <a:pt x="169396" y="486332"/>
                  </a:lnTo>
                  <a:lnTo>
                    <a:pt x="176682" y="488154"/>
                  </a:lnTo>
                  <a:lnTo>
                    <a:pt x="176682" y="491797"/>
                  </a:lnTo>
                  <a:lnTo>
                    <a:pt x="171217" y="493618"/>
                  </a:lnTo>
                  <a:lnTo>
                    <a:pt x="176682" y="493618"/>
                  </a:lnTo>
                  <a:lnTo>
                    <a:pt x="176682" y="497261"/>
                  </a:lnTo>
                  <a:lnTo>
                    <a:pt x="182146" y="508190"/>
                  </a:lnTo>
                  <a:lnTo>
                    <a:pt x="182146" y="510011"/>
                  </a:lnTo>
                  <a:lnTo>
                    <a:pt x="156646" y="491797"/>
                  </a:lnTo>
                  <a:lnTo>
                    <a:pt x="151181" y="493618"/>
                  </a:lnTo>
                  <a:lnTo>
                    <a:pt x="156646" y="502725"/>
                  </a:lnTo>
                  <a:lnTo>
                    <a:pt x="156646" y="504547"/>
                  </a:lnTo>
                  <a:lnTo>
                    <a:pt x="151181" y="504547"/>
                  </a:lnTo>
                  <a:lnTo>
                    <a:pt x="147538" y="502725"/>
                  </a:lnTo>
                  <a:lnTo>
                    <a:pt x="145717" y="502725"/>
                  </a:lnTo>
                  <a:lnTo>
                    <a:pt x="140252" y="493618"/>
                  </a:lnTo>
                  <a:lnTo>
                    <a:pt x="145717" y="488154"/>
                  </a:lnTo>
                  <a:lnTo>
                    <a:pt x="131145" y="488154"/>
                  </a:lnTo>
                  <a:lnTo>
                    <a:pt x="131145" y="486332"/>
                  </a:lnTo>
                  <a:lnTo>
                    <a:pt x="134788" y="486332"/>
                  </a:lnTo>
                  <a:lnTo>
                    <a:pt x="156016" y="480746"/>
                  </a:lnTo>
                  <a:lnTo>
                    <a:pt x="135108" y="476725"/>
                  </a:lnTo>
                  <a:lnTo>
                    <a:pt x="147539" y="480869"/>
                  </a:lnTo>
                  <a:lnTo>
                    <a:pt x="151182" y="480869"/>
                  </a:lnTo>
                  <a:lnTo>
                    <a:pt x="147539" y="482690"/>
                  </a:lnTo>
                  <a:lnTo>
                    <a:pt x="131145" y="482690"/>
                  </a:lnTo>
                  <a:lnTo>
                    <a:pt x="131145" y="475963"/>
                  </a:lnTo>
                  <a:lnTo>
                    <a:pt x="109288" y="471760"/>
                  </a:lnTo>
                  <a:lnTo>
                    <a:pt x="109288" y="468117"/>
                  </a:lnTo>
                  <a:lnTo>
                    <a:pt x="98359" y="468117"/>
                  </a:lnTo>
                  <a:lnTo>
                    <a:pt x="98359" y="459010"/>
                  </a:lnTo>
                  <a:lnTo>
                    <a:pt x="114752" y="451724"/>
                  </a:lnTo>
                  <a:lnTo>
                    <a:pt x="109289" y="442618"/>
                  </a:lnTo>
                  <a:lnTo>
                    <a:pt x="109288" y="442618"/>
                  </a:lnTo>
                  <a:lnTo>
                    <a:pt x="109288" y="442617"/>
                  </a:lnTo>
                  <a:lnTo>
                    <a:pt x="109288" y="442616"/>
                  </a:lnTo>
                  <a:lnTo>
                    <a:pt x="109288" y="440795"/>
                  </a:lnTo>
                  <a:lnTo>
                    <a:pt x="109288" y="440796"/>
                  </a:lnTo>
                  <a:lnTo>
                    <a:pt x="118396" y="420759"/>
                  </a:lnTo>
                  <a:lnTo>
                    <a:pt x="120217" y="420759"/>
                  </a:lnTo>
                  <a:lnTo>
                    <a:pt x="123860" y="440796"/>
                  </a:lnTo>
                  <a:lnTo>
                    <a:pt x="123860" y="442618"/>
                  </a:lnTo>
                  <a:lnTo>
                    <a:pt x="120217" y="442618"/>
                  </a:lnTo>
                  <a:lnTo>
                    <a:pt x="123860" y="446261"/>
                  </a:lnTo>
                  <a:lnTo>
                    <a:pt x="123860" y="448082"/>
                  </a:lnTo>
                  <a:lnTo>
                    <a:pt x="120217" y="448082"/>
                  </a:lnTo>
                  <a:lnTo>
                    <a:pt x="112931" y="442618"/>
                  </a:lnTo>
                  <a:lnTo>
                    <a:pt x="111515" y="442618"/>
                  </a:lnTo>
                  <a:lnTo>
                    <a:pt x="129324" y="457188"/>
                  </a:lnTo>
                  <a:lnTo>
                    <a:pt x="129324" y="453545"/>
                  </a:lnTo>
                  <a:lnTo>
                    <a:pt x="125681" y="453545"/>
                  </a:lnTo>
                  <a:lnTo>
                    <a:pt x="125681" y="451724"/>
                  </a:lnTo>
                  <a:lnTo>
                    <a:pt x="129324" y="448081"/>
                  </a:lnTo>
                  <a:lnTo>
                    <a:pt x="129324" y="446259"/>
                  </a:lnTo>
                  <a:lnTo>
                    <a:pt x="131146" y="448081"/>
                  </a:lnTo>
                  <a:lnTo>
                    <a:pt x="131146" y="446259"/>
                  </a:lnTo>
                  <a:lnTo>
                    <a:pt x="129324" y="429866"/>
                  </a:lnTo>
                  <a:lnTo>
                    <a:pt x="129324" y="426223"/>
                  </a:lnTo>
                  <a:lnTo>
                    <a:pt x="145717" y="415295"/>
                  </a:lnTo>
                  <a:lnTo>
                    <a:pt x="120217" y="413473"/>
                  </a:lnTo>
                  <a:lnTo>
                    <a:pt x="120217" y="397080"/>
                  </a:lnTo>
                  <a:lnTo>
                    <a:pt x="125681" y="397080"/>
                  </a:lnTo>
                  <a:lnTo>
                    <a:pt x="120217" y="391615"/>
                  </a:lnTo>
                  <a:lnTo>
                    <a:pt x="120217" y="389794"/>
                  </a:lnTo>
                  <a:lnTo>
                    <a:pt x="136610" y="386151"/>
                  </a:lnTo>
                  <a:close/>
                  <a:moveTo>
                    <a:pt x="36429" y="378865"/>
                  </a:moveTo>
                  <a:lnTo>
                    <a:pt x="45537" y="378865"/>
                  </a:lnTo>
                  <a:lnTo>
                    <a:pt x="41894" y="386151"/>
                  </a:lnTo>
                  <a:lnTo>
                    <a:pt x="40072" y="389794"/>
                  </a:lnTo>
                  <a:lnTo>
                    <a:pt x="40072" y="386151"/>
                  </a:lnTo>
                  <a:lnTo>
                    <a:pt x="36429" y="380687"/>
                  </a:lnTo>
                  <a:close/>
                  <a:moveTo>
                    <a:pt x="63752" y="358830"/>
                  </a:moveTo>
                  <a:lnTo>
                    <a:pt x="67395" y="358830"/>
                  </a:lnTo>
                  <a:lnTo>
                    <a:pt x="67395" y="362473"/>
                  </a:lnTo>
                  <a:lnTo>
                    <a:pt x="72859" y="373402"/>
                  </a:lnTo>
                  <a:lnTo>
                    <a:pt x="63752" y="386153"/>
                  </a:lnTo>
                  <a:lnTo>
                    <a:pt x="74681" y="395260"/>
                  </a:lnTo>
                  <a:lnTo>
                    <a:pt x="83788" y="386153"/>
                  </a:lnTo>
                  <a:lnTo>
                    <a:pt x="96538" y="386153"/>
                  </a:lnTo>
                  <a:lnTo>
                    <a:pt x="98360" y="395260"/>
                  </a:lnTo>
                  <a:lnTo>
                    <a:pt x="74681" y="408010"/>
                  </a:lnTo>
                  <a:lnTo>
                    <a:pt x="74681" y="418939"/>
                  </a:lnTo>
                  <a:lnTo>
                    <a:pt x="69216" y="418939"/>
                  </a:lnTo>
                  <a:lnTo>
                    <a:pt x="56466" y="408010"/>
                  </a:lnTo>
                  <a:lnTo>
                    <a:pt x="56466" y="404367"/>
                  </a:lnTo>
                  <a:lnTo>
                    <a:pt x="67395" y="404367"/>
                  </a:lnTo>
                  <a:lnTo>
                    <a:pt x="63752" y="398903"/>
                  </a:lnTo>
                  <a:lnTo>
                    <a:pt x="61930" y="398903"/>
                  </a:lnTo>
                  <a:lnTo>
                    <a:pt x="58287" y="402546"/>
                  </a:lnTo>
                  <a:lnTo>
                    <a:pt x="52823" y="402546"/>
                  </a:lnTo>
                  <a:lnTo>
                    <a:pt x="52823" y="398903"/>
                  </a:lnTo>
                  <a:lnTo>
                    <a:pt x="45537" y="391617"/>
                  </a:lnTo>
                  <a:lnTo>
                    <a:pt x="45537" y="378865"/>
                  </a:lnTo>
                  <a:lnTo>
                    <a:pt x="45537" y="367937"/>
                  </a:lnTo>
                  <a:lnTo>
                    <a:pt x="52823" y="367937"/>
                  </a:lnTo>
                  <a:lnTo>
                    <a:pt x="56466" y="364294"/>
                  </a:lnTo>
                  <a:lnTo>
                    <a:pt x="58287" y="364294"/>
                  </a:lnTo>
                  <a:lnTo>
                    <a:pt x="61930" y="369759"/>
                  </a:lnTo>
                  <a:lnTo>
                    <a:pt x="63752" y="362473"/>
                  </a:lnTo>
                  <a:close/>
                  <a:moveTo>
                    <a:pt x="30965" y="342436"/>
                  </a:moveTo>
                  <a:lnTo>
                    <a:pt x="34608" y="342436"/>
                  </a:lnTo>
                  <a:lnTo>
                    <a:pt x="41894" y="353365"/>
                  </a:lnTo>
                  <a:lnTo>
                    <a:pt x="41894" y="357008"/>
                  </a:lnTo>
                  <a:lnTo>
                    <a:pt x="40072" y="357008"/>
                  </a:lnTo>
                  <a:lnTo>
                    <a:pt x="34608" y="353365"/>
                  </a:lnTo>
                  <a:lnTo>
                    <a:pt x="30965" y="351543"/>
                  </a:lnTo>
                  <a:close/>
                  <a:moveTo>
                    <a:pt x="40072" y="335150"/>
                  </a:moveTo>
                  <a:lnTo>
                    <a:pt x="45537" y="340614"/>
                  </a:lnTo>
                  <a:lnTo>
                    <a:pt x="45537" y="351544"/>
                  </a:lnTo>
                  <a:lnTo>
                    <a:pt x="41894" y="351544"/>
                  </a:lnTo>
                  <a:lnTo>
                    <a:pt x="40072" y="336971"/>
                  </a:lnTo>
                  <a:close/>
                  <a:moveTo>
                    <a:pt x="16394" y="307829"/>
                  </a:moveTo>
                  <a:lnTo>
                    <a:pt x="18215" y="307829"/>
                  </a:lnTo>
                  <a:lnTo>
                    <a:pt x="29145" y="318758"/>
                  </a:lnTo>
                  <a:lnTo>
                    <a:pt x="29145" y="320579"/>
                  </a:lnTo>
                  <a:lnTo>
                    <a:pt x="25502" y="326044"/>
                  </a:lnTo>
                  <a:lnTo>
                    <a:pt x="25502" y="329687"/>
                  </a:lnTo>
                  <a:lnTo>
                    <a:pt x="23680" y="329687"/>
                  </a:lnTo>
                  <a:lnTo>
                    <a:pt x="23680" y="336972"/>
                  </a:lnTo>
                  <a:lnTo>
                    <a:pt x="18215" y="340615"/>
                  </a:lnTo>
                  <a:lnTo>
                    <a:pt x="16394" y="340615"/>
                  </a:lnTo>
                  <a:lnTo>
                    <a:pt x="16394" y="336972"/>
                  </a:lnTo>
                  <a:lnTo>
                    <a:pt x="20037" y="326043"/>
                  </a:lnTo>
                  <a:close/>
                  <a:moveTo>
                    <a:pt x="20037" y="300543"/>
                  </a:moveTo>
                  <a:lnTo>
                    <a:pt x="30966" y="307829"/>
                  </a:lnTo>
                  <a:lnTo>
                    <a:pt x="34609" y="313294"/>
                  </a:lnTo>
                  <a:lnTo>
                    <a:pt x="34609" y="316937"/>
                  </a:lnTo>
                  <a:lnTo>
                    <a:pt x="25501" y="311472"/>
                  </a:lnTo>
                  <a:close/>
                  <a:moveTo>
                    <a:pt x="12751" y="291435"/>
                  </a:moveTo>
                  <a:lnTo>
                    <a:pt x="18216" y="291435"/>
                  </a:lnTo>
                  <a:lnTo>
                    <a:pt x="18216" y="295078"/>
                  </a:lnTo>
                  <a:lnTo>
                    <a:pt x="16394" y="302364"/>
                  </a:lnTo>
                  <a:lnTo>
                    <a:pt x="12751" y="302364"/>
                  </a:lnTo>
                  <a:lnTo>
                    <a:pt x="1822" y="296899"/>
                  </a:lnTo>
                  <a:lnTo>
                    <a:pt x="1822" y="295078"/>
                  </a:lnTo>
                  <a:lnTo>
                    <a:pt x="10930" y="295078"/>
                  </a:lnTo>
                  <a:close/>
                  <a:moveTo>
                    <a:pt x="1821" y="269577"/>
                  </a:moveTo>
                  <a:lnTo>
                    <a:pt x="5464" y="269577"/>
                  </a:lnTo>
                  <a:lnTo>
                    <a:pt x="10929" y="278685"/>
                  </a:lnTo>
                  <a:lnTo>
                    <a:pt x="7286" y="278685"/>
                  </a:lnTo>
                  <a:lnTo>
                    <a:pt x="1821" y="275042"/>
                  </a:lnTo>
                  <a:lnTo>
                    <a:pt x="0" y="275042"/>
                  </a:lnTo>
                  <a:lnTo>
                    <a:pt x="0" y="273220"/>
                  </a:lnTo>
                  <a:close/>
                  <a:moveTo>
                    <a:pt x="16393" y="234970"/>
                  </a:moveTo>
                  <a:lnTo>
                    <a:pt x="18215" y="234970"/>
                  </a:lnTo>
                  <a:lnTo>
                    <a:pt x="25501" y="245899"/>
                  </a:lnTo>
                  <a:lnTo>
                    <a:pt x="23679" y="285971"/>
                  </a:lnTo>
                  <a:lnTo>
                    <a:pt x="16393" y="284149"/>
                  </a:lnTo>
                  <a:lnTo>
                    <a:pt x="16393" y="267756"/>
                  </a:lnTo>
                  <a:lnTo>
                    <a:pt x="7286" y="258649"/>
                  </a:lnTo>
                  <a:lnTo>
                    <a:pt x="7286" y="256827"/>
                  </a:lnTo>
                  <a:lnTo>
                    <a:pt x="10929" y="258649"/>
                  </a:lnTo>
                  <a:lnTo>
                    <a:pt x="7286" y="253184"/>
                  </a:lnTo>
                  <a:lnTo>
                    <a:pt x="7286" y="251363"/>
                  </a:lnTo>
                  <a:lnTo>
                    <a:pt x="12750" y="245899"/>
                  </a:lnTo>
                  <a:close/>
                  <a:moveTo>
                    <a:pt x="1822" y="227684"/>
                  </a:moveTo>
                  <a:lnTo>
                    <a:pt x="5465" y="227684"/>
                  </a:lnTo>
                  <a:lnTo>
                    <a:pt x="7287" y="234970"/>
                  </a:lnTo>
                  <a:lnTo>
                    <a:pt x="5465" y="240435"/>
                  </a:lnTo>
                  <a:lnTo>
                    <a:pt x="1822" y="240435"/>
                  </a:lnTo>
                  <a:close/>
                  <a:moveTo>
                    <a:pt x="5465" y="213112"/>
                  </a:moveTo>
                  <a:lnTo>
                    <a:pt x="7286" y="213112"/>
                  </a:lnTo>
                  <a:lnTo>
                    <a:pt x="12751" y="233148"/>
                  </a:lnTo>
                  <a:lnTo>
                    <a:pt x="12751" y="234970"/>
                  </a:lnTo>
                  <a:lnTo>
                    <a:pt x="10929" y="234970"/>
                  </a:lnTo>
                  <a:lnTo>
                    <a:pt x="1822" y="218576"/>
                  </a:lnTo>
                  <a:lnTo>
                    <a:pt x="1822" y="216755"/>
                  </a:lnTo>
                  <a:close/>
                  <a:moveTo>
                    <a:pt x="23680" y="196719"/>
                  </a:moveTo>
                  <a:lnTo>
                    <a:pt x="25501" y="196719"/>
                  </a:lnTo>
                  <a:lnTo>
                    <a:pt x="30966" y="205827"/>
                  </a:lnTo>
                  <a:lnTo>
                    <a:pt x="29144" y="205827"/>
                  </a:lnTo>
                  <a:lnTo>
                    <a:pt x="20037" y="200362"/>
                  </a:lnTo>
                  <a:close/>
                  <a:moveTo>
                    <a:pt x="40072" y="107467"/>
                  </a:moveTo>
                  <a:lnTo>
                    <a:pt x="41894" y="107467"/>
                  </a:lnTo>
                  <a:lnTo>
                    <a:pt x="41894" y="111110"/>
                  </a:lnTo>
                  <a:lnTo>
                    <a:pt x="45537" y="118396"/>
                  </a:lnTo>
                  <a:lnTo>
                    <a:pt x="45537" y="122039"/>
                  </a:lnTo>
                  <a:lnTo>
                    <a:pt x="41894" y="122039"/>
                  </a:lnTo>
                  <a:lnTo>
                    <a:pt x="41894" y="118396"/>
                  </a:lnTo>
                  <a:lnTo>
                    <a:pt x="30965" y="112931"/>
                  </a:lnTo>
                  <a:lnTo>
                    <a:pt x="30965" y="111110"/>
                  </a:lnTo>
                  <a:close/>
                  <a:moveTo>
                    <a:pt x="58287" y="85610"/>
                  </a:moveTo>
                  <a:lnTo>
                    <a:pt x="67395" y="94717"/>
                  </a:lnTo>
                  <a:lnTo>
                    <a:pt x="63752" y="102003"/>
                  </a:lnTo>
                  <a:lnTo>
                    <a:pt x="52823" y="107468"/>
                  </a:lnTo>
                  <a:lnTo>
                    <a:pt x="51001" y="107468"/>
                  </a:lnTo>
                  <a:lnTo>
                    <a:pt x="51001" y="105646"/>
                  </a:lnTo>
                  <a:lnTo>
                    <a:pt x="45537" y="94717"/>
                  </a:lnTo>
                  <a:lnTo>
                    <a:pt x="47358" y="94717"/>
                  </a:lnTo>
                  <a:close/>
                  <a:moveTo>
                    <a:pt x="40072" y="0"/>
                  </a:moveTo>
                  <a:lnTo>
                    <a:pt x="47358" y="5464"/>
                  </a:lnTo>
                  <a:lnTo>
                    <a:pt x="52823" y="23679"/>
                  </a:lnTo>
                  <a:lnTo>
                    <a:pt x="51001" y="23679"/>
                  </a:lnTo>
                  <a:lnTo>
                    <a:pt x="45537" y="32786"/>
                  </a:lnTo>
                  <a:lnTo>
                    <a:pt x="47358" y="38251"/>
                  </a:lnTo>
                  <a:lnTo>
                    <a:pt x="47358" y="51001"/>
                  </a:lnTo>
                  <a:lnTo>
                    <a:pt x="45537" y="51001"/>
                  </a:lnTo>
                  <a:lnTo>
                    <a:pt x="41894" y="56466"/>
                  </a:lnTo>
                  <a:lnTo>
                    <a:pt x="41894" y="60109"/>
                  </a:lnTo>
                  <a:lnTo>
                    <a:pt x="29143" y="56466"/>
                  </a:lnTo>
                  <a:lnTo>
                    <a:pt x="29143" y="54644"/>
                  </a:lnTo>
                  <a:lnTo>
                    <a:pt x="25500" y="49180"/>
                  </a:lnTo>
                  <a:lnTo>
                    <a:pt x="30964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Brazil">
              <a:extLst>
                <a:ext uri="{FF2B5EF4-FFF2-40B4-BE49-F238E27FC236}">
                  <a16:creationId xmlns:a16="http://schemas.microsoft.com/office/drawing/2014/main" id="{3220EA4D-5EBC-2FF1-1FBD-84900974C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837" y="4466333"/>
              <a:ext cx="921601" cy="966779"/>
            </a:xfrm>
            <a:custGeom>
              <a:avLst/>
              <a:gdLst/>
              <a:ahLst/>
              <a:cxnLst/>
              <a:rect l="l" t="t" r="r" b="b"/>
              <a:pathLst>
                <a:path w="928948" h="974486">
                  <a:moveTo>
                    <a:pt x="555547" y="162107"/>
                  </a:moveTo>
                  <a:lnTo>
                    <a:pt x="555547" y="167575"/>
                  </a:lnTo>
                  <a:lnTo>
                    <a:pt x="559190" y="167575"/>
                  </a:lnTo>
                  <a:lnTo>
                    <a:pt x="566841" y="165875"/>
                  </a:lnTo>
                  <a:lnTo>
                    <a:pt x="555548" y="162111"/>
                  </a:lnTo>
                  <a:close/>
                  <a:moveTo>
                    <a:pt x="564655" y="111109"/>
                  </a:moveTo>
                  <a:lnTo>
                    <a:pt x="566476" y="111109"/>
                  </a:lnTo>
                  <a:lnTo>
                    <a:pt x="575584" y="122038"/>
                  </a:lnTo>
                  <a:lnTo>
                    <a:pt x="575584" y="123860"/>
                  </a:lnTo>
                  <a:lnTo>
                    <a:pt x="561012" y="123860"/>
                  </a:lnTo>
                  <a:lnTo>
                    <a:pt x="559190" y="116573"/>
                  </a:lnTo>
                  <a:close/>
                  <a:moveTo>
                    <a:pt x="313292" y="0"/>
                  </a:moveTo>
                  <a:lnTo>
                    <a:pt x="331507" y="0"/>
                  </a:lnTo>
                  <a:lnTo>
                    <a:pt x="331507" y="16393"/>
                  </a:lnTo>
                  <a:lnTo>
                    <a:pt x="340614" y="16393"/>
                  </a:lnTo>
                  <a:lnTo>
                    <a:pt x="340614" y="18215"/>
                  </a:lnTo>
                  <a:lnTo>
                    <a:pt x="342436" y="32787"/>
                  </a:lnTo>
                  <a:lnTo>
                    <a:pt x="336971" y="38251"/>
                  </a:lnTo>
                  <a:lnTo>
                    <a:pt x="335150" y="63752"/>
                  </a:lnTo>
                  <a:lnTo>
                    <a:pt x="340614" y="69216"/>
                  </a:lnTo>
                  <a:lnTo>
                    <a:pt x="340614" y="80145"/>
                  </a:lnTo>
                  <a:lnTo>
                    <a:pt x="347900" y="85609"/>
                  </a:lnTo>
                  <a:lnTo>
                    <a:pt x="364293" y="91074"/>
                  </a:lnTo>
                  <a:lnTo>
                    <a:pt x="397080" y="74680"/>
                  </a:lnTo>
                  <a:lnTo>
                    <a:pt x="415295" y="78323"/>
                  </a:lnTo>
                  <a:lnTo>
                    <a:pt x="426223" y="78323"/>
                  </a:lnTo>
                  <a:lnTo>
                    <a:pt x="431688" y="67395"/>
                  </a:lnTo>
                  <a:lnTo>
                    <a:pt x="431688" y="63752"/>
                  </a:lnTo>
                  <a:lnTo>
                    <a:pt x="449902" y="61930"/>
                  </a:lnTo>
                  <a:lnTo>
                    <a:pt x="464474" y="67395"/>
                  </a:lnTo>
                  <a:lnTo>
                    <a:pt x="475403" y="74680"/>
                  </a:lnTo>
                  <a:lnTo>
                    <a:pt x="497261" y="72859"/>
                  </a:lnTo>
                  <a:lnTo>
                    <a:pt x="510011" y="61930"/>
                  </a:lnTo>
                  <a:lnTo>
                    <a:pt x="531868" y="27322"/>
                  </a:lnTo>
                  <a:lnTo>
                    <a:pt x="533690" y="23679"/>
                  </a:lnTo>
                  <a:lnTo>
                    <a:pt x="537333" y="23679"/>
                  </a:lnTo>
                  <a:lnTo>
                    <a:pt x="542797" y="29144"/>
                  </a:lnTo>
                  <a:lnTo>
                    <a:pt x="561012" y="80145"/>
                  </a:lnTo>
                  <a:lnTo>
                    <a:pt x="571941" y="83788"/>
                  </a:lnTo>
                  <a:lnTo>
                    <a:pt x="571941" y="85609"/>
                  </a:lnTo>
                  <a:lnTo>
                    <a:pt x="570119" y="100181"/>
                  </a:lnTo>
                  <a:lnTo>
                    <a:pt x="537333" y="134789"/>
                  </a:lnTo>
                  <a:lnTo>
                    <a:pt x="539154" y="151182"/>
                  </a:lnTo>
                  <a:lnTo>
                    <a:pt x="550083" y="142075"/>
                  </a:lnTo>
                  <a:lnTo>
                    <a:pt x="550083" y="140253"/>
                  </a:lnTo>
                  <a:lnTo>
                    <a:pt x="553726" y="140253"/>
                  </a:lnTo>
                  <a:lnTo>
                    <a:pt x="553726" y="142075"/>
                  </a:lnTo>
                  <a:lnTo>
                    <a:pt x="550083" y="147539"/>
                  </a:lnTo>
                  <a:lnTo>
                    <a:pt x="553726" y="153004"/>
                  </a:lnTo>
                  <a:lnTo>
                    <a:pt x="554940" y="153004"/>
                  </a:lnTo>
                  <a:lnTo>
                    <a:pt x="553726" y="134789"/>
                  </a:lnTo>
                  <a:lnTo>
                    <a:pt x="553726" y="132968"/>
                  </a:lnTo>
                  <a:lnTo>
                    <a:pt x="544619" y="142075"/>
                  </a:lnTo>
                  <a:lnTo>
                    <a:pt x="542797" y="142075"/>
                  </a:lnTo>
                  <a:lnTo>
                    <a:pt x="539154" y="134789"/>
                  </a:lnTo>
                  <a:lnTo>
                    <a:pt x="548262" y="127503"/>
                  </a:lnTo>
                  <a:lnTo>
                    <a:pt x="553727" y="123860"/>
                  </a:lnTo>
                  <a:lnTo>
                    <a:pt x="555548" y="123860"/>
                  </a:lnTo>
                  <a:lnTo>
                    <a:pt x="555548" y="127503"/>
                  </a:lnTo>
                  <a:lnTo>
                    <a:pt x="553727" y="129325"/>
                  </a:lnTo>
                  <a:lnTo>
                    <a:pt x="555548" y="129325"/>
                  </a:lnTo>
                  <a:lnTo>
                    <a:pt x="555548" y="130691"/>
                  </a:lnTo>
                  <a:lnTo>
                    <a:pt x="561012" y="129325"/>
                  </a:lnTo>
                  <a:lnTo>
                    <a:pt x="575584" y="128558"/>
                  </a:lnTo>
                  <a:lnTo>
                    <a:pt x="575584" y="127503"/>
                  </a:lnTo>
                  <a:lnTo>
                    <a:pt x="581049" y="122038"/>
                  </a:lnTo>
                  <a:lnTo>
                    <a:pt x="582870" y="123859"/>
                  </a:lnTo>
                  <a:lnTo>
                    <a:pt x="582870" y="127503"/>
                  </a:lnTo>
                  <a:lnTo>
                    <a:pt x="580477" y="128300"/>
                  </a:lnTo>
                  <a:lnTo>
                    <a:pt x="595620" y="127503"/>
                  </a:lnTo>
                  <a:lnTo>
                    <a:pt x="606549" y="129325"/>
                  </a:lnTo>
                  <a:lnTo>
                    <a:pt x="606549" y="131146"/>
                  </a:lnTo>
                  <a:lnTo>
                    <a:pt x="604728" y="142075"/>
                  </a:lnTo>
                  <a:lnTo>
                    <a:pt x="590156" y="162111"/>
                  </a:lnTo>
                  <a:lnTo>
                    <a:pt x="584084" y="163932"/>
                  </a:lnTo>
                  <a:lnTo>
                    <a:pt x="584691" y="163932"/>
                  </a:lnTo>
                  <a:lnTo>
                    <a:pt x="584691" y="178504"/>
                  </a:lnTo>
                  <a:lnTo>
                    <a:pt x="593798" y="163932"/>
                  </a:lnTo>
                  <a:lnTo>
                    <a:pt x="604727" y="158468"/>
                  </a:lnTo>
                  <a:lnTo>
                    <a:pt x="612013" y="140253"/>
                  </a:lnTo>
                  <a:lnTo>
                    <a:pt x="637513" y="140253"/>
                  </a:lnTo>
                  <a:lnTo>
                    <a:pt x="677586" y="153004"/>
                  </a:lnTo>
                  <a:lnTo>
                    <a:pt x="679407" y="162111"/>
                  </a:lnTo>
                  <a:lnTo>
                    <a:pt x="690336" y="158468"/>
                  </a:lnTo>
                  <a:lnTo>
                    <a:pt x="699443" y="167575"/>
                  </a:lnTo>
                  <a:lnTo>
                    <a:pt x="699443" y="169397"/>
                  </a:lnTo>
                  <a:lnTo>
                    <a:pt x="695800" y="174861"/>
                  </a:lnTo>
                  <a:lnTo>
                    <a:pt x="704908" y="174861"/>
                  </a:lnTo>
                  <a:lnTo>
                    <a:pt x="704908" y="178504"/>
                  </a:lnTo>
                  <a:lnTo>
                    <a:pt x="701265" y="185790"/>
                  </a:lnTo>
                  <a:lnTo>
                    <a:pt x="721301" y="178504"/>
                  </a:lnTo>
                  <a:lnTo>
                    <a:pt x="723122" y="178504"/>
                  </a:lnTo>
                  <a:lnTo>
                    <a:pt x="761373" y="191254"/>
                  </a:lnTo>
                  <a:lnTo>
                    <a:pt x="806910" y="191254"/>
                  </a:lnTo>
                  <a:lnTo>
                    <a:pt x="819660" y="196719"/>
                  </a:lnTo>
                  <a:lnTo>
                    <a:pt x="877947" y="242256"/>
                  </a:lnTo>
                  <a:lnTo>
                    <a:pt x="912555" y="245899"/>
                  </a:lnTo>
                  <a:lnTo>
                    <a:pt x="914376" y="245899"/>
                  </a:lnTo>
                  <a:lnTo>
                    <a:pt x="914376" y="247720"/>
                  </a:lnTo>
                  <a:lnTo>
                    <a:pt x="923484" y="258649"/>
                  </a:lnTo>
                  <a:lnTo>
                    <a:pt x="928948" y="291435"/>
                  </a:lnTo>
                  <a:lnTo>
                    <a:pt x="919841" y="336972"/>
                  </a:lnTo>
                  <a:lnTo>
                    <a:pt x="892519" y="371580"/>
                  </a:lnTo>
                  <a:lnTo>
                    <a:pt x="868840" y="393438"/>
                  </a:lnTo>
                  <a:lnTo>
                    <a:pt x="850625" y="429867"/>
                  </a:lnTo>
                  <a:lnTo>
                    <a:pt x="830589" y="440796"/>
                  </a:lnTo>
                  <a:lnTo>
                    <a:pt x="828767" y="469939"/>
                  </a:lnTo>
                  <a:lnTo>
                    <a:pt x="830589" y="502726"/>
                  </a:lnTo>
                  <a:lnTo>
                    <a:pt x="825125" y="548262"/>
                  </a:lnTo>
                  <a:lnTo>
                    <a:pt x="814196" y="561013"/>
                  </a:lnTo>
                  <a:lnTo>
                    <a:pt x="810553" y="593799"/>
                  </a:lnTo>
                  <a:lnTo>
                    <a:pt x="783231" y="637514"/>
                  </a:lnTo>
                  <a:lnTo>
                    <a:pt x="777766" y="655729"/>
                  </a:lnTo>
                  <a:lnTo>
                    <a:pt x="757730" y="672122"/>
                  </a:lnTo>
                  <a:lnTo>
                    <a:pt x="752266" y="679408"/>
                  </a:lnTo>
                  <a:lnTo>
                    <a:pt x="699443" y="683051"/>
                  </a:lnTo>
                  <a:lnTo>
                    <a:pt x="695800" y="688516"/>
                  </a:lnTo>
                  <a:lnTo>
                    <a:pt x="695800" y="690337"/>
                  </a:lnTo>
                  <a:lnTo>
                    <a:pt x="648442" y="710373"/>
                  </a:lnTo>
                  <a:lnTo>
                    <a:pt x="610191" y="748624"/>
                  </a:lnTo>
                  <a:lnTo>
                    <a:pt x="599263" y="763196"/>
                  </a:lnTo>
                  <a:lnTo>
                    <a:pt x="601084" y="785053"/>
                  </a:lnTo>
                  <a:lnTo>
                    <a:pt x="604727" y="790518"/>
                  </a:lnTo>
                  <a:lnTo>
                    <a:pt x="604727" y="794161"/>
                  </a:lnTo>
                  <a:lnTo>
                    <a:pt x="601084" y="795982"/>
                  </a:lnTo>
                  <a:lnTo>
                    <a:pt x="599263" y="823304"/>
                  </a:lnTo>
                  <a:lnTo>
                    <a:pt x="571941" y="852448"/>
                  </a:lnTo>
                  <a:lnTo>
                    <a:pt x="561012" y="883413"/>
                  </a:lnTo>
                  <a:lnTo>
                    <a:pt x="542797" y="908913"/>
                  </a:lnTo>
                  <a:lnTo>
                    <a:pt x="511832" y="930771"/>
                  </a:lnTo>
                  <a:lnTo>
                    <a:pt x="510011" y="947164"/>
                  </a:lnTo>
                  <a:lnTo>
                    <a:pt x="486332" y="974486"/>
                  </a:lnTo>
                  <a:lnTo>
                    <a:pt x="486332" y="972665"/>
                  </a:lnTo>
                  <a:lnTo>
                    <a:pt x="482689" y="956272"/>
                  </a:lnTo>
                  <a:lnTo>
                    <a:pt x="491796" y="945343"/>
                  </a:lnTo>
                  <a:lnTo>
                    <a:pt x="480867" y="934414"/>
                  </a:lnTo>
                  <a:lnTo>
                    <a:pt x="475403" y="923485"/>
                  </a:lnTo>
                  <a:lnTo>
                    <a:pt x="444438" y="905270"/>
                  </a:lnTo>
                  <a:lnTo>
                    <a:pt x="433509" y="890699"/>
                  </a:lnTo>
                  <a:lnTo>
                    <a:pt x="424402" y="896163"/>
                  </a:lnTo>
                  <a:lnTo>
                    <a:pt x="420759" y="896163"/>
                  </a:lnTo>
                  <a:lnTo>
                    <a:pt x="420759" y="885234"/>
                  </a:lnTo>
                  <a:lnTo>
                    <a:pt x="404366" y="872484"/>
                  </a:lnTo>
                  <a:lnTo>
                    <a:pt x="398901" y="872484"/>
                  </a:lnTo>
                  <a:lnTo>
                    <a:pt x="391615" y="874305"/>
                  </a:lnTo>
                  <a:lnTo>
                    <a:pt x="386151" y="874305"/>
                  </a:lnTo>
                  <a:lnTo>
                    <a:pt x="386151" y="872484"/>
                  </a:lnTo>
                  <a:lnTo>
                    <a:pt x="455367" y="799625"/>
                  </a:lnTo>
                  <a:lnTo>
                    <a:pt x="477224" y="788696"/>
                  </a:lnTo>
                  <a:lnTo>
                    <a:pt x="480867" y="768660"/>
                  </a:lnTo>
                  <a:lnTo>
                    <a:pt x="475403" y="752267"/>
                  </a:lnTo>
                  <a:lnTo>
                    <a:pt x="459010" y="750445"/>
                  </a:lnTo>
                  <a:lnTo>
                    <a:pt x="464474" y="721302"/>
                  </a:lnTo>
                  <a:lnTo>
                    <a:pt x="460831" y="706730"/>
                  </a:lnTo>
                  <a:lnTo>
                    <a:pt x="437152" y="704909"/>
                  </a:lnTo>
                  <a:lnTo>
                    <a:pt x="429866" y="666658"/>
                  </a:lnTo>
                  <a:lnTo>
                    <a:pt x="415295" y="661194"/>
                  </a:lnTo>
                  <a:lnTo>
                    <a:pt x="398901" y="664836"/>
                  </a:lnTo>
                  <a:lnTo>
                    <a:pt x="380687" y="659372"/>
                  </a:lnTo>
                  <a:lnTo>
                    <a:pt x="377044" y="659372"/>
                  </a:lnTo>
                  <a:lnTo>
                    <a:pt x="375222" y="610192"/>
                  </a:lnTo>
                  <a:lnTo>
                    <a:pt x="375222" y="606549"/>
                  </a:lnTo>
                  <a:lnTo>
                    <a:pt x="377044" y="606549"/>
                  </a:lnTo>
                  <a:lnTo>
                    <a:pt x="382508" y="559191"/>
                  </a:lnTo>
                  <a:lnTo>
                    <a:pt x="377044" y="542798"/>
                  </a:lnTo>
                  <a:lnTo>
                    <a:pt x="366115" y="537334"/>
                  </a:lnTo>
                  <a:lnTo>
                    <a:pt x="366115" y="515476"/>
                  </a:lnTo>
                  <a:lnTo>
                    <a:pt x="326043" y="515476"/>
                  </a:lnTo>
                  <a:lnTo>
                    <a:pt x="326043" y="513655"/>
                  </a:lnTo>
                  <a:lnTo>
                    <a:pt x="318757" y="488154"/>
                  </a:lnTo>
                  <a:lnTo>
                    <a:pt x="320578" y="475404"/>
                  </a:lnTo>
                  <a:lnTo>
                    <a:pt x="309649" y="449903"/>
                  </a:lnTo>
                  <a:lnTo>
                    <a:pt x="302364" y="444439"/>
                  </a:lnTo>
                  <a:lnTo>
                    <a:pt x="285970" y="444439"/>
                  </a:lnTo>
                  <a:lnTo>
                    <a:pt x="278685" y="437153"/>
                  </a:lnTo>
                  <a:lnTo>
                    <a:pt x="256827" y="431688"/>
                  </a:lnTo>
                  <a:lnTo>
                    <a:pt x="251363" y="424403"/>
                  </a:lnTo>
                  <a:lnTo>
                    <a:pt x="220398" y="418938"/>
                  </a:lnTo>
                  <a:lnTo>
                    <a:pt x="204004" y="408009"/>
                  </a:lnTo>
                  <a:lnTo>
                    <a:pt x="200361" y="393438"/>
                  </a:lnTo>
                  <a:lnTo>
                    <a:pt x="202183" y="364294"/>
                  </a:lnTo>
                  <a:lnTo>
                    <a:pt x="196719" y="353365"/>
                  </a:lnTo>
                  <a:lnTo>
                    <a:pt x="169397" y="357008"/>
                  </a:lnTo>
                  <a:lnTo>
                    <a:pt x="151182" y="377044"/>
                  </a:lnTo>
                  <a:lnTo>
                    <a:pt x="131146" y="387973"/>
                  </a:lnTo>
                  <a:lnTo>
                    <a:pt x="100181" y="382509"/>
                  </a:lnTo>
                  <a:lnTo>
                    <a:pt x="83788" y="387973"/>
                  </a:lnTo>
                  <a:lnTo>
                    <a:pt x="78323" y="382509"/>
                  </a:lnTo>
                  <a:lnTo>
                    <a:pt x="78323" y="346079"/>
                  </a:lnTo>
                  <a:lnTo>
                    <a:pt x="52823" y="362473"/>
                  </a:lnTo>
                  <a:lnTo>
                    <a:pt x="40072" y="358830"/>
                  </a:lnTo>
                  <a:lnTo>
                    <a:pt x="34608" y="347901"/>
                  </a:lnTo>
                  <a:lnTo>
                    <a:pt x="21858" y="347901"/>
                  </a:lnTo>
                  <a:lnTo>
                    <a:pt x="21858" y="336972"/>
                  </a:lnTo>
                  <a:lnTo>
                    <a:pt x="5465" y="320579"/>
                  </a:lnTo>
                  <a:lnTo>
                    <a:pt x="0" y="304186"/>
                  </a:lnTo>
                  <a:lnTo>
                    <a:pt x="0" y="302364"/>
                  </a:lnTo>
                  <a:lnTo>
                    <a:pt x="7286" y="284149"/>
                  </a:lnTo>
                  <a:lnTo>
                    <a:pt x="16393" y="278685"/>
                  </a:lnTo>
                  <a:lnTo>
                    <a:pt x="18215" y="264113"/>
                  </a:lnTo>
                  <a:lnTo>
                    <a:pt x="32787" y="242256"/>
                  </a:lnTo>
                  <a:lnTo>
                    <a:pt x="52823" y="231327"/>
                  </a:lnTo>
                  <a:lnTo>
                    <a:pt x="91073" y="220398"/>
                  </a:lnTo>
                  <a:lnTo>
                    <a:pt x="105645" y="153004"/>
                  </a:lnTo>
                  <a:lnTo>
                    <a:pt x="100181" y="136610"/>
                  </a:lnTo>
                  <a:lnTo>
                    <a:pt x="89252" y="129325"/>
                  </a:lnTo>
                  <a:lnTo>
                    <a:pt x="89252" y="111110"/>
                  </a:lnTo>
                  <a:lnTo>
                    <a:pt x="91073" y="111110"/>
                  </a:lnTo>
                  <a:lnTo>
                    <a:pt x="111110" y="107467"/>
                  </a:lnTo>
                  <a:lnTo>
                    <a:pt x="107467" y="100181"/>
                  </a:lnTo>
                  <a:lnTo>
                    <a:pt x="94716" y="100181"/>
                  </a:lnTo>
                  <a:lnTo>
                    <a:pt x="94716" y="80145"/>
                  </a:lnTo>
                  <a:lnTo>
                    <a:pt x="129324" y="80145"/>
                  </a:lnTo>
                  <a:lnTo>
                    <a:pt x="131146" y="74680"/>
                  </a:lnTo>
                  <a:lnTo>
                    <a:pt x="134789" y="74680"/>
                  </a:lnTo>
                  <a:lnTo>
                    <a:pt x="140253" y="80145"/>
                  </a:lnTo>
                  <a:lnTo>
                    <a:pt x="151182" y="74680"/>
                  </a:lnTo>
                  <a:lnTo>
                    <a:pt x="153003" y="74680"/>
                  </a:lnTo>
                  <a:lnTo>
                    <a:pt x="162111" y="94717"/>
                  </a:lnTo>
                  <a:lnTo>
                    <a:pt x="163932" y="91074"/>
                  </a:lnTo>
                  <a:lnTo>
                    <a:pt x="167575" y="91074"/>
                  </a:lnTo>
                  <a:lnTo>
                    <a:pt x="178504" y="105645"/>
                  </a:lnTo>
                  <a:lnTo>
                    <a:pt x="196719" y="105645"/>
                  </a:lnTo>
                  <a:lnTo>
                    <a:pt x="225862" y="85609"/>
                  </a:lnTo>
                  <a:lnTo>
                    <a:pt x="234969" y="78323"/>
                  </a:lnTo>
                  <a:lnTo>
                    <a:pt x="251363" y="72859"/>
                  </a:lnTo>
                  <a:lnTo>
                    <a:pt x="251363" y="69216"/>
                  </a:lnTo>
                  <a:lnTo>
                    <a:pt x="229505" y="67395"/>
                  </a:lnTo>
                  <a:lnTo>
                    <a:pt x="225862" y="51001"/>
                  </a:lnTo>
                  <a:lnTo>
                    <a:pt x="225862" y="38251"/>
                  </a:lnTo>
                  <a:lnTo>
                    <a:pt x="218576" y="32787"/>
                  </a:lnTo>
                  <a:lnTo>
                    <a:pt x="214933" y="32787"/>
                  </a:lnTo>
                  <a:lnTo>
                    <a:pt x="214933" y="21858"/>
                  </a:lnTo>
                  <a:lnTo>
                    <a:pt x="218576" y="21858"/>
                  </a:lnTo>
                  <a:lnTo>
                    <a:pt x="258648" y="32787"/>
                  </a:lnTo>
                  <a:lnTo>
                    <a:pt x="307828" y="127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Argentina">
              <a:extLst>
                <a:ext uri="{FF2B5EF4-FFF2-40B4-BE49-F238E27FC236}">
                  <a16:creationId xmlns:a16="http://schemas.microsoft.com/office/drawing/2014/main" id="{CE4ED5BD-C79F-0E71-ED73-AF7122A0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679" y="5111453"/>
              <a:ext cx="468029" cy="1042676"/>
            </a:xfrm>
            <a:custGeom>
              <a:avLst/>
              <a:gdLst/>
              <a:ahLst/>
              <a:cxnLst/>
              <a:rect l="l" t="t" r="r" b="b"/>
              <a:pathLst>
                <a:path w="471760" h="1050988">
                  <a:moveTo>
                    <a:pt x="213112" y="1029130"/>
                  </a:moveTo>
                  <a:lnTo>
                    <a:pt x="231327" y="1029130"/>
                  </a:lnTo>
                  <a:lnTo>
                    <a:pt x="213112" y="1036416"/>
                  </a:lnTo>
                  <a:lnTo>
                    <a:pt x="207647" y="1036416"/>
                  </a:lnTo>
                  <a:lnTo>
                    <a:pt x="207647" y="1034595"/>
                  </a:lnTo>
                  <a:close/>
                  <a:moveTo>
                    <a:pt x="112931" y="943520"/>
                  </a:moveTo>
                  <a:lnTo>
                    <a:pt x="116574" y="943520"/>
                  </a:lnTo>
                  <a:lnTo>
                    <a:pt x="125681" y="961735"/>
                  </a:lnTo>
                  <a:lnTo>
                    <a:pt x="125681" y="963556"/>
                  </a:lnTo>
                  <a:lnTo>
                    <a:pt x="118396" y="967199"/>
                  </a:lnTo>
                  <a:lnTo>
                    <a:pt x="131146" y="985414"/>
                  </a:lnTo>
                  <a:lnTo>
                    <a:pt x="174861" y="1021843"/>
                  </a:lnTo>
                  <a:lnTo>
                    <a:pt x="198540" y="1027308"/>
                  </a:lnTo>
                  <a:lnTo>
                    <a:pt x="198540" y="1029129"/>
                  </a:lnTo>
                  <a:lnTo>
                    <a:pt x="189433" y="1036415"/>
                  </a:lnTo>
                  <a:lnTo>
                    <a:pt x="185790" y="1036415"/>
                  </a:lnTo>
                  <a:lnTo>
                    <a:pt x="183968" y="1040058"/>
                  </a:lnTo>
                  <a:lnTo>
                    <a:pt x="174861" y="1040058"/>
                  </a:lnTo>
                  <a:lnTo>
                    <a:pt x="173040" y="1041879"/>
                  </a:lnTo>
                  <a:lnTo>
                    <a:pt x="169397" y="1041879"/>
                  </a:lnTo>
                  <a:lnTo>
                    <a:pt x="151342" y="1037365"/>
                  </a:lnTo>
                  <a:lnTo>
                    <a:pt x="153005" y="1047345"/>
                  </a:lnTo>
                  <a:lnTo>
                    <a:pt x="145719" y="1047345"/>
                  </a:lnTo>
                  <a:lnTo>
                    <a:pt x="142076" y="1050988"/>
                  </a:lnTo>
                  <a:lnTo>
                    <a:pt x="136611" y="1050988"/>
                  </a:lnTo>
                  <a:lnTo>
                    <a:pt x="125682" y="1047345"/>
                  </a:lnTo>
                  <a:lnTo>
                    <a:pt x="125682" y="1040059"/>
                  </a:lnTo>
                  <a:lnTo>
                    <a:pt x="136611" y="1040059"/>
                  </a:lnTo>
                  <a:lnTo>
                    <a:pt x="145719" y="1036416"/>
                  </a:lnTo>
                  <a:lnTo>
                    <a:pt x="147545" y="1036416"/>
                  </a:lnTo>
                  <a:lnTo>
                    <a:pt x="125681" y="1030950"/>
                  </a:lnTo>
                  <a:lnTo>
                    <a:pt x="116574" y="1036415"/>
                  </a:lnTo>
                  <a:lnTo>
                    <a:pt x="112931" y="1036415"/>
                  </a:lnTo>
                  <a:close/>
                  <a:moveTo>
                    <a:pt x="169397" y="0"/>
                  </a:moveTo>
                  <a:lnTo>
                    <a:pt x="173040" y="0"/>
                  </a:lnTo>
                  <a:lnTo>
                    <a:pt x="180325" y="9108"/>
                  </a:lnTo>
                  <a:lnTo>
                    <a:pt x="207647" y="10929"/>
                  </a:lnTo>
                  <a:lnTo>
                    <a:pt x="214933" y="21858"/>
                  </a:lnTo>
                  <a:lnTo>
                    <a:pt x="220398" y="5465"/>
                  </a:lnTo>
                  <a:lnTo>
                    <a:pt x="225862" y="5465"/>
                  </a:lnTo>
                  <a:lnTo>
                    <a:pt x="231326" y="9108"/>
                  </a:lnTo>
                  <a:lnTo>
                    <a:pt x="242255" y="9108"/>
                  </a:lnTo>
                  <a:lnTo>
                    <a:pt x="256827" y="14572"/>
                  </a:lnTo>
                  <a:lnTo>
                    <a:pt x="262291" y="14572"/>
                  </a:lnTo>
                  <a:lnTo>
                    <a:pt x="298721" y="56466"/>
                  </a:lnTo>
                  <a:lnTo>
                    <a:pt x="326043" y="61930"/>
                  </a:lnTo>
                  <a:lnTo>
                    <a:pt x="371579" y="92895"/>
                  </a:lnTo>
                  <a:lnTo>
                    <a:pt x="375222" y="100181"/>
                  </a:lnTo>
                  <a:lnTo>
                    <a:pt x="375222" y="102002"/>
                  </a:lnTo>
                  <a:lnTo>
                    <a:pt x="358829" y="129324"/>
                  </a:lnTo>
                  <a:lnTo>
                    <a:pt x="358829" y="138432"/>
                  </a:lnTo>
                  <a:lnTo>
                    <a:pt x="380687" y="140253"/>
                  </a:lnTo>
                  <a:lnTo>
                    <a:pt x="393437" y="149361"/>
                  </a:lnTo>
                  <a:lnTo>
                    <a:pt x="420759" y="145718"/>
                  </a:lnTo>
                  <a:lnTo>
                    <a:pt x="444438" y="122039"/>
                  </a:lnTo>
                  <a:lnTo>
                    <a:pt x="448081" y="100181"/>
                  </a:lnTo>
                  <a:lnTo>
                    <a:pt x="448081" y="98359"/>
                  </a:lnTo>
                  <a:lnTo>
                    <a:pt x="453545" y="98359"/>
                  </a:lnTo>
                  <a:lnTo>
                    <a:pt x="459010" y="100181"/>
                  </a:lnTo>
                  <a:lnTo>
                    <a:pt x="466296" y="100181"/>
                  </a:lnTo>
                  <a:lnTo>
                    <a:pt x="471760" y="118396"/>
                  </a:lnTo>
                  <a:lnTo>
                    <a:pt x="466296" y="138432"/>
                  </a:lnTo>
                  <a:lnTo>
                    <a:pt x="466296" y="140253"/>
                  </a:lnTo>
                  <a:lnTo>
                    <a:pt x="444438" y="151182"/>
                  </a:lnTo>
                  <a:lnTo>
                    <a:pt x="375222" y="224041"/>
                  </a:lnTo>
                  <a:lnTo>
                    <a:pt x="369758" y="233148"/>
                  </a:lnTo>
                  <a:lnTo>
                    <a:pt x="364294" y="296899"/>
                  </a:lnTo>
                  <a:lnTo>
                    <a:pt x="355186" y="329686"/>
                  </a:lnTo>
                  <a:lnTo>
                    <a:pt x="358829" y="346079"/>
                  </a:lnTo>
                  <a:lnTo>
                    <a:pt x="386151" y="364294"/>
                  </a:lnTo>
                  <a:lnTo>
                    <a:pt x="386151" y="367937"/>
                  </a:lnTo>
                  <a:lnTo>
                    <a:pt x="380687" y="384330"/>
                  </a:lnTo>
                  <a:lnTo>
                    <a:pt x="387973" y="395259"/>
                  </a:lnTo>
                  <a:lnTo>
                    <a:pt x="398901" y="395259"/>
                  </a:lnTo>
                  <a:lnTo>
                    <a:pt x="398901" y="397080"/>
                  </a:lnTo>
                  <a:lnTo>
                    <a:pt x="397080" y="418938"/>
                  </a:lnTo>
                  <a:lnTo>
                    <a:pt x="380687" y="440795"/>
                  </a:lnTo>
                  <a:lnTo>
                    <a:pt x="377044" y="451724"/>
                  </a:lnTo>
                  <a:lnTo>
                    <a:pt x="364294" y="462653"/>
                  </a:lnTo>
                  <a:lnTo>
                    <a:pt x="293256" y="475403"/>
                  </a:lnTo>
                  <a:lnTo>
                    <a:pt x="269577" y="475403"/>
                  </a:lnTo>
                  <a:lnTo>
                    <a:pt x="264113" y="473582"/>
                  </a:lnTo>
                  <a:lnTo>
                    <a:pt x="264113" y="484510"/>
                  </a:lnTo>
                  <a:lnTo>
                    <a:pt x="271399" y="488153"/>
                  </a:lnTo>
                  <a:lnTo>
                    <a:pt x="271399" y="491796"/>
                  </a:lnTo>
                  <a:lnTo>
                    <a:pt x="264113" y="510011"/>
                  </a:lnTo>
                  <a:lnTo>
                    <a:pt x="264113" y="530047"/>
                  </a:lnTo>
                  <a:lnTo>
                    <a:pt x="262291" y="537333"/>
                  </a:lnTo>
                  <a:lnTo>
                    <a:pt x="245898" y="546440"/>
                  </a:lnTo>
                  <a:lnTo>
                    <a:pt x="229505" y="546440"/>
                  </a:lnTo>
                  <a:lnTo>
                    <a:pt x="202183" y="530047"/>
                  </a:lnTo>
                  <a:lnTo>
                    <a:pt x="196719" y="535511"/>
                  </a:lnTo>
                  <a:lnTo>
                    <a:pt x="202183" y="571941"/>
                  </a:lnTo>
                  <a:lnTo>
                    <a:pt x="213112" y="582870"/>
                  </a:lnTo>
                  <a:lnTo>
                    <a:pt x="218576" y="581048"/>
                  </a:lnTo>
                  <a:lnTo>
                    <a:pt x="214933" y="577405"/>
                  </a:lnTo>
                  <a:lnTo>
                    <a:pt x="214933" y="575584"/>
                  </a:lnTo>
                  <a:lnTo>
                    <a:pt x="229505" y="570119"/>
                  </a:lnTo>
                  <a:lnTo>
                    <a:pt x="229505" y="571941"/>
                  </a:lnTo>
                  <a:lnTo>
                    <a:pt x="231326" y="577405"/>
                  </a:lnTo>
                  <a:lnTo>
                    <a:pt x="234969" y="588334"/>
                  </a:lnTo>
                  <a:lnTo>
                    <a:pt x="231326" y="597441"/>
                  </a:lnTo>
                  <a:lnTo>
                    <a:pt x="218576" y="597441"/>
                  </a:lnTo>
                  <a:lnTo>
                    <a:pt x="209469" y="588334"/>
                  </a:lnTo>
                  <a:lnTo>
                    <a:pt x="202183" y="593798"/>
                  </a:lnTo>
                  <a:lnTo>
                    <a:pt x="218576" y="602906"/>
                  </a:lnTo>
                  <a:lnTo>
                    <a:pt x="218576" y="604727"/>
                  </a:lnTo>
                  <a:lnTo>
                    <a:pt x="202183" y="613835"/>
                  </a:lnTo>
                  <a:lnTo>
                    <a:pt x="196719" y="621120"/>
                  </a:lnTo>
                  <a:lnTo>
                    <a:pt x="196719" y="648442"/>
                  </a:lnTo>
                  <a:lnTo>
                    <a:pt x="185790" y="659371"/>
                  </a:lnTo>
                  <a:lnTo>
                    <a:pt x="189433" y="670300"/>
                  </a:lnTo>
                  <a:lnTo>
                    <a:pt x="173040" y="670300"/>
                  </a:lnTo>
                  <a:lnTo>
                    <a:pt x="156646" y="677586"/>
                  </a:lnTo>
                  <a:lnTo>
                    <a:pt x="140253" y="703086"/>
                  </a:lnTo>
                  <a:lnTo>
                    <a:pt x="140253" y="710372"/>
                  </a:lnTo>
                  <a:lnTo>
                    <a:pt x="147539" y="721301"/>
                  </a:lnTo>
                  <a:lnTo>
                    <a:pt x="158468" y="734051"/>
                  </a:lnTo>
                  <a:lnTo>
                    <a:pt x="180325" y="739516"/>
                  </a:lnTo>
                  <a:lnTo>
                    <a:pt x="183968" y="739516"/>
                  </a:lnTo>
                  <a:lnTo>
                    <a:pt x="185790" y="755909"/>
                  </a:lnTo>
                  <a:lnTo>
                    <a:pt x="178504" y="777767"/>
                  </a:lnTo>
                  <a:lnTo>
                    <a:pt x="140253" y="810553"/>
                  </a:lnTo>
                  <a:lnTo>
                    <a:pt x="134789" y="843339"/>
                  </a:lnTo>
                  <a:lnTo>
                    <a:pt x="131146" y="843339"/>
                  </a:lnTo>
                  <a:lnTo>
                    <a:pt x="120217" y="848804"/>
                  </a:lnTo>
                  <a:lnTo>
                    <a:pt x="120217" y="850625"/>
                  </a:lnTo>
                  <a:lnTo>
                    <a:pt x="116574" y="845161"/>
                  </a:lnTo>
                  <a:lnTo>
                    <a:pt x="118395" y="850625"/>
                  </a:lnTo>
                  <a:lnTo>
                    <a:pt x="105645" y="861554"/>
                  </a:lnTo>
                  <a:lnTo>
                    <a:pt x="96538" y="883412"/>
                  </a:lnTo>
                  <a:lnTo>
                    <a:pt x="100181" y="883412"/>
                  </a:lnTo>
                  <a:lnTo>
                    <a:pt x="102002" y="879769"/>
                  </a:lnTo>
                  <a:lnTo>
                    <a:pt x="102002" y="883412"/>
                  </a:lnTo>
                  <a:lnTo>
                    <a:pt x="105645" y="901626"/>
                  </a:lnTo>
                  <a:lnTo>
                    <a:pt x="100181" y="905269"/>
                  </a:lnTo>
                  <a:lnTo>
                    <a:pt x="105645" y="905269"/>
                  </a:lnTo>
                  <a:lnTo>
                    <a:pt x="120217" y="932591"/>
                  </a:lnTo>
                  <a:lnTo>
                    <a:pt x="85609" y="923484"/>
                  </a:lnTo>
                  <a:lnTo>
                    <a:pt x="32787" y="921662"/>
                  </a:lnTo>
                  <a:lnTo>
                    <a:pt x="29144" y="921662"/>
                  </a:lnTo>
                  <a:lnTo>
                    <a:pt x="27322" y="910734"/>
                  </a:lnTo>
                  <a:lnTo>
                    <a:pt x="23679" y="872483"/>
                  </a:lnTo>
                  <a:lnTo>
                    <a:pt x="18215" y="872483"/>
                  </a:lnTo>
                  <a:lnTo>
                    <a:pt x="12750" y="876126"/>
                  </a:lnTo>
                  <a:lnTo>
                    <a:pt x="1822" y="876126"/>
                  </a:lnTo>
                  <a:lnTo>
                    <a:pt x="0" y="850625"/>
                  </a:lnTo>
                  <a:lnTo>
                    <a:pt x="1822" y="828768"/>
                  </a:lnTo>
                  <a:lnTo>
                    <a:pt x="18215" y="801446"/>
                  </a:lnTo>
                  <a:lnTo>
                    <a:pt x="23679" y="786874"/>
                  </a:lnTo>
                  <a:lnTo>
                    <a:pt x="23679" y="761373"/>
                  </a:lnTo>
                  <a:lnTo>
                    <a:pt x="40072" y="723123"/>
                  </a:lnTo>
                  <a:lnTo>
                    <a:pt x="40072" y="686693"/>
                  </a:lnTo>
                  <a:lnTo>
                    <a:pt x="45537" y="672121"/>
                  </a:lnTo>
                  <a:lnTo>
                    <a:pt x="34608" y="661193"/>
                  </a:lnTo>
                  <a:lnTo>
                    <a:pt x="34608" y="659371"/>
                  </a:lnTo>
                  <a:lnTo>
                    <a:pt x="47358" y="655728"/>
                  </a:lnTo>
                  <a:lnTo>
                    <a:pt x="45537" y="650264"/>
                  </a:lnTo>
                  <a:lnTo>
                    <a:pt x="34608" y="648442"/>
                  </a:lnTo>
                  <a:lnTo>
                    <a:pt x="34608" y="632049"/>
                  </a:lnTo>
                  <a:lnTo>
                    <a:pt x="29144" y="588334"/>
                  </a:lnTo>
                  <a:lnTo>
                    <a:pt x="40072" y="564655"/>
                  </a:lnTo>
                  <a:lnTo>
                    <a:pt x="34608" y="548262"/>
                  </a:lnTo>
                  <a:lnTo>
                    <a:pt x="38251" y="510011"/>
                  </a:lnTo>
                  <a:lnTo>
                    <a:pt x="47358" y="475403"/>
                  </a:lnTo>
                  <a:lnTo>
                    <a:pt x="52823" y="462653"/>
                  </a:lnTo>
                  <a:lnTo>
                    <a:pt x="51001" y="440795"/>
                  </a:lnTo>
                  <a:lnTo>
                    <a:pt x="52823" y="408009"/>
                  </a:lnTo>
                  <a:lnTo>
                    <a:pt x="67394" y="389794"/>
                  </a:lnTo>
                  <a:lnTo>
                    <a:pt x="67394" y="364294"/>
                  </a:lnTo>
                  <a:lnTo>
                    <a:pt x="83788" y="333329"/>
                  </a:lnTo>
                  <a:lnTo>
                    <a:pt x="80145" y="311471"/>
                  </a:lnTo>
                  <a:lnTo>
                    <a:pt x="67394" y="264113"/>
                  </a:lnTo>
                  <a:lnTo>
                    <a:pt x="67394" y="251363"/>
                  </a:lnTo>
                  <a:lnTo>
                    <a:pt x="80145" y="224041"/>
                  </a:lnTo>
                  <a:lnTo>
                    <a:pt x="80145" y="200362"/>
                  </a:lnTo>
                  <a:lnTo>
                    <a:pt x="91073" y="167575"/>
                  </a:lnTo>
                  <a:lnTo>
                    <a:pt x="102002" y="154825"/>
                  </a:lnTo>
                  <a:lnTo>
                    <a:pt x="105645" y="143896"/>
                  </a:lnTo>
                  <a:lnTo>
                    <a:pt x="118395" y="132967"/>
                  </a:lnTo>
                  <a:lnTo>
                    <a:pt x="112931" y="98359"/>
                  </a:lnTo>
                  <a:lnTo>
                    <a:pt x="116574" y="71037"/>
                  </a:lnTo>
                  <a:lnTo>
                    <a:pt x="145718" y="56466"/>
                  </a:lnTo>
                  <a:lnTo>
                    <a:pt x="147539" y="38251"/>
                  </a:lnTo>
                  <a:lnTo>
                    <a:pt x="145718" y="273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The Bahamas">
              <a:extLst>
                <a:ext uri="{FF2B5EF4-FFF2-40B4-BE49-F238E27FC236}">
                  <a16:creationId xmlns:a16="http://schemas.microsoft.com/office/drawing/2014/main" id="{D5C7AE94-5C04-5F11-2E3E-420E0DE3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3" y="3933249"/>
              <a:ext cx="142759" cy="151794"/>
            </a:xfrm>
            <a:custGeom>
              <a:avLst/>
              <a:gdLst/>
              <a:ahLst/>
              <a:cxnLst/>
              <a:rect l="l" t="t" r="r" b="b"/>
              <a:pathLst>
                <a:path w="143897" h="153004">
                  <a:moveTo>
                    <a:pt x="140254" y="140253"/>
                  </a:moveTo>
                  <a:lnTo>
                    <a:pt x="143897" y="140253"/>
                  </a:lnTo>
                  <a:lnTo>
                    <a:pt x="143897" y="142075"/>
                  </a:lnTo>
                  <a:lnTo>
                    <a:pt x="140254" y="147539"/>
                  </a:lnTo>
                  <a:lnTo>
                    <a:pt x="140254" y="151183"/>
                  </a:lnTo>
                  <a:lnTo>
                    <a:pt x="127503" y="153004"/>
                  </a:lnTo>
                  <a:lnTo>
                    <a:pt x="123860" y="153004"/>
                  </a:lnTo>
                  <a:lnTo>
                    <a:pt x="123860" y="147539"/>
                  </a:lnTo>
                  <a:lnTo>
                    <a:pt x="127503" y="147539"/>
                  </a:lnTo>
                  <a:lnTo>
                    <a:pt x="127503" y="145718"/>
                  </a:lnTo>
                  <a:close/>
                  <a:moveTo>
                    <a:pt x="107467" y="105645"/>
                  </a:moveTo>
                  <a:lnTo>
                    <a:pt x="112932" y="105645"/>
                  </a:lnTo>
                  <a:lnTo>
                    <a:pt x="116575" y="107467"/>
                  </a:lnTo>
                  <a:lnTo>
                    <a:pt x="122039" y="107467"/>
                  </a:lnTo>
                  <a:lnTo>
                    <a:pt x="116575" y="118396"/>
                  </a:lnTo>
                  <a:lnTo>
                    <a:pt x="116575" y="122039"/>
                  </a:lnTo>
                  <a:lnTo>
                    <a:pt x="112932" y="118396"/>
                  </a:lnTo>
                  <a:lnTo>
                    <a:pt x="112932" y="112931"/>
                  </a:lnTo>
                  <a:lnTo>
                    <a:pt x="107467" y="107467"/>
                  </a:lnTo>
                  <a:close/>
                  <a:moveTo>
                    <a:pt x="29145" y="67395"/>
                  </a:moveTo>
                  <a:lnTo>
                    <a:pt x="32788" y="67395"/>
                  </a:lnTo>
                  <a:lnTo>
                    <a:pt x="32788" y="83789"/>
                  </a:lnTo>
                  <a:lnTo>
                    <a:pt x="29145" y="83789"/>
                  </a:lnTo>
                  <a:lnTo>
                    <a:pt x="23680" y="74681"/>
                  </a:lnTo>
                  <a:lnTo>
                    <a:pt x="29145" y="69217"/>
                  </a:lnTo>
                  <a:close/>
                  <a:moveTo>
                    <a:pt x="72859" y="56466"/>
                  </a:moveTo>
                  <a:lnTo>
                    <a:pt x="76502" y="56466"/>
                  </a:lnTo>
                  <a:lnTo>
                    <a:pt x="89253" y="69217"/>
                  </a:lnTo>
                  <a:lnTo>
                    <a:pt x="89253" y="72860"/>
                  </a:lnTo>
                  <a:lnTo>
                    <a:pt x="81967" y="72860"/>
                  </a:lnTo>
                  <a:close/>
                  <a:moveTo>
                    <a:pt x="65574" y="43715"/>
                  </a:moveTo>
                  <a:lnTo>
                    <a:pt x="67395" y="43715"/>
                  </a:lnTo>
                  <a:lnTo>
                    <a:pt x="67395" y="58287"/>
                  </a:lnTo>
                  <a:lnTo>
                    <a:pt x="65574" y="58287"/>
                  </a:lnTo>
                  <a:lnTo>
                    <a:pt x="60109" y="52823"/>
                  </a:lnTo>
                  <a:lnTo>
                    <a:pt x="60109" y="51001"/>
                  </a:lnTo>
                  <a:close/>
                  <a:moveTo>
                    <a:pt x="16394" y="43715"/>
                  </a:moveTo>
                  <a:lnTo>
                    <a:pt x="20037" y="43715"/>
                  </a:lnTo>
                  <a:lnTo>
                    <a:pt x="21858" y="45537"/>
                  </a:lnTo>
                  <a:lnTo>
                    <a:pt x="27323" y="56466"/>
                  </a:lnTo>
                  <a:lnTo>
                    <a:pt x="23680" y="63752"/>
                  </a:lnTo>
                  <a:lnTo>
                    <a:pt x="23680" y="67395"/>
                  </a:lnTo>
                  <a:lnTo>
                    <a:pt x="14572" y="56466"/>
                  </a:lnTo>
                  <a:lnTo>
                    <a:pt x="10929" y="56466"/>
                  </a:lnTo>
                  <a:close/>
                  <a:moveTo>
                    <a:pt x="40074" y="5465"/>
                  </a:moveTo>
                  <a:lnTo>
                    <a:pt x="43717" y="5465"/>
                  </a:lnTo>
                  <a:lnTo>
                    <a:pt x="43717" y="7287"/>
                  </a:lnTo>
                  <a:lnTo>
                    <a:pt x="45538" y="12751"/>
                  </a:lnTo>
                  <a:lnTo>
                    <a:pt x="43717" y="27323"/>
                  </a:lnTo>
                  <a:lnTo>
                    <a:pt x="40074" y="27323"/>
                  </a:lnTo>
                  <a:lnTo>
                    <a:pt x="38252" y="16394"/>
                  </a:lnTo>
                  <a:close/>
                  <a:moveTo>
                    <a:pt x="10929" y="0"/>
                  </a:moveTo>
                  <a:lnTo>
                    <a:pt x="21859" y="0"/>
                  </a:lnTo>
                  <a:lnTo>
                    <a:pt x="21859" y="1822"/>
                  </a:lnTo>
                  <a:lnTo>
                    <a:pt x="27323" y="5465"/>
                  </a:lnTo>
                  <a:lnTo>
                    <a:pt x="27323" y="10929"/>
                  </a:lnTo>
                  <a:lnTo>
                    <a:pt x="23680" y="10929"/>
                  </a:lnTo>
                  <a:lnTo>
                    <a:pt x="0" y="5465"/>
                  </a:lnTo>
                  <a:lnTo>
                    <a:pt x="0" y="1822"/>
                  </a:lnTo>
                  <a:lnTo>
                    <a:pt x="5465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Canada - Offshore">
              <a:extLst>
                <a:ext uri="{FF2B5EF4-FFF2-40B4-BE49-F238E27FC236}">
                  <a16:creationId xmlns:a16="http://schemas.microsoft.com/office/drawing/2014/main" id="{981B72FF-4E8D-537C-9F47-5F1C471D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501" y="788821"/>
              <a:ext cx="1967892" cy="2596891"/>
            </a:xfrm>
            <a:custGeom>
              <a:avLst/>
              <a:gdLst/>
              <a:ahLst/>
              <a:cxnLst/>
              <a:rect l="l" t="t" r="r" b="b"/>
              <a:pathLst>
                <a:path w="1983579" h="2617593">
                  <a:moveTo>
                    <a:pt x="1256814" y="2601199"/>
                  </a:moveTo>
                  <a:lnTo>
                    <a:pt x="1289600" y="2601199"/>
                  </a:lnTo>
                  <a:lnTo>
                    <a:pt x="1289600" y="2612128"/>
                  </a:lnTo>
                  <a:lnTo>
                    <a:pt x="1287779" y="2617593"/>
                  </a:lnTo>
                  <a:lnTo>
                    <a:pt x="1284136" y="2617593"/>
                  </a:lnTo>
                  <a:lnTo>
                    <a:pt x="1256814" y="2604842"/>
                  </a:lnTo>
                  <a:lnTo>
                    <a:pt x="1254992" y="2604842"/>
                  </a:lnTo>
                  <a:close/>
                  <a:moveTo>
                    <a:pt x="1794147" y="2564770"/>
                  </a:moveTo>
                  <a:lnTo>
                    <a:pt x="1797790" y="2564770"/>
                  </a:lnTo>
                  <a:lnTo>
                    <a:pt x="1803254" y="2570235"/>
                  </a:lnTo>
                  <a:lnTo>
                    <a:pt x="1803254" y="2572056"/>
                  </a:lnTo>
                  <a:lnTo>
                    <a:pt x="1794147" y="2597556"/>
                  </a:lnTo>
                  <a:lnTo>
                    <a:pt x="1803254" y="2597556"/>
                  </a:lnTo>
                  <a:lnTo>
                    <a:pt x="1808718" y="2588449"/>
                  </a:lnTo>
                  <a:lnTo>
                    <a:pt x="1810540" y="2588449"/>
                  </a:lnTo>
                  <a:lnTo>
                    <a:pt x="1816004" y="2599378"/>
                  </a:lnTo>
                  <a:lnTo>
                    <a:pt x="1816004" y="2601199"/>
                  </a:lnTo>
                  <a:lnTo>
                    <a:pt x="1797790" y="2612128"/>
                  </a:lnTo>
                  <a:lnTo>
                    <a:pt x="1792325" y="2612128"/>
                  </a:lnTo>
                  <a:lnTo>
                    <a:pt x="1783218" y="2615771"/>
                  </a:lnTo>
                  <a:lnTo>
                    <a:pt x="1777754" y="2615771"/>
                  </a:lnTo>
                  <a:lnTo>
                    <a:pt x="1777754" y="2612128"/>
                  </a:lnTo>
                  <a:lnTo>
                    <a:pt x="1772289" y="2606664"/>
                  </a:lnTo>
                  <a:lnTo>
                    <a:pt x="1775932" y="2593914"/>
                  </a:lnTo>
                  <a:close/>
                  <a:moveTo>
                    <a:pt x="1714002" y="2564770"/>
                  </a:moveTo>
                  <a:lnTo>
                    <a:pt x="1715823" y="2564770"/>
                  </a:lnTo>
                  <a:lnTo>
                    <a:pt x="1715823" y="2566592"/>
                  </a:lnTo>
                  <a:lnTo>
                    <a:pt x="1714002" y="2572056"/>
                  </a:lnTo>
                  <a:lnTo>
                    <a:pt x="1721287" y="2581163"/>
                  </a:lnTo>
                  <a:lnTo>
                    <a:pt x="1761360" y="2586628"/>
                  </a:lnTo>
                  <a:lnTo>
                    <a:pt x="1761360" y="2588449"/>
                  </a:lnTo>
                  <a:lnTo>
                    <a:pt x="1748610" y="2601199"/>
                  </a:lnTo>
                  <a:lnTo>
                    <a:pt x="1746788" y="2601199"/>
                  </a:lnTo>
                  <a:lnTo>
                    <a:pt x="1737681" y="2592092"/>
                  </a:lnTo>
                  <a:lnTo>
                    <a:pt x="1726752" y="2593913"/>
                  </a:lnTo>
                  <a:lnTo>
                    <a:pt x="1724930" y="2593913"/>
                  </a:lnTo>
                  <a:lnTo>
                    <a:pt x="1704894" y="2577520"/>
                  </a:lnTo>
                  <a:lnTo>
                    <a:pt x="1704894" y="2575699"/>
                  </a:lnTo>
                  <a:close/>
                  <a:moveTo>
                    <a:pt x="1714002" y="2459125"/>
                  </a:moveTo>
                  <a:lnTo>
                    <a:pt x="1748610" y="2471875"/>
                  </a:lnTo>
                  <a:lnTo>
                    <a:pt x="1765004" y="2480982"/>
                  </a:lnTo>
                  <a:lnTo>
                    <a:pt x="1770468" y="2488268"/>
                  </a:lnTo>
                  <a:lnTo>
                    <a:pt x="1770468" y="2491911"/>
                  </a:lnTo>
                  <a:lnTo>
                    <a:pt x="1754075" y="2491911"/>
                  </a:lnTo>
                  <a:lnTo>
                    <a:pt x="1726752" y="2482804"/>
                  </a:lnTo>
                  <a:lnTo>
                    <a:pt x="1721288" y="2475518"/>
                  </a:lnTo>
                  <a:lnTo>
                    <a:pt x="1703073" y="2466411"/>
                  </a:lnTo>
                  <a:lnTo>
                    <a:pt x="1703073" y="2464589"/>
                  </a:lnTo>
                  <a:close/>
                  <a:moveTo>
                    <a:pt x="187613" y="2424516"/>
                  </a:moveTo>
                  <a:lnTo>
                    <a:pt x="191256" y="2424516"/>
                  </a:lnTo>
                  <a:lnTo>
                    <a:pt x="247721" y="2444552"/>
                  </a:lnTo>
                  <a:lnTo>
                    <a:pt x="269579" y="2475517"/>
                  </a:lnTo>
                  <a:lnTo>
                    <a:pt x="291437" y="2491911"/>
                  </a:lnTo>
                  <a:lnTo>
                    <a:pt x="304187" y="2513768"/>
                  </a:lnTo>
                  <a:lnTo>
                    <a:pt x="304187" y="2515590"/>
                  </a:lnTo>
                  <a:lnTo>
                    <a:pt x="302366" y="2515590"/>
                  </a:lnTo>
                  <a:lnTo>
                    <a:pt x="293258" y="2521054"/>
                  </a:lnTo>
                  <a:lnTo>
                    <a:pt x="265936" y="2510125"/>
                  </a:lnTo>
                  <a:lnTo>
                    <a:pt x="265936" y="2508304"/>
                  </a:lnTo>
                  <a:lnTo>
                    <a:pt x="258650" y="2502839"/>
                  </a:lnTo>
                  <a:lnTo>
                    <a:pt x="260472" y="2497375"/>
                  </a:lnTo>
                  <a:lnTo>
                    <a:pt x="255007" y="2497375"/>
                  </a:lnTo>
                  <a:lnTo>
                    <a:pt x="253186" y="2499196"/>
                  </a:lnTo>
                  <a:lnTo>
                    <a:pt x="247721" y="2499196"/>
                  </a:lnTo>
                  <a:lnTo>
                    <a:pt x="242257" y="2493732"/>
                  </a:lnTo>
                  <a:lnTo>
                    <a:pt x="242257" y="2491911"/>
                  </a:lnTo>
                  <a:lnTo>
                    <a:pt x="247721" y="2491911"/>
                  </a:lnTo>
                  <a:lnTo>
                    <a:pt x="242257" y="2486446"/>
                  </a:lnTo>
                  <a:lnTo>
                    <a:pt x="229507" y="2480982"/>
                  </a:lnTo>
                  <a:lnTo>
                    <a:pt x="225864" y="2480982"/>
                  </a:lnTo>
                  <a:lnTo>
                    <a:pt x="225864" y="2471874"/>
                  </a:lnTo>
                  <a:lnTo>
                    <a:pt x="231328" y="2471874"/>
                  </a:lnTo>
                  <a:lnTo>
                    <a:pt x="213114" y="2466410"/>
                  </a:lnTo>
                  <a:lnTo>
                    <a:pt x="213114" y="2464589"/>
                  </a:lnTo>
                  <a:lnTo>
                    <a:pt x="207649" y="2455481"/>
                  </a:lnTo>
                  <a:lnTo>
                    <a:pt x="207649" y="2459124"/>
                  </a:lnTo>
                  <a:lnTo>
                    <a:pt x="202185" y="2459124"/>
                  </a:lnTo>
                  <a:lnTo>
                    <a:pt x="198542" y="2455481"/>
                  </a:lnTo>
                  <a:lnTo>
                    <a:pt x="193077" y="2455481"/>
                  </a:lnTo>
                  <a:lnTo>
                    <a:pt x="191256" y="2442731"/>
                  </a:lnTo>
                  <a:lnTo>
                    <a:pt x="202185" y="2442731"/>
                  </a:lnTo>
                  <a:lnTo>
                    <a:pt x="202185" y="2437266"/>
                  </a:lnTo>
                  <a:lnTo>
                    <a:pt x="182149" y="2435445"/>
                  </a:lnTo>
                  <a:lnTo>
                    <a:pt x="180327" y="2435445"/>
                  </a:lnTo>
                  <a:lnTo>
                    <a:pt x="180327" y="2431802"/>
                  </a:lnTo>
                  <a:lnTo>
                    <a:pt x="182149" y="2431802"/>
                  </a:lnTo>
                  <a:lnTo>
                    <a:pt x="187613" y="2426338"/>
                  </a:lnTo>
                  <a:close/>
                  <a:moveTo>
                    <a:pt x="1908899" y="2399016"/>
                  </a:moveTo>
                  <a:lnTo>
                    <a:pt x="1916185" y="2399016"/>
                  </a:lnTo>
                  <a:lnTo>
                    <a:pt x="1916185" y="2402659"/>
                  </a:lnTo>
                  <a:lnTo>
                    <a:pt x="1908899" y="2408123"/>
                  </a:lnTo>
                  <a:lnTo>
                    <a:pt x="1910720" y="2415409"/>
                  </a:lnTo>
                  <a:lnTo>
                    <a:pt x="1908899" y="2424517"/>
                  </a:lnTo>
                  <a:lnTo>
                    <a:pt x="1908899" y="2426338"/>
                  </a:lnTo>
                  <a:lnTo>
                    <a:pt x="1899791" y="2426338"/>
                  </a:lnTo>
                  <a:lnTo>
                    <a:pt x="1899791" y="2437267"/>
                  </a:lnTo>
                  <a:lnTo>
                    <a:pt x="1887041" y="2455482"/>
                  </a:lnTo>
                  <a:lnTo>
                    <a:pt x="1888863" y="2470053"/>
                  </a:lnTo>
                  <a:lnTo>
                    <a:pt x="1903434" y="2453660"/>
                  </a:lnTo>
                  <a:lnTo>
                    <a:pt x="1903434" y="2459125"/>
                  </a:lnTo>
                  <a:lnTo>
                    <a:pt x="1916185" y="2460946"/>
                  </a:lnTo>
                  <a:lnTo>
                    <a:pt x="1918006" y="2460946"/>
                  </a:lnTo>
                  <a:lnTo>
                    <a:pt x="1918006" y="2464589"/>
                  </a:lnTo>
                  <a:lnTo>
                    <a:pt x="1916185" y="2464589"/>
                  </a:lnTo>
                  <a:lnTo>
                    <a:pt x="1905256" y="2470053"/>
                  </a:lnTo>
                  <a:lnTo>
                    <a:pt x="1908899" y="2477339"/>
                  </a:lnTo>
                  <a:lnTo>
                    <a:pt x="1910720" y="2477339"/>
                  </a:lnTo>
                  <a:lnTo>
                    <a:pt x="1912542" y="2475518"/>
                  </a:lnTo>
                  <a:lnTo>
                    <a:pt x="1918006" y="2475518"/>
                  </a:lnTo>
                  <a:lnTo>
                    <a:pt x="1921649" y="2471875"/>
                  </a:lnTo>
                  <a:lnTo>
                    <a:pt x="1923471" y="2471875"/>
                  </a:lnTo>
                  <a:lnTo>
                    <a:pt x="1923471" y="2475518"/>
                  </a:lnTo>
                  <a:lnTo>
                    <a:pt x="1921649" y="2482804"/>
                  </a:lnTo>
                  <a:lnTo>
                    <a:pt x="1939864" y="2477339"/>
                  </a:lnTo>
                  <a:lnTo>
                    <a:pt x="1961721" y="2480982"/>
                  </a:lnTo>
                  <a:lnTo>
                    <a:pt x="1965364" y="2480982"/>
                  </a:lnTo>
                  <a:lnTo>
                    <a:pt x="1965364" y="2482804"/>
                  </a:lnTo>
                  <a:lnTo>
                    <a:pt x="1954436" y="2513769"/>
                  </a:lnTo>
                  <a:lnTo>
                    <a:pt x="1972650" y="2508304"/>
                  </a:lnTo>
                  <a:lnTo>
                    <a:pt x="1976293" y="2508304"/>
                  </a:lnTo>
                  <a:lnTo>
                    <a:pt x="1972650" y="2515590"/>
                  </a:lnTo>
                  <a:lnTo>
                    <a:pt x="1956257" y="2526519"/>
                  </a:lnTo>
                  <a:lnTo>
                    <a:pt x="1961721" y="2528340"/>
                  </a:lnTo>
                  <a:lnTo>
                    <a:pt x="1959900" y="2539269"/>
                  </a:lnTo>
                  <a:lnTo>
                    <a:pt x="1961721" y="2542912"/>
                  </a:lnTo>
                  <a:lnTo>
                    <a:pt x="1978115" y="2522876"/>
                  </a:lnTo>
                  <a:lnTo>
                    <a:pt x="1981758" y="2522876"/>
                  </a:lnTo>
                  <a:lnTo>
                    <a:pt x="1981758" y="2526519"/>
                  </a:lnTo>
                  <a:lnTo>
                    <a:pt x="1976293" y="2544734"/>
                  </a:lnTo>
                  <a:lnTo>
                    <a:pt x="1978115" y="2539269"/>
                  </a:lnTo>
                  <a:lnTo>
                    <a:pt x="1981758" y="2539269"/>
                  </a:lnTo>
                  <a:lnTo>
                    <a:pt x="1983579" y="2550198"/>
                  </a:lnTo>
                  <a:lnTo>
                    <a:pt x="1976293" y="2577520"/>
                  </a:lnTo>
                  <a:lnTo>
                    <a:pt x="1972650" y="2577520"/>
                  </a:lnTo>
                  <a:lnTo>
                    <a:pt x="1965364" y="2581163"/>
                  </a:lnTo>
                  <a:lnTo>
                    <a:pt x="1959900" y="2564770"/>
                  </a:lnTo>
                  <a:lnTo>
                    <a:pt x="1950793" y="2572056"/>
                  </a:lnTo>
                  <a:lnTo>
                    <a:pt x="1948971" y="2572056"/>
                  </a:lnTo>
                  <a:lnTo>
                    <a:pt x="1948971" y="2570234"/>
                  </a:lnTo>
                  <a:lnTo>
                    <a:pt x="1954436" y="2553841"/>
                  </a:lnTo>
                  <a:lnTo>
                    <a:pt x="1948971" y="2533805"/>
                  </a:lnTo>
                  <a:lnTo>
                    <a:pt x="1943507" y="2550198"/>
                  </a:lnTo>
                  <a:lnTo>
                    <a:pt x="1912542" y="2572056"/>
                  </a:lnTo>
                  <a:lnTo>
                    <a:pt x="1910720" y="2572056"/>
                  </a:lnTo>
                  <a:lnTo>
                    <a:pt x="1905256" y="2566591"/>
                  </a:lnTo>
                  <a:lnTo>
                    <a:pt x="1905256" y="2564770"/>
                  </a:lnTo>
                  <a:lnTo>
                    <a:pt x="1928935" y="2544734"/>
                  </a:lnTo>
                  <a:lnTo>
                    <a:pt x="1921649" y="2542912"/>
                  </a:lnTo>
                  <a:lnTo>
                    <a:pt x="1918006" y="2550198"/>
                  </a:lnTo>
                  <a:lnTo>
                    <a:pt x="1899791" y="2550198"/>
                  </a:lnTo>
                  <a:lnTo>
                    <a:pt x="1899791" y="2548377"/>
                  </a:lnTo>
                  <a:lnTo>
                    <a:pt x="1908899" y="2542912"/>
                  </a:lnTo>
                  <a:lnTo>
                    <a:pt x="1908899" y="2539269"/>
                  </a:lnTo>
                  <a:lnTo>
                    <a:pt x="1887041" y="2548377"/>
                  </a:lnTo>
                  <a:lnTo>
                    <a:pt x="1832397" y="2548377"/>
                  </a:lnTo>
                  <a:lnTo>
                    <a:pt x="1825111" y="2542912"/>
                  </a:lnTo>
                  <a:lnTo>
                    <a:pt x="1825111" y="2533805"/>
                  </a:lnTo>
                  <a:lnTo>
                    <a:pt x="1843326" y="2519233"/>
                  </a:lnTo>
                  <a:lnTo>
                    <a:pt x="1830576" y="2515590"/>
                  </a:lnTo>
                  <a:lnTo>
                    <a:pt x="1826933" y="2513769"/>
                  </a:lnTo>
                  <a:lnTo>
                    <a:pt x="1839683" y="2508304"/>
                  </a:lnTo>
                  <a:lnTo>
                    <a:pt x="1845147" y="2491911"/>
                  </a:lnTo>
                  <a:lnTo>
                    <a:pt x="1854255" y="2491911"/>
                  </a:lnTo>
                  <a:lnTo>
                    <a:pt x="1850612" y="2480982"/>
                  </a:lnTo>
                  <a:lnTo>
                    <a:pt x="1859719" y="2475518"/>
                  </a:lnTo>
                  <a:lnTo>
                    <a:pt x="1865183" y="2453660"/>
                  </a:lnTo>
                  <a:lnTo>
                    <a:pt x="1870648" y="2450017"/>
                  </a:lnTo>
                  <a:lnTo>
                    <a:pt x="1867005" y="2450017"/>
                  </a:lnTo>
                  <a:lnTo>
                    <a:pt x="1867005" y="2448196"/>
                  </a:lnTo>
                  <a:lnTo>
                    <a:pt x="1872469" y="2437267"/>
                  </a:lnTo>
                  <a:lnTo>
                    <a:pt x="1870648" y="2431803"/>
                  </a:lnTo>
                  <a:lnTo>
                    <a:pt x="1888863" y="2408123"/>
                  </a:lnTo>
                  <a:lnTo>
                    <a:pt x="1899791" y="2402659"/>
                  </a:lnTo>
                  <a:lnTo>
                    <a:pt x="1905256" y="2402659"/>
                  </a:lnTo>
                  <a:close/>
                  <a:moveTo>
                    <a:pt x="1284136" y="2340729"/>
                  </a:moveTo>
                  <a:lnTo>
                    <a:pt x="1307815" y="2340729"/>
                  </a:lnTo>
                  <a:lnTo>
                    <a:pt x="1316922" y="2357123"/>
                  </a:lnTo>
                  <a:lnTo>
                    <a:pt x="1316922" y="2358944"/>
                  </a:lnTo>
                  <a:lnTo>
                    <a:pt x="1313279" y="2358944"/>
                  </a:lnTo>
                  <a:lnTo>
                    <a:pt x="1282314" y="2346194"/>
                  </a:lnTo>
                  <a:close/>
                  <a:moveTo>
                    <a:pt x="1621107" y="2012865"/>
                  </a:moveTo>
                  <a:lnTo>
                    <a:pt x="1624750" y="2012865"/>
                  </a:lnTo>
                  <a:lnTo>
                    <a:pt x="1624750" y="2021973"/>
                  </a:lnTo>
                  <a:lnTo>
                    <a:pt x="1613821" y="2029259"/>
                  </a:lnTo>
                  <a:lnTo>
                    <a:pt x="1610178" y="2029259"/>
                  </a:lnTo>
                  <a:lnTo>
                    <a:pt x="1610178" y="2018330"/>
                  </a:lnTo>
                  <a:close/>
                  <a:moveTo>
                    <a:pt x="466296" y="1983721"/>
                  </a:moveTo>
                  <a:lnTo>
                    <a:pt x="473582" y="1994650"/>
                  </a:lnTo>
                  <a:lnTo>
                    <a:pt x="471760" y="1994650"/>
                  </a:lnTo>
                  <a:lnTo>
                    <a:pt x="460831" y="1991007"/>
                  </a:lnTo>
                  <a:lnTo>
                    <a:pt x="460831" y="1989186"/>
                  </a:lnTo>
                  <a:close/>
                  <a:moveTo>
                    <a:pt x="1688501" y="1960043"/>
                  </a:moveTo>
                  <a:lnTo>
                    <a:pt x="1697608" y="1965508"/>
                  </a:lnTo>
                  <a:lnTo>
                    <a:pt x="1697608" y="1976437"/>
                  </a:lnTo>
                  <a:lnTo>
                    <a:pt x="1693965" y="1976437"/>
                  </a:lnTo>
                  <a:lnTo>
                    <a:pt x="1679393" y="1967329"/>
                  </a:lnTo>
                  <a:lnTo>
                    <a:pt x="1675750" y="1967329"/>
                  </a:lnTo>
                  <a:lnTo>
                    <a:pt x="1675750" y="1965508"/>
                  </a:lnTo>
                  <a:lnTo>
                    <a:pt x="1679393" y="1965508"/>
                  </a:lnTo>
                  <a:close/>
                  <a:moveTo>
                    <a:pt x="568299" y="1945470"/>
                  </a:moveTo>
                  <a:lnTo>
                    <a:pt x="566478" y="1956399"/>
                  </a:lnTo>
                  <a:lnTo>
                    <a:pt x="557370" y="1960042"/>
                  </a:lnTo>
                  <a:lnTo>
                    <a:pt x="546441" y="1954578"/>
                  </a:lnTo>
                  <a:lnTo>
                    <a:pt x="544619" y="1954578"/>
                  </a:lnTo>
                  <a:lnTo>
                    <a:pt x="544619" y="1950935"/>
                  </a:lnTo>
                  <a:lnTo>
                    <a:pt x="546441" y="1950935"/>
                  </a:lnTo>
                  <a:close/>
                  <a:moveTo>
                    <a:pt x="1329673" y="1923613"/>
                  </a:moveTo>
                  <a:lnTo>
                    <a:pt x="1349709" y="1929078"/>
                  </a:lnTo>
                  <a:lnTo>
                    <a:pt x="1335137" y="1967328"/>
                  </a:lnTo>
                  <a:lnTo>
                    <a:pt x="1324208" y="1956399"/>
                  </a:lnTo>
                  <a:lnTo>
                    <a:pt x="1324208" y="1932720"/>
                  </a:lnTo>
                  <a:close/>
                  <a:moveTo>
                    <a:pt x="590156" y="1910863"/>
                  </a:moveTo>
                  <a:lnTo>
                    <a:pt x="595620" y="1910863"/>
                  </a:lnTo>
                  <a:lnTo>
                    <a:pt x="599263" y="1912685"/>
                  </a:lnTo>
                  <a:lnTo>
                    <a:pt x="604728" y="1912685"/>
                  </a:lnTo>
                  <a:lnTo>
                    <a:pt x="604728" y="1916328"/>
                  </a:lnTo>
                  <a:lnTo>
                    <a:pt x="579227" y="1923614"/>
                  </a:lnTo>
                  <a:lnTo>
                    <a:pt x="577405" y="1921793"/>
                  </a:lnTo>
                  <a:lnTo>
                    <a:pt x="579227" y="1921793"/>
                  </a:lnTo>
                  <a:close/>
                  <a:moveTo>
                    <a:pt x="1271385" y="1898113"/>
                  </a:moveTo>
                  <a:lnTo>
                    <a:pt x="1287778" y="1898113"/>
                  </a:lnTo>
                  <a:lnTo>
                    <a:pt x="1287778" y="1899935"/>
                  </a:lnTo>
                  <a:lnTo>
                    <a:pt x="1282314" y="1910863"/>
                  </a:lnTo>
                  <a:lnTo>
                    <a:pt x="1256813" y="1934543"/>
                  </a:lnTo>
                  <a:lnTo>
                    <a:pt x="1240420" y="1940007"/>
                  </a:lnTo>
                  <a:lnTo>
                    <a:pt x="1240420" y="1938186"/>
                  </a:lnTo>
                  <a:lnTo>
                    <a:pt x="1254992" y="1907221"/>
                  </a:lnTo>
                  <a:close/>
                  <a:moveTo>
                    <a:pt x="1367923" y="1870790"/>
                  </a:moveTo>
                  <a:lnTo>
                    <a:pt x="1386139" y="1870790"/>
                  </a:lnTo>
                  <a:lnTo>
                    <a:pt x="1391603" y="1881719"/>
                  </a:lnTo>
                  <a:lnTo>
                    <a:pt x="1391603" y="1883541"/>
                  </a:lnTo>
                  <a:lnTo>
                    <a:pt x="1384317" y="1889005"/>
                  </a:lnTo>
                  <a:lnTo>
                    <a:pt x="1380674" y="1889005"/>
                  </a:lnTo>
                  <a:lnTo>
                    <a:pt x="1367923" y="1872612"/>
                  </a:lnTo>
                  <a:close/>
                  <a:moveTo>
                    <a:pt x="1205812" y="1736002"/>
                  </a:moveTo>
                  <a:lnTo>
                    <a:pt x="1209455" y="1736002"/>
                  </a:lnTo>
                  <a:lnTo>
                    <a:pt x="1209455" y="1737824"/>
                  </a:lnTo>
                  <a:lnTo>
                    <a:pt x="1214919" y="1748752"/>
                  </a:lnTo>
                  <a:lnTo>
                    <a:pt x="1214919" y="1765146"/>
                  </a:lnTo>
                  <a:lnTo>
                    <a:pt x="1225848" y="1756038"/>
                  </a:lnTo>
                  <a:lnTo>
                    <a:pt x="1227670" y="1756038"/>
                  </a:lnTo>
                  <a:lnTo>
                    <a:pt x="1234956" y="1765146"/>
                  </a:lnTo>
                  <a:lnTo>
                    <a:pt x="1234956" y="1772432"/>
                  </a:lnTo>
                  <a:lnTo>
                    <a:pt x="1284135" y="1803397"/>
                  </a:lnTo>
                  <a:lnTo>
                    <a:pt x="1287778" y="1803397"/>
                  </a:lnTo>
                  <a:lnTo>
                    <a:pt x="1293243" y="1832540"/>
                  </a:lnTo>
                  <a:lnTo>
                    <a:pt x="1311457" y="1832540"/>
                  </a:lnTo>
                  <a:lnTo>
                    <a:pt x="1329672" y="1850755"/>
                  </a:lnTo>
                  <a:lnTo>
                    <a:pt x="1329672" y="1854398"/>
                  </a:lnTo>
                  <a:lnTo>
                    <a:pt x="1305993" y="1870791"/>
                  </a:lnTo>
                  <a:lnTo>
                    <a:pt x="1273206" y="1859862"/>
                  </a:lnTo>
                  <a:lnTo>
                    <a:pt x="1273206" y="1843469"/>
                  </a:lnTo>
                  <a:lnTo>
                    <a:pt x="1256813" y="1839826"/>
                  </a:lnTo>
                  <a:lnTo>
                    <a:pt x="1260456" y="1832540"/>
                  </a:lnTo>
                  <a:lnTo>
                    <a:pt x="1245884" y="1834362"/>
                  </a:lnTo>
                  <a:lnTo>
                    <a:pt x="1245884" y="1854398"/>
                  </a:lnTo>
                  <a:lnTo>
                    <a:pt x="1209455" y="1887184"/>
                  </a:lnTo>
                  <a:lnTo>
                    <a:pt x="1205812" y="1887184"/>
                  </a:lnTo>
                  <a:lnTo>
                    <a:pt x="1198526" y="1878077"/>
                  </a:lnTo>
                  <a:lnTo>
                    <a:pt x="1194883" y="1854398"/>
                  </a:lnTo>
                  <a:lnTo>
                    <a:pt x="1194883" y="1856219"/>
                  </a:lnTo>
                  <a:lnTo>
                    <a:pt x="1165740" y="1865326"/>
                  </a:lnTo>
                  <a:lnTo>
                    <a:pt x="1162097" y="1865326"/>
                  </a:lnTo>
                  <a:lnTo>
                    <a:pt x="1160275" y="1856219"/>
                  </a:lnTo>
                  <a:lnTo>
                    <a:pt x="1165740" y="1843469"/>
                  </a:lnTo>
                  <a:lnTo>
                    <a:pt x="1182133" y="1828897"/>
                  </a:lnTo>
                  <a:lnTo>
                    <a:pt x="1178490" y="1808861"/>
                  </a:lnTo>
                  <a:lnTo>
                    <a:pt x="1183954" y="1759681"/>
                  </a:lnTo>
                  <a:lnTo>
                    <a:pt x="1193062" y="1741467"/>
                  </a:lnTo>
                  <a:lnTo>
                    <a:pt x="1194883" y="1741467"/>
                  </a:lnTo>
                  <a:close/>
                  <a:moveTo>
                    <a:pt x="1225849" y="1719609"/>
                  </a:moveTo>
                  <a:lnTo>
                    <a:pt x="1227671" y="1719609"/>
                  </a:lnTo>
                  <a:lnTo>
                    <a:pt x="1240421" y="1730538"/>
                  </a:lnTo>
                  <a:lnTo>
                    <a:pt x="1254992" y="1748754"/>
                  </a:lnTo>
                  <a:lnTo>
                    <a:pt x="1254992" y="1750575"/>
                  </a:lnTo>
                  <a:lnTo>
                    <a:pt x="1251349" y="1750575"/>
                  </a:lnTo>
                  <a:lnTo>
                    <a:pt x="1234956" y="1741467"/>
                  </a:lnTo>
                  <a:lnTo>
                    <a:pt x="1225849" y="1721431"/>
                  </a:lnTo>
                  <a:close/>
                  <a:moveTo>
                    <a:pt x="1464463" y="1597570"/>
                  </a:moveTo>
                  <a:lnTo>
                    <a:pt x="1468106" y="1597570"/>
                  </a:lnTo>
                  <a:lnTo>
                    <a:pt x="1486321" y="1615786"/>
                  </a:lnTo>
                  <a:lnTo>
                    <a:pt x="1486321" y="1619429"/>
                  </a:lnTo>
                  <a:lnTo>
                    <a:pt x="1475392" y="1619429"/>
                  </a:lnTo>
                  <a:lnTo>
                    <a:pt x="1469927" y="1621250"/>
                  </a:lnTo>
                  <a:lnTo>
                    <a:pt x="1462641" y="1621250"/>
                  </a:lnTo>
                  <a:lnTo>
                    <a:pt x="1455355" y="1604856"/>
                  </a:lnTo>
                  <a:close/>
                  <a:moveTo>
                    <a:pt x="1173026" y="1586641"/>
                  </a:moveTo>
                  <a:lnTo>
                    <a:pt x="1176669" y="1588463"/>
                  </a:lnTo>
                  <a:lnTo>
                    <a:pt x="1176669" y="1621249"/>
                  </a:lnTo>
                  <a:lnTo>
                    <a:pt x="1165740" y="1613963"/>
                  </a:lnTo>
                  <a:lnTo>
                    <a:pt x="1165740" y="1588463"/>
                  </a:lnTo>
                  <a:close/>
                  <a:moveTo>
                    <a:pt x="1418924" y="1584820"/>
                  </a:moveTo>
                  <a:lnTo>
                    <a:pt x="1418924" y="1586642"/>
                  </a:lnTo>
                  <a:lnTo>
                    <a:pt x="1444425" y="1592106"/>
                  </a:lnTo>
                  <a:lnTo>
                    <a:pt x="1446246" y="1592106"/>
                  </a:lnTo>
                  <a:lnTo>
                    <a:pt x="1449889" y="1604856"/>
                  </a:lnTo>
                  <a:lnTo>
                    <a:pt x="1449889" y="1635821"/>
                  </a:lnTo>
                  <a:lnTo>
                    <a:pt x="1435317" y="1652215"/>
                  </a:lnTo>
                  <a:lnTo>
                    <a:pt x="1435317" y="1654036"/>
                  </a:lnTo>
                  <a:lnTo>
                    <a:pt x="1402531" y="1654036"/>
                  </a:lnTo>
                  <a:lnTo>
                    <a:pt x="1402531" y="1652215"/>
                  </a:lnTo>
                  <a:lnTo>
                    <a:pt x="1395245" y="1635821"/>
                  </a:lnTo>
                  <a:lnTo>
                    <a:pt x="1397067" y="1615785"/>
                  </a:lnTo>
                  <a:lnTo>
                    <a:pt x="1417103" y="1586642"/>
                  </a:lnTo>
                  <a:close/>
                  <a:moveTo>
                    <a:pt x="1360639" y="1524710"/>
                  </a:moveTo>
                  <a:lnTo>
                    <a:pt x="1362461" y="1524710"/>
                  </a:lnTo>
                  <a:lnTo>
                    <a:pt x="1367925" y="1530175"/>
                  </a:lnTo>
                  <a:lnTo>
                    <a:pt x="1367925" y="1531996"/>
                  </a:lnTo>
                  <a:lnTo>
                    <a:pt x="1360639" y="1542925"/>
                  </a:lnTo>
                  <a:lnTo>
                    <a:pt x="1346067" y="1552033"/>
                  </a:lnTo>
                  <a:lnTo>
                    <a:pt x="1346067" y="1548390"/>
                  </a:lnTo>
                  <a:close/>
                  <a:moveTo>
                    <a:pt x="0" y="1521068"/>
                  </a:moveTo>
                  <a:lnTo>
                    <a:pt x="1821" y="1521068"/>
                  </a:lnTo>
                  <a:lnTo>
                    <a:pt x="25501" y="1542926"/>
                  </a:lnTo>
                  <a:lnTo>
                    <a:pt x="23679" y="1542926"/>
                  </a:lnTo>
                  <a:lnTo>
                    <a:pt x="7286" y="1541105"/>
                  </a:lnTo>
                  <a:lnTo>
                    <a:pt x="5464" y="1541105"/>
                  </a:lnTo>
                  <a:lnTo>
                    <a:pt x="5464" y="1537462"/>
                  </a:lnTo>
                  <a:lnTo>
                    <a:pt x="0" y="1524711"/>
                  </a:lnTo>
                  <a:close/>
                  <a:moveTo>
                    <a:pt x="1318743" y="1486461"/>
                  </a:moveTo>
                  <a:lnTo>
                    <a:pt x="1327851" y="1486461"/>
                  </a:lnTo>
                  <a:lnTo>
                    <a:pt x="1346066" y="1490104"/>
                  </a:lnTo>
                  <a:lnTo>
                    <a:pt x="1346066" y="1491926"/>
                  </a:lnTo>
                  <a:lnTo>
                    <a:pt x="1333315" y="1501033"/>
                  </a:lnTo>
                  <a:lnTo>
                    <a:pt x="1333315" y="1511962"/>
                  </a:lnTo>
                  <a:lnTo>
                    <a:pt x="1329672" y="1511962"/>
                  </a:lnTo>
                  <a:lnTo>
                    <a:pt x="1318743" y="1490104"/>
                  </a:lnTo>
                  <a:close/>
                  <a:moveTo>
                    <a:pt x="34609" y="1486461"/>
                  </a:moveTo>
                  <a:lnTo>
                    <a:pt x="36430" y="1486461"/>
                  </a:lnTo>
                  <a:lnTo>
                    <a:pt x="36430" y="1490104"/>
                  </a:lnTo>
                  <a:lnTo>
                    <a:pt x="41895" y="1501033"/>
                  </a:lnTo>
                  <a:lnTo>
                    <a:pt x="51002" y="1501033"/>
                  </a:lnTo>
                  <a:lnTo>
                    <a:pt x="51002" y="1502854"/>
                  </a:lnTo>
                  <a:lnTo>
                    <a:pt x="30966" y="1535641"/>
                  </a:lnTo>
                  <a:lnTo>
                    <a:pt x="30966" y="1537462"/>
                  </a:lnTo>
                  <a:lnTo>
                    <a:pt x="29144" y="1537462"/>
                  </a:lnTo>
                  <a:lnTo>
                    <a:pt x="23680" y="1535641"/>
                  </a:lnTo>
                  <a:lnTo>
                    <a:pt x="23680" y="1531998"/>
                  </a:lnTo>
                  <a:lnTo>
                    <a:pt x="29144" y="1526533"/>
                  </a:lnTo>
                  <a:lnTo>
                    <a:pt x="20037" y="1526533"/>
                  </a:lnTo>
                  <a:lnTo>
                    <a:pt x="12751" y="1511962"/>
                  </a:lnTo>
                  <a:lnTo>
                    <a:pt x="12751" y="1508319"/>
                  </a:lnTo>
                  <a:lnTo>
                    <a:pt x="14572" y="1508319"/>
                  </a:lnTo>
                  <a:lnTo>
                    <a:pt x="23680" y="1511962"/>
                  </a:lnTo>
                  <a:lnTo>
                    <a:pt x="34609" y="1508319"/>
                  </a:lnTo>
                  <a:lnTo>
                    <a:pt x="30966" y="1502854"/>
                  </a:lnTo>
                  <a:lnTo>
                    <a:pt x="34609" y="1490104"/>
                  </a:lnTo>
                  <a:close/>
                  <a:moveTo>
                    <a:pt x="903448" y="1479175"/>
                  </a:moveTo>
                  <a:lnTo>
                    <a:pt x="907091" y="1479175"/>
                  </a:lnTo>
                  <a:lnTo>
                    <a:pt x="930770" y="1502854"/>
                  </a:lnTo>
                  <a:lnTo>
                    <a:pt x="965378" y="1553855"/>
                  </a:lnTo>
                  <a:lnTo>
                    <a:pt x="970842" y="1552034"/>
                  </a:lnTo>
                  <a:lnTo>
                    <a:pt x="947163" y="1575713"/>
                  </a:lnTo>
                  <a:lnTo>
                    <a:pt x="943520" y="1575713"/>
                  </a:lnTo>
                  <a:lnTo>
                    <a:pt x="868840" y="1548391"/>
                  </a:lnTo>
                  <a:lnTo>
                    <a:pt x="868840" y="1535641"/>
                  </a:lnTo>
                  <a:lnTo>
                    <a:pt x="892519" y="1519248"/>
                  </a:lnTo>
                  <a:lnTo>
                    <a:pt x="890698" y="1508319"/>
                  </a:lnTo>
                  <a:lnTo>
                    <a:pt x="890698" y="1506497"/>
                  </a:lnTo>
                  <a:lnTo>
                    <a:pt x="897983" y="1506497"/>
                  </a:lnTo>
                  <a:lnTo>
                    <a:pt x="896162" y="1502854"/>
                  </a:lnTo>
                  <a:lnTo>
                    <a:pt x="896162" y="1501033"/>
                  </a:lnTo>
                  <a:close/>
                  <a:moveTo>
                    <a:pt x="932592" y="1235099"/>
                  </a:moveTo>
                  <a:lnTo>
                    <a:pt x="938057" y="1249671"/>
                  </a:lnTo>
                  <a:lnTo>
                    <a:pt x="938057" y="1251493"/>
                  </a:lnTo>
                  <a:lnTo>
                    <a:pt x="936236" y="1251493"/>
                  </a:lnTo>
                  <a:lnTo>
                    <a:pt x="927128" y="1260600"/>
                  </a:lnTo>
                  <a:lnTo>
                    <a:pt x="921663" y="1240564"/>
                  </a:lnTo>
                  <a:close/>
                  <a:moveTo>
                    <a:pt x="506367" y="1216884"/>
                  </a:moveTo>
                  <a:lnTo>
                    <a:pt x="517296" y="1224170"/>
                  </a:lnTo>
                  <a:lnTo>
                    <a:pt x="520939" y="1224170"/>
                  </a:lnTo>
                  <a:lnTo>
                    <a:pt x="522761" y="1249671"/>
                  </a:lnTo>
                  <a:lnTo>
                    <a:pt x="511832" y="1280636"/>
                  </a:lnTo>
                  <a:lnTo>
                    <a:pt x="531868" y="1273350"/>
                  </a:lnTo>
                  <a:lnTo>
                    <a:pt x="531868" y="1255135"/>
                  </a:lnTo>
                  <a:lnTo>
                    <a:pt x="533689" y="1255135"/>
                  </a:lnTo>
                  <a:lnTo>
                    <a:pt x="544618" y="1246028"/>
                  </a:lnTo>
                  <a:lnTo>
                    <a:pt x="546440" y="1246028"/>
                  </a:lnTo>
                  <a:lnTo>
                    <a:pt x="588333" y="1273350"/>
                  </a:lnTo>
                  <a:lnTo>
                    <a:pt x="590155" y="1273350"/>
                  </a:lnTo>
                  <a:lnTo>
                    <a:pt x="588333" y="1276993"/>
                  </a:lnTo>
                  <a:lnTo>
                    <a:pt x="573762" y="1300672"/>
                  </a:lnTo>
                  <a:lnTo>
                    <a:pt x="617477" y="1280636"/>
                  </a:lnTo>
                  <a:lnTo>
                    <a:pt x="612012" y="1273350"/>
                  </a:lnTo>
                  <a:lnTo>
                    <a:pt x="615655" y="1271528"/>
                  </a:lnTo>
                  <a:lnTo>
                    <a:pt x="619298" y="1271528"/>
                  </a:lnTo>
                  <a:lnTo>
                    <a:pt x="604727" y="1249671"/>
                  </a:lnTo>
                  <a:lnTo>
                    <a:pt x="604727" y="1246028"/>
                  </a:lnTo>
                  <a:lnTo>
                    <a:pt x="606548" y="1246028"/>
                  </a:lnTo>
                  <a:lnTo>
                    <a:pt x="628406" y="1255135"/>
                  </a:lnTo>
                  <a:lnTo>
                    <a:pt x="652085" y="1284279"/>
                  </a:lnTo>
                  <a:lnTo>
                    <a:pt x="655728" y="1324351"/>
                  </a:lnTo>
                  <a:lnTo>
                    <a:pt x="661192" y="1329815"/>
                  </a:lnTo>
                  <a:lnTo>
                    <a:pt x="657549" y="1346209"/>
                  </a:lnTo>
                  <a:lnTo>
                    <a:pt x="663014" y="1351673"/>
                  </a:lnTo>
                  <a:lnTo>
                    <a:pt x="677585" y="1333458"/>
                  </a:lnTo>
                  <a:lnTo>
                    <a:pt x="668478" y="1307958"/>
                  </a:lnTo>
                  <a:lnTo>
                    <a:pt x="657549" y="1235099"/>
                  </a:lnTo>
                  <a:lnTo>
                    <a:pt x="661192" y="1235099"/>
                  </a:lnTo>
                  <a:lnTo>
                    <a:pt x="666657" y="1229634"/>
                  </a:lnTo>
                  <a:lnTo>
                    <a:pt x="663014" y="1222348"/>
                  </a:lnTo>
                  <a:lnTo>
                    <a:pt x="690336" y="1233277"/>
                  </a:lnTo>
                  <a:lnTo>
                    <a:pt x="690336" y="1224170"/>
                  </a:lnTo>
                  <a:lnTo>
                    <a:pt x="697622" y="1224170"/>
                  </a:lnTo>
                  <a:lnTo>
                    <a:pt x="728586" y="1262421"/>
                  </a:lnTo>
                  <a:lnTo>
                    <a:pt x="728586" y="1271528"/>
                  </a:lnTo>
                  <a:lnTo>
                    <a:pt x="734051" y="1278814"/>
                  </a:lnTo>
                  <a:lnTo>
                    <a:pt x="739515" y="1324351"/>
                  </a:lnTo>
                  <a:lnTo>
                    <a:pt x="752266" y="1357137"/>
                  </a:lnTo>
                  <a:lnTo>
                    <a:pt x="750444" y="1395388"/>
                  </a:lnTo>
                  <a:lnTo>
                    <a:pt x="775945" y="1428175"/>
                  </a:lnTo>
                  <a:lnTo>
                    <a:pt x="792338" y="1428175"/>
                  </a:lnTo>
                  <a:lnTo>
                    <a:pt x="823303" y="1459140"/>
                  </a:lnTo>
                  <a:lnTo>
                    <a:pt x="836053" y="1459140"/>
                  </a:lnTo>
                  <a:lnTo>
                    <a:pt x="839696" y="1470069"/>
                  </a:lnTo>
                  <a:lnTo>
                    <a:pt x="836053" y="1495569"/>
                  </a:lnTo>
                  <a:lnTo>
                    <a:pt x="834232" y="1497391"/>
                  </a:lnTo>
                  <a:lnTo>
                    <a:pt x="828767" y="1497391"/>
                  </a:lnTo>
                  <a:lnTo>
                    <a:pt x="825124" y="1495569"/>
                  </a:lnTo>
                  <a:lnTo>
                    <a:pt x="823303" y="1484641"/>
                  </a:lnTo>
                  <a:lnTo>
                    <a:pt x="819660" y="1495569"/>
                  </a:lnTo>
                  <a:lnTo>
                    <a:pt x="819660" y="1497391"/>
                  </a:lnTo>
                  <a:lnTo>
                    <a:pt x="812374" y="1495569"/>
                  </a:lnTo>
                  <a:lnTo>
                    <a:pt x="812374" y="1491926"/>
                  </a:lnTo>
                  <a:lnTo>
                    <a:pt x="806910" y="1480998"/>
                  </a:lnTo>
                  <a:lnTo>
                    <a:pt x="795981" y="1490105"/>
                  </a:lnTo>
                  <a:lnTo>
                    <a:pt x="797802" y="1502855"/>
                  </a:lnTo>
                  <a:lnTo>
                    <a:pt x="797802" y="1506498"/>
                  </a:lnTo>
                  <a:lnTo>
                    <a:pt x="792338" y="1506498"/>
                  </a:lnTo>
                  <a:lnTo>
                    <a:pt x="790516" y="1502855"/>
                  </a:lnTo>
                  <a:lnTo>
                    <a:pt x="785052" y="1502855"/>
                  </a:lnTo>
                  <a:lnTo>
                    <a:pt x="785052" y="1521070"/>
                  </a:lnTo>
                  <a:lnTo>
                    <a:pt x="806910" y="1506498"/>
                  </a:lnTo>
                  <a:lnTo>
                    <a:pt x="808731" y="1506498"/>
                  </a:lnTo>
                  <a:lnTo>
                    <a:pt x="812374" y="1508320"/>
                  </a:lnTo>
                  <a:lnTo>
                    <a:pt x="812374" y="1511963"/>
                  </a:lnTo>
                  <a:lnTo>
                    <a:pt x="806910" y="1524713"/>
                  </a:lnTo>
                  <a:lnTo>
                    <a:pt x="819660" y="1530177"/>
                  </a:lnTo>
                  <a:lnTo>
                    <a:pt x="823303" y="1530177"/>
                  </a:lnTo>
                  <a:lnTo>
                    <a:pt x="823303" y="1531999"/>
                  </a:lnTo>
                  <a:lnTo>
                    <a:pt x="786873" y="1557499"/>
                  </a:lnTo>
                  <a:lnTo>
                    <a:pt x="781409" y="1557499"/>
                  </a:lnTo>
                  <a:lnTo>
                    <a:pt x="768659" y="1553856"/>
                  </a:lnTo>
                  <a:lnTo>
                    <a:pt x="752266" y="1548392"/>
                  </a:lnTo>
                  <a:lnTo>
                    <a:pt x="739515" y="1546571"/>
                  </a:lnTo>
                  <a:lnTo>
                    <a:pt x="730408" y="1546571"/>
                  </a:lnTo>
                  <a:lnTo>
                    <a:pt x="730408" y="1542928"/>
                  </a:lnTo>
                  <a:lnTo>
                    <a:pt x="735872" y="1535642"/>
                  </a:lnTo>
                  <a:lnTo>
                    <a:pt x="706729" y="1526534"/>
                  </a:lnTo>
                  <a:lnTo>
                    <a:pt x="703086" y="1526534"/>
                  </a:lnTo>
                  <a:lnTo>
                    <a:pt x="703086" y="1513784"/>
                  </a:lnTo>
                  <a:lnTo>
                    <a:pt x="701264" y="1508320"/>
                  </a:lnTo>
                  <a:lnTo>
                    <a:pt x="683050" y="1541106"/>
                  </a:lnTo>
                  <a:lnTo>
                    <a:pt x="652085" y="1542928"/>
                  </a:lnTo>
                  <a:lnTo>
                    <a:pt x="630227" y="1564785"/>
                  </a:lnTo>
                  <a:lnTo>
                    <a:pt x="624763" y="1564785"/>
                  </a:lnTo>
                  <a:lnTo>
                    <a:pt x="606548" y="1568428"/>
                  </a:lnTo>
                  <a:lnTo>
                    <a:pt x="584690" y="1570250"/>
                  </a:lnTo>
                  <a:lnTo>
                    <a:pt x="546440" y="1575714"/>
                  </a:lnTo>
                  <a:lnTo>
                    <a:pt x="540975" y="1575714"/>
                  </a:lnTo>
                  <a:lnTo>
                    <a:pt x="540975" y="1573893"/>
                  </a:lnTo>
                  <a:lnTo>
                    <a:pt x="544618" y="1568428"/>
                  </a:lnTo>
                  <a:lnTo>
                    <a:pt x="533689" y="1559321"/>
                  </a:lnTo>
                  <a:lnTo>
                    <a:pt x="531868" y="1548392"/>
                  </a:lnTo>
                  <a:lnTo>
                    <a:pt x="531868" y="1537463"/>
                  </a:lnTo>
                  <a:lnTo>
                    <a:pt x="504546" y="1521070"/>
                  </a:lnTo>
                  <a:lnTo>
                    <a:pt x="460831" y="1511963"/>
                  </a:lnTo>
                  <a:lnTo>
                    <a:pt x="442616" y="1470069"/>
                  </a:lnTo>
                  <a:lnTo>
                    <a:pt x="515475" y="1448211"/>
                  </a:lnTo>
                  <a:lnTo>
                    <a:pt x="557368" y="1453675"/>
                  </a:lnTo>
                  <a:lnTo>
                    <a:pt x="566476" y="1442747"/>
                  </a:lnTo>
                  <a:lnTo>
                    <a:pt x="526403" y="1424532"/>
                  </a:lnTo>
                  <a:lnTo>
                    <a:pt x="489974" y="1437282"/>
                  </a:lnTo>
                  <a:lnTo>
                    <a:pt x="438973" y="1429996"/>
                  </a:lnTo>
                  <a:lnTo>
                    <a:pt x="437151" y="1429996"/>
                  </a:lnTo>
                  <a:lnTo>
                    <a:pt x="420758" y="1400853"/>
                  </a:lnTo>
                  <a:lnTo>
                    <a:pt x="420758" y="1397210"/>
                  </a:lnTo>
                  <a:lnTo>
                    <a:pt x="422580" y="1397210"/>
                  </a:lnTo>
                  <a:lnTo>
                    <a:pt x="477224" y="1375352"/>
                  </a:lnTo>
                  <a:lnTo>
                    <a:pt x="473581" y="1369888"/>
                  </a:lnTo>
                  <a:lnTo>
                    <a:pt x="479045" y="1364423"/>
                  </a:lnTo>
                  <a:lnTo>
                    <a:pt x="473581" y="1364423"/>
                  </a:lnTo>
                  <a:lnTo>
                    <a:pt x="460831" y="1368066"/>
                  </a:lnTo>
                  <a:lnTo>
                    <a:pt x="444437" y="1373531"/>
                  </a:lnTo>
                  <a:lnTo>
                    <a:pt x="431687" y="1375352"/>
                  </a:lnTo>
                  <a:lnTo>
                    <a:pt x="422580" y="1375352"/>
                  </a:lnTo>
                  <a:lnTo>
                    <a:pt x="420758" y="1369888"/>
                  </a:lnTo>
                  <a:lnTo>
                    <a:pt x="420758" y="1368066"/>
                  </a:lnTo>
                  <a:lnTo>
                    <a:pt x="422580" y="1368066"/>
                  </a:lnTo>
                  <a:lnTo>
                    <a:pt x="431687" y="1362602"/>
                  </a:lnTo>
                  <a:lnTo>
                    <a:pt x="431687" y="1355316"/>
                  </a:lnTo>
                  <a:lnTo>
                    <a:pt x="417115" y="1355316"/>
                  </a:lnTo>
                  <a:lnTo>
                    <a:pt x="411651" y="1357137"/>
                  </a:lnTo>
                  <a:lnTo>
                    <a:pt x="406187" y="1357137"/>
                  </a:lnTo>
                  <a:lnTo>
                    <a:pt x="406187" y="1355316"/>
                  </a:lnTo>
                  <a:lnTo>
                    <a:pt x="404365" y="1338923"/>
                  </a:lnTo>
                  <a:lnTo>
                    <a:pt x="426223" y="1307958"/>
                  </a:lnTo>
                  <a:lnTo>
                    <a:pt x="417115" y="1300672"/>
                  </a:lnTo>
                  <a:lnTo>
                    <a:pt x="417115" y="1297029"/>
                  </a:lnTo>
                  <a:lnTo>
                    <a:pt x="422580" y="1276993"/>
                  </a:lnTo>
                  <a:close/>
                  <a:moveTo>
                    <a:pt x="1311456" y="1198669"/>
                  </a:moveTo>
                  <a:lnTo>
                    <a:pt x="1356993" y="1198669"/>
                  </a:lnTo>
                  <a:lnTo>
                    <a:pt x="1395244" y="1207777"/>
                  </a:lnTo>
                  <a:lnTo>
                    <a:pt x="1397065" y="1207777"/>
                  </a:lnTo>
                  <a:lnTo>
                    <a:pt x="1424387" y="1256957"/>
                  </a:lnTo>
                  <a:lnTo>
                    <a:pt x="1428030" y="1256957"/>
                  </a:lnTo>
                  <a:lnTo>
                    <a:pt x="1428030" y="1260600"/>
                  </a:lnTo>
                  <a:lnTo>
                    <a:pt x="1418923" y="1260600"/>
                  </a:lnTo>
                  <a:lnTo>
                    <a:pt x="1402530" y="1262421"/>
                  </a:lnTo>
                  <a:lnTo>
                    <a:pt x="1384315" y="1266064"/>
                  </a:lnTo>
                  <a:lnTo>
                    <a:pt x="1367922" y="1271529"/>
                  </a:lnTo>
                  <a:lnTo>
                    <a:pt x="1351528" y="1273350"/>
                  </a:lnTo>
                  <a:lnTo>
                    <a:pt x="1346064" y="1273350"/>
                  </a:lnTo>
                  <a:lnTo>
                    <a:pt x="1329671" y="1262421"/>
                  </a:lnTo>
                  <a:lnTo>
                    <a:pt x="1329671" y="1260600"/>
                  </a:lnTo>
                  <a:lnTo>
                    <a:pt x="1324206" y="1235099"/>
                  </a:lnTo>
                  <a:lnTo>
                    <a:pt x="1307813" y="1222348"/>
                  </a:lnTo>
                  <a:close/>
                  <a:moveTo>
                    <a:pt x="701265" y="1187742"/>
                  </a:moveTo>
                  <a:lnTo>
                    <a:pt x="719480" y="1187742"/>
                  </a:lnTo>
                  <a:lnTo>
                    <a:pt x="724944" y="1189564"/>
                  </a:lnTo>
                  <a:lnTo>
                    <a:pt x="744981" y="1189564"/>
                  </a:lnTo>
                  <a:lnTo>
                    <a:pt x="750445" y="1200492"/>
                  </a:lnTo>
                  <a:lnTo>
                    <a:pt x="750445" y="1202314"/>
                  </a:lnTo>
                  <a:lnTo>
                    <a:pt x="739516" y="1240565"/>
                  </a:lnTo>
                  <a:lnTo>
                    <a:pt x="730409" y="1256958"/>
                  </a:lnTo>
                  <a:lnTo>
                    <a:pt x="728587" y="1256958"/>
                  </a:lnTo>
                  <a:lnTo>
                    <a:pt x="688515" y="1211421"/>
                  </a:lnTo>
                  <a:lnTo>
                    <a:pt x="688515" y="1207778"/>
                  </a:lnTo>
                  <a:close/>
                  <a:moveTo>
                    <a:pt x="1151166" y="1187739"/>
                  </a:moveTo>
                  <a:lnTo>
                    <a:pt x="1214917" y="1187739"/>
                  </a:lnTo>
                  <a:lnTo>
                    <a:pt x="1183952" y="1235097"/>
                  </a:lnTo>
                  <a:lnTo>
                    <a:pt x="1173023" y="1278813"/>
                  </a:lnTo>
                  <a:lnTo>
                    <a:pt x="1182131" y="1297027"/>
                  </a:lnTo>
                  <a:lnTo>
                    <a:pt x="1176666" y="1324349"/>
                  </a:lnTo>
                  <a:lnTo>
                    <a:pt x="1182131" y="1335278"/>
                  </a:lnTo>
                  <a:lnTo>
                    <a:pt x="1214917" y="1380815"/>
                  </a:lnTo>
                  <a:lnTo>
                    <a:pt x="1183952" y="1395387"/>
                  </a:lnTo>
                  <a:lnTo>
                    <a:pt x="1209453" y="1389922"/>
                  </a:lnTo>
                  <a:lnTo>
                    <a:pt x="1211274" y="1389922"/>
                  </a:lnTo>
                  <a:lnTo>
                    <a:pt x="1211274" y="1391744"/>
                  </a:lnTo>
                  <a:lnTo>
                    <a:pt x="1214917" y="1400851"/>
                  </a:lnTo>
                  <a:lnTo>
                    <a:pt x="1214917" y="1397208"/>
                  </a:lnTo>
                  <a:lnTo>
                    <a:pt x="1216738" y="1357136"/>
                  </a:lnTo>
                  <a:lnTo>
                    <a:pt x="1203988" y="1351671"/>
                  </a:lnTo>
                  <a:lnTo>
                    <a:pt x="1200345" y="1351671"/>
                  </a:lnTo>
                  <a:lnTo>
                    <a:pt x="1187595" y="1329814"/>
                  </a:lnTo>
                  <a:lnTo>
                    <a:pt x="1187595" y="1327992"/>
                  </a:lnTo>
                  <a:lnTo>
                    <a:pt x="1211274" y="1300670"/>
                  </a:lnTo>
                  <a:lnTo>
                    <a:pt x="1198524" y="1295206"/>
                  </a:lnTo>
                  <a:lnTo>
                    <a:pt x="1193059" y="1260598"/>
                  </a:lnTo>
                  <a:lnTo>
                    <a:pt x="1193059" y="1256955"/>
                  </a:lnTo>
                  <a:lnTo>
                    <a:pt x="1194881" y="1256955"/>
                  </a:lnTo>
                  <a:lnTo>
                    <a:pt x="1227667" y="1266062"/>
                  </a:lnTo>
                  <a:lnTo>
                    <a:pt x="1198524" y="1244205"/>
                  </a:lnTo>
                  <a:lnTo>
                    <a:pt x="1198524" y="1240562"/>
                  </a:lnTo>
                  <a:lnTo>
                    <a:pt x="1211274" y="1240562"/>
                  </a:lnTo>
                  <a:lnTo>
                    <a:pt x="1216738" y="1244205"/>
                  </a:lnTo>
                  <a:lnTo>
                    <a:pt x="1229489" y="1244205"/>
                  </a:lnTo>
                  <a:lnTo>
                    <a:pt x="1214917" y="1235097"/>
                  </a:lnTo>
                  <a:lnTo>
                    <a:pt x="1209453" y="1229633"/>
                  </a:lnTo>
                  <a:lnTo>
                    <a:pt x="1209453" y="1222347"/>
                  </a:lnTo>
                  <a:lnTo>
                    <a:pt x="1211274" y="1222347"/>
                  </a:lnTo>
                  <a:lnTo>
                    <a:pt x="1225846" y="1227811"/>
                  </a:lnTo>
                  <a:lnTo>
                    <a:pt x="1222203" y="1213240"/>
                  </a:lnTo>
                  <a:lnTo>
                    <a:pt x="1225846" y="1213240"/>
                  </a:lnTo>
                  <a:lnTo>
                    <a:pt x="1244061" y="1222347"/>
                  </a:lnTo>
                  <a:lnTo>
                    <a:pt x="1244061" y="1216882"/>
                  </a:lnTo>
                  <a:lnTo>
                    <a:pt x="1234953" y="1211418"/>
                  </a:lnTo>
                  <a:lnTo>
                    <a:pt x="1234953" y="1207775"/>
                  </a:lnTo>
                  <a:lnTo>
                    <a:pt x="1244061" y="1200489"/>
                  </a:lnTo>
                  <a:lnTo>
                    <a:pt x="1295062" y="1187739"/>
                  </a:lnTo>
                  <a:lnTo>
                    <a:pt x="1302348" y="1222347"/>
                  </a:lnTo>
                  <a:lnTo>
                    <a:pt x="1298705" y="1229633"/>
                  </a:lnTo>
                  <a:lnTo>
                    <a:pt x="1316919" y="1240562"/>
                  </a:lnTo>
                  <a:lnTo>
                    <a:pt x="1316919" y="1244205"/>
                  </a:lnTo>
                  <a:lnTo>
                    <a:pt x="1313276" y="1256955"/>
                  </a:lnTo>
                  <a:lnTo>
                    <a:pt x="1322384" y="1271527"/>
                  </a:lnTo>
                  <a:lnTo>
                    <a:pt x="1324205" y="1271527"/>
                  </a:lnTo>
                  <a:lnTo>
                    <a:pt x="1324205" y="1273348"/>
                  </a:lnTo>
                  <a:lnTo>
                    <a:pt x="1311455" y="1313421"/>
                  </a:lnTo>
                  <a:lnTo>
                    <a:pt x="1316919" y="1318885"/>
                  </a:lnTo>
                  <a:lnTo>
                    <a:pt x="1316919" y="1322528"/>
                  </a:lnTo>
                  <a:lnTo>
                    <a:pt x="1307812" y="1324349"/>
                  </a:lnTo>
                  <a:lnTo>
                    <a:pt x="1307812" y="1333457"/>
                  </a:lnTo>
                  <a:lnTo>
                    <a:pt x="1327848" y="1311599"/>
                  </a:lnTo>
                  <a:lnTo>
                    <a:pt x="1333313" y="1286098"/>
                  </a:lnTo>
                  <a:lnTo>
                    <a:pt x="1335134" y="1286098"/>
                  </a:lnTo>
                  <a:lnTo>
                    <a:pt x="1335134" y="1300670"/>
                  </a:lnTo>
                  <a:lnTo>
                    <a:pt x="1355170" y="1307956"/>
                  </a:lnTo>
                  <a:lnTo>
                    <a:pt x="1367920" y="1297027"/>
                  </a:lnTo>
                  <a:lnTo>
                    <a:pt x="1362456" y="1286098"/>
                  </a:lnTo>
                  <a:lnTo>
                    <a:pt x="1362456" y="1284277"/>
                  </a:lnTo>
                  <a:lnTo>
                    <a:pt x="1386135" y="1271527"/>
                  </a:lnTo>
                  <a:lnTo>
                    <a:pt x="1386135" y="1267884"/>
                  </a:lnTo>
                  <a:lnTo>
                    <a:pt x="1389778" y="1267884"/>
                  </a:lnTo>
                  <a:lnTo>
                    <a:pt x="1435315" y="1280634"/>
                  </a:lnTo>
                  <a:lnTo>
                    <a:pt x="1451708" y="1302492"/>
                  </a:lnTo>
                  <a:lnTo>
                    <a:pt x="1451708" y="1306135"/>
                  </a:lnTo>
                  <a:lnTo>
                    <a:pt x="1449887" y="1318885"/>
                  </a:lnTo>
                  <a:lnTo>
                    <a:pt x="1468101" y="1322528"/>
                  </a:lnTo>
                  <a:lnTo>
                    <a:pt x="1468101" y="1340743"/>
                  </a:lnTo>
                  <a:lnTo>
                    <a:pt x="1455351" y="1349850"/>
                  </a:lnTo>
                  <a:lnTo>
                    <a:pt x="1484495" y="1344386"/>
                  </a:lnTo>
                  <a:lnTo>
                    <a:pt x="1486316" y="1344386"/>
                  </a:lnTo>
                  <a:lnTo>
                    <a:pt x="1475387" y="1364422"/>
                  </a:lnTo>
                  <a:lnTo>
                    <a:pt x="1484495" y="1358957"/>
                  </a:lnTo>
                  <a:lnTo>
                    <a:pt x="1484495" y="1369886"/>
                  </a:lnTo>
                  <a:lnTo>
                    <a:pt x="1489959" y="1375351"/>
                  </a:lnTo>
                  <a:lnTo>
                    <a:pt x="1489959" y="1362600"/>
                  </a:lnTo>
                  <a:lnTo>
                    <a:pt x="1500888" y="1362600"/>
                  </a:lnTo>
                  <a:lnTo>
                    <a:pt x="1508174" y="1349850"/>
                  </a:lnTo>
                  <a:lnTo>
                    <a:pt x="1511817" y="1349850"/>
                  </a:lnTo>
                  <a:lnTo>
                    <a:pt x="1537317" y="1364422"/>
                  </a:lnTo>
                  <a:lnTo>
                    <a:pt x="1546424" y="1386279"/>
                  </a:lnTo>
                  <a:lnTo>
                    <a:pt x="1542782" y="1391744"/>
                  </a:lnTo>
                  <a:lnTo>
                    <a:pt x="1542782" y="1395387"/>
                  </a:lnTo>
                  <a:lnTo>
                    <a:pt x="1530031" y="1397208"/>
                  </a:lnTo>
                  <a:lnTo>
                    <a:pt x="1557353" y="1397208"/>
                  </a:lnTo>
                  <a:lnTo>
                    <a:pt x="1557353" y="1400851"/>
                  </a:lnTo>
                  <a:lnTo>
                    <a:pt x="1559175" y="1408137"/>
                  </a:lnTo>
                  <a:lnTo>
                    <a:pt x="1551889" y="1424530"/>
                  </a:lnTo>
                  <a:lnTo>
                    <a:pt x="1573747" y="1413601"/>
                  </a:lnTo>
                  <a:lnTo>
                    <a:pt x="1573747" y="1417244"/>
                  </a:lnTo>
                  <a:lnTo>
                    <a:pt x="1564639" y="1433638"/>
                  </a:lnTo>
                  <a:lnTo>
                    <a:pt x="1581032" y="1419066"/>
                  </a:lnTo>
                  <a:lnTo>
                    <a:pt x="1608354" y="1429995"/>
                  </a:lnTo>
                  <a:lnTo>
                    <a:pt x="1608354" y="1448209"/>
                  </a:lnTo>
                  <a:lnTo>
                    <a:pt x="1606533" y="1448209"/>
                  </a:lnTo>
                  <a:lnTo>
                    <a:pt x="1584675" y="1462781"/>
                  </a:lnTo>
                  <a:lnTo>
                    <a:pt x="1590140" y="1462781"/>
                  </a:lnTo>
                  <a:lnTo>
                    <a:pt x="1597426" y="1459138"/>
                  </a:lnTo>
                  <a:lnTo>
                    <a:pt x="1606533" y="1459138"/>
                  </a:lnTo>
                  <a:lnTo>
                    <a:pt x="1606533" y="1462781"/>
                  </a:lnTo>
                  <a:lnTo>
                    <a:pt x="1597426" y="1473710"/>
                  </a:lnTo>
                  <a:lnTo>
                    <a:pt x="1610176" y="1464603"/>
                  </a:lnTo>
                  <a:lnTo>
                    <a:pt x="1613819" y="1453674"/>
                  </a:lnTo>
                  <a:lnTo>
                    <a:pt x="1613819" y="1451852"/>
                  </a:lnTo>
                  <a:lnTo>
                    <a:pt x="1615640" y="1451852"/>
                  </a:lnTo>
                  <a:lnTo>
                    <a:pt x="1615640" y="1453674"/>
                  </a:lnTo>
                  <a:lnTo>
                    <a:pt x="1637498" y="1479174"/>
                  </a:lnTo>
                  <a:lnTo>
                    <a:pt x="1641141" y="1484639"/>
                  </a:lnTo>
                  <a:lnTo>
                    <a:pt x="1641141" y="1486460"/>
                  </a:lnTo>
                  <a:lnTo>
                    <a:pt x="1637498" y="1491925"/>
                  </a:lnTo>
                  <a:lnTo>
                    <a:pt x="1602890" y="1506496"/>
                  </a:lnTo>
                  <a:lnTo>
                    <a:pt x="1653891" y="1521068"/>
                  </a:lnTo>
                  <a:lnTo>
                    <a:pt x="1653891" y="1524711"/>
                  </a:lnTo>
                  <a:lnTo>
                    <a:pt x="1608354" y="1530176"/>
                  </a:lnTo>
                  <a:lnTo>
                    <a:pt x="1624748" y="1541104"/>
                  </a:lnTo>
                  <a:lnTo>
                    <a:pt x="1615640" y="1548390"/>
                  </a:lnTo>
                  <a:lnTo>
                    <a:pt x="1626569" y="1562962"/>
                  </a:lnTo>
                  <a:lnTo>
                    <a:pt x="1624748" y="1562962"/>
                  </a:lnTo>
                  <a:lnTo>
                    <a:pt x="1624748" y="1564783"/>
                  </a:lnTo>
                  <a:lnTo>
                    <a:pt x="1613819" y="1568426"/>
                  </a:lnTo>
                  <a:lnTo>
                    <a:pt x="1648427" y="1581177"/>
                  </a:lnTo>
                  <a:lnTo>
                    <a:pt x="1652070" y="1581177"/>
                  </a:lnTo>
                  <a:lnTo>
                    <a:pt x="1646605" y="1592106"/>
                  </a:lnTo>
                  <a:lnTo>
                    <a:pt x="1662999" y="1592106"/>
                  </a:lnTo>
                  <a:lnTo>
                    <a:pt x="1664820" y="1597570"/>
                  </a:lnTo>
                  <a:lnTo>
                    <a:pt x="1664820" y="1599391"/>
                  </a:lnTo>
                  <a:lnTo>
                    <a:pt x="1662999" y="1604856"/>
                  </a:lnTo>
                  <a:lnTo>
                    <a:pt x="1668463" y="1610320"/>
                  </a:lnTo>
                  <a:lnTo>
                    <a:pt x="1688499" y="1603034"/>
                  </a:lnTo>
                  <a:lnTo>
                    <a:pt x="1692142" y="1603034"/>
                  </a:lnTo>
                  <a:lnTo>
                    <a:pt x="1688499" y="1615785"/>
                  </a:lnTo>
                  <a:lnTo>
                    <a:pt x="1703071" y="1619428"/>
                  </a:lnTo>
                  <a:lnTo>
                    <a:pt x="1715821" y="1643107"/>
                  </a:lnTo>
                  <a:lnTo>
                    <a:pt x="1715821" y="1646750"/>
                  </a:lnTo>
                  <a:lnTo>
                    <a:pt x="1710357" y="1654036"/>
                  </a:lnTo>
                  <a:lnTo>
                    <a:pt x="1719464" y="1654036"/>
                  </a:lnTo>
                  <a:lnTo>
                    <a:pt x="1724929" y="1652214"/>
                  </a:lnTo>
                  <a:lnTo>
                    <a:pt x="1737679" y="1652214"/>
                  </a:lnTo>
                  <a:lnTo>
                    <a:pt x="1732214" y="1672250"/>
                  </a:lnTo>
                  <a:lnTo>
                    <a:pt x="1757715" y="1666786"/>
                  </a:lnTo>
                  <a:lnTo>
                    <a:pt x="1775930" y="1692286"/>
                  </a:lnTo>
                  <a:lnTo>
                    <a:pt x="1777751" y="1692286"/>
                  </a:lnTo>
                  <a:lnTo>
                    <a:pt x="1775930" y="1694108"/>
                  </a:lnTo>
                  <a:lnTo>
                    <a:pt x="1770465" y="1705037"/>
                  </a:lnTo>
                  <a:lnTo>
                    <a:pt x="1772287" y="1708680"/>
                  </a:lnTo>
                  <a:lnTo>
                    <a:pt x="1772287" y="1710501"/>
                  </a:lnTo>
                  <a:lnTo>
                    <a:pt x="1770465" y="1714144"/>
                  </a:lnTo>
                  <a:lnTo>
                    <a:pt x="1754072" y="1714144"/>
                  </a:lnTo>
                  <a:lnTo>
                    <a:pt x="1748608" y="1725073"/>
                  </a:lnTo>
                  <a:lnTo>
                    <a:pt x="1759536" y="1725073"/>
                  </a:lnTo>
                  <a:lnTo>
                    <a:pt x="1761358" y="1726894"/>
                  </a:lnTo>
                  <a:lnTo>
                    <a:pt x="1759536" y="1726894"/>
                  </a:lnTo>
                  <a:lnTo>
                    <a:pt x="1752251" y="1732359"/>
                  </a:lnTo>
                  <a:lnTo>
                    <a:pt x="1746786" y="1754216"/>
                  </a:lnTo>
                  <a:lnTo>
                    <a:pt x="1743143" y="1754216"/>
                  </a:lnTo>
                  <a:lnTo>
                    <a:pt x="1730393" y="1745109"/>
                  </a:lnTo>
                  <a:lnTo>
                    <a:pt x="1732214" y="1766967"/>
                  </a:lnTo>
                  <a:lnTo>
                    <a:pt x="1724929" y="1792467"/>
                  </a:lnTo>
                  <a:lnTo>
                    <a:pt x="1721286" y="1792467"/>
                  </a:lnTo>
                  <a:lnTo>
                    <a:pt x="1708535" y="1772431"/>
                  </a:lnTo>
                  <a:lnTo>
                    <a:pt x="1699428" y="1776074"/>
                  </a:lnTo>
                  <a:lnTo>
                    <a:pt x="1693964" y="1770610"/>
                  </a:lnTo>
                  <a:lnTo>
                    <a:pt x="1693964" y="1759681"/>
                  </a:lnTo>
                  <a:lnTo>
                    <a:pt x="1692142" y="1761502"/>
                  </a:lnTo>
                  <a:lnTo>
                    <a:pt x="1688499" y="1761502"/>
                  </a:lnTo>
                  <a:lnTo>
                    <a:pt x="1681213" y="1745109"/>
                  </a:lnTo>
                  <a:lnTo>
                    <a:pt x="1681213" y="1730537"/>
                  </a:lnTo>
                  <a:lnTo>
                    <a:pt x="1675749" y="1730537"/>
                  </a:lnTo>
                  <a:lnTo>
                    <a:pt x="1673927" y="1732359"/>
                  </a:lnTo>
                  <a:lnTo>
                    <a:pt x="1668463" y="1732359"/>
                  </a:lnTo>
                  <a:lnTo>
                    <a:pt x="1668463" y="1730537"/>
                  </a:lnTo>
                  <a:lnTo>
                    <a:pt x="1664820" y="1721430"/>
                  </a:lnTo>
                  <a:lnTo>
                    <a:pt x="1642962" y="1710501"/>
                  </a:lnTo>
                  <a:lnTo>
                    <a:pt x="1641141" y="1708680"/>
                  </a:lnTo>
                  <a:lnTo>
                    <a:pt x="1642962" y="1697751"/>
                  </a:lnTo>
                  <a:lnTo>
                    <a:pt x="1632034" y="1697751"/>
                  </a:lnTo>
                  <a:lnTo>
                    <a:pt x="1637498" y="1708680"/>
                  </a:lnTo>
                  <a:lnTo>
                    <a:pt x="1637498" y="1710501"/>
                  </a:lnTo>
                  <a:lnTo>
                    <a:pt x="1635677" y="1710501"/>
                  </a:lnTo>
                  <a:lnTo>
                    <a:pt x="1624748" y="1703215"/>
                  </a:lnTo>
                  <a:lnTo>
                    <a:pt x="1615640" y="1705037"/>
                  </a:lnTo>
                  <a:lnTo>
                    <a:pt x="1641141" y="1730537"/>
                  </a:lnTo>
                  <a:lnTo>
                    <a:pt x="1641141" y="1732359"/>
                  </a:lnTo>
                  <a:lnTo>
                    <a:pt x="1621105" y="1736002"/>
                  </a:lnTo>
                  <a:lnTo>
                    <a:pt x="1621105" y="1748752"/>
                  </a:lnTo>
                  <a:lnTo>
                    <a:pt x="1637498" y="1748752"/>
                  </a:lnTo>
                  <a:lnTo>
                    <a:pt x="1637498" y="1770610"/>
                  </a:lnTo>
                  <a:lnTo>
                    <a:pt x="1642962" y="1772431"/>
                  </a:lnTo>
                  <a:lnTo>
                    <a:pt x="1648427" y="1792467"/>
                  </a:lnTo>
                  <a:lnTo>
                    <a:pt x="1652070" y="1788824"/>
                  </a:lnTo>
                  <a:lnTo>
                    <a:pt x="1664820" y="1788824"/>
                  </a:lnTo>
                  <a:lnTo>
                    <a:pt x="1662999" y="1794289"/>
                  </a:lnTo>
                  <a:lnTo>
                    <a:pt x="1673927" y="1792467"/>
                  </a:lnTo>
                  <a:lnTo>
                    <a:pt x="1675749" y="1792467"/>
                  </a:lnTo>
                  <a:lnTo>
                    <a:pt x="1675749" y="1803396"/>
                  </a:lnTo>
                  <a:lnTo>
                    <a:pt x="1681213" y="1799753"/>
                  </a:lnTo>
                  <a:lnTo>
                    <a:pt x="1692142" y="1808860"/>
                  </a:lnTo>
                  <a:lnTo>
                    <a:pt x="1686678" y="1832540"/>
                  </a:lnTo>
                  <a:lnTo>
                    <a:pt x="1699428" y="1838004"/>
                  </a:lnTo>
                  <a:lnTo>
                    <a:pt x="1704892" y="1854397"/>
                  </a:lnTo>
                  <a:lnTo>
                    <a:pt x="1703071" y="1878076"/>
                  </a:lnTo>
                  <a:lnTo>
                    <a:pt x="1699428" y="1878076"/>
                  </a:lnTo>
                  <a:lnTo>
                    <a:pt x="1692142" y="1872612"/>
                  </a:lnTo>
                  <a:lnTo>
                    <a:pt x="1692142" y="1878076"/>
                  </a:lnTo>
                  <a:lnTo>
                    <a:pt x="1699428" y="1889005"/>
                  </a:lnTo>
                  <a:lnTo>
                    <a:pt x="1703071" y="1899934"/>
                  </a:lnTo>
                  <a:lnTo>
                    <a:pt x="1703071" y="1901755"/>
                  </a:lnTo>
                  <a:lnTo>
                    <a:pt x="1699428" y="1901755"/>
                  </a:lnTo>
                  <a:lnTo>
                    <a:pt x="1697606" y="1899934"/>
                  </a:lnTo>
                  <a:lnTo>
                    <a:pt x="1692142" y="1899934"/>
                  </a:lnTo>
                  <a:lnTo>
                    <a:pt x="1697606" y="1912684"/>
                  </a:lnTo>
                  <a:lnTo>
                    <a:pt x="1697606" y="1916327"/>
                  </a:lnTo>
                  <a:lnTo>
                    <a:pt x="1693964" y="1918149"/>
                  </a:lnTo>
                  <a:lnTo>
                    <a:pt x="1692142" y="1918149"/>
                  </a:lnTo>
                  <a:lnTo>
                    <a:pt x="1679392" y="1894470"/>
                  </a:lnTo>
                  <a:lnTo>
                    <a:pt x="1648427" y="1892648"/>
                  </a:lnTo>
                  <a:lnTo>
                    <a:pt x="1626569" y="1865326"/>
                  </a:lnTo>
                  <a:lnTo>
                    <a:pt x="1619283" y="1870790"/>
                  </a:lnTo>
                  <a:lnTo>
                    <a:pt x="1615640" y="1870790"/>
                  </a:lnTo>
                  <a:lnTo>
                    <a:pt x="1602890" y="1854397"/>
                  </a:lnTo>
                  <a:lnTo>
                    <a:pt x="1601069" y="1854397"/>
                  </a:lnTo>
                  <a:lnTo>
                    <a:pt x="1606533" y="1861683"/>
                  </a:lnTo>
                  <a:lnTo>
                    <a:pt x="1626569" y="1892648"/>
                  </a:lnTo>
                  <a:lnTo>
                    <a:pt x="1664820" y="1927256"/>
                  </a:lnTo>
                  <a:lnTo>
                    <a:pt x="1668463" y="1949114"/>
                  </a:lnTo>
                  <a:lnTo>
                    <a:pt x="1668463" y="1950935"/>
                  </a:lnTo>
                  <a:lnTo>
                    <a:pt x="1657534" y="1950935"/>
                  </a:lnTo>
                  <a:lnTo>
                    <a:pt x="1646605" y="1940006"/>
                  </a:lnTo>
                  <a:lnTo>
                    <a:pt x="1635677" y="1943649"/>
                  </a:lnTo>
                  <a:lnTo>
                    <a:pt x="1606533" y="1932720"/>
                  </a:lnTo>
                  <a:lnTo>
                    <a:pt x="1601069" y="1921792"/>
                  </a:lnTo>
                  <a:lnTo>
                    <a:pt x="1595604" y="1923613"/>
                  </a:lnTo>
                  <a:lnTo>
                    <a:pt x="1591961" y="1923613"/>
                  </a:lnTo>
                  <a:lnTo>
                    <a:pt x="1584675" y="1905398"/>
                  </a:lnTo>
                  <a:lnTo>
                    <a:pt x="1575568" y="1907220"/>
                  </a:lnTo>
                  <a:lnTo>
                    <a:pt x="1573747" y="1907220"/>
                  </a:lnTo>
                  <a:lnTo>
                    <a:pt x="1573747" y="1899934"/>
                  </a:lnTo>
                  <a:lnTo>
                    <a:pt x="1564639" y="1905398"/>
                  </a:lnTo>
                  <a:lnTo>
                    <a:pt x="1562818" y="1905398"/>
                  </a:lnTo>
                  <a:lnTo>
                    <a:pt x="1540960" y="1894470"/>
                  </a:lnTo>
                  <a:lnTo>
                    <a:pt x="1519102" y="1865326"/>
                  </a:lnTo>
                  <a:lnTo>
                    <a:pt x="1519102" y="1861683"/>
                  </a:lnTo>
                  <a:lnTo>
                    <a:pt x="1522745" y="1861683"/>
                  </a:lnTo>
                  <a:lnTo>
                    <a:pt x="1528210" y="1867148"/>
                  </a:lnTo>
                  <a:lnTo>
                    <a:pt x="1535496" y="1861683"/>
                  </a:lnTo>
                  <a:lnTo>
                    <a:pt x="1500888" y="1843468"/>
                  </a:lnTo>
                  <a:lnTo>
                    <a:pt x="1484495" y="1808860"/>
                  </a:lnTo>
                  <a:lnTo>
                    <a:pt x="1458994" y="1803396"/>
                  </a:lnTo>
                  <a:lnTo>
                    <a:pt x="1458994" y="1794289"/>
                  </a:lnTo>
                  <a:lnTo>
                    <a:pt x="1455351" y="1797932"/>
                  </a:lnTo>
                  <a:lnTo>
                    <a:pt x="1462637" y="1814325"/>
                  </a:lnTo>
                  <a:lnTo>
                    <a:pt x="1458994" y="1819789"/>
                  </a:lnTo>
                  <a:lnTo>
                    <a:pt x="1435315" y="1808860"/>
                  </a:lnTo>
                  <a:lnTo>
                    <a:pt x="1429850" y="1810682"/>
                  </a:lnTo>
                  <a:lnTo>
                    <a:pt x="1433493" y="1819789"/>
                  </a:lnTo>
                  <a:lnTo>
                    <a:pt x="1429850" y="1819789"/>
                  </a:lnTo>
                  <a:lnTo>
                    <a:pt x="1411636" y="1828897"/>
                  </a:lnTo>
                  <a:lnTo>
                    <a:pt x="1407993" y="1828897"/>
                  </a:lnTo>
                  <a:lnTo>
                    <a:pt x="1386135" y="1819789"/>
                  </a:lnTo>
                  <a:lnTo>
                    <a:pt x="1377028" y="1805218"/>
                  </a:lnTo>
                  <a:lnTo>
                    <a:pt x="1377028" y="1803396"/>
                  </a:lnTo>
                  <a:lnTo>
                    <a:pt x="1378849" y="1783360"/>
                  </a:lnTo>
                  <a:lnTo>
                    <a:pt x="1391600" y="1772431"/>
                  </a:lnTo>
                  <a:lnTo>
                    <a:pt x="1391600" y="1765145"/>
                  </a:lnTo>
                  <a:lnTo>
                    <a:pt x="1395243" y="1765145"/>
                  </a:lnTo>
                  <a:lnTo>
                    <a:pt x="1391600" y="1761502"/>
                  </a:lnTo>
                  <a:lnTo>
                    <a:pt x="1391600" y="1759681"/>
                  </a:lnTo>
                  <a:lnTo>
                    <a:pt x="1402528" y="1759681"/>
                  </a:lnTo>
                  <a:lnTo>
                    <a:pt x="1418922" y="1761502"/>
                  </a:lnTo>
                  <a:lnTo>
                    <a:pt x="1435315" y="1766967"/>
                  </a:lnTo>
                  <a:lnTo>
                    <a:pt x="1444422" y="1766967"/>
                  </a:lnTo>
                  <a:lnTo>
                    <a:pt x="1469923" y="1754216"/>
                  </a:lnTo>
                  <a:lnTo>
                    <a:pt x="1484495" y="1759681"/>
                  </a:lnTo>
                  <a:lnTo>
                    <a:pt x="1484495" y="1748752"/>
                  </a:lnTo>
                  <a:lnTo>
                    <a:pt x="1462637" y="1719608"/>
                  </a:lnTo>
                  <a:lnTo>
                    <a:pt x="1462637" y="1715966"/>
                  </a:lnTo>
                  <a:lnTo>
                    <a:pt x="1497245" y="1683179"/>
                  </a:lnTo>
                  <a:lnTo>
                    <a:pt x="1500888" y="1670429"/>
                  </a:lnTo>
                  <a:lnTo>
                    <a:pt x="1513638" y="1652214"/>
                  </a:lnTo>
                  <a:lnTo>
                    <a:pt x="1497245" y="1597570"/>
                  </a:lnTo>
                  <a:lnTo>
                    <a:pt x="1479030" y="1586641"/>
                  </a:lnTo>
                  <a:lnTo>
                    <a:pt x="1475387" y="1562962"/>
                  </a:lnTo>
                  <a:lnTo>
                    <a:pt x="1469923" y="1562962"/>
                  </a:lnTo>
                  <a:lnTo>
                    <a:pt x="1469923" y="1573891"/>
                  </a:lnTo>
                  <a:lnTo>
                    <a:pt x="1468101" y="1573891"/>
                  </a:lnTo>
                  <a:lnTo>
                    <a:pt x="1451708" y="1553855"/>
                  </a:lnTo>
                  <a:lnTo>
                    <a:pt x="1451708" y="1546569"/>
                  </a:lnTo>
                  <a:lnTo>
                    <a:pt x="1438958" y="1546569"/>
                  </a:lnTo>
                  <a:lnTo>
                    <a:pt x="1413457" y="1564783"/>
                  </a:lnTo>
                  <a:lnTo>
                    <a:pt x="1411636" y="1564783"/>
                  </a:lnTo>
                  <a:lnTo>
                    <a:pt x="1411636" y="1537461"/>
                  </a:lnTo>
                  <a:lnTo>
                    <a:pt x="1424386" y="1537461"/>
                  </a:lnTo>
                  <a:lnTo>
                    <a:pt x="1433493" y="1531997"/>
                  </a:lnTo>
                  <a:lnTo>
                    <a:pt x="1429850" y="1524711"/>
                  </a:lnTo>
                  <a:lnTo>
                    <a:pt x="1400707" y="1501032"/>
                  </a:lnTo>
                  <a:lnTo>
                    <a:pt x="1400707" y="1497389"/>
                  </a:lnTo>
                  <a:lnTo>
                    <a:pt x="1406171" y="1495568"/>
                  </a:lnTo>
                  <a:lnTo>
                    <a:pt x="1402528" y="1486460"/>
                  </a:lnTo>
                  <a:lnTo>
                    <a:pt x="1386135" y="1486460"/>
                  </a:lnTo>
                  <a:lnTo>
                    <a:pt x="1386135" y="1459138"/>
                  </a:lnTo>
                  <a:lnTo>
                    <a:pt x="1380671" y="1459138"/>
                  </a:lnTo>
                  <a:lnTo>
                    <a:pt x="1378849" y="1462781"/>
                  </a:lnTo>
                  <a:lnTo>
                    <a:pt x="1373385" y="1462781"/>
                  </a:lnTo>
                  <a:lnTo>
                    <a:pt x="1360635" y="1448209"/>
                  </a:lnTo>
                  <a:lnTo>
                    <a:pt x="1351527" y="1448209"/>
                  </a:lnTo>
                  <a:lnTo>
                    <a:pt x="1355170" y="1451852"/>
                  </a:lnTo>
                  <a:lnTo>
                    <a:pt x="1362456" y="1475531"/>
                  </a:lnTo>
                  <a:lnTo>
                    <a:pt x="1362456" y="1479174"/>
                  </a:lnTo>
                  <a:lnTo>
                    <a:pt x="1360635" y="1480996"/>
                  </a:lnTo>
                  <a:lnTo>
                    <a:pt x="1338777" y="1486460"/>
                  </a:lnTo>
                  <a:lnTo>
                    <a:pt x="1335134" y="1486460"/>
                  </a:lnTo>
                  <a:lnTo>
                    <a:pt x="1333313" y="1475531"/>
                  </a:lnTo>
                  <a:lnTo>
                    <a:pt x="1295062" y="1468246"/>
                  </a:lnTo>
                  <a:lnTo>
                    <a:pt x="1307812" y="1484639"/>
                  </a:lnTo>
                  <a:lnTo>
                    <a:pt x="1311455" y="1490103"/>
                  </a:lnTo>
                  <a:lnTo>
                    <a:pt x="1311455" y="1491925"/>
                  </a:lnTo>
                  <a:lnTo>
                    <a:pt x="1302348" y="1491925"/>
                  </a:lnTo>
                  <a:lnTo>
                    <a:pt x="1293240" y="1479174"/>
                  </a:lnTo>
                  <a:lnTo>
                    <a:pt x="1287776" y="1490103"/>
                  </a:lnTo>
                  <a:lnTo>
                    <a:pt x="1284133" y="1490103"/>
                  </a:lnTo>
                  <a:lnTo>
                    <a:pt x="1256811" y="1473710"/>
                  </a:lnTo>
                  <a:lnTo>
                    <a:pt x="1189416" y="1473710"/>
                  </a:lnTo>
                  <a:lnTo>
                    <a:pt x="1176666" y="1457317"/>
                  </a:lnTo>
                  <a:lnTo>
                    <a:pt x="1173023" y="1442745"/>
                  </a:lnTo>
                  <a:lnTo>
                    <a:pt x="1162094" y="1453674"/>
                  </a:lnTo>
                  <a:lnTo>
                    <a:pt x="1154809" y="1453674"/>
                  </a:lnTo>
                  <a:lnTo>
                    <a:pt x="1149344" y="1451852"/>
                  </a:lnTo>
                  <a:lnTo>
                    <a:pt x="1136594" y="1451852"/>
                  </a:lnTo>
                  <a:lnTo>
                    <a:pt x="1105629" y="1411780"/>
                  </a:lnTo>
                  <a:lnTo>
                    <a:pt x="1109272" y="1402673"/>
                  </a:lnTo>
                  <a:lnTo>
                    <a:pt x="1105629" y="1400851"/>
                  </a:lnTo>
                  <a:lnTo>
                    <a:pt x="1105629" y="1397208"/>
                  </a:lnTo>
                  <a:lnTo>
                    <a:pt x="1127486" y="1397208"/>
                  </a:lnTo>
                  <a:lnTo>
                    <a:pt x="1143880" y="1400851"/>
                  </a:lnTo>
                  <a:lnTo>
                    <a:pt x="1151166" y="1400851"/>
                  </a:lnTo>
                  <a:lnTo>
                    <a:pt x="1092879" y="1369886"/>
                  </a:lnTo>
                  <a:lnTo>
                    <a:pt x="1089236" y="1369886"/>
                  </a:lnTo>
                  <a:lnTo>
                    <a:pt x="1094700" y="1346207"/>
                  </a:lnTo>
                  <a:lnTo>
                    <a:pt x="1087414" y="1329814"/>
                  </a:lnTo>
                  <a:lnTo>
                    <a:pt x="1087414" y="1327992"/>
                  </a:lnTo>
                  <a:lnTo>
                    <a:pt x="1098343" y="1317063"/>
                  </a:lnTo>
                  <a:lnTo>
                    <a:pt x="1094700" y="1317063"/>
                  </a:lnTo>
                  <a:lnTo>
                    <a:pt x="1094700" y="1313421"/>
                  </a:lnTo>
                  <a:lnTo>
                    <a:pt x="1092879" y="1297027"/>
                  </a:lnTo>
                  <a:lnTo>
                    <a:pt x="1103807" y="1267884"/>
                  </a:lnTo>
                  <a:lnTo>
                    <a:pt x="1105629" y="1267884"/>
                  </a:lnTo>
                  <a:lnTo>
                    <a:pt x="1105629" y="1266062"/>
                  </a:lnTo>
                  <a:lnTo>
                    <a:pt x="1111093" y="1238740"/>
                  </a:lnTo>
                  <a:close/>
                  <a:moveTo>
                    <a:pt x="848802" y="1173169"/>
                  </a:moveTo>
                  <a:lnTo>
                    <a:pt x="852445" y="1173169"/>
                  </a:lnTo>
                  <a:lnTo>
                    <a:pt x="881588" y="1187741"/>
                  </a:lnTo>
                  <a:lnTo>
                    <a:pt x="918018" y="1173169"/>
                  </a:lnTo>
                  <a:lnTo>
                    <a:pt x="919839" y="1173169"/>
                  </a:lnTo>
                  <a:lnTo>
                    <a:pt x="927125" y="1184098"/>
                  </a:lnTo>
                  <a:lnTo>
                    <a:pt x="930768" y="1187741"/>
                  </a:lnTo>
                  <a:lnTo>
                    <a:pt x="927125" y="1187741"/>
                  </a:lnTo>
                  <a:lnTo>
                    <a:pt x="914375" y="1207777"/>
                  </a:lnTo>
                  <a:lnTo>
                    <a:pt x="921661" y="1222349"/>
                  </a:lnTo>
                  <a:lnTo>
                    <a:pt x="921661" y="1224170"/>
                  </a:lnTo>
                  <a:lnTo>
                    <a:pt x="908910" y="1233277"/>
                  </a:lnTo>
                  <a:lnTo>
                    <a:pt x="897982" y="1255135"/>
                  </a:lnTo>
                  <a:lnTo>
                    <a:pt x="912553" y="1246028"/>
                  </a:lnTo>
                  <a:lnTo>
                    <a:pt x="914375" y="1246028"/>
                  </a:lnTo>
                  <a:lnTo>
                    <a:pt x="914375" y="1249671"/>
                  </a:lnTo>
                  <a:lnTo>
                    <a:pt x="927125" y="1271528"/>
                  </a:lnTo>
                  <a:lnTo>
                    <a:pt x="925303" y="1276993"/>
                  </a:lnTo>
                  <a:lnTo>
                    <a:pt x="936232" y="1271528"/>
                  </a:lnTo>
                  <a:lnTo>
                    <a:pt x="938054" y="1271528"/>
                  </a:lnTo>
                  <a:lnTo>
                    <a:pt x="943518" y="1291564"/>
                  </a:lnTo>
                  <a:lnTo>
                    <a:pt x="938054" y="1306136"/>
                  </a:lnTo>
                  <a:lnTo>
                    <a:pt x="941697" y="1340744"/>
                  </a:lnTo>
                  <a:lnTo>
                    <a:pt x="921661" y="1358959"/>
                  </a:lnTo>
                  <a:lnTo>
                    <a:pt x="907089" y="1358959"/>
                  </a:lnTo>
                  <a:lnTo>
                    <a:pt x="907089" y="1369887"/>
                  </a:lnTo>
                  <a:lnTo>
                    <a:pt x="896160" y="1384459"/>
                  </a:lnTo>
                  <a:lnTo>
                    <a:pt x="879767" y="1380816"/>
                  </a:lnTo>
                  <a:lnTo>
                    <a:pt x="879767" y="1378995"/>
                  </a:lnTo>
                  <a:lnTo>
                    <a:pt x="870660" y="1351673"/>
                  </a:lnTo>
                  <a:lnTo>
                    <a:pt x="857909" y="1335280"/>
                  </a:lnTo>
                  <a:lnTo>
                    <a:pt x="848802" y="1322529"/>
                  </a:lnTo>
                  <a:lnTo>
                    <a:pt x="823302" y="1317065"/>
                  </a:lnTo>
                  <a:lnTo>
                    <a:pt x="823302" y="1313422"/>
                  </a:lnTo>
                  <a:lnTo>
                    <a:pt x="797801" y="1273350"/>
                  </a:lnTo>
                  <a:lnTo>
                    <a:pt x="797801" y="1271528"/>
                  </a:lnTo>
                  <a:lnTo>
                    <a:pt x="801444" y="1255135"/>
                  </a:lnTo>
                  <a:lnTo>
                    <a:pt x="808730" y="1249671"/>
                  </a:lnTo>
                  <a:lnTo>
                    <a:pt x="812373" y="1249671"/>
                  </a:lnTo>
                  <a:lnTo>
                    <a:pt x="812373" y="1251492"/>
                  </a:lnTo>
                  <a:lnTo>
                    <a:pt x="830587" y="1276993"/>
                  </a:lnTo>
                  <a:lnTo>
                    <a:pt x="852445" y="1271528"/>
                  </a:lnTo>
                  <a:lnTo>
                    <a:pt x="848802" y="1260599"/>
                  </a:lnTo>
                  <a:lnTo>
                    <a:pt x="854266" y="1255135"/>
                  </a:lnTo>
                  <a:lnTo>
                    <a:pt x="846981" y="1235099"/>
                  </a:lnTo>
                  <a:lnTo>
                    <a:pt x="854266" y="1235099"/>
                  </a:lnTo>
                  <a:lnTo>
                    <a:pt x="823302" y="1213241"/>
                  </a:lnTo>
                  <a:lnTo>
                    <a:pt x="823302" y="1211420"/>
                  </a:lnTo>
                  <a:lnTo>
                    <a:pt x="830587" y="1211420"/>
                  </a:lnTo>
                  <a:lnTo>
                    <a:pt x="836052" y="1213241"/>
                  </a:lnTo>
                  <a:lnTo>
                    <a:pt x="841516" y="1213241"/>
                  </a:lnTo>
                  <a:lnTo>
                    <a:pt x="839695" y="1202313"/>
                  </a:lnTo>
                  <a:lnTo>
                    <a:pt x="828766" y="1195027"/>
                  </a:lnTo>
                  <a:lnTo>
                    <a:pt x="825123" y="1195027"/>
                  </a:lnTo>
                  <a:lnTo>
                    <a:pt x="825123" y="1193205"/>
                  </a:lnTo>
                  <a:lnTo>
                    <a:pt x="828766" y="1193205"/>
                  </a:lnTo>
                  <a:lnTo>
                    <a:pt x="848802" y="1189562"/>
                  </a:lnTo>
                  <a:lnTo>
                    <a:pt x="845159" y="1178633"/>
                  </a:lnTo>
                  <a:close/>
                  <a:moveTo>
                    <a:pt x="907092" y="1154954"/>
                  </a:moveTo>
                  <a:lnTo>
                    <a:pt x="908913" y="1154954"/>
                  </a:lnTo>
                  <a:lnTo>
                    <a:pt x="908913" y="1156776"/>
                  </a:lnTo>
                  <a:lnTo>
                    <a:pt x="890699" y="1182277"/>
                  </a:lnTo>
                  <a:lnTo>
                    <a:pt x="868841" y="1178634"/>
                  </a:lnTo>
                  <a:lnTo>
                    <a:pt x="868841" y="1176812"/>
                  </a:lnTo>
                  <a:lnTo>
                    <a:pt x="907092" y="1156776"/>
                  </a:lnTo>
                  <a:close/>
                  <a:moveTo>
                    <a:pt x="1010915" y="1149489"/>
                  </a:moveTo>
                  <a:lnTo>
                    <a:pt x="1087417" y="1171347"/>
                  </a:lnTo>
                  <a:lnTo>
                    <a:pt x="1087417" y="1173168"/>
                  </a:lnTo>
                  <a:lnTo>
                    <a:pt x="1076488" y="1200490"/>
                  </a:lnTo>
                  <a:lnTo>
                    <a:pt x="1071024" y="1200490"/>
                  </a:lnTo>
                  <a:lnTo>
                    <a:pt x="1065559" y="1224169"/>
                  </a:lnTo>
                  <a:lnTo>
                    <a:pt x="1060095" y="1229634"/>
                  </a:lnTo>
                  <a:lnTo>
                    <a:pt x="1063738" y="1229634"/>
                  </a:lnTo>
                  <a:lnTo>
                    <a:pt x="1060095" y="1240563"/>
                  </a:lnTo>
                  <a:lnTo>
                    <a:pt x="1043702" y="1273349"/>
                  </a:lnTo>
                  <a:lnTo>
                    <a:pt x="1036416" y="1273349"/>
                  </a:lnTo>
                  <a:lnTo>
                    <a:pt x="1016380" y="1271528"/>
                  </a:lnTo>
                  <a:lnTo>
                    <a:pt x="992701" y="1271528"/>
                  </a:lnTo>
                  <a:lnTo>
                    <a:pt x="1014558" y="1289742"/>
                  </a:lnTo>
                  <a:lnTo>
                    <a:pt x="1014558" y="1291564"/>
                  </a:lnTo>
                  <a:lnTo>
                    <a:pt x="998165" y="1322529"/>
                  </a:lnTo>
                  <a:lnTo>
                    <a:pt x="976307" y="1327993"/>
                  </a:lnTo>
                  <a:lnTo>
                    <a:pt x="970843" y="1324350"/>
                  </a:lnTo>
                  <a:lnTo>
                    <a:pt x="970843" y="1322529"/>
                  </a:lnTo>
                  <a:lnTo>
                    <a:pt x="976307" y="1317064"/>
                  </a:lnTo>
                  <a:lnTo>
                    <a:pt x="970843" y="1313421"/>
                  </a:lnTo>
                  <a:lnTo>
                    <a:pt x="970843" y="1295207"/>
                  </a:lnTo>
                  <a:lnTo>
                    <a:pt x="976307" y="1284278"/>
                  </a:lnTo>
                  <a:lnTo>
                    <a:pt x="959914" y="1273349"/>
                  </a:lnTo>
                  <a:lnTo>
                    <a:pt x="959914" y="1187740"/>
                  </a:lnTo>
                  <a:lnTo>
                    <a:pt x="981772" y="1193204"/>
                  </a:lnTo>
                  <a:lnTo>
                    <a:pt x="965378" y="1173168"/>
                  </a:lnTo>
                  <a:lnTo>
                    <a:pt x="965378" y="1171347"/>
                  </a:lnTo>
                  <a:lnTo>
                    <a:pt x="974486" y="1156775"/>
                  </a:lnTo>
                  <a:lnTo>
                    <a:pt x="974486" y="1154953"/>
                  </a:lnTo>
                  <a:close/>
                  <a:moveTo>
                    <a:pt x="338793" y="1109417"/>
                  </a:moveTo>
                  <a:lnTo>
                    <a:pt x="344258" y="1109417"/>
                  </a:lnTo>
                  <a:lnTo>
                    <a:pt x="344258" y="1111238"/>
                  </a:lnTo>
                  <a:lnTo>
                    <a:pt x="347901" y="1111238"/>
                  </a:lnTo>
                  <a:lnTo>
                    <a:pt x="389794" y="1144025"/>
                  </a:lnTo>
                  <a:lnTo>
                    <a:pt x="389794" y="1145846"/>
                  </a:lnTo>
                  <a:lnTo>
                    <a:pt x="387973" y="1154954"/>
                  </a:lnTo>
                  <a:lnTo>
                    <a:pt x="398902" y="1144025"/>
                  </a:lnTo>
                  <a:lnTo>
                    <a:pt x="400723" y="1144025"/>
                  </a:lnTo>
                  <a:lnTo>
                    <a:pt x="400723" y="1154954"/>
                  </a:lnTo>
                  <a:lnTo>
                    <a:pt x="406188" y="1140382"/>
                  </a:lnTo>
                  <a:lnTo>
                    <a:pt x="438974" y="1140382"/>
                  </a:lnTo>
                  <a:lnTo>
                    <a:pt x="493618" y="1205955"/>
                  </a:lnTo>
                  <a:lnTo>
                    <a:pt x="493618" y="1207777"/>
                  </a:lnTo>
                  <a:lnTo>
                    <a:pt x="404366" y="1273349"/>
                  </a:lnTo>
                  <a:lnTo>
                    <a:pt x="395259" y="1300672"/>
                  </a:lnTo>
                  <a:lnTo>
                    <a:pt x="377044" y="1307957"/>
                  </a:lnTo>
                  <a:lnTo>
                    <a:pt x="369758" y="1329815"/>
                  </a:lnTo>
                  <a:lnTo>
                    <a:pt x="371580" y="1346208"/>
                  </a:lnTo>
                  <a:lnTo>
                    <a:pt x="366115" y="1362602"/>
                  </a:lnTo>
                  <a:lnTo>
                    <a:pt x="347901" y="1373530"/>
                  </a:lnTo>
                  <a:lnTo>
                    <a:pt x="344258" y="1373530"/>
                  </a:lnTo>
                  <a:lnTo>
                    <a:pt x="338793" y="1364423"/>
                  </a:lnTo>
                  <a:lnTo>
                    <a:pt x="304186" y="1395388"/>
                  </a:lnTo>
                  <a:lnTo>
                    <a:pt x="280507" y="1346208"/>
                  </a:lnTo>
                  <a:lnTo>
                    <a:pt x="238613" y="1329815"/>
                  </a:lnTo>
                  <a:lnTo>
                    <a:pt x="238613" y="1327994"/>
                  </a:lnTo>
                  <a:lnTo>
                    <a:pt x="260471" y="1278814"/>
                  </a:lnTo>
                  <a:lnTo>
                    <a:pt x="255006" y="1255135"/>
                  </a:lnTo>
                  <a:lnTo>
                    <a:pt x="255006" y="1251492"/>
                  </a:lnTo>
                  <a:lnTo>
                    <a:pt x="265935" y="1249670"/>
                  </a:lnTo>
                  <a:lnTo>
                    <a:pt x="260471" y="1238742"/>
                  </a:lnTo>
                  <a:lnTo>
                    <a:pt x="260471" y="1235099"/>
                  </a:lnTo>
                  <a:lnTo>
                    <a:pt x="285971" y="1176812"/>
                  </a:lnTo>
                  <a:lnTo>
                    <a:pt x="276864" y="1162240"/>
                  </a:lnTo>
                  <a:lnTo>
                    <a:pt x="275042" y="1151311"/>
                  </a:lnTo>
                  <a:lnTo>
                    <a:pt x="276864" y="1144025"/>
                  </a:lnTo>
                  <a:lnTo>
                    <a:pt x="269578" y="1129453"/>
                  </a:lnTo>
                  <a:lnTo>
                    <a:pt x="269578" y="1127632"/>
                  </a:lnTo>
                  <a:lnTo>
                    <a:pt x="302364" y="1116703"/>
                  </a:lnTo>
                  <a:lnTo>
                    <a:pt x="304186" y="1116703"/>
                  </a:lnTo>
                  <a:lnTo>
                    <a:pt x="307829" y="1123989"/>
                  </a:lnTo>
                  <a:lnTo>
                    <a:pt x="307829" y="1116703"/>
                  </a:lnTo>
                  <a:lnTo>
                    <a:pt x="313293" y="1116703"/>
                  </a:lnTo>
                  <a:lnTo>
                    <a:pt x="316936" y="1114881"/>
                  </a:lnTo>
                  <a:lnTo>
                    <a:pt x="326043" y="1111238"/>
                  </a:lnTo>
                  <a:lnTo>
                    <a:pt x="333329" y="1111238"/>
                  </a:lnTo>
                  <a:close/>
                  <a:moveTo>
                    <a:pt x="746681" y="1035982"/>
                  </a:moveTo>
                  <a:cubicBezTo>
                    <a:pt x="757327" y="1032398"/>
                    <a:pt x="761619" y="1046132"/>
                    <a:pt x="764037" y="1053775"/>
                  </a:cubicBezTo>
                  <a:cubicBezTo>
                    <a:pt x="769843" y="1065482"/>
                    <a:pt x="754061" y="1077546"/>
                    <a:pt x="743298" y="1071631"/>
                  </a:cubicBezTo>
                  <a:cubicBezTo>
                    <a:pt x="739910" y="1069604"/>
                    <a:pt x="736826" y="1066977"/>
                    <a:pt x="734226" y="1063988"/>
                  </a:cubicBezTo>
                  <a:cubicBezTo>
                    <a:pt x="736221" y="1054137"/>
                    <a:pt x="738699" y="1042967"/>
                    <a:pt x="746681" y="1035982"/>
                  </a:cubicBezTo>
                  <a:close/>
                  <a:moveTo>
                    <a:pt x="948319" y="1035367"/>
                  </a:moveTo>
                  <a:cubicBezTo>
                    <a:pt x="949315" y="1036037"/>
                    <a:pt x="949827" y="1037305"/>
                    <a:pt x="948717" y="1038474"/>
                  </a:cubicBezTo>
                  <a:cubicBezTo>
                    <a:pt x="947066" y="1040925"/>
                    <a:pt x="942911" y="1038246"/>
                    <a:pt x="945017" y="1035852"/>
                  </a:cubicBezTo>
                  <a:cubicBezTo>
                    <a:pt x="945842" y="1034626"/>
                    <a:pt x="947322" y="1034697"/>
                    <a:pt x="948319" y="1035367"/>
                  </a:cubicBezTo>
                  <a:close/>
                  <a:moveTo>
                    <a:pt x="839340" y="1018550"/>
                  </a:moveTo>
                  <a:cubicBezTo>
                    <a:pt x="842979" y="1017445"/>
                    <a:pt x="846779" y="1017243"/>
                    <a:pt x="850608" y="1018643"/>
                  </a:cubicBezTo>
                  <a:cubicBezTo>
                    <a:pt x="843884" y="1022127"/>
                    <a:pt x="836404" y="1023123"/>
                    <a:pt x="829037" y="1023869"/>
                  </a:cubicBezTo>
                  <a:cubicBezTo>
                    <a:pt x="832223" y="1021660"/>
                    <a:pt x="835701" y="1019654"/>
                    <a:pt x="839340" y="1018550"/>
                  </a:cubicBezTo>
                  <a:close/>
                  <a:moveTo>
                    <a:pt x="981895" y="1016474"/>
                  </a:moveTo>
                  <a:cubicBezTo>
                    <a:pt x="990778" y="1023222"/>
                    <a:pt x="996626" y="1033069"/>
                    <a:pt x="1002887" y="1042199"/>
                  </a:cubicBezTo>
                  <a:cubicBezTo>
                    <a:pt x="1008430" y="1050021"/>
                    <a:pt x="1006699" y="1060284"/>
                    <a:pt x="1007835" y="1069240"/>
                  </a:cubicBezTo>
                  <a:cubicBezTo>
                    <a:pt x="1008247" y="1080945"/>
                    <a:pt x="1010634" y="1092757"/>
                    <a:pt x="1009147" y="1104462"/>
                  </a:cubicBezTo>
                  <a:cubicBezTo>
                    <a:pt x="1001926" y="1112159"/>
                    <a:pt x="989588" y="1108519"/>
                    <a:pt x="980408" y="1109051"/>
                  </a:cubicBezTo>
                  <a:cubicBezTo>
                    <a:pt x="972180" y="1108403"/>
                    <a:pt x="968665" y="1100222"/>
                    <a:pt x="964250" y="1094432"/>
                  </a:cubicBezTo>
                  <a:lnTo>
                    <a:pt x="959065" y="1100880"/>
                  </a:lnTo>
                  <a:lnTo>
                    <a:pt x="959957" y="1093357"/>
                  </a:lnTo>
                  <a:cubicBezTo>
                    <a:pt x="949168" y="1088816"/>
                    <a:pt x="935817" y="1082668"/>
                    <a:pt x="934383" y="1069482"/>
                  </a:cubicBezTo>
                  <a:cubicBezTo>
                    <a:pt x="935931" y="1053187"/>
                    <a:pt x="954536" y="1044174"/>
                    <a:pt x="954056" y="1027105"/>
                  </a:cubicBezTo>
                  <a:cubicBezTo>
                    <a:pt x="962642" y="1022031"/>
                    <a:pt x="971166" y="1015341"/>
                    <a:pt x="981895" y="1016474"/>
                  </a:cubicBezTo>
                  <a:close/>
                  <a:moveTo>
                    <a:pt x="940548" y="1015341"/>
                  </a:moveTo>
                  <a:cubicBezTo>
                    <a:pt x="944045" y="1016313"/>
                    <a:pt x="948929" y="1017403"/>
                    <a:pt x="950436" y="1021044"/>
                  </a:cubicBezTo>
                  <a:cubicBezTo>
                    <a:pt x="949471" y="1025656"/>
                    <a:pt x="946698" y="1029601"/>
                    <a:pt x="944528" y="1033724"/>
                  </a:cubicBezTo>
                  <a:lnTo>
                    <a:pt x="936933" y="1025170"/>
                  </a:lnTo>
                  <a:cubicBezTo>
                    <a:pt x="935063" y="1031904"/>
                    <a:pt x="931565" y="1038093"/>
                    <a:pt x="927164" y="1043433"/>
                  </a:cubicBezTo>
                  <a:cubicBezTo>
                    <a:pt x="925960" y="1039489"/>
                    <a:pt x="924272" y="1035666"/>
                    <a:pt x="923849" y="1031601"/>
                  </a:cubicBezTo>
                  <a:cubicBezTo>
                    <a:pt x="927468" y="1024564"/>
                    <a:pt x="934460" y="1020013"/>
                    <a:pt x="940548" y="1015341"/>
                  </a:cubicBezTo>
                  <a:close/>
                  <a:moveTo>
                    <a:pt x="350966" y="985240"/>
                  </a:moveTo>
                  <a:cubicBezTo>
                    <a:pt x="350019" y="992304"/>
                    <a:pt x="348894" y="999245"/>
                    <a:pt x="347828" y="1006309"/>
                  </a:cubicBezTo>
                  <a:lnTo>
                    <a:pt x="341435" y="1003996"/>
                  </a:lnTo>
                  <a:cubicBezTo>
                    <a:pt x="344750" y="997785"/>
                    <a:pt x="347651" y="991390"/>
                    <a:pt x="350966" y="985240"/>
                  </a:cubicBezTo>
                  <a:close/>
                  <a:moveTo>
                    <a:pt x="952788" y="983359"/>
                  </a:moveTo>
                  <a:cubicBezTo>
                    <a:pt x="956457" y="983236"/>
                    <a:pt x="956208" y="989256"/>
                    <a:pt x="952601" y="989133"/>
                  </a:cubicBezTo>
                  <a:cubicBezTo>
                    <a:pt x="948932" y="989133"/>
                    <a:pt x="949243" y="983236"/>
                    <a:pt x="952788" y="983359"/>
                  </a:cubicBezTo>
                  <a:close/>
                  <a:moveTo>
                    <a:pt x="984468" y="982232"/>
                  </a:moveTo>
                  <a:cubicBezTo>
                    <a:pt x="986059" y="989657"/>
                    <a:pt x="987709" y="997145"/>
                    <a:pt x="989064" y="1004691"/>
                  </a:cubicBezTo>
                  <a:cubicBezTo>
                    <a:pt x="973512" y="1009823"/>
                    <a:pt x="977694" y="993583"/>
                    <a:pt x="975456" y="985190"/>
                  </a:cubicBezTo>
                  <a:close/>
                  <a:moveTo>
                    <a:pt x="794632" y="982154"/>
                  </a:moveTo>
                  <a:cubicBezTo>
                    <a:pt x="798103" y="981311"/>
                    <a:pt x="801742" y="981394"/>
                    <a:pt x="805460" y="982787"/>
                  </a:cubicBezTo>
                  <a:cubicBezTo>
                    <a:pt x="800740" y="989376"/>
                    <a:pt x="794830" y="995008"/>
                    <a:pt x="789394" y="1001061"/>
                  </a:cubicBezTo>
                  <a:cubicBezTo>
                    <a:pt x="784678" y="1006813"/>
                    <a:pt x="776735" y="1004655"/>
                    <a:pt x="770344" y="1004356"/>
                  </a:cubicBezTo>
                  <a:cubicBezTo>
                    <a:pt x="775316" y="995547"/>
                    <a:pt x="784218" y="984684"/>
                    <a:pt x="794632" y="982154"/>
                  </a:cubicBezTo>
                  <a:close/>
                  <a:moveTo>
                    <a:pt x="974722" y="968186"/>
                  </a:moveTo>
                  <a:cubicBezTo>
                    <a:pt x="975784" y="969983"/>
                    <a:pt x="976906" y="971780"/>
                    <a:pt x="978027" y="973637"/>
                  </a:cubicBezTo>
                  <a:cubicBezTo>
                    <a:pt x="975844" y="974475"/>
                    <a:pt x="973659" y="975314"/>
                    <a:pt x="971476" y="976212"/>
                  </a:cubicBezTo>
                  <a:cubicBezTo>
                    <a:pt x="970650" y="973637"/>
                    <a:pt x="969823" y="971001"/>
                    <a:pt x="968997" y="968426"/>
                  </a:cubicBezTo>
                  <a:cubicBezTo>
                    <a:pt x="970886" y="968366"/>
                    <a:pt x="972833" y="968246"/>
                    <a:pt x="974722" y="968186"/>
                  </a:cubicBezTo>
                  <a:close/>
                  <a:moveTo>
                    <a:pt x="431732" y="967182"/>
                  </a:moveTo>
                  <a:cubicBezTo>
                    <a:pt x="428395" y="988374"/>
                    <a:pt x="423565" y="1011297"/>
                    <a:pt x="407597" y="1026639"/>
                  </a:cubicBezTo>
                  <a:cubicBezTo>
                    <a:pt x="399672" y="1026878"/>
                    <a:pt x="393176" y="1020908"/>
                    <a:pt x="386082" y="1018282"/>
                  </a:cubicBezTo>
                  <a:cubicBezTo>
                    <a:pt x="391802" y="1007895"/>
                    <a:pt x="396869" y="996791"/>
                    <a:pt x="405155" y="988195"/>
                  </a:cubicBezTo>
                  <a:cubicBezTo>
                    <a:pt x="413732" y="980852"/>
                    <a:pt x="422374" y="973510"/>
                    <a:pt x="431732" y="967182"/>
                  </a:cubicBezTo>
                  <a:close/>
                  <a:moveTo>
                    <a:pt x="1357850" y="966180"/>
                  </a:moveTo>
                  <a:cubicBezTo>
                    <a:pt x="1360785" y="973635"/>
                    <a:pt x="1355737" y="979649"/>
                    <a:pt x="1351453" y="984997"/>
                  </a:cubicBezTo>
                  <a:lnTo>
                    <a:pt x="1357791" y="994138"/>
                  </a:lnTo>
                  <a:cubicBezTo>
                    <a:pt x="1352098" y="993538"/>
                    <a:pt x="1343707" y="998286"/>
                    <a:pt x="1339716" y="992876"/>
                  </a:cubicBezTo>
                  <a:cubicBezTo>
                    <a:pt x="1343825" y="982833"/>
                    <a:pt x="1349810" y="973394"/>
                    <a:pt x="1357850" y="966180"/>
                  </a:cubicBezTo>
                  <a:close/>
                  <a:moveTo>
                    <a:pt x="787978" y="948622"/>
                  </a:moveTo>
                  <a:cubicBezTo>
                    <a:pt x="792164" y="956597"/>
                    <a:pt x="791570" y="965954"/>
                    <a:pt x="784627" y="972133"/>
                  </a:cubicBezTo>
                  <a:cubicBezTo>
                    <a:pt x="790071" y="971290"/>
                    <a:pt x="795636" y="971772"/>
                    <a:pt x="799942" y="975668"/>
                  </a:cubicBezTo>
                  <a:cubicBezTo>
                    <a:pt x="790369" y="984308"/>
                    <a:pt x="773144" y="982988"/>
                    <a:pt x="768060" y="996179"/>
                  </a:cubicBezTo>
                  <a:cubicBezTo>
                    <a:pt x="761477" y="996781"/>
                    <a:pt x="760162" y="990482"/>
                    <a:pt x="757829" y="986224"/>
                  </a:cubicBezTo>
                  <a:cubicBezTo>
                    <a:pt x="765543" y="982868"/>
                    <a:pt x="773024" y="979029"/>
                    <a:pt x="780144" y="974589"/>
                  </a:cubicBezTo>
                  <a:cubicBezTo>
                    <a:pt x="771828" y="975129"/>
                    <a:pt x="763393" y="976872"/>
                    <a:pt x="755078" y="975432"/>
                  </a:cubicBezTo>
                  <a:cubicBezTo>
                    <a:pt x="749634" y="973573"/>
                    <a:pt x="746345" y="968415"/>
                    <a:pt x="742754" y="964216"/>
                  </a:cubicBezTo>
                  <a:cubicBezTo>
                    <a:pt x="755135" y="953178"/>
                    <a:pt x="772126" y="950842"/>
                    <a:pt x="787978" y="948622"/>
                  </a:cubicBezTo>
                  <a:close/>
                  <a:moveTo>
                    <a:pt x="1233853" y="931004"/>
                  </a:moveTo>
                  <a:cubicBezTo>
                    <a:pt x="1236285" y="929058"/>
                    <a:pt x="1239386" y="933253"/>
                    <a:pt x="1236954" y="935139"/>
                  </a:cubicBezTo>
                  <a:cubicBezTo>
                    <a:pt x="1234522" y="937084"/>
                    <a:pt x="1231360" y="932889"/>
                    <a:pt x="1233853" y="931004"/>
                  </a:cubicBezTo>
                  <a:close/>
                  <a:moveTo>
                    <a:pt x="746579" y="913463"/>
                  </a:moveTo>
                  <a:cubicBezTo>
                    <a:pt x="757831" y="908992"/>
                    <a:pt x="761780" y="920625"/>
                    <a:pt x="768302" y="926229"/>
                  </a:cubicBezTo>
                  <a:cubicBezTo>
                    <a:pt x="771776" y="930289"/>
                    <a:pt x="777997" y="932854"/>
                    <a:pt x="779374" y="938221"/>
                  </a:cubicBezTo>
                  <a:cubicBezTo>
                    <a:pt x="774588" y="950628"/>
                    <a:pt x="759448" y="947647"/>
                    <a:pt x="748733" y="948659"/>
                  </a:cubicBezTo>
                  <a:cubicBezTo>
                    <a:pt x="745864" y="940132"/>
                    <a:pt x="741972" y="931958"/>
                    <a:pt x="740119" y="923190"/>
                  </a:cubicBezTo>
                  <a:cubicBezTo>
                    <a:pt x="738741" y="918714"/>
                    <a:pt x="743589" y="915791"/>
                    <a:pt x="746579" y="913463"/>
                  </a:cubicBezTo>
                  <a:close/>
                  <a:moveTo>
                    <a:pt x="879824" y="910692"/>
                  </a:moveTo>
                  <a:cubicBezTo>
                    <a:pt x="888845" y="909495"/>
                    <a:pt x="892786" y="917030"/>
                    <a:pt x="893504" y="924615"/>
                  </a:cubicBezTo>
                  <a:cubicBezTo>
                    <a:pt x="896782" y="923839"/>
                    <a:pt x="900073" y="923064"/>
                    <a:pt x="903365" y="922407"/>
                  </a:cubicBezTo>
                  <a:cubicBezTo>
                    <a:pt x="902525" y="924025"/>
                    <a:pt x="901631" y="925643"/>
                    <a:pt x="900791" y="927312"/>
                  </a:cubicBezTo>
                  <a:cubicBezTo>
                    <a:pt x="902823" y="928390"/>
                    <a:pt x="904855" y="929520"/>
                    <a:pt x="906886" y="930666"/>
                  </a:cubicBezTo>
                  <a:cubicBezTo>
                    <a:pt x="906642" y="955241"/>
                    <a:pt x="918833" y="984536"/>
                    <a:pt x="902457" y="1006128"/>
                  </a:cubicBezTo>
                  <a:lnTo>
                    <a:pt x="913808" y="1011151"/>
                  </a:lnTo>
                  <a:cubicBezTo>
                    <a:pt x="914227" y="1021011"/>
                    <a:pt x="914647" y="1030939"/>
                    <a:pt x="915487" y="1040867"/>
                  </a:cubicBezTo>
                  <a:cubicBezTo>
                    <a:pt x="912859" y="1034344"/>
                    <a:pt x="910286" y="1028006"/>
                    <a:pt x="906940" y="1021837"/>
                  </a:cubicBezTo>
                  <a:cubicBezTo>
                    <a:pt x="906548" y="1025933"/>
                    <a:pt x="906141" y="1030012"/>
                    <a:pt x="905749" y="1034108"/>
                  </a:cubicBezTo>
                  <a:cubicBezTo>
                    <a:pt x="904435" y="1031596"/>
                    <a:pt x="903175" y="1029085"/>
                    <a:pt x="901861" y="1026624"/>
                  </a:cubicBezTo>
                  <a:cubicBezTo>
                    <a:pt x="901685" y="1033198"/>
                    <a:pt x="901089" y="1039721"/>
                    <a:pt x="898638" y="1045940"/>
                  </a:cubicBezTo>
                  <a:cubicBezTo>
                    <a:pt x="903893" y="1050609"/>
                    <a:pt x="907238" y="1056880"/>
                    <a:pt x="910056" y="1063217"/>
                  </a:cubicBezTo>
                  <a:cubicBezTo>
                    <a:pt x="902281" y="1068611"/>
                    <a:pt x="894452" y="1075960"/>
                    <a:pt x="884416" y="1075960"/>
                  </a:cubicBezTo>
                  <a:cubicBezTo>
                    <a:pt x="871806" y="1076263"/>
                    <a:pt x="859264" y="1077039"/>
                    <a:pt x="846721" y="1078050"/>
                  </a:cubicBezTo>
                  <a:cubicBezTo>
                    <a:pt x="844026" y="1070870"/>
                    <a:pt x="841642" y="1063639"/>
                    <a:pt x="838893" y="1056526"/>
                  </a:cubicBezTo>
                  <a:lnTo>
                    <a:pt x="849471" y="1053407"/>
                  </a:lnTo>
                  <a:cubicBezTo>
                    <a:pt x="844324" y="1050121"/>
                    <a:pt x="838947" y="1047070"/>
                    <a:pt x="833637" y="1044036"/>
                  </a:cubicBezTo>
                  <a:cubicBezTo>
                    <a:pt x="835073" y="1043311"/>
                    <a:pt x="836495" y="1042536"/>
                    <a:pt x="837931" y="1041811"/>
                  </a:cubicBezTo>
                  <a:cubicBezTo>
                    <a:pt x="844270" y="1031478"/>
                    <a:pt x="859142" y="1025613"/>
                    <a:pt x="858370" y="1011741"/>
                  </a:cubicBezTo>
                  <a:cubicBezTo>
                    <a:pt x="834829" y="1017067"/>
                    <a:pt x="810991" y="1021180"/>
                    <a:pt x="787992" y="1028596"/>
                  </a:cubicBezTo>
                  <a:cubicBezTo>
                    <a:pt x="786435" y="1024719"/>
                    <a:pt x="784945" y="1020826"/>
                    <a:pt x="783387" y="1017000"/>
                  </a:cubicBezTo>
                  <a:cubicBezTo>
                    <a:pt x="788588" y="1012752"/>
                    <a:pt x="795929" y="1010544"/>
                    <a:pt x="799817" y="1004931"/>
                  </a:cubicBezTo>
                  <a:cubicBezTo>
                    <a:pt x="798381" y="1002285"/>
                    <a:pt x="796471" y="1000026"/>
                    <a:pt x="794737" y="997633"/>
                  </a:cubicBezTo>
                  <a:cubicBezTo>
                    <a:pt x="798449" y="994632"/>
                    <a:pt x="802092" y="991177"/>
                    <a:pt x="806806" y="990031"/>
                  </a:cubicBezTo>
                  <a:cubicBezTo>
                    <a:pt x="812359" y="994278"/>
                    <a:pt x="816720" y="999790"/>
                    <a:pt x="821623" y="1004678"/>
                  </a:cubicBezTo>
                  <a:cubicBezTo>
                    <a:pt x="819118" y="999419"/>
                    <a:pt x="816490" y="994228"/>
                    <a:pt x="813618" y="989205"/>
                  </a:cubicBezTo>
                  <a:cubicBezTo>
                    <a:pt x="814810" y="987047"/>
                    <a:pt x="815948" y="984890"/>
                    <a:pt x="817140" y="982800"/>
                  </a:cubicBezTo>
                  <a:cubicBezTo>
                    <a:pt x="813375" y="981367"/>
                    <a:pt x="808187" y="980895"/>
                    <a:pt x="806806" y="976344"/>
                  </a:cubicBezTo>
                  <a:cubicBezTo>
                    <a:pt x="803636" y="969939"/>
                    <a:pt x="810029" y="964444"/>
                    <a:pt x="812846" y="959185"/>
                  </a:cubicBezTo>
                  <a:cubicBezTo>
                    <a:pt x="808783" y="958949"/>
                    <a:pt x="804720" y="958764"/>
                    <a:pt x="800711" y="958646"/>
                  </a:cubicBezTo>
                  <a:cubicBezTo>
                    <a:pt x="802444" y="950640"/>
                    <a:pt x="800480" y="940172"/>
                    <a:pt x="807469" y="934543"/>
                  </a:cubicBezTo>
                  <a:cubicBezTo>
                    <a:pt x="814878" y="932520"/>
                    <a:pt x="821325" y="938082"/>
                    <a:pt x="823831" y="944588"/>
                  </a:cubicBezTo>
                  <a:cubicBezTo>
                    <a:pt x="829330" y="959354"/>
                    <a:pt x="841100" y="970124"/>
                    <a:pt x="848333" y="983811"/>
                  </a:cubicBezTo>
                  <a:cubicBezTo>
                    <a:pt x="850243" y="988598"/>
                    <a:pt x="855674" y="988901"/>
                    <a:pt x="859860" y="990267"/>
                  </a:cubicBezTo>
                  <a:cubicBezTo>
                    <a:pt x="853886" y="983036"/>
                    <a:pt x="849403" y="974844"/>
                    <a:pt x="846776" y="965826"/>
                  </a:cubicBezTo>
                  <a:lnTo>
                    <a:pt x="858546" y="964444"/>
                  </a:lnTo>
                  <a:cubicBezTo>
                    <a:pt x="852993" y="961579"/>
                    <a:pt x="846897" y="959893"/>
                    <a:pt x="840802" y="958696"/>
                  </a:cubicBezTo>
                  <a:lnTo>
                    <a:pt x="852518" y="948667"/>
                  </a:lnTo>
                  <a:cubicBezTo>
                    <a:pt x="844568" y="943510"/>
                    <a:pt x="832256" y="943459"/>
                    <a:pt x="828734" y="933413"/>
                  </a:cubicBezTo>
                  <a:cubicBezTo>
                    <a:pt x="825930" y="928087"/>
                    <a:pt x="833935" y="925289"/>
                    <a:pt x="836387" y="921631"/>
                  </a:cubicBezTo>
                  <a:cubicBezTo>
                    <a:pt x="842062" y="914451"/>
                    <a:pt x="852220" y="914586"/>
                    <a:pt x="860036" y="917451"/>
                  </a:cubicBezTo>
                  <a:cubicBezTo>
                    <a:pt x="867336" y="922525"/>
                    <a:pt x="869666" y="931745"/>
                    <a:pt x="872889" y="939565"/>
                  </a:cubicBezTo>
                  <a:cubicBezTo>
                    <a:pt x="879878" y="930902"/>
                    <a:pt x="869124" y="914990"/>
                    <a:pt x="886989" y="915108"/>
                  </a:cubicBezTo>
                  <a:close/>
                  <a:moveTo>
                    <a:pt x="838216" y="903076"/>
                  </a:moveTo>
                  <a:cubicBezTo>
                    <a:pt x="840857" y="903395"/>
                    <a:pt x="843596" y="904313"/>
                    <a:pt x="846093" y="904638"/>
                  </a:cubicBezTo>
                  <a:cubicBezTo>
                    <a:pt x="836041" y="912871"/>
                    <a:pt x="824845" y="926550"/>
                    <a:pt x="809975" y="921930"/>
                  </a:cubicBezTo>
                  <a:cubicBezTo>
                    <a:pt x="816899" y="916245"/>
                    <a:pt x="823880" y="910678"/>
                    <a:pt x="830924" y="905111"/>
                  </a:cubicBezTo>
                  <a:cubicBezTo>
                    <a:pt x="833031" y="903039"/>
                    <a:pt x="835575" y="902758"/>
                    <a:pt x="838216" y="903076"/>
                  </a:cubicBezTo>
                  <a:close/>
                  <a:moveTo>
                    <a:pt x="863283" y="902971"/>
                  </a:moveTo>
                  <a:cubicBezTo>
                    <a:pt x="863986" y="906630"/>
                    <a:pt x="864629" y="910289"/>
                    <a:pt x="865156" y="914008"/>
                  </a:cubicBezTo>
                  <a:cubicBezTo>
                    <a:pt x="861586" y="911142"/>
                    <a:pt x="858075" y="908215"/>
                    <a:pt x="854622" y="905227"/>
                  </a:cubicBezTo>
                  <a:cubicBezTo>
                    <a:pt x="857489" y="904435"/>
                    <a:pt x="860416" y="903703"/>
                    <a:pt x="863283" y="902971"/>
                  </a:cubicBezTo>
                  <a:close/>
                  <a:moveTo>
                    <a:pt x="630401" y="896864"/>
                  </a:moveTo>
                  <a:cubicBezTo>
                    <a:pt x="638478" y="893442"/>
                    <a:pt x="650922" y="901482"/>
                    <a:pt x="645606" y="910814"/>
                  </a:cubicBezTo>
                  <a:cubicBezTo>
                    <a:pt x="643675" y="917538"/>
                    <a:pt x="645843" y="924358"/>
                    <a:pt x="646972" y="931010"/>
                  </a:cubicBezTo>
                  <a:cubicBezTo>
                    <a:pt x="647803" y="938620"/>
                    <a:pt x="655584" y="942807"/>
                    <a:pt x="657485" y="949938"/>
                  </a:cubicBezTo>
                  <a:cubicBezTo>
                    <a:pt x="656713" y="958146"/>
                    <a:pt x="652050" y="965468"/>
                    <a:pt x="650209" y="973436"/>
                  </a:cubicBezTo>
                  <a:cubicBezTo>
                    <a:pt x="657069" y="972814"/>
                    <a:pt x="664256" y="973173"/>
                    <a:pt x="669750" y="977983"/>
                  </a:cubicBezTo>
                  <a:cubicBezTo>
                    <a:pt x="666780" y="984324"/>
                    <a:pt x="663899" y="990737"/>
                    <a:pt x="660900" y="997150"/>
                  </a:cubicBezTo>
                  <a:cubicBezTo>
                    <a:pt x="666899" y="992412"/>
                    <a:pt x="673700" y="989062"/>
                    <a:pt x="681362" y="988272"/>
                  </a:cubicBezTo>
                  <a:cubicBezTo>
                    <a:pt x="682490" y="993489"/>
                    <a:pt x="683619" y="998777"/>
                    <a:pt x="684836" y="1003970"/>
                  </a:cubicBezTo>
                  <a:cubicBezTo>
                    <a:pt x="687568" y="1002247"/>
                    <a:pt x="690330" y="1000572"/>
                    <a:pt x="693151" y="998825"/>
                  </a:cubicBezTo>
                  <a:lnTo>
                    <a:pt x="686380" y="995953"/>
                  </a:lnTo>
                  <a:cubicBezTo>
                    <a:pt x="685965" y="987674"/>
                    <a:pt x="686677" y="978150"/>
                    <a:pt x="693508" y="972455"/>
                  </a:cubicBezTo>
                  <a:cubicBezTo>
                    <a:pt x="708624" y="974441"/>
                    <a:pt x="724898" y="986956"/>
                    <a:pt x="722314" y="1003922"/>
                  </a:cubicBezTo>
                  <a:cubicBezTo>
                    <a:pt x="725195" y="1015719"/>
                    <a:pt x="717414" y="1025195"/>
                    <a:pt x="714979" y="1035963"/>
                  </a:cubicBezTo>
                  <a:cubicBezTo>
                    <a:pt x="714385" y="1047783"/>
                    <a:pt x="711386" y="1059868"/>
                    <a:pt x="705090" y="1070013"/>
                  </a:cubicBezTo>
                  <a:cubicBezTo>
                    <a:pt x="696181" y="1074440"/>
                    <a:pt x="687806" y="1080662"/>
                    <a:pt x="678125" y="1083414"/>
                  </a:cubicBezTo>
                  <a:cubicBezTo>
                    <a:pt x="671561" y="1083653"/>
                    <a:pt x="668324" y="1077144"/>
                    <a:pt x="665978" y="1072047"/>
                  </a:cubicBezTo>
                  <a:cubicBezTo>
                    <a:pt x="662236" y="1078221"/>
                    <a:pt x="657425" y="1083964"/>
                    <a:pt x="649912" y="1085041"/>
                  </a:cubicBezTo>
                  <a:cubicBezTo>
                    <a:pt x="647625" y="1079944"/>
                    <a:pt x="647744" y="1071497"/>
                    <a:pt x="641121" y="1070061"/>
                  </a:cubicBezTo>
                  <a:cubicBezTo>
                    <a:pt x="631975" y="1076714"/>
                    <a:pt x="625263" y="1087864"/>
                    <a:pt x="613354" y="1089898"/>
                  </a:cubicBezTo>
                  <a:cubicBezTo>
                    <a:pt x="607860" y="1090784"/>
                    <a:pt x="602841" y="1093201"/>
                    <a:pt x="598001" y="1095881"/>
                  </a:cubicBezTo>
                  <a:cubicBezTo>
                    <a:pt x="597585" y="1106481"/>
                    <a:pt x="586805" y="1110621"/>
                    <a:pt x="579291" y="1116196"/>
                  </a:cubicBezTo>
                  <a:cubicBezTo>
                    <a:pt x="565036" y="1125792"/>
                    <a:pt x="547396" y="1132731"/>
                    <a:pt x="530112" y="1129070"/>
                  </a:cubicBezTo>
                  <a:cubicBezTo>
                    <a:pt x="518827" y="1125552"/>
                    <a:pt x="509324" y="1116244"/>
                    <a:pt x="504899" y="1105476"/>
                  </a:cubicBezTo>
                  <a:cubicBezTo>
                    <a:pt x="510334" y="1095235"/>
                    <a:pt x="521737" y="1091262"/>
                    <a:pt x="532399" y="1089348"/>
                  </a:cubicBezTo>
                  <a:cubicBezTo>
                    <a:pt x="536111" y="1072406"/>
                    <a:pt x="556365" y="1077671"/>
                    <a:pt x="569164" y="1075804"/>
                  </a:cubicBezTo>
                  <a:cubicBezTo>
                    <a:pt x="578549" y="1070779"/>
                    <a:pt x="584310" y="1061088"/>
                    <a:pt x="590161" y="1052450"/>
                  </a:cubicBezTo>
                  <a:cubicBezTo>
                    <a:pt x="588260" y="1051851"/>
                    <a:pt x="586330" y="1051181"/>
                    <a:pt x="584429" y="1050583"/>
                  </a:cubicBezTo>
                  <a:cubicBezTo>
                    <a:pt x="578935" y="1062572"/>
                    <a:pt x="565155" y="1062883"/>
                    <a:pt x="553930" y="1064247"/>
                  </a:cubicBezTo>
                  <a:cubicBezTo>
                    <a:pt x="554702" y="1061447"/>
                    <a:pt x="555474" y="1058743"/>
                    <a:pt x="556246" y="1055991"/>
                  </a:cubicBezTo>
                  <a:cubicBezTo>
                    <a:pt x="553395" y="1056278"/>
                    <a:pt x="550455" y="1056589"/>
                    <a:pt x="547574" y="1056637"/>
                  </a:cubicBezTo>
                  <a:cubicBezTo>
                    <a:pt x="546802" y="1059461"/>
                    <a:pt x="545971" y="1062332"/>
                    <a:pt x="545139" y="1065204"/>
                  </a:cubicBezTo>
                  <a:cubicBezTo>
                    <a:pt x="536111" y="1067190"/>
                    <a:pt x="527202" y="1069535"/>
                    <a:pt x="518174" y="1071808"/>
                  </a:cubicBezTo>
                  <a:cubicBezTo>
                    <a:pt x="518530" y="1064199"/>
                    <a:pt x="518708" y="1056637"/>
                    <a:pt x="518827" y="1049100"/>
                  </a:cubicBezTo>
                  <a:cubicBezTo>
                    <a:pt x="522777" y="1044649"/>
                    <a:pt x="526667" y="1040294"/>
                    <a:pt x="530647" y="1035915"/>
                  </a:cubicBezTo>
                  <a:cubicBezTo>
                    <a:pt x="524737" y="1037901"/>
                    <a:pt x="518055" y="1039983"/>
                    <a:pt x="513363" y="1034359"/>
                  </a:cubicBezTo>
                  <a:cubicBezTo>
                    <a:pt x="511581" y="1045032"/>
                    <a:pt x="511462" y="1056637"/>
                    <a:pt x="506265" y="1066472"/>
                  </a:cubicBezTo>
                  <a:cubicBezTo>
                    <a:pt x="501662" y="1072047"/>
                    <a:pt x="495426" y="1076044"/>
                    <a:pt x="490050" y="1080781"/>
                  </a:cubicBezTo>
                  <a:cubicBezTo>
                    <a:pt x="488447" y="1074967"/>
                    <a:pt x="487051" y="1068937"/>
                    <a:pt x="485625" y="1063050"/>
                  </a:cubicBezTo>
                  <a:cubicBezTo>
                    <a:pt x="478201" y="1065036"/>
                    <a:pt x="477904" y="1072574"/>
                    <a:pt x="477488" y="1078987"/>
                  </a:cubicBezTo>
                  <a:cubicBezTo>
                    <a:pt x="472588" y="1076761"/>
                    <a:pt x="466619" y="1075517"/>
                    <a:pt x="463560" y="1070779"/>
                  </a:cubicBezTo>
                  <a:cubicBezTo>
                    <a:pt x="461244" y="1066113"/>
                    <a:pt x="461778" y="1060705"/>
                    <a:pt x="461481" y="1055680"/>
                  </a:cubicBezTo>
                  <a:cubicBezTo>
                    <a:pt x="456938" y="1058432"/>
                    <a:pt x="452750" y="1061806"/>
                    <a:pt x="447761" y="1063768"/>
                  </a:cubicBezTo>
                  <a:cubicBezTo>
                    <a:pt x="440545" y="1063002"/>
                    <a:pt x="433061" y="1059748"/>
                    <a:pt x="428220" y="1054244"/>
                  </a:cubicBezTo>
                  <a:cubicBezTo>
                    <a:pt x="428636" y="1046396"/>
                    <a:pt x="430626" y="1037781"/>
                    <a:pt x="436832" y="1032445"/>
                  </a:cubicBezTo>
                  <a:cubicBezTo>
                    <a:pt x="445148" y="1030220"/>
                    <a:pt x="453819" y="1029861"/>
                    <a:pt x="462253" y="1031727"/>
                  </a:cubicBezTo>
                  <a:cubicBezTo>
                    <a:pt x="470628" y="1025195"/>
                    <a:pt x="482893" y="1022012"/>
                    <a:pt x="486991" y="1011412"/>
                  </a:cubicBezTo>
                  <a:cubicBezTo>
                    <a:pt x="470569" y="1017226"/>
                    <a:pt x="454413" y="1026391"/>
                    <a:pt x="436417" y="1021366"/>
                  </a:cubicBezTo>
                  <a:cubicBezTo>
                    <a:pt x="438971" y="1014762"/>
                    <a:pt x="440545" y="1006985"/>
                    <a:pt x="446276" y="1002295"/>
                  </a:cubicBezTo>
                  <a:cubicBezTo>
                    <a:pt x="455067" y="1000093"/>
                    <a:pt x="464035" y="998657"/>
                    <a:pt x="472410" y="995116"/>
                  </a:cubicBezTo>
                  <a:lnTo>
                    <a:pt x="449038" y="990450"/>
                  </a:lnTo>
                  <a:cubicBezTo>
                    <a:pt x="451295" y="986549"/>
                    <a:pt x="453641" y="982649"/>
                    <a:pt x="456076" y="978868"/>
                  </a:cubicBezTo>
                  <a:cubicBezTo>
                    <a:pt x="447108" y="974800"/>
                    <a:pt x="454116" y="964128"/>
                    <a:pt x="461125" y="962453"/>
                  </a:cubicBezTo>
                  <a:cubicBezTo>
                    <a:pt x="473063" y="959581"/>
                    <a:pt x="485388" y="961926"/>
                    <a:pt x="497356" y="963410"/>
                  </a:cubicBezTo>
                  <a:cubicBezTo>
                    <a:pt x="488981" y="957906"/>
                    <a:pt x="478646" y="956830"/>
                    <a:pt x="469975" y="952403"/>
                  </a:cubicBezTo>
                  <a:cubicBezTo>
                    <a:pt x="467510" y="941060"/>
                    <a:pt x="479478" y="931967"/>
                    <a:pt x="489575" y="930699"/>
                  </a:cubicBezTo>
                  <a:cubicBezTo>
                    <a:pt x="496287" y="928857"/>
                    <a:pt x="505909" y="925626"/>
                    <a:pt x="510987" y="932326"/>
                  </a:cubicBezTo>
                  <a:cubicBezTo>
                    <a:pt x="513363" y="941372"/>
                    <a:pt x="514462" y="950847"/>
                    <a:pt x="517491" y="959773"/>
                  </a:cubicBezTo>
                  <a:cubicBezTo>
                    <a:pt x="524499" y="957906"/>
                    <a:pt x="531152" y="954078"/>
                    <a:pt x="538487" y="953719"/>
                  </a:cubicBezTo>
                  <a:cubicBezTo>
                    <a:pt x="548168" y="956399"/>
                    <a:pt x="554286" y="965157"/>
                    <a:pt x="555058" y="975159"/>
                  </a:cubicBezTo>
                  <a:cubicBezTo>
                    <a:pt x="561146" y="978222"/>
                    <a:pt x="566967" y="982122"/>
                    <a:pt x="571451" y="987387"/>
                  </a:cubicBezTo>
                  <a:cubicBezTo>
                    <a:pt x="566789" y="989852"/>
                    <a:pt x="562185" y="992364"/>
                    <a:pt x="557523" y="994924"/>
                  </a:cubicBezTo>
                  <a:cubicBezTo>
                    <a:pt x="560136" y="996360"/>
                    <a:pt x="562779" y="997940"/>
                    <a:pt x="565333" y="999423"/>
                  </a:cubicBezTo>
                  <a:cubicBezTo>
                    <a:pt x="567145" y="996241"/>
                    <a:pt x="568986" y="993130"/>
                    <a:pt x="570976" y="990019"/>
                  </a:cubicBezTo>
                  <a:cubicBezTo>
                    <a:pt x="571095" y="992292"/>
                    <a:pt x="571154" y="994566"/>
                    <a:pt x="571273" y="996911"/>
                  </a:cubicBezTo>
                  <a:cubicBezTo>
                    <a:pt x="572817" y="996719"/>
                    <a:pt x="574421" y="996552"/>
                    <a:pt x="576054" y="996432"/>
                  </a:cubicBezTo>
                  <a:cubicBezTo>
                    <a:pt x="577420" y="1006434"/>
                    <a:pt x="578935" y="1016437"/>
                    <a:pt x="580776" y="1026439"/>
                  </a:cubicBezTo>
                  <a:cubicBezTo>
                    <a:pt x="599248" y="1016389"/>
                    <a:pt x="619472" y="1027468"/>
                    <a:pt x="638538" y="1029262"/>
                  </a:cubicBezTo>
                  <a:cubicBezTo>
                    <a:pt x="638122" y="1022562"/>
                    <a:pt x="639369" y="1015838"/>
                    <a:pt x="638597" y="1009138"/>
                  </a:cubicBezTo>
                  <a:cubicBezTo>
                    <a:pt x="630757" y="1001457"/>
                    <a:pt x="620897" y="996312"/>
                    <a:pt x="611632" y="990617"/>
                  </a:cubicBezTo>
                  <a:cubicBezTo>
                    <a:pt x="612939" y="984922"/>
                    <a:pt x="614394" y="979347"/>
                    <a:pt x="615463" y="973676"/>
                  </a:cubicBezTo>
                  <a:lnTo>
                    <a:pt x="618522" y="985999"/>
                  </a:lnTo>
                  <a:cubicBezTo>
                    <a:pt x="623303" y="981094"/>
                    <a:pt x="630698" y="976786"/>
                    <a:pt x="627728" y="968220"/>
                  </a:cubicBezTo>
                  <a:cubicBezTo>
                    <a:pt x="621373" y="955322"/>
                    <a:pt x="599723" y="954915"/>
                    <a:pt x="601594" y="936873"/>
                  </a:cubicBezTo>
                  <a:cubicBezTo>
                    <a:pt x="606494" y="934073"/>
                    <a:pt x="612760" y="932614"/>
                    <a:pt x="616294" y="927947"/>
                  </a:cubicBezTo>
                  <a:cubicBezTo>
                    <a:pt x="620838" y="917538"/>
                    <a:pt x="624550" y="906627"/>
                    <a:pt x="630401" y="896864"/>
                  </a:cubicBezTo>
                  <a:close/>
                  <a:moveTo>
                    <a:pt x="919258" y="893258"/>
                  </a:moveTo>
                  <a:cubicBezTo>
                    <a:pt x="921691" y="891434"/>
                    <a:pt x="924852" y="895368"/>
                    <a:pt x="922420" y="897135"/>
                  </a:cubicBezTo>
                  <a:cubicBezTo>
                    <a:pt x="919987" y="898959"/>
                    <a:pt x="916826" y="895026"/>
                    <a:pt x="919258" y="893258"/>
                  </a:cubicBezTo>
                  <a:close/>
                  <a:moveTo>
                    <a:pt x="1091620" y="892939"/>
                  </a:moveTo>
                  <a:cubicBezTo>
                    <a:pt x="1102438" y="903535"/>
                    <a:pt x="1091801" y="918342"/>
                    <a:pt x="1099175" y="930260"/>
                  </a:cubicBezTo>
                  <a:lnTo>
                    <a:pt x="1089867" y="932068"/>
                  </a:lnTo>
                  <a:cubicBezTo>
                    <a:pt x="1085575" y="922497"/>
                    <a:pt x="1078928" y="913529"/>
                    <a:pt x="1077355" y="902933"/>
                  </a:cubicBezTo>
                  <a:cubicBezTo>
                    <a:pt x="1080014" y="897333"/>
                    <a:pt x="1086603" y="895709"/>
                    <a:pt x="1091620" y="892939"/>
                  </a:cubicBezTo>
                  <a:close/>
                  <a:moveTo>
                    <a:pt x="522180" y="886919"/>
                  </a:moveTo>
                  <a:cubicBezTo>
                    <a:pt x="525723" y="891837"/>
                    <a:pt x="534069" y="902464"/>
                    <a:pt x="525901" y="906530"/>
                  </a:cubicBezTo>
                  <a:cubicBezTo>
                    <a:pt x="515153" y="907988"/>
                    <a:pt x="504825" y="904588"/>
                    <a:pt x="494438" y="902342"/>
                  </a:cubicBezTo>
                  <a:cubicBezTo>
                    <a:pt x="497379" y="888984"/>
                    <a:pt x="510893" y="888133"/>
                    <a:pt x="522180" y="886919"/>
                  </a:cubicBezTo>
                  <a:close/>
                  <a:moveTo>
                    <a:pt x="916945" y="873542"/>
                  </a:moveTo>
                  <a:cubicBezTo>
                    <a:pt x="920518" y="872370"/>
                    <a:pt x="921843" y="878345"/>
                    <a:pt x="918271" y="879107"/>
                  </a:cubicBezTo>
                  <a:cubicBezTo>
                    <a:pt x="914640" y="880396"/>
                    <a:pt x="913315" y="874303"/>
                    <a:pt x="916945" y="873542"/>
                  </a:cubicBezTo>
                  <a:close/>
                  <a:moveTo>
                    <a:pt x="950483" y="870794"/>
                  </a:moveTo>
                  <a:cubicBezTo>
                    <a:pt x="954222" y="870351"/>
                    <a:pt x="958163" y="871096"/>
                    <a:pt x="961477" y="872830"/>
                  </a:cubicBezTo>
                  <a:cubicBezTo>
                    <a:pt x="970867" y="877607"/>
                    <a:pt x="981320" y="880381"/>
                    <a:pt x="989478" y="887316"/>
                  </a:cubicBezTo>
                  <a:cubicBezTo>
                    <a:pt x="993344" y="890655"/>
                    <a:pt x="998231" y="882410"/>
                    <a:pt x="1002140" y="886648"/>
                  </a:cubicBezTo>
                  <a:cubicBezTo>
                    <a:pt x="1008216" y="892864"/>
                    <a:pt x="1011997" y="901083"/>
                    <a:pt x="1015566" y="908916"/>
                  </a:cubicBezTo>
                  <a:cubicBezTo>
                    <a:pt x="1013442" y="917880"/>
                    <a:pt x="1010638" y="926742"/>
                    <a:pt x="1008131" y="935603"/>
                  </a:cubicBezTo>
                  <a:cubicBezTo>
                    <a:pt x="1011997" y="930081"/>
                    <a:pt x="1014972" y="923916"/>
                    <a:pt x="1019221" y="918651"/>
                  </a:cubicBezTo>
                  <a:cubicBezTo>
                    <a:pt x="1025679" y="917701"/>
                    <a:pt x="1032562" y="919678"/>
                    <a:pt x="1038723" y="916879"/>
                  </a:cubicBezTo>
                  <a:cubicBezTo>
                    <a:pt x="1046414" y="913642"/>
                    <a:pt x="1055167" y="909019"/>
                    <a:pt x="1063580" y="911844"/>
                  </a:cubicBezTo>
                  <a:cubicBezTo>
                    <a:pt x="1072885" y="916211"/>
                    <a:pt x="1078876" y="925355"/>
                    <a:pt x="1081765" y="934986"/>
                  </a:cubicBezTo>
                  <a:cubicBezTo>
                    <a:pt x="1072800" y="933368"/>
                    <a:pt x="1064047" y="930980"/>
                    <a:pt x="1055464" y="928180"/>
                  </a:cubicBezTo>
                  <a:cubicBezTo>
                    <a:pt x="1074457" y="937863"/>
                    <a:pt x="1091368" y="943437"/>
                    <a:pt x="1107514" y="950731"/>
                  </a:cubicBezTo>
                  <a:cubicBezTo>
                    <a:pt x="1112953" y="953428"/>
                    <a:pt x="1110276" y="961262"/>
                    <a:pt x="1105177" y="962392"/>
                  </a:cubicBezTo>
                  <a:cubicBezTo>
                    <a:pt x="1090136" y="966219"/>
                    <a:pt x="1074797" y="962803"/>
                    <a:pt x="1059713" y="961801"/>
                  </a:cubicBezTo>
                  <a:cubicBezTo>
                    <a:pt x="1064345" y="964138"/>
                    <a:pt x="1069146" y="966296"/>
                    <a:pt x="1073777" y="968556"/>
                  </a:cubicBezTo>
                  <a:cubicBezTo>
                    <a:pt x="1073565" y="970174"/>
                    <a:pt x="1073310" y="971792"/>
                    <a:pt x="1073098" y="973410"/>
                  </a:cubicBezTo>
                  <a:cubicBezTo>
                    <a:pt x="1078281" y="971202"/>
                    <a:pt x="1083720" y="971921"/>
                    <a:pt x="1088606" y="974592"/>
                  </a:cubicBezTo>
                  <a:cubicBezTo>
                    <a:pt x="1080618" y="976518"/>
                    <a:pt x="1072800" y="978856"/>
                    <a:pt x="1065067" y="981655"/>
                  </a:cubicBezTo>
                  <a:cubicBezTo>
                    <a:pt x="1074202" y="984583"/>
                    <a:pt x="1083975" y="983505"/>
                    <a:pt x="1093280" y="982092"/>
                  </a:cubicBezTo>
                  <a:cubicBezTo>
                    <a:pt x="1095362" y="986638"/>
                    <a:pt x="1096934" y="991415"/>
                    <a:pt x="1097997" y="996321"/>
                  </a:cubicBezTo>
                  <a:cubicBezTo>
                    <a:pt x="1103520" y="996373"/>
                    <a:pt x="1112868" y="998042"/>
                    <a:pt x="1112103" y="1005234"/>
                  </a:cubicBezTo>
                  <a:cubicBezTo>
                    <a:pt x="1115502" y="1015045"/>
                    <a:pt x="1105900" y="1016304"/>
                    <a:pt x="1100291" y="1019540"/>
                  </a:cubicBezTo>
                  <a:cubicBezTo>
                    <a:pt x="1110191" y="1019001"/>
                    <a:pt x="1112698" y="1028196"/>
                    <a:pt x="1116182" y="1034899"/>
                  </a:cubicBezTo>
                  <a:lnTo>
                    <a:pt x="1120176" y="1036107"/>
                  </a:lnTo>
                  <a:cubicBezTo>
                    <a:pt x="1119581" y="1027554"/>
                    <a:pt x="1119624" y="1018872"/>
                    <a:pt x="1121833" y="1010550"/>
                  </a:cubicBezTo>
                  <a:cubicBezTo>
                    <a:pt x="1126890" y="1016843"/>
                    <a:pt x="1130501" y="1024086"/>
                    <a:pt x="1133985" y="1031432"/>
                  </a:cubicBezTo>
                  <a:lnTo>
                    <a:pt x="1145118" y="1022288"/>
                  </a:lnTo>
                  <a:cubicBezTo>
                    <a:pt x="1147242" y="1024446"/>
                    <a:pt x="1149409" y="1026655"/>
                    <a:pt x="1151576" y="1028812"/>
                  </a:cubicBezTo>
                  <a:cubicBezTo>
                    <a:pt x="1152808" y="1024985"/>
                    <a:pt x="1154168" y="1021210"/>
                    <a:pt x="1155868" y="1017562"/>
                  </a:cubicBezTo>
                  <a:cubicBezTo>
                    <a:pt x="1162326" y="1024677"/>
                    <a:pt x="1169549" y="1031021"/>
                    <a:pt x="1177792" y="1035927"/>
                  </a:cubicBezTo>
                  <a:cubicBezTo>
                    <a:pt x="1176602" y="1037956"/>
                    <a:pt x="1175413" y="1039934"/>
                    <a:pt x="1174266" y="1041963"/>
                  </a:cubicBezTo>
                  <a:cubicBezTo>
                    <a:pt x="1179662" y="1039702"/>
                    <a:pt x="1185143" y="1037673"/>
                    <a:pt x="1190837" y="1036055"/>
                  </a:cubicBezTo>
                  <a:cubicBezTo>
                    <a:pt x="1188542" y="1033101"/>
                    <a:pt x="1186290" y="1030173"/>
                    <a:pt x="1184081" y="1027194"/>
                  </a:cubicBezTo>
                  <a:cubicBezTo>
                    <a:pt x="1203923" y="1020542"/>
                    <a:pt x="1224276" y="1013016"/>
                    <a:pt x="1239615" y="998170"/>
                  </a:cubicBezTo>
                  <a:cubicBezTo>
                    <a:pt x="1244331" y="1001047"/>
                    <a:pt x="1248877" y="1004463"/>
                    <a:pt x="1254231" y="1005953"/>
                  </a:cubicBezTo>
                  <a:cubicBezTo>
                    <a:pt x="1261752" y="1004515"/>
                    <a:pt x="1267573" y="998710"/>
                    <a:pt x="1274966" y="996912"/>
                  </a:cubicBezTo>
                  <a:cubicBezTo>
                    <a:pt x="1285121" y="996989"/>
                    <a:pt x="1294936" y="999737"/>
                    <a:pt x="1304369" y="1003384"/>
                  </a:cubicBezTo>
                  <a:cubicBezTo>
                    <a:pt x="1303052" y="1007160"/>
                    <a:pt x="1301862" y="1010987"/>
                    <a:pt x="1300630" y="1014814"/>
                  </a:cubicBezTo>
                  <a:cubicBezTo>
                    <a:pt x="1309510" y="1016432"/>
                    <a:pt x="1320090" y="1013119"/>
                    <a:pt x="1327696" y="1019103"/>
                  </a:cubicBezTo>
                  <a:cubicBezTo>
                    <a:pt x="1333135" y="1023187"/>
                    <a:pt x="1326124" y="1029095"/>
                    <a:pt x="1323914" y="1033101"/>
                  </a:cubicBezTo>
                  <a:cubicBezTo>
                    <a:pt x="1328588" y="1032768"/>
                    <a:pt x="1333390" y="1031869"/>
                    <a:pt x="1338021" y="1032768"/>
                  </a:cubicBezTo>
                  <a:cubicBezTo>
                    <a:pt x="1342057" y="1039035"/>
                    <a:pt x="1343884" y="1047228"/>
                    <a:pt x="1342397" y="1054651"/>
                  </a:cubicBezTo>
                  <a:cubicBezTo>
                    <a:pt x="1336534" y="1062844"/>
                    <a:pt x="1327738" y="1068521"/>
                    <a:pt x="1320813" y="1075892"/>
                  </a:cubicBezTo>
                  <a:cubicBezTo>
                    <a:pt x="1327356" y="1080669"/>
                    <a:pt x="1334197" y="1076483"/>
                    <a:pt x="1340443" y="1073606"/>
                  </a:cubicBezTo>
                  <a:cubicBezTo>
                    <a:pt x="1342695" y="1078461"/>
                    <a:pt x="1344989" y="1083264"/>
                    <a:pt x="1347241" y="1088092"/>
                  </a:cubicBezTo>
                  <a:cubicBezTo>
                    <a:pt x="1340825" y="1089762"/>
                    <a:pt x="1334409" y="1091277"/>
                    <a:pt x="1327823" y="1092048"/>
                  </a:cubicBezTo>
                  <a:cubicBezTo>
                    <a:pt x="1327059" y="1099214"/>
                    <a:pt x="1326931" y="1106457"/>
                    <a:pt x="1327356" y="1113648"/>
                  </a:cubicBezTo>
                  <a:cubicBezTo>
                    <a:pt x="1313292" y="1113597"/>
                    <a:pt x="1298633" y="1114059"/>
                    <a:pt x="1288180" y="1125078"/>
                  </a:cubicBezTo>
                  <a:cubicBezTo>
                    <a:pt x="1279767" y="1121302"/>
                    <a:pt x="1270717" y="1118965"/>
                    <a:pt x="1261454" y="1118734"/>
                  </a:cubicBezTo>
                  <a:cubicBezTo>
                    <a:pt x="1260520" y="1105275"/>
                    <a:pt x="1257036" y="1091868"/>
                    <a:pt x="1245691" y="1083726"/>
                  </a:cubicBezTo>
                  <a:cubicBezTo>
                    <a:pt x="1248665" y="1092176"/>
                    <a:pt x="1253041" y="1101191"/>
                    <a:pt x="1248793" y="1110053"/>
                  </a:cubicBezTo>
                  <a:cubicBezTo>
                    <a:pt x="1247475" y="1119196"/>
                    <a:pt x="1237108" y="1119505"/>
                    <a:pt x="1229715" y="1120583"/>
                  </a:cubicBezTo>
                  <a:cubicBezTo>
                    <a:pt x="1221302" y="1120994"/>
                    <a:pt x="1212889" y="1119864"/>
                    <a:pt x="1204518" y="1120943"/>
                  </a:cubicBezTo>
                  <a:cubicBezTo>
                    <a:pt x="1203244" y="1118554"/>
                    <a:pt x="1201926" y="1116217"/>
                    <a:pt x="1200609" y="1113880"/>
                  </a:cubicBezTo>
                  <a:cubicBezTo>
                    <a:pt x="1199250" y="1116448"/>
                    <a:pt x="1197932" y="1119094"/>
                    <a:pt x="1196615" y="1121662"/>
                  </a:cubicBezTo>
                  <a:lnTo>
                    <a:pt x="1185270" y="1124230"/>
                  </a:lnTo>
                  <a:cubicBezTo>
                    <a:pt x="1185143" y="1120943"/>
                    <a:pt x="1185015" y="1117707"/>
                    <a:pt x="1184973" y="1114419"/>
                  </a:cubicBezTo>
                  <a:cubicBezTo>
                    <a:pt x="1181744" y="1118143"/>
                    <a:pt x="1178217" y="1122201"/>
                    <a:pt x="1172948" y="1122561"/>
                  </a:cubicBezTo>
                  <a:cubicBezTo>
                    <a:pt x="1158119" y="1124359"/>
                    <a:pt x="1142611" y="1126208"/>
                    <a:pt x="1128207" y="1121354"/>
                  </a:cubicBezTo>
                  <a:cubicBezTo>
                    <a:pt x="1125445" y="1110720"/>
                    <a:pt x="1131436" y="1099650"/>
                    <a:pt x="1127060" y="1089043"/>
                  </a:cubicBezTo>
                  <a:cubicBezTo>
                    <a:pt x="1124128" y="1094077"/>
                    <a:pt x="1121918" y="1099291"/>
                    <a:pt x="1120346" y="1105018"/>
                  </a:cubicBezTo>
                  <a:cubicBezTo>
                    <a:pt x="1118986" y="1102167"/>
                    <a:pt x="1117627" y="1099342"/>
                    <a:pt x="1116182" y="1096542"/>
                  </a:cubicBezTo>
                  <a:cubicBezTo>
                    <a:pt x="1113718" y="1104248"/>
                    <a:pt x="1112486" y="1114188"/>
                    <a:pt x="1103605" y="1117244"/>
                  </a:cubicBezTo>
                  <a:cubicBezTo>
                    <a:pt x="1089796" y="1123280"/>
                    <a:pt x="1078579" y="1109333"/>
                    <a:pt x="1067659" y="1102810"/>
                  </a:cubicBezTo>
                  <a:cubicBezTo>
                    <a:pt x="1070038" y="1097364"/>
                    <a:pt x="1071993" y="1091739"/>
                    <a:pt x="1073735" y="1086012"/>
                  </a:cubicBezTo>
                  <a:cubicBezTo>
                    <a:pt x="1067701" y="1093255"/>
                    <a:pt x="1061243" y="1101371"/>
                    <a:pt x="1063452" y="1111491"/>
                  </a:cubicBezTo>
                  <a:cubicBezTo>
                    <a:pt x="1056272" y="1107715"/>
                    <a:pt x="1047434" y="1104479"/>
                    <a:pt x="1043610" y="1096902"/>
                  </a:cubicBezTo>
                  <a:cubicBezTo>
                    <a:pt x="1041698" y="1086731"/>
                    <a:pt x="1039913" y="1076123"/>
                    <a:pt x="1041400" y="1065721"/>
                  </a:cubicBezTo>
                  <a:cubicBezTo>
                    <a:pt x="1028271" y="1057528"/>
                    <a:pt x="1031798" y="1037905"/>
                    <a:pt x="1038553" y="1026475"/>
                  </a:cubicBezTo>
                  <a:cubicBezTo>
                    <a:pt x="1046287" y="1016663"/>
                    <a:pt x="1039871" y="1003795"/>
                    <a:pt x="1038723" y="993136"/>
                  </a:cubicBezTo>
                  <a:cubicBezTo>
                    <a:pt x="1027591" y="978856"/>
                    <a:pt x="1023597" y="960953"/>
                    <a:pt x="1017011" y="944387"/>
                  </a:cubicBezTo>
                  <a:cubicBezTo>
                    <a:pt x="1012125" y="946185"/>
                    <a:pt x="1007323" y="948214"/>
                    <a:pt x="1002437" y="950063"/>
                  </a:cubicBezTo>
                  <a:cubicBezTo>
                    <a:pt x="1002267" y="951990"/>
                    <a:pt x="1002055" y="953890"/>
                    <a:pt x="1001970" y="955868"/>
                  </a:cubicBezTo>
                  <a:cubicBezTo>
                    <a:pt x="994364" y="954430"/>
                    <a:pt x="986886" y="952118"/>
                    <a:pt x="979238" y="951681"/>
                  </a:cubicBezTo>
                  <a:cubicBezTo>
                    <a:pt x="973374" y="953608"/>
                    <a:pt x="968020" y="956844"/>
                    <a:pt x="962029" y="958385"/>
                  </a:cubicBezTo>
                  <a:cubicBezTo>
                    <a:pt x="964834" y="953839"/>
                    <a:pt x="968020" y="949601"/>
                    <a:pt x="971335" y="945414"/>
                  </a:cubicBezTo>
                  <a:cubicBezTo>
                    <a:pt x="960712" y="944027"/>
                    <a:pt x="949495" y="940791"/>
                    <a:pt x="943801" y="930877"/>
                  </a:cubicBezTo>
                  <a:lnTo>
                    <a:pt x="954381" y="925483"/>
                  </a:lnTo>
                  <a:cubicBezTo>
                    <a:pt x="943929" y="921117"/>
                    <a:pt x="936876" y="911613"/>
                    <a:pt x="926423" y="907221"/>
                  </a:cubicBezTo>
                  <a:cubicBezTo>
                    <a:pt x="926211" y="904293"/>
                    <a:pt x="925998" y="901365"/>
                    <a:pt x="925701" y="898437"/>
                  </a:cubicBezTo>
                  <a:cubicBezTo>
                    <a:pt x="929525" y="900004"/>
                    <a:pt x="933349" y="901442"/>
                    <a:pt x="937173" y="902855"/>
                  </a:cubicBezTo>
                  <a:cubicBezTo>
                    <a:pt x="937088" y="894019"/>
                    <a:pt x="923534" y="890732"/>
                    <a:pt x="930545" y="881511"/>
                  </a:cubicBezTo>
                  <a:cubicBezTo>
                    <a:pt x="927783" y="881922"/>
                    <a:pt x="925021" y="882410"/>
                    <a:pt x="922344" y="882949"/>
                  </a:cubicBezTo>
                  <a:cubicBezTo>
                    <a:pt x="928760" y="881280"/>
                    <a:pt x="936153" y="881331"/>
                    <a:pt x="940700" y="875886"/>
                  </a:cubicBezTo>
                  <a:cubicBezTo>
                    <a:pt x="943207" y="872868"/>
                    <a:pt x="946744" y="871237"/>
                    <a:pt x="950483" y="870794"/>
                  </a:cubicBezTo>
                  <a:close/>
                  <a:moveTo>
                    <a:pt x="520598" y="860251"/>
                  </a:moveTo>
                  <a:cubicBezTo>
                    <a:pt x="524000" y="858825"/>
                    <a:pt x="526041" y="864184"/>
                    <a:pt x="522392" y="865040"/>
                  </a:cubicBezTo>
                  <a:cubicBezTo>
                    <a:pt x="518928" y="866351"/>
                    <a:pt x="517011" y="861163"/>
                    <a:pt x="520598" y="860251"/>
                  </a:cubicBezTo>
                  <a:close/>
                  <a:moveTo>
                    <a:pt x="753457" y="856821"/>
                  </a:moveTo>
                  <a:lnTo>
                    <a:pt x="757804" y="863373"/>
                  </a:lnTo>
                  <a:cubicBezTo>
                    <a:pt x="753698" y="865981"/>
                    <a:pt x="749170" y="867862"/>
                    <a:pt x="744761" y="869864"/>
                  </a:cubicBezTo>
                  <a:cubicBezTo>
                    <a:pt x="747055" y="865072"/>
                    <a:pt x="750015" y="860764"/>
                    <a:pt x="753457" y="856821"/>
                  </a:cubicBezTo>
                  <a:close/>
                  <a:moveTo>
                    <a:pt x="1069801" y="850894"/>
                  </a:moveTo>
                  <a:cubicBezTo>
                    <a:pt x="1073296" y="851767"/>
                    <a:pt x="1075771" y="854647"/>
                    <a:pt x="1074691" y="859810"/>
                  </a:cubicBezTo>
                  <a:cubicBezTo>
                    <a:pt x="1069831" y="866853"/>
                    <a:pt x="1062690" y="857720"/>
                    <a:pt x="1058791" y="854021"/>
                  </a:cubicBezTo>
                  <a:cubicBezTo>
                    <a:pt x="1061791" y="851156"/>
                    <a:pt x="1066306" y="850021"/>
                    <a:pt x="1069801" y="850894"/>
                  </a:cubicBezTo>
                  <a:close/>
                  <a:moveTo>
                    <a:pt x="956456" y="848793"/>
                  </a:moveTo>
                  <a:cubicBezTo>
                    <a:pt x="960508" y="850805"/>
                    <a:pt x="964561" y="852934"/>
                    <a:pt x="968495" y="855242"/>
                  </a:cubicBezTo>
                  <a:lnTo>
                    <a:pt x="964384" y="861334"/>
                  </a:lnTo>
                  <a:cubicBezTo>
                    <a:pt x="961565" y="857252"/>
                    <a:pt x="958982" y="853052"/>
                    <a:pt x="956456" y="848793"/>
                  </a:cubicBezTo>
                  <a:close/>
                  <a:moveTo>
                    <a:pt x="448747" y="816184"/>
                  </a:moveTo>
                  <a:cubicBezTo>
                    <a:pt x="455680" y="816366"/>
                    <a:pt x="462362" y="818345"/>
                    <a:pt x="468287" y="822050"/>
                  </a:cubicBezTo>
                  <a:lnTo>
                    <a:pt x="458255" y="826717"/>
                  </a:lnTo>
                  <a:cubicBezTo>
                    <a:pt x="463676" y="827843"/>
                    <a:pt x="469187" y="828623"/>
                    <a:pt x="474626" y="829350"/>
                  </a:cubicBezTo>
                  <a:cubicBezTo>
                    <a:pt x="477075" y="834307"/>
                    <a:pt x="479939" y="839265"/>
                    <a:pt x="480893" y="844767"/>
                  </a:cubicBezTo>
                  <a:cubicBezTo>
                    <a:pt x="474806" y="851468"/>
                    <a:pt x="463622" y="853212"/>
                    <a:pt x="459984" y="862001"/>
                  </a:cubicBezTo>
                  <a:cubicBezTo>
                    <a:pt x="463856" y="870736"/>
                    <a:pt x="469907" y="878327"/>
                    <a:pt x="474554" y="886644"/>
                  </a:cubicBezTo>
                  <a:cubicBezTo>
                    <a:pt x="469187" y="885754"/>
                    <a:pt x="463802" y="884737"/>
                    <a:pt x="458490" y="883720"/>
                  </a:cubicBezTo>
                  <a:cubicBezTo>
                    <a:pt x="463334" y="891910"/>
                    <a:pt x="472051" y="899809"/>
                    <a:pt x="470862" y="910088"/>
                  </a:cubicBezTo>
                  <a:cubicBezTo>
                    <a:pt x="464937" y="919004"/>
                    <a:pt x="452745" y="919731"/>
                    <a:pt x="444623" y="925887"/>
                  </a:cubicBezTo>
                  <a:cubicBezTo>
                    <a:pt x="441165" y="934495"/>
                    <a:pt x="446477" y="947479"/>
                    <a:pt x="436915" y="952509"/>
                  </a:cubicBezTo>
                  <a:cubicBezTo>
                    <a:pt x="428198" y="955069"/>
                    <a:pt x="421553" y="945209"/>
                    <a:pt x="419644" y="937854"/>
                  </a:cubicBezTo>
                  <a:cubicBezTo>
                    <a:pt x="418563" y="923853"/>
                    <a:pt x="423048" y="910088"/>
                    <a:pt x="425569" y="896450"/>
                  </a:cubicBezTo>
                  <a:cubicBezTo>
                    <a:pt x="421733" y="898484"/>
                    <a:pt x="417681" y="900227"/>
                    <a:pt x="414097" y="902788"/>
                  </a:cubicBezTo>
                  <a:cubicBezTo>
                    <a:pt x="410801" y="910451"/>
                    <a:pt x="413142" y="919894"/>
                    <a:pt x="408478" y="927140"/>
                  </a:cubicBezTo>
                  <a:cubicBezTo>
                    <a:pt x="404894" y="927739"/>
                    <a:pt x="401184" y="927376"/>
                    <a:pt x="397546" y="927267"/>
                  </a:cubicBezTo>
                  <a:cubicBezTo>
                    <a:pt x="400230" y="931026"/>
                    <a:pt x="403273" y="934622"/>
                    <a:pt x="405074" y="938980"/>
                  </a:cubicBezTo>
                  <a:cubicBezTo>
                    <a:pt x="402805" y="950348"/>
                    <a:pt x="398501" y="961171"/>
                    <a:pt x="394485" y="971994"/>
                  </a:cubicBezTo>
                  <a:cubicBezTo>
                    <a:pt x="387029" y="964876"/>
                    <a:pt x="386363" y="954234"/>
                    <a:pt x="384040" y="944791"/>
                  </a:cubicBezTo>
                  <a:cubicBezTo>
                    <a:pt x="382725" y="945499"/>
                    <a:pt x="381338" y="946280"/>
                    <a:pt x="380024" y="947061"/>
                  </a:cubicBezTo>
                  <a:cubicBezTo>
                    <a:pt x="380690" y="958066"/>
                    <a:pt x="382239" y="969071"/>
                    <a:pt x="382725" y="980075"/>
                  </a:cubicBezTo>
                  <a:cubicBezTo>
                    <a:pt x="381284" y="990790"/>
                    <a:pt x="370659" y="995148"/>
                    <a:pt x="361564" y="997781"/>
                  </a:cubicBezTo>
                  <a:cubicBezTo>
                    <a:pt x="359007" y="983671"/>
                    <a:pt x="355585" y="969670"/>
                    <a:pt x="351713" y="955905"/>
                  </a:cubicBezTo>
                  <a:cubicBezTo>
                    <a:pt x="349624" y="964821"/>
                    <a:pt x="349084" y="973974"/>
                    <a:pt x="348417" y="983072"/>
                  </a:cubicBezTo>
                  <a:cubicBezTo>
                    <a:pt x="339161" y="986304"/>
                    <a:pt x="332173" y="979240"/>
                    <a:pt x="326374" y="973011"/>
                  </a:cubicBezTo>
                  <a:cubicBezTo>
                    <a:pt x="321296" y="979785"/>
                    <a:pt x="316163" y="986413"/>
                    <a:pt x="310472" y="992642"/>
                  </a:cubicBezTo>
                  <a:cubicBezTo>
                    <a:pt x="310130" y="987848"/>
                    <a:pt x="309824" y="983126"/>
                    <a:pt x="309698" y="978405"/>
                  </a:cubicBezTo>
                  <a:cubicBezTo>
                    <a:pt x="306708" y="978169"/>
                    <a:pt x="303737" y="977987"/>
                    <a:pt x="300801" y="977805"/>
                  </a:cubicBezTo>
                  <a:lnTo>
                    <a:pt x="300801" y="974391"/>
                  </a:lnTo>
                  <a:cubicBezTo>
                    <a:pt x="304745" y="974573"/>
                    <a:pt x="308689" y="974864"/>
                    <a:pt x="312633" y="975172"/>
                  </a:cubicBezTo>
                  <a:cubicBezTo>
                    <a:pt x="311318" y="970378"/>
                    <a:pt x="309770" y="965657"/>
                    <a:pt x="308275" y="960935"/>
                  </a:cubicBezTo>
                  <a:cubicBezTo>
                    <a:pt x="305754" y="963695"/>
                    <a:pt x="303250" y="966437"/>
                    <a:pt x="300801" y="969252"/>
                  </a:cubicBezTo>
                  <a:lnTo>
                    <a:pt x="300801" y="966982"/>
                  </a:lnTo>
                  <a:cubicBezTo>
                    <a:pt x="305393" y="954779"/>
                    <a:pt x="312093" y="942757"/>
                    <a:pt x="322376" y="934495"/>
                  </a:cubicBezTo>
                  <a:cubicBezTo>
                    <a:pt x="328823" y="935275"/>
                    <a:pt x="334316" y="938980"/>
                    <a:pt x="339827" y="942267"/>
                  </a:cubicBezTo>
                  <a:cubicBezTo>
                    <a:pt x="338332" y="935221"/>
                    <a:pt x="335937" y="927321"/>
                    <a:pt x="340115" y="920748"/>
                  </a:cubicBezTo>
                  <a:cubicBezTo>
                    <a:pt x="342799" y="914809"/>
                    <a:pt x="348958" y="909743"/>
                    <a:pt x="347535" y="902624"/>
                  </a:cubicBezTo>
                  <a:cubicBezTo>
                    <a:pt x="350867" y="903750"/>
                    <a:pt x="354216" y="904949"/>
                    <a:pt x="357620" y="906147"/>
                  </a:cubicBezTo>
                  <a:cubicBezTo>
                    <a:pt x="360249" y="899501"/>
                    <a:pt x="362338" y="892618"/>
                    <a:pt x="365634" y="886281"/>
                  </a:cubicBezTo>
                  <a:cubicBezTo>
                    <a:pt x="373216" y="870554"/>
                    <a:pt x="387984" y="858896"/>
                    <a:pt x="391675" y="841244"/>
                  </a:cubicBezTo>
                  <a:cubicBezTo>
                    <a:pt x="394017" y="843169"/>
                    <a:pt x="396412" y="845022"/>
                    <a:pt x="398861" y="846874"/>
                  </a:cubicBezTo>
                  <a:cubicBezTo>
                    <a:pt x="400104" y="843750"/>
                    <a:pt x="401364" y="840645"/>
                    <a:pt x="402625" y="837540"/>
                  </a:cubicBezTo>
                  <a:cubicBezTo>
                    <a:pt x="417014" y="835452"/>
                    <a:pt x="431530" y="837540"/>
                    <a:pt x="443614" y="846093"/>
                  </a:cubicBezTo>
                  <a:cubicBezTo>
                    <a:pt x="442227" y="843278"/>
                    <a:pt x="440913" y="840409"/>
                    <a:pt x="439598" y="837594"/>
                  </a:cubicBezTo>
                  <a:lnTo>
                    <a:pt x="450115" y="840645"/>
                  </a:lnTo>
                  <a:cubicBezTo>
                    <a:pt x="450421" y="839628"/>
                    <a:pt x="450710" y="838611"/>
                    <a:pt x="451016" y="837594"/>
                  </a:cubicBezTo>
                  <a:cubicBezTo>
                    <a:pt x="447018" y="833345"/>
                    <a:pt x="443362" y="828805"/>
                    <a:pt x="440210" y="823902"/>
                  </a:cubicBezTo>
                  <a:cubicBezTo>
                    <a:pt x="444677" y="825627"/>
                    <a:pt x="449161" y="827498"/>
                    <a:pt x="453591" y="829531"/>
                  </a:cubicBezTo>
                  <a:cubicBezTo>
                    <a:pt x="451916" y="825028"/>
                    <a:pt x="450295" y="820615"/>
                    <a:pt x="448747" y="816184"/>
                  </a:cubicBezTo>
                  <a:close/>
                  <a:moveTo>
                    <a:pt x="1211561" y="813676"/>
                  </a:moveTo>
                  <a:cubicBezTo>
                    <a:pt x="1213105" y="817237"/>
                    <a:pt x="1214648" y="820860"/>
                    <a:pt x="1216311" y="824421"/>
                  </a:cubicBezTo>
                  <a:lnTo>
                    <a:pt x="1209305" y="828224"/>
                  </a:lnTo>
                  <a:cubicBezTo>
                    <a:pt x="1206929" y="823756"/>
                    <a:pt x="1204376" y="819411"/>
                    <a:pt x="1201763" y="815125"/>
                  </a:cubicBezTo>
                  <a:cubicBezTo>
                    <a:pt x="1205029" y="814702"/>
                    <a:pt x="1208295" y="814219"/>
                    <a:pt x="1211561" y="813676"/>
                  </a:cubicBezTo>
                  <a:close/>
                  <a:moveTo>
                    <a:pt x="1073870" y="807288"/>
                  </a:moveTo>
                  <a:cubicBezTo>
                    <a:pt x="1077973" y="807146"/>
                    <a:pt x="1082023" y="807864"/>
                    <a:pt x="1085619" y="810078"/>
                  </a:cubicBezTo>
                  <a:cubicBezTo>
                    <a:pt x="1094990" y="818097"/>
                    <a:pt x="1100429" y="830781"/>
                    <a:pt x="1099463" y="843052"/>
                  </a:cubicBezTo>
                  <a:cubicBezTo>
                    <a:pt x="1097466" y="849456"/>
                    <a:pt x="1090695" y="859327"/>
                    <a:pt x="1082958" y="854781"/>
                  </a:cubicBezTo>
                  <a:cubicBezTo>
                    <a:pt x="1075522" y="849751"/>
                    <a:pt x="1067484" y="844067"/>
                    <a:pt x="1063556" y="835811"/>
                  </a:cubicBezTo>
                  <a:cubicBezTo>
                    <a:pt x="1061864" y="827255"/>
                    <a:pt x="1062347" y="818334"/>
                    <a:pt x="1061802" y="809659"/>
                  </a:cubicBezTo>
                  <a:cubicBezTo>
                    <a:pt x="1065611" y="808433"/>
                    <a:pt x="1069767" y="807430"/>
                    <a:pt x="1073870" y="807288"/>
                  </a:cubicBezTo>
                  <a:close/>
                  <a:moveTo>
                    <a:pt x="712017" y="793108"/>
                  </a:moveTo>
                  <a:cubicBezTo>
                    <a:pt x="723790" y="802208"/>
                    <a:pt x="734601" y="815253"/>
                    <a:pt x="732199" y="831056"/>
                  </a:cubicBezTo>
                  <a:cubicBezTo>
                    <a:pt x="743911" y="835067"/>
                    <a:pt x="750277" y="850929"/>
                    <a:pt x="745173" y="862005"/>
                  </a:cubicBezTo>
                  <a:cubicBezTo>
                    <a:pt x="736764" y="866850"/>
                    <a:pt x="725891" y="860265"/>
                    <a:pt x="722770" y="852065"/>
                  </a:cubicBezTo>
                  <a:cubicBezTo>
                    <a:pt x="715742" y="833570"/>
                    <a:pt x="711959" y="814176"/>
                    <a:pt x="706132" y="795320"/>
                  </a:cubicBezTo>
                  <a:close/>
                  <a:moveTo>
                    <a:pt x="1006431" y="791604"/>
                  </a:moveTo>
                  <a:cubicBezTo>
                    <a:pt x="1010561" y="795152"/>
                    <a:pt x="1014506" y="798881"/>
                    <a:pt x="1018159" y="802903"/>
                  </a:cubicBezTo>
                  <a:cubicBezTo>
                    <a:pt x="1010619" y="809705"/>
                    <a:pt x="1007444" y="819288"/>
                    <a:pt x="1007511" y="829228"/>
                  </a:cubicBezTo>
                  <a:cubicBezTo>
                    <a:pt x="992608" y="828340"/>
                    <a:pt x="978006" y="824081"/>
                    <a:pt x="962985" y="825680"/>
                  </a:cubicBezTo>
                  <a:cubicBezTo>
                    <a:pt x="954549" y="828754"/>
                    <a:pt x="946414" y="824672"/>
                    <a:pt x="942703" y="817395"/>
                  </a:cubicBezTo>
                  <a:cubicBezTo>
                    <a:pt x="934384" y="807399"/>
                    <a:pt x="946289" y="794031"/>
                    <a:pt x="956643" y="791841"/>
                  </a:cubicBezTo>
                  <a:cubicBezTo>
                    <a:pt x="964903" y="793022"/>
                    <a:pt x="973164" y="794087"/>
                    <a:pt x="981474" y="792609"/>
                  </a:cubicBezTo>
                  <a:cubicBezTo>
                    <a:pt x="989977" y="791604"/>
                    <a:pt x="998715" y="797579"/>
                    <a:pt x="1006431" y="791604"/>
                  </a:cubicBezTo>
                  <a:close/>
                  <a:moveTo>
                    <a:pt x="1390884" y="782073"/>
                  </a:moveTo>
                  <a:cubicBezTo>
                    <a:pt x="1389120" y="786699"/>
                    <a:pt x="1385776" y="790244"/>
                    <a:pt x="1381094" y="792106"/>
                  </a:cubicBezTo>
                  <a:lnTo>
                    <a:pt x="1380851" y="784356"/>
                  </a:lnTo>
                  <a:cubicBezTo>
                    <a:pt x="1384195" y="783515"/>
                    <a:pt x="1387479" y="782734"/>
                    <a:pt x="1390884" y="782073"/>
                  </a:cubicBezTo>
                  <a:close/>
                  <a:moveTo>
                    <a:pt x="803614" y="778388"/>
                  </a:moveTo>
                  <a:cubicBezTo>
                    <a:pt x="807692" y="777971"/>
                    <a:pt x="811709" y="778135"/>
                    <a:pt x="815458" y="780217"/>
                  </a:cubicBezTo>
                  <a:cubicBezTo>
                    <a:pt x="822711" y="783250"/>
                    <a:pt x="826908" y="790091"/>
                    <a:pt x="831045" y="796275"/>
                  </a:cubicBezTo>
                  <a:cubicBezTo>
                    <a:pt x="821573" y="797107"/>
                    <a:pt x="812759" y="801154"/>
                    <a:pt x="803525" y="802640"/>
                  </a:cubicBezTo>
                  <a:cubicBezTo>
                    <a:pt x="793994" y="799606"/>
                    <a:pt x="791775" y="788722"/>
                    <a:pt x="791414" y="780039"/>
                  </a:cubicBezTo>
                  <a:cubicBezTo>
                    <a:pt x="795401" y="779801"/>
                    <a:pt x="799537" y="778804"/>
                    <a:pt x="803614" y="778388"/>
                  </a:cubicBezTo>
                  <a:close/>
                  <a:moveTo>
                    <a:pt x="507330" y="758997"/>
                  </a:moveTo>
                  <a:cubicBezTo>
                    <a:pt x="514603" y="768348"/>
                    <a:pt x="521037" y="778232"/>
                    <a:pt x="527045" y="788414"/>
                  </a:cubicBezTo>
                  <a:cubicBezTo>
                    <a:pt x="522538" y="794073"/>
                    <a:pt x="516826" y="798661"/>
                    <a:pt x="510095" y="801637"/>
                  </a:cubicBezTo>
                  <a:cubicBezTo>
                    <a:pt x="502522" y="792167"/>
                    <a:pt x="494771" y="782760"/>
                    <a:pt x="489421" y="771802"/>
                  </a:cubicBezTo>
                  <a:cubicBezTo>
                    <a:pt x="495369" y="767512"/>
                    <a:pt x="501261" y="763167"/>
                    <a:pt x="507330" y="758997"/>
                  </a:cubicBezTo>
                  <a:close/>
                  <a:moveTo>
                    <a:pt x="613413" y="753132"/>
                  </a:moveTo>
                  <a:cubicBezTo>
                    <a:pt x="616710" y="753506"/>
                    <a:pt x="619888" y="754639"/>
                    <a:pt x="622878" y="757032"/>
                  </a:cubicBezTo>
                  <a:cubicBezTo>
                    <a:pt x="625870" y="775949"/>
                    <a:pt x="602362" y="779301"/>
                    <a:pt x="589256" y="782479"/>
                  </a:cubicBezTo>
                  <a:cubicBezTo>
                    <a:pt x="593206" y="791812"/>
                    <a:pt x="602296" y="791812"/>
                    <a:pt x="610729" y="793257"/>
                  </a:cubicBezTo>
                  <a:cubicBezTo>
                    <a:pt x="610073" y="803312"/>
                    <a:pt x="613609" y="816893"/>
                    <a:pt x="604754" y="824502"/>
                  </a:cubicBezTo>
                  <a:cubicBezTo>
                    <a:pt x="592727" y="831918"/>
                    <a:pt x="578187" y="833479"/>
                    <a:pt x="565748" y="840125"/>
                  </a:cubicBezTo>
                  <a:cubicBezTo>
                    <a:pt x="559462" y="843775"/>
                    <a:pt x="555213" y="837129"/>
                    <a:pt x="551620" y="833065"/>
                  </a:cubicBezTo>
                  <a:cubicBezTo>
                    <a:pt x="547314" y="827555"/>
                    <a:pt x="541273" y="823905"/>
                    <a:pt x="536610" y="818810"/>
                  </a:cubicBezTo>
                  <a:cubicBezTo>
                    <a:pt x="535888" y="814745"/>
                    <a:pt x="536488" y="810613"/>
                    <a:pt x="536667" y="806539"/>
                  </a:cubicBezTo>
                  <a:cubicBezTo>
                    <a:pt x="534697" y="797206"/>
                    <a:pt x="532061" y="787324"/>
                    <a:pt x="535410" y="778588"/>
                  </a:cubicBezTo>
                  <a:cubicBezTo>
                    <a:pt x="548871" y="767512"/>
                    <a:pt x="566039" y="762002"/>
                    <a:pt x="582380" y="756734"/>
                  </a:cubicBezTo>
                  <a:cubicBezTo>
                    <a:pt x="592561" y="757723"/>
                    <a:pt x="603523" y="752011"/>
                    <a:pt x="613413" y="753132"/>
                  </a:cubicBezTo>
                  <a:close/>
                  <a:moveTo>
                    <a:pt x="809642" y="741170"/>
                  </a:moveTo>
                  <a:cubicBezTo>
                    <a:pt x="813239" y="738930"/>
                    <a:pt x="815996" y="745287"/>
                    <a:pt x="812820" y="747346"/>
                  </a:cubicBezTo>
                  <a:cubicBezTo>
                    <a:pt x="809283" y="749465"/>
                    <a:pt x="806465" y="743228"/>
                    <a:pt x="809642" y="741170"/>
                  </a:cubicBezTo>
                  <a:close/>
                  <a:moveTo>
                    <a:pt x="779986" y="732912"/>
                  </a:moveTo>
                  <a:cubicBezTo>
                    <a:pt x="782270" y="735265"/>
                    <a:pt x="784554" y="737621"/>
                    <a:pt x="786899" y="739854"/>
                  </a:cubicBezTo>
                  <a:cubicBezTo>
                    <a:pt x="782991" y="744624"/>
                    <a:pt x="779024" y="749453"/>
                    <a:pt x="774815" y="753981"/>
                  </a:cubicBezTo>
                  <a:cubicBezTo>
                    <a:pt x="772351" y="746314"/>
                    <a:pt x="775777" y="739191"/>
                    <a:pt x="779986" y="732912"/>
                  </a:cubicBezTo>
                  <a:close/>
                  <a:moveTo>
                    <a:pt x="1138054" y="713348"/>
                  </a:moveTo>
                  <a:cubicBezTo>
                    <a:pt x="1137995" y="722322"/>
                    <a:pt x="1135858" y="731118"/>
                    <a:pt x="1132592" y="739434"/>
                  </a:cubicBezTo>
                  <a:cubicBezTo>
                    <a:pt x="1128021" y="730460"/>
                    <a:pt x="1133542" y="721127"/>
                    <a:pt x="1138054" y="713348"/>
                  </a:cubicBezTo>
                  <a:close/>
                  <a:moveTo>
                    <a:pt x="596367" y="676881"/>
                  </a:moveTo>
                  <a:cubicBezTo>
                    <a:pt x="608187" y="676224"/>
                    <a:pt x="613937" y="688653"/>
                    <a:pt x="621314" y="695763"/>
                  </a:cubicBezTo>
                  <a:cubicBezTo>
                    <a:pt x="630908" y="703535"/>
                    <a:pt x="631387" y="717993"/>
                    <a:pt x="627015" y="728750"/>
                  </a:cubicBezTo>
                  <a:cubicBezTo>
                    <a:pt x="618080" y="729884"/>
                    <a:pt x="609086" y="730362"/>
                    <a:pt x="600390" y="733054"/>
                  </a:cubicBezTo>
                  <a:cubicBezTo>
                    <a:pt x="593672" y="730720"/>
                    <a:pt x="589240" y="724267"/>
                    <a:pt x="583540" y="720082"/>
                  </a:cubicBezTo>
                  <a:cubicBezTo>
                    <a:pt x="582102" y="724506"/>
                    <a:pt x="580485" y="728870"/>
                    <a:pt x="578089" y="732869"/>
                  </a:cubicBezTo>
                  <a:cubicBezTo>
                    <a:pt x="569753" y="734427"/>
                    <a:pt x="566329" y="726177"/>
                    <a:pt x="559920" y="723252"/>
                  </a:cubicBezTo>
                  <a:cubicBezTo>
                    <a:pt x="549548" y="723909"/>
                    <a:pt x="542650" y="735920"/>
                    <a:pt x="531559" y="732451"/>
                  </a:cubicBezTo>
                  <a:cubicBezTo>
                    <a:pt x="533536" y="713868"/>
                    <a:pt x="552363" y="699768"/>
                    <a:pt x="570592" y="700544"/>
                  </a:cubicBezTo>
                  <a:cubicBezTo>
                    <a:pt x="578209" y="691823"/>
                    <a:pt x="585217" y="681245"/>
                    <a:pt x="596367" y="676881"/>
                  </a:cubicBezTo>
                  <a:close/>
                  <a:moveTo>
                    <a:pt x="896454" y="668811"/>
                  </a:moveTo>
                  <a:cubicBezTo>
                    <a:pt x="913458" y="667195"/>
                    <a:pt x="925210" y="682213"/>
                    <a:pt x="938926" y="690049"/>
                  </a:cubicBezTo>
                  <a:cubicBezTo>
                    <a:pt x="945664" y="692555"/>
                    <a:pt x="941432" y="699799"/>
                    <a:pt x="940718" y="704821"/>
                  </a:cubicBezTo>
                  <a:cubicBezTo>
                    <a:pt x="946560" y="707092"/>
                    <a:pt x="952698" y="706191"/>
                    <a:pt x="958789" y="706561"/>
                  </a:cubicBezTo>
                  <a:cubicBezTo>
                    <a:pt x="965585" y="710979"/>
                    <a:pt x="971018" y="717149"/>
                    <a:pt x="976498" y="723061"/>
                  </a:cubicBezTo>
                  <a:cubicBezTo>
                    <a:pt x="971847" y="728565"/>
                    <a:pt x="967014" y="733957"/>
                    <a:pt x="961944" y="739091"/>
                  </a:cubicBezTo>
                  <a:cubicBezTo>
                    <a:pt x="970531" y="745558"/>
                    <a:pt x="978528" y="759848"/>
                    <a:pt x="969102" y="768709"/>
                  </a:cubicBezTo>
                  <a:cubicBezTo>
                    <a:pt x="957769" y="774509"/>
                    <a:pt x="945721" y="781506"/>
                    <a:pt x="932664" y="779828"/>
                  </a:cubicBezTo>
                  <a:cubicBezTo>
                    <a:pt x="929861" y="782888"/>
                    <a:pt x="928546" y="786948"/>
                    <a:pt x="926697" y="790601"/>
                  </a:cubicBezTo>
                  <a:cubicBezTo>
                    <a:pt x="925324" y="789700"/>
                    <a:pt x="924009" y="788812"/>
                    <a:pt x="922703" y="787911"/>
                  </a:cubicBezTo>
                  <a:cubicBezTo>
                    <a:pt x="925506" y="775348"/>
                    <a:pt x="914230" y="769128"/>
                    <a:pt x="906062" y="763020"/>
                  </a:cubicBezTo>
                  <a:cubicBezTo>
                    <a:pt x="906958" y="761354"/>
                    <a:pt x="907844" y="759737"/>
                    <a:pt x="908807" y="758120"/>
                  </a:cubicBezTo>
                  <a:cubicBezTo>
                    <a:pt x="915364" y="756985"/>
                    <a:pt x="922227" y="756800"/>
                    <a:pt x="928727" y="755011"/>
                  </a:cubicBezTo>
                  <a:cubicBezTo>
                    <a:pt x="923533" y="746335"/>
                    <a:pt x="913753" y="742991"/>
                    <a:pt x="905042" y="739338"/>
                  </a:cubicBezTo>
                  <a:cubicBezTo>
                    <a:pt x="898189" y="729885"/>
                    <a:pt x="895082" y="718038"/>
                    <a:pt x="889601" y="707746"/>
                  </a:cubicBezTo>
                  <a:cubicBezTo>
                    <a:pt x="892041" y="705722"/>
                    <a:pt x="894672" y="703859"/>
                    <a:pt x="896873" y="701526"/>
                  </a:cubicBezTo>
                  <a:cubicBezTo>
                    <a:pt x="894843" y="690889"/>
                    <a:pt x="883215" y="676166"/>
                    <a:pt x="896454" y="668811"/>
                  </a:cubicBezTo>
                  <a:close/>
                  <a:moveTo>
                    <a:pt x="1196856" y="637796"/>
                  </a:moveTo>
                  <a:cubicBezTo>
                    <a:pt x="1201010" y="638428"/>
                    <a:pt x="1205387" y="640264"/>
                    <a:pt x="1209287" y="640927"/>
                  </a:cubicBezTo>
                  <a:cubicBezTo>
                    <a:pt x="1202440" y="653088"/>
                    <a:pt x="1188266" y="656339"/>
                    <a:pt x="1176178" y="660673"/>
                  </a:cubicBezTo>
                  <a:cubicBezTo>
                    <a:pt x="1178797" y="654171"/>
                    <a:pt x="1179989" y="646467"/>
                    <a:pt x="1185766" y="641891"/>
                  </a:cubicBezTo>
                  <a:cubicBezTo>
                    <a:pt x="1188773" y="637737"/>
                    <a:pt x="1192703" y="637165"/>
                    <a:pt x="1196856" y="637796"/>
                  </a:cubicBezTo>
                  <a:close/>
                  <a:moveTo>
                    <a:pt x="759819" y="598469"/>
                  </a:moveTo>
                  <a:cubicBezTo>
                    <a:pt x="766155" y="603000"/>
                    <a:pt x="773689" y="606292"/>
                    <a:pt x="779263" y="611888"/>
                  </a:cubicBezTo>
                  <a:cubicBezTo>
                    <a:pt x="790200" y="626818"/>
                    <a:pt x="785777" y="645969"/>
                    <a:pt x="790978" y="662680"/>
                  </a:cubicBezTo>
                  <a:cubicBezTo>
                    <a:pt x="793668" y="653017"/>
                    <a:pt x="793846" y="640953"/>
                    <a:pt x="804086" y="635938"/>
                  </a:cubicBezTo>
                  <a:cubicBezTo>
                    <a:pt x="807311" y="632724"/>
                    <a:pt x="810713" y="636713"/>
                    <a:pt x="813111" y="638920"/>
                  </a:cubicBezTo>
                  <a:cubicBezTo>
                    <a:pt x="817665" y="643935"/>
                    <a:pt x="821958" y="649241"/>
                    <a:pt x="827581" y="653075"/>
                  </a:cubicBezTo>
                  <a:cubicBezTo>
                    <a:pt x="825977" y="659930"/>
                    <a:pt x="824243" y="667094"/>
                    <a:pt x="826268" y="674065"/>
                  </a:cubicBezTo>
                  <a:cubicBezTo>
                    <a:pt x="831534" y="672226"/>
                    <a:pt x="836736" y="669651"/>
                    <a:pt x="842358" y="669070"/>
                  </a:cubicBezTo>
                  <a:cubicBezTo>
                    <a:pt x="850022" y="673949"/>
                    <a:pt x="855580" y="682314"/>
                    <a:pt x="853490" y="691609"/>
                  </a:cubicBezTo>
                  <a:cubicBezTo>
                    <a:pt x="857071" y="693294"/>
                    <a:pt x="860716" y="694843"/>
                    <a:pt x="864313" y="696450"/>
                  </a:cubicBezTo>
                  <a:cubicBezTo>
                    <a:pt x="860959" y="706229"/>
                    <a:pt x="852825" y="715853"/>
                    <a:pt x="858027" y="726774"/>
                  </a:cubicBezTo>
                  <a:cubicBezTo>
                    <a:pt x="863536" y="737753"/>
                    <a:pt x="872917" y="746932"/>
                    <a:pt x="875980" y="759169"/>
                  </a:cubicBezTo>
                  <a:cubicBezTo>
                    <a:pt x="876693" y="767709"/>
                    <a:pt x="874003" y="776113"/>
                    <a:pt x="872561" y="784478"/>
                  </a:cubicBezTo>
                  <a:cubicBezTo>
                    <a:pt x="863892" y="786085"/>
                    <a:pt x="854024" y="792107"/>
                    <a:pt x="845404" y="786802"/>
                  </a:cubicBezTo>
                  <a:cubicBezTo>
                    <a:pt x="830935" y="777004"/>
                    <a:pt x="833511" y="757911"/>
                    <a:pt x="827954" y="743175"/>
                  </a:cubicBezTo>
                  <a:lnTo>
                    <a:pt x="821310" y="745092"/>
                  </a:lnTo>
                  <a:cubicBezTo>
                    <a:pt x="816109" y="739651"/>
                    <a:pt x="810065" y="733396"/>
                    <a:pt x="802045" y="733203"/>
                  </a:cubicBezTo>
                  <a:cubicBezTo>
                    <a:pt x="795823" y="734345"/>
                    <a:pt x="789601" y="738218"/>
                    <a:pt x="783508" y="734461"/>
                  </a:cubicBezTo>
                  <a:cubicBezTo>
                    <a:pt x="784821" y="730279"/>
                    <a:pt x="786133" y="726057"/>
                    <a:pt x="787446" y="721817"/>
                  </a:cubicBezTo>
                  <a:cubicBezTo>
                    <a:pt x="776930" y="723075"/>
                    <a:pt x="767240" y="727665"/>
                    <a:pt x="759155" y="734345"/>
                  </a:cubicBezTo>
                  <a:cubicBezTo>
                    <a:pt x="752820" y="740425"/>
                    <a:pt x="742174" y="734229"/>
                    <a:pt x="739727" y="727122"/>
                  </a:cubicBezTo>
                  <a:cubicBezTo>
                    <a:pt x="734640" y="719241"/>
                    <a:pt x="726506" y="706171"/>
                    <a:pt x="736373" y="698425"/>
                  </a:cubicBezTo>
                  <a:cubicBezTo>
                    <a:pt x="748088" y="697457"/>
                    <a:pt x="757243" y="706771"/>
                    <a:pt x="769023" y="706422"/>
                  </a:cubicBezTo>
                  <a:cubicBezTo>
                    <a:pt x="769865" y="702066"/>
                    <a:pt x="770578" y="697709"/>
                    <a:pt x="771356" y="693352"/>
                  </a:cubicBezTo>
                  <a:cubicBezTo>
                    <a:pt x="766819" y="692984"/>
                    <a:pt x="762217" y="692635"/>
                    <a:pt x="757729" y="691551"/>
                  </a:cubicBezTo>
                  <a:cubicBezTo>
                    <a:pt x="764000" y="686245"/>
                    <a:pt x="773462" y="682373"/>
                    <a:pt x="772798" y="672652"/>
                  </a:cubicBezTo>
                  <a:lnTo>
                    <a:pt x="761132" y="676931"/>
                  </a:lnTo>
                  <a:cubicBezTo>
                    <a:pt x="761667" y="674782"/>
                    <a:pt x="762153" y="672652"/>
                    <a:pt x="762687" y="670503"/>
                  </a:cubicBezTo>
                  <a:lnTo>
                    <a:pt x="755688" y="676041"/>
                  </a:lnTo>
                  <a:lnTo>
                    <a:pt x="749174" y="674065"/>
                  </a:lnTo>
                  <a:cubicBezTo>
                    <a:pt x="752528" y="668876"/>
                    <a:pt x="756238" y="663880"/>
                    <a:pt x="760176" y="659097"/>
                  </a:cubicBezTo>
                  <a:lnTo>
                    <a:pt x="751621" y="648118"/>
                  </a:lnTo>
                  <a:cubicBezTo>
                    <a:pt x="742709" y="654624"/>
                    <a:pt x="743017" y="668760"/>
                    <a:pt x="731286" y="671935"/>
                  </a:cubicBezTo>
                  <a:cubicBezTo>
                    <a:pt x="733927" y="661421"/>
                    <a:pt x="737151" y="651042"/>
                    <a:pt x="739954" y="640605"/>
                  </a:cubicBezTo>
                  <a:cubicBezTo>
                    <a:pt x="733198" y="642096"/>
                    <a:pt x="726571" y="643819"/>
                    <a:pt x="719927" y="645620"/>
                  </a:cubicBezTo>
                  <a:cubicBezTo>
                    <a:pt x="714661" y="632356"/>
                    <a:pt x="716995" y="618104"/>
                    <a:pt x="720219" y="604743"/>
                  </a:cubicBezTo>
                  <a:cubicBezTo>
                    <a:pt x="733797" y="609332"/>
                    <a:pt x="746484" y="599670"/>
                    <a:pt x="759819" y="598469"/>
                  </a:cubicBezTo>
                  <a:close/>
                  <a:moveTo>
                    <a:pt x="856893" y="493124"/>
                  </a:moveTo>
                  <a:cubicBezTo>
                    <a:pt x="862068" y="497363"/>
                    <a:pt x="868374" y="498855"/>
                    <a:pt x="874742" y="496646"/>
                  </a:cubicBezTo>
                  <a:cubicBezTo>
                    <a:pt x="883548" y="515744"/>
                    <a:pt x="886227" y="538429"/>
                    <a:pt x="881111" y="558840"/>
                  </a:cubicBezTo>
                  <a:cubicBezTo>
                    <a:pt x="871469" y="552630"/>
                    <a:pt x="869269" y="541708"/>
                    <a:pt x="865758" y="531620"/>
                  </a:cubicBezTo>
                  <a:cubicBezTo>
                    <a:pt x="860043" y="529472"/>
                    <a:pt x="853797" y="529892"/>
                    <a:pt x="847904" y="528755"/>
                  </a:cubicBezTo>
                  <a:cubicBezTo>
                    <a:pt x="847845" y="516342"/>
                    <a:pt x="846597" y="502134"/>
                    <a:pt x="856893" y="493124"/>
                  </a:cubicBezTo>
                  <a:close/>
                  <a:moveTo>
                    <a:pt x="870400" y="488706"/>
                  </a:moveTo>
                  <a:cubicBezTo>
                    <a:pt x="871459" y="489428"/>
                    <a:pt x="872003" y="490796"/>
                    <a:pt x="870824" y="492073"/>
                  </a:cubicBezTo>
                  <a:cubicBezTo>
                    <a:pt x="869009" y="494627"/>
                    <a:pt x="864654" y="491769"/>
                    <a:pt x="866892" y="489215"/>
                  </a:cubicBezTo>
                  <a:cubicBezTo>
                    <a:pt x="867769" y="487908"/>
                    <a:pt x="869342" y="487984"/>
                    <a:pt x="870400" y="488706"/>
                  </a:cubicBezTo>
                  <a:close/>
                  <a:moveTo>
                    <a:pt x="961904" y="412895"/>
                  </a:moveTo>
                  <a:cubicBezTo>
                    <a:pt x="968331" y="413977"/>
                    <a:pt x="973409" y="418366"/>
                    <a:pt x="972805" y="426904"/>
                  </a:cubicBezTo>
                  <a:cubicBezTo>
                    <a:pt x="962498" y="425582"/>
                    <a:pt x="952614" y="422215"/>
                    <a:pt x="942910" y="418726"/>
                  </a:cubicBezTo>
                  <a:cubicBezTo>
                    <a:pt x="947701" y="414037"/>
                    <a:pt x="955477" y="411812"/>
                    <a:pt x="961904" y="412895"/>
                  </a:cubicBezTo>
                  <a:close/>
                  <a:moveTo>
                    <a:pt x="1005529" y="309016"/>
                  </a:moveTo>
                  <a:cubicBezTo>
                    <a:pt x="1022396" y="317379"/>
                    <a:pt x="1043017" y="327511"/>
                    <a:pt x="1047085" y="347775"/>
                  </a:cubicBezTo>
                  <a:cubicBezTo>
                    <a:pt x="1050071" y="364987"/>
                    <a:pt x="1057011" y="381181"/>
                    <a:pt x="1063127" y="397463"/>
                  </a:cubicBezTo>
                  <a:cubicBezTo>
                    <a:pt x="1064776" y="405958"/>
                    <a:pt x="1071973" y="411002"/>
                    <a:pt x="1076211" y="417949"/>
                  </a:cubicBezTo>
                  <a:cubicBezTo>
                    <a:pt x="1075557" y="422860"/>
                    <a:pt x="1074959" y="427949"/>
                    <a:pt x="1073992" y="432860"/>
                  </a:cubicBezTo>
                  <a:cubicBezTo>
                    <a:pt x="1081729" y="434143"/>
                    <a:pt x="1089323" y="437107"/>
                    <a:pt x="1094756" y="442992"/>
                  </a:cubicBezTo>
                  <a:cubicBezTo>
                    <a:pt x="1097202" y="440559"/>
                    <a:pt x="1099591" y="438037"/>
                    <a:pt x="1102521" y="436178"/>
                  </a:cubicBezTo>
                  <a:cubicBezTo>
                    <a:pt x="1107982" y="438125"/>
                    <a:pt x="1113842" y="442815"/>
                    <a:pt x="1114069" y="448788"/>
                  </a:cubicBezTo>
                  <a:cubicBezTo>
                    <a:pt x="1108636" y="464186"/>
                    <a:pt x="1109461" y="483388"/>
                    <a:pt x="1121379" y="495512"/>
                  </a:cubicBezTo>
                  <a:cubicBezTo>
                    <a:pt x="1124167" y="498565"/>
                    <a:pt x="1128490" y="498874"/>
                    <a:pt x="1131590" y="496175"/>
                  </a:cubicBezTo>
                  <a:cubicBezTo>
                    <a:pt x="1131761" y="485955"/>
                    <a:pt x="1122858" y="478300"/>
                    <a:pt x="1123569" y="467902"/>
                  </a:cubicBezTo>
                  <a:cubicBezTo>
                    <a:pt x="1121123" y="461487"/>
                    <a:pt x="1124821" y="454717"/>
                    <a:pt x="1130396" y="452107"/>
                  </a:cubicBezTo>
                  <a:cubicBezTo>
                    <a:pt x="1136369" y="452107"/>
                    <a:pt x="1142370" y="453876"/>
                    <a:pt x="1147547" y="456841"/>
                  </a:cubicBezTo>
                  <a:cubicBezTo>
                    <a:pt x="1150847" y="469982"/>
                    <a:pt x="1155085" y="490423"/>
                    <a:pt x="1138587" y="496529"/>
                  </a:cubicBezTo>
                  <a:cubicBezTo>
                    <a:pt x="1139071" y="499228"/>
                    <a:pt x="1139555" y="501883"/>
                    <a:pt x="1139953" y="504582"/>
                  </a:cubicBezTo>
                  <a:cubicBezTo>
                    <a:pt x="1144817" y="503387"/>
                    <a:pt x="1149823" y="502016"/>
                    <a:pt x="1154857" y="502679"/>
                  </a:cubicBezTo>
                  <a:cubicBezTo>
                    <a:pt x="1161257" y="509980"/>
                    <a:pt x="1165552" y="521218"/>
                    <a:pt x="1158100" y="529360"/>
                  </a:cubicBezTo>
                  <a:lnTo>
                    <a:pt x="1166092" y="527501"/>
                  </a:lnTo>
                  <a:cubicBezTo>
                    <a:pt x="1164613" y="543386"/>
                    <a:pt x="1164130" y="560995"/>
                    <a:pt x="1153350" y="573871"/>
                  </a:cubicBezTo>
                  <a:cubicBezTo>
                    <a:pt x="1153776" y="575818"/>
                    <a:pt x="1154260" y="577764"/>
                    <a:pt x="1154743" y="579711"/>
                  </a:cubicBezTo>
                  <a:cubicBezTo>
                    <a:pt x="1160773" y="572986"/>
                    <a:pt x="1166405" y="564845"/>
                    <a:pt x="1174540" y="560730"/>
                  </a:cubicBezTo>
                  <a:cubicBezTo>
                    <a:pt x="1185292" y="558872"/>
                    <a:pt x="1187141" y="572145"/>
                    <a:pt x="1186202" y="579977"/>
                  </a:cubicBezTo>
                  <a:lnTo>
                    <a:pt x="1189956" y="579048"/>
                  </a:lnTo>
                  <a:cubicBezTo>
                    <a:pt x="1191407" y="573871"/>
                    <a:pt x="1192886" y="568827"/>
                    <a:pt x="1194451" y="563739"/>
                  </a:cubicBezTo>
                  <a:cubicBezTo>
                    <a:pt x="1200623" y="579092"/>
                    <a:pt x="1207250" y="594224"/>
                    <a:pt x="1214304" y="609179"/>
                  </a:cubicBezTo>
                  <a:cubicBezTo>
                    <a:pt x="1206056" y="629576"/>
                    <a:pt x="1174113" y="627187"/>
                    <a:pt x="1171724" y="651212"/>
                  </a:cubicBezTo>
                  <a:cubicBezTo>
                    <a:pt x="1169392" y="649044"/>
                    <a:pt x="1167003" y="646876"/>
                    <a:pt x="1164613" y="644752"/>
                  </a:cubicBezTo>
                  <a:cubicBezTo>
                    <a:pt x="1165751" y="661477"/>
                    <a:pt x="1153776" y="674884"/>
                    <a:pt x="1149368" y="690370"/>
                  </a:cubicBezTo>
                  <a:cubicBezTo>
                    <a:pt x="1135544" y="679707"/>
                    <a:pt x="1141176" y="659929"/>
                    <a:pt x="1141887" y="644752"/>
                  </a:cubicBezTo>
                  <a:lnTo>
                    <a:pt x="1136084" y="645283"/>
                  </a:lnTo>
                  <a:cubicBezTo>
                    <a:pt x="1134179" y="658336"/>
                    <a:pt x="1133923" y="671831"/>
                    <a:pt x="1137165" y="684706"/>
                  </a:cubicBezTo>
                  <a:cubicBezTo>
                    <a:pt x="1136682" y="688865"/>
                    <a:pt x="1141773" y="692361"/>
                    <a:pt x="1142541" y="698024"/>
                  </a:cubicBezTo>
                  <a:cubicBezTo>
                    <a:pt x="1143309" y="704042"/>
                    <a:pt x="1138417" y="708599"/>
                    <a:pt x="1135487" y="713245"/>
                  </a:cubicBezTo>
                  <a:cubicBezTo>
                    <a:pt x="1131420" y="705856"/>
                    <a:pt x="1127893" y="698024"/>
                    <a:pt x="1122204" y="691741"/>
                  </a:cubicBezTo>
                  <a:cubicBezTo>
                    <a:pt x="1122375" y="701431"/>
                    <a:pt x="1125617" y="710679"/>
                    <a:pt x="1126328" y="720280"/>
                  </a:cubicBezTo>
                  <a:cubicBezTo>
                    <a:pt x="1125845" y="730368"/>
                    <a:pt x="1123029" y="740235"/>
                    <a:pt x="1120412" y="749969"/>
                  </a:cubicBezTo>
                  <a:cubicBezTo>
                    <a:pt x="1106588" y="733465"/>
                    <a:pt x="1100302" y="712183"/>
                    <a:pt x="1091656" y="692759"/>
                  </a:cubicBezTo>
                  <a:cubicBezTo>
                    <a:pt x="1090575" y="712891"/>
                    <a:pt x="1102948" y="729704"/>
                    <a:pt x="1104569" y="749394"/>
                  </a:cubicBezTo>
                  <a:cubicBezTo>
                    <a:pt x="1096918" y="742270"/>
                    <a:pt x="1092168" y="732801"/>
                    <a:pt x="1084516" y="725722"/>
                  </a:cubicBezTo>
                  <a:cubicBezTo>
                    <a:pt x="1084175" y="734261"/>
                    <a:pt x="1084459" y="742934"/>
                    <a:pt x="1084061" y="751473"/>
                  </a:cubicBezTo>
                  <a:cubicBezTo>
                    <a:pt x="1057011" y="750057"/>
                    <a:pt x="1028056" y="736607"/>
                    <a:pt x="1018982" y="709130"/>
                  </a:cubicBezTo>
                  <a:lnTo>
                    <a:pt x="1053001" y="701962"/>
                  </a:lnTo>
                  <a:cubicBezTo>
                    <a:pt x="1039974" y="698024"/>
                    <a:pt x="1026036" y="689573"/>
                    <a:pt x="1012639" y="697139"/>
                  </a:cubicBezTo>
                  <a:cubicBezTo>
                    <a:pt x="1008288" y="688910"/>
                    <a:pt x="1003537" y="680857"/>
                    <a:pt x="1000380" y="672052"/>
                  </a:cubicBezTo>
                  <a:cubicBezTo>
                    <a:pt x="1006723" y="674176"/>
                    <a:pt x="1012952" y="676654"/>
                    <a:pt x="1019352" y="678689"/>
                  </a:cubicBezTo>
                  <a:cubicBezTo>
                    <a:pt x="1015683" y="670238"/>
                    <a:pt x="1006894" y="668203"/>
                    <a:pt x="999072" y="665415"/>
                  </a:cubicBezTo>
                  <a:cubicBezTo>
                    <a:pt x="993980" y="660460"/>
                    <a:pt x="991961" y="652938"/>
                    <a:pt x="988292" y="646965"/>
                  </a:cubicBezTo>
                  <a:cubicBezTo>
                    <a:pt x="998588" y="642186"/>
                    <a:pt x="1008999" y="636567"/>
                    <a:pt x="1012156" y="624665"/>
                  </a:cubicBezTo>
                  <a:cubicBezTo>
                    <a:pt x="1032977" y="629930"/>
                    <a:pt x="1054622" y="623382"/>
                    <a:pt x="1074590" y="617763"/>
                  </a:cubicBezTo>
                  <a:cubicBezTo>
                    <a:pt x="1068787" y="613913"/>
                    <a:pt x="1062046" y="614488"/>
                    <a:pt x="1055817" y="616922"/>
                  </a:cubicBezTo>
                  <a:cubicBezTo>
                    <a:pt x="1046430" y="620240"/>
                    <a:pt x="1036134" y="618426"/>
                    <a:pt x="1027117" y="614975"/>
                  </a:cubicBezTo>
                  <a:cubicBezTo>
                    <a:pt x="1030815" y="608913"/>
                    <a:pt x="1037471" y="606790"/>
                    <a:pt x="1043671" y="604135"/>
                  </a:cubicBezTo>
                  <a:cubicBezTo>
                    <a:pt x="1038523" y="602277"/>
                    <a:pt x="1033460" y="600374"/>
                    <a:pt x="1028369" y="598339"/>
                  </a:cubicBezTo>
                  <a:cubicBezTo>
                    <a:pt x="1032209" y="594711"/>
                    <a:pt x="1036020" y="591127"/>
                    <a:pt x="1039718" y="587366"/>
                  </a:cubicBezTo>
                  <a:cubicBezTo>
                    <a:pt x="1028198" y="587764"/>
                    <a:pt x="1019949" y="595551"/>
                    <a:pt x="1012583" y="603294"/>
                  </a:cubicBezTo>
                  <a:cubicBezTo>
                    <a:pt x="1012156" y="600197"/>
                    <a:pt x="1011672" y="597144"/>
                    <a:pt x="1011217" y="594047"/>
                  </a:cubicBezTo>
                  <a:cubicBezTo>
                    <a:pt x="1006240" y="602232"/>
                    <a:pt x="1001945" y="611878"/>
                    <a:pt x="992018" y="614975"/>
                  </a:cubicBezTo>
                  <a:cubicBezTo>
                    <a:pt x="990624" y="608559"/>
                    <a:pt x="992957" y="602409"/>
                    <a:pt x="995886" y="596834"/>
                  </a:cubicBezTo>
                  <a:lnTo>
                    <a:pt x="985021" y="592056"/>
                  </a:lnTo>
                  <a:cubicBezTo>
                    <a:pt x="985248" y="594799"/>
                    <a:pt x="985476" y="597498"/>
                    <a:pt x="985675" y="600197"/>
                  </a:cubicBezTo>
                  <a:cubicBezTo>
                    <a:pt x="979872" y="604666"/>
                    <a:pt x="974127" y="609223"/>
                    <a:pt x="967613" y="612719"/>
                  </a:cubicBezTo>
                  <a:cubicBezTo>
                    <a:pt x="966902" y="607321"/>
                    <a:pt x="966163" y="602011"/>
                    <a:pt x="965622" y="596657"/>
                  </a:cubicBezTo>
                  <a:cubicBezTo>
                    <a:pt x="953619" y="599710"/>
                    <a:pt x="951287" y="584711"/>
                    <a:pt x="955354" y="576216"/>
                  </a:cubicBezTo>
                  <a:cubicBezTo>
                    <a:pt x="966902" y="570287"/>
                    <a:pt x="990880" y="567544"/>
                    <a:pt x="986983" y="549093"/>
                  </a:cubicBezTo>
                  <a:cubicBezTo>
                    <a:pt x="978792" y="558473"/>
                    <a:pt x="967187" y="567190"/>
                    <a:pt x="953960" y="563739"/>
                  </a:cubicBezTo>
                  <a:cubicBezTo>
                    <a:pt x="943692" y="553695"/>
                    <a:pt x="938544" y="539315"/>
                    <a:pt x="931120" y="527147"/>
                  </a:cubicBezTo>
                  <a:lnTo>
                    <a:pt x="942185" y="525997"/>
                  </a:lnTo>
                  <a:cubicBezTo>
                    <a:pt x="930779" y="518696"/>
                    <a:pt x="929869" y="504494"/>
                    <a:pt x="930694" y="492282"/>
                  </a:cubicBezTo>
                  <a:cubicBezTo>
                    <a:pt x="938544" y="496839"/>
                    <a:pt x="945826" y="502370"/>
                    <a:pt x="953847" y="506617"/>
                  </a:cubicBezTo>
                  <a:cubicBezTo>
                    <a:pt x="962949" y="510378"/>
                    <a:pt x="973103" y="508520"/>
                    <a:pt x="982489" y="511175"/>
                  </a:cubicBezTo>
                  <a:cubicBezTo>
                    <a:pt x="979929" y="507414"/>
                    <a:pt x="977426" y="503564"/>
                    <a:pt x="974952" y="499759"/>
                  </a:cubicBezTo>
                  <a:cubicBezTo>
                    <a:pt x="980811" y="496175"/>
                    <a:pt x="986670" y="492636"/>
                    <a:pt x="992672" y="489273"/>
                  </a:cubicBezTo>
                  <a:cubicBezTo>
                    <a:pt x="989003" y="488211"/>
                    <a:pt x="985305" y="487061"/>
                    <a:pt x="981721" y="485866"/>
                  </a:cubicBezTo>
                  <a:cubicBezTo>
                    <a:pt x="977057" y="491574"/>
                    <a:pt x="971567" y="497016"/>
                    <a:pt x="964086" y="498565"/>
                  </a:cubicBezTo>
                  <a:cubicBezTo>
                    <a:pt x="960417" y="496175"/>
                    <a:pt x="957146" y="493255"/>
                    <a:pt x="953960" y="490246"/>
                  </a:cubicBezTo>
                  <a:lnTo>
                    <a:pt x="963603" y="484495"/>
                  </a:lnTo>
                  <a:cubicBezTo>
                    <a:pt x="956549" y="484008"/>
                    <a:pt x="948585" y="487370"/>
                    <a:pt x="942498" y="482415"/>
                  </a:cubicBezTo>
                  <a:cubicBezTo>
                    <a:pt x="935956" y="478167"/>
                    <a:pt x="933936" y="470823"/>
                    <a:pt x="931604" y="463920"/>
                  </a:cubicBezTo>
                  <a:lnTo>
                    <a:pt x="939426" y="464938"/>
                  </a:lnTo>
                  <a:cubicBezTo>
                    <a:pt x="945712" y="455514"/>
                    <a:pt x="955354" y="463920"/>
                    <a:pt x="962749" y="467283"/>
                  </a:cubicBezTo>
                  <a:cubicBezTo>
                    <a:pt x="958824" y="459451"/>
                    <a:pt x="953079" y="452682"/>
                    <a:pt x="947930" y="445691"/>
                  </a:cubicBezTo>
                  <a:cubicBezTo>
                    <a:pt x="948755" y="441089"/>
                    <a:pt x="948755" y="436444"/>
                    <a:pt x="948158" y="431754"/>
                  </a:cubicBezTo>
                  <a:cubicBezTo>
                    <a:pt x="966362" y="425559"/>
                    <a:pt x="983286" y="434099"/>
                    <a:pt x="1000864" y="437461"/>
                  </a:cubicBezTo>
                  <a:cubicBezTo>
                    <a:pt x="994748" y="428302"/>
                    <a:pt x="977768" y="429718"/>
                    <a:pt x="979275" y="415825"/>
                  </a:cubicBezTo>
                  <a:lnTo>
                    <a:pt x="993013" y="413038"/>
                  </a:lnTo>
                  <a:cubicBezTo>
                    <a:pt x="991762" y="411489"/>
                    <a:pt x="990510" y="409985"/>
                    <a:pt x="989316" y="408436"/>
                  </a:cubicBezTo>
                  <a:cubicBezTo>
                    <a:pt x="985789" y="409056"/>
                    <a:pt x="982205" y="409896"/>
                    <a:pt x="978621" y="409941"/>
                  </a:cubicBezTo>
                  <a:cubicBezTo>
                    <a:pt x="974497" y="408082"/>
                    <a:pt x="973530" y="403171"/>
                    <a:pt x="971738" y="399499"/>
                  </a:cubicBezTo>
                  <a:cubicBezTo>
                    <a:pt x="967414" y="399499"/>
                    <a:pt x="962693" y="400383"/>
                    <a:pt x="958824" y="397994"/>
                  </a:cubicBezTo>
                  <a:cubicBezTo>
                    <a:pt x="957630" y="391933"/>
                    <a:pt x="963489" y="389676"/>
                    <a:pt x="967727" y="387242"/>
                  </a:cubicBezTo>
                  <a:cubicBezTo>
                    <a:pt x="964968" y="386402"/>
                    <a:pt x="962294" y="385605"/>
                    <a:pt x="959535" y="384897"/>
                  </a:cubicBezTo>
                  <a:cubicBezTo>
                    <a:pt x="963830" y="375916"/>
                    <a:pt x="965878" y="364854"/>
                    <a:pt x="974838" y="359191"/>
                  </a:cubicBezTo>
                  <a:cubicBezTo>
                    <a:pt x="981835" y="359545"/>
                    <a:pt x="983513" y="367509"/>
                    <a:pt x="986016" y="372641"/>
                  </a:cubicBezTo>
                  <a:cubicBezTo>
                    <a:pt x="988832" y="369367"/>
                    <a:pt x="991876" y="366358"/>
                    <a:pt x="994208" y="362730"/>
                  </a:cubicBezTo>
                  <a:cubicBezTo>
                    <a:pt x="991819" y="358881"/>
                    <a:pt x="988775" y="355607"/>
                    <a:pt x="986016" y="352111"/>
                  </a:cubicBezTo>
                  <a:cubicBezTo>
                    <a:pt x="995545" y="353218"/>
                    <a:pt x="1004988" y="354501"/>
                    <a:pt x="1014431" y="356270"/>
                  </a:cubicBezTo>
                  <a:cubicBezTo>
                    <a:pt x="1015455" y="349634"/>
                    <a:pt x="1020177" y="341227"/>
                    <a:pt x="1013407" y="336360"/>
                  </a:cubicBezTo>
                  <a:cubicBezTo>
                    <a:pt x="1005756" y="334767"/>
                    <a:pt x="997877" y="336714"/>
                    <a:pt x="990226" y="337112"/>
                  </a:cubicBezTo>
                  <a:cubicBezTo>
                    <a:pt x="985135" y="328750"/>
                    <a:pt x="988121" y="319370"/>
                    <a:pt x="990994" y="310874"/>
                  </a:cubicBezTo>
                  <a:cubicBezTo>
                    <a:pt x="996683" y="313573"/>
                    <a:pt x="1002229" y="316449"/>
                    <a:pt x="1007548" y="319724"/>
                  </a:cubicBezTo>
                  <a:cubicBezTo>
                    <a:pt x="1006837" y="316140"/>
                    <a:pt x="1006183" y="312556"/>
                    <a:pt x="1005529" y="309016"/>
                  </a:cubicBezTo>
                  <a:close/>
                  <a:moveTo>
                    <a:pt x="1648413" y="276576"/>
                  </a:moveTo>
                  <a:cubicBezTo>
                    <a:pt x="1650857" y="274704"/>
                    <a:pt x="1656233" y="274402"/>
                    <a:pt x="1657761" y="277482"/>
                  </a:cubicBezTo>
                  <a:cubicBezTo>
                    <a:pt x="1656356" y="280924"/>
                    <a:pt x="1648230" y="280381"/>
                    <a:pt x="1648413" y="276576"/>
                  </a:cubicBezTo>
                  <a:close/>
                  <a:moveTo>
                    <a:pt x="1692235" y="251326"/>
                  </a:moveTo>
                  <a:lnTo>
                    <a:pt x="1692877" y="259352"/>
                  </a:lnTo>
                  <a:lnTo>
                    <a:pt x="1685352" y="258667"/>
                  </a:lnTo>
                  <a:cubicBezTo>
                    <a:pt x="1687569" y="256117"/>
                    <a:pt x="1689844" y="253690"/>
                    <a:pt x="1692235" y="251326"/>
                  </a:cubicBezTo>
                  <a:close/>
                  <a:moveTo>
                    <a:pt x="1640423" y="65828"/>
                  </a:moveTo>
                  <a:cubicBezTo>
                    <a:pt x="1643717" y="65884"/>
                    <a:pt x="1643158" y="70731"/>
                    <a:pt x="1640050" y="70562"/>
                  </a:cubicBezTo>
                  <a:cubicBezTo>
                    <a:pt x="1636694" y="70562"/>
                    <a:pt x="1637316" y="65715"/>
                    <a:pt x="1640423" y="65828"/>
                  </a:cubicBezTo>
                  <a:close/>
                  <a:moveTo>
                    <a:pt x="1377339" y="28091"/>
                  </a:moveTo>
                  <a:cubicBezTo>
                    <a:pt x="1376353" y="34149"/>
                    <a:pt x="1374381" y="39972"/>
                    <a:pt x="1371132" y="45147"/>
                  </a:cubicBezTo>
                  <a:cubicBezTo>
                    <a:pt x="1370262" y="40736"/>
                    <a:pt x="1369043" y="36326"/>
                    <a:pt x="1368811" y="31796"/>
                  </a:cubicBezTo>
                  <a:cubicBezTo>
                    <a:pt x="1371538" y="30267"/>
                    <a:pt x="1374439" y="29268"/>
                    <a:pt x="1377339" y="28091"/>
                  </a:cubicBezTo>
                  <a:close/>
                  <a:moveTo>
                    <a:pt x="1476165" y="4014"/>
                  </a:moveTo>
                  <a:cubicBezTo>
                    <a:pt x="1475282" y="6226"/>
                    <a:pt x="1474340" y="8381"/>
                    <a:pt x="1473457" y="10536"/>
                  </a:cubicBezTo>
                  <a:cubicBezTo>
                    <a:pt x="1470514" y="8495"/>
                    <a:pt x="1467512" y="6396"/>
                    <a:pt x="1464627" y="4354"/>
                  </a:cubicBezTo>
                  <a:cubicBezTo>
                    <a:pt x="1468453" y="4184"/>
                    <a:pt x="1472339" y="4128"/>
                    <a:pt x="1476165" y="4014"/>
                  </a:cubicBezTo>
                  <a:close/>
                  <a:moveTo>
                    <a:pt x="1579062" y="0"/>
                  </a:moveTo>
                  <a:cubicBezTo>
                    <a:pt x="1578643" y="4485"/>
                    <a:pt x="1578165" y="9030"/>
                    <a:pt x="1577746" y="13515"/>
                  </a:cubicBezTo>
                  <a:lnTo>
                    <a:pt x="1583010" y="15667"/>
                  </a:lnTo>
                  <a:cubicBezTo>
                    <a:pt x="1581874" y="18239"/>
                    <a:pt x="1580737" y="20930"/>
                    <a:pt x="1579660" y="23561"/>
                  </a:cubicBezTo>
                  <a:lnTo>
                    <a:pt x="1593120" y="17162"/>
                  </a:lnTo>
                  <a:cubicBezTo>
                    <a:pt x="1594795" y="23561"/>
                    <a:pt x="1596649" y="29959"/>
                    <a:pt x="1598863" y="36238"/>
                  </a:cubicBezTo>
                  <a:cubicBezTo>
                    <a:pt x="1600538" y="31096"/>
                    <a:pt x="1601674" y="25534"/>
                    <a:pt x="1605263" y="21229"/>
                  </a:cubicBezTo>
                  <a:cubicBezTo>
                    <a:pt x="1611724" y="19255"/>
                    <a:pt x="1615672" y="26670"/>
                    <a:pt x="1616450" y="31993"/>
                  </a:cubicBezTo>
                  <a:cubicBezTo>
                    <a:pt x="1623748" y="29660"/>
                    <a:pt x="1631285" y="30498"/>
                    <a:pt x="1637866" y="34265"/>
                  </a:cubicBezTo>
                  <a:cubicBezTo>
                    <a:pt x="1639062" y="33189"/>
                    <a:pt x="1640199" y="32112"/>
                    <a:pt x="1641395" y="30976"/>
                  </a:cubicBezTo>
                  <a:cubicBezTo>
                    <a:pt x="1646540" y="32949"/>
                    <a:pt x="1651864" y="34265"/>
                    <a:pt x="1656709" y="36777"/>
                  </a:cubicBezTo>
                  <a:cubicBezTo>
                    <a:pt x="1658444" y="43235"/>
                    <a:pt x="1654077" y="49275"/>
                    <a:pt x="1650129" y="53879"/>
                  </a:cubicBezTo>
                  <a:cubicBezTo>
                    <a:pt x="1636669" y="70803"/>
                    <a:pt x="1613100" y="75527"/>
                    <a:pt x="1601435" y="94364"/>
                  </a:cubicBezTo>
                  <a:cubicBezTo>
                    <a:pt x="1612023" y="91673"/>
                    <a:pt x="1623090" y="89819"/>
                    <a:pt x="1632960" y="84915"/>
                  </a:cubicBezTo>
                  <a:cubicBezTo>
                    <a:pt x="1648813" y="74271"/>
                    <a:pt x="1660657" y="58304"/>
                    <a:pt x="1677586" y="49155"/>
                  </a:cubicBezTo>
                  <a:cubicBezTo>
                    <a:pt x="1679082" y="53281"/>
                    <a:pt x="1680577" y="57467"/>
                    <a:pt x="1682133" y="61593"/>
                  </a:cubicBezTo>
                  <a:cubicBezTo>
                    <a:pt x="1684645" y="55972"/>
                    <a:pt x="1687098" y="49992"/>
                    <a:pt x="1686081" y="43713"/>
                  </a:cubicBezTo>
                  <a:cubicBezTo>
                    <a:pt x="1688534" y="41860"/>
                    <a:pt x="1690926" y="39946"/>
                    <a:pt x="1693319" y="37973"/>
                  </a:cubicBezTo>
                  <a:cubicBezTo>
                    <a:pt x="1695054" y="38690"/>
                    <a:pt x="1696849" y="39348"/>
                    <a:pt x="1698643" y="40006"/>
                  </a:cubicBezTo>
                  <a:cubicBezTo>
                    <a:pt x="1696011" y="49095"/>
                    <a:pt x="1699241" y="58125"/>
                    <a:pt x="1703907" y="65899"/>
                  </a:cubicBezTo>
                  <a:cubicBezTo>
                    <a:pt x="1708155" y="61534"/>
                    <a:pt x="1711744" y="56451"/>
                    <a:pt x="1716948" y="53221"/>
                  </a:cubicBezTo>
                  <a:cubicBezTo>
                    <a:pt x="1721614" y="53461"/>
                    <a:pt x="1725921" y="55374"/>
                    <a:pt x="1730348" y="56690"/>
                  </a:cubicBezTo>
                  <a:cubicBezTo>
                    <a:pt x="1735792" y="67394"/>
                    <a:pt x="1716649" y="74689"/>
                    <a:pt x="1725383" y="83540"/>
                  </a:cubicBezTo>
                  <a:cubicBezTo>
                    <a:pt x="1729750" y="90357"/>
                    <a:pt x="1734655" y="96815"/>
                    <a:pt x="1738484" y="103991"/>
                  </a:cubicBezTo>
                  <a:cubicBezTo>
                    <a:pt x="1739620" y="111526"/>
                    <a:pt x="1736330" y="119240"/>
                    <a:pt x="1735313" y="126775"/>
                  </a:cubicBezTo>
                  <a:cubicBezTo>
                    <a:pt x="1739680" y="120556"/>
                    <a:pt x="1743868" y="112303"/>
                    <a:pt x="1752541" y="111885"/>
                  </a:cubicBezTo>
                  <a:cubicBezTo>
                    <a:pt x="1773299" y="118283"/>
                    <a:pt x="1792202" y="139452"/>
                    <a:pt x="1784067" y="162356"/>
                  </a:cubicBezTo>
                  <a:cubicBezTo>
                    <a:pt x="1782153" y="174435"/>
                    <a:pt x="1765941" y="177545"/>
                    <a:pt x="1763967" y="189564"/>
                  </a:cubicBezTo>
                  <a:cubicBezTo>
                    <a:pt x="1762053" y="199969"/>
                    <a:pt x="1752123" y="205650"/>
                    <a:pt x="1746440" y="213783"/>
                  </a:cubicBezTo>
                  <a:cubicBezTo>
                    <a:pt x="1738125" y="225085"/>
                    <a:pt x="1724605" y="231065"/>
                    <a:pt x="1717008" y="242965"/>
                  </a:cubicBezTo>
                  <a:cubicBezTo>
                    <a:pt x="1713897" y="240753"/>
                    <a:pt x="1710906" y="238480"/>
                    <a:pt x="1707915" y="236208"/>
                  </a:cubicBezTo>
                  <a:cubicBezTo>
                    <a:pt x="1709889" y="241949"/>
                    <a:pt x="1714137" y="249782"/>
                    <a:pt x="1706540" y="253370"/>
                  </a:cubicBezTo>
                  <a:cubicBezTo>
                    <a:pt x="1700079" y="254506"/>
                    <a:pt x="1693379" y="246852"/>
                    <a:pt x="1686440" y="249962"/>
                  </a:cubicBezTo>
                  <a:cubicBezTo>
                    <a:pt x="1679321" y="253191"/>
                    <a:pt x="1672203" y="256420"/>
                    <a:pt x="1664725" y="258812"/>
                  </a:cubicBezTo>
                  <a:cubicBezTo>
                    <a:pt x="1670887" y="259769"/>
                    <a:pt x="1677108" y="260427"/>
                    <a:pt x="1683329" y="260785"/>
                  </a:cubicBezTo>
                  <a:cubicBezTo>
                    <a:pt x="1676928" y="264852"/>
                    <a:pt x="1669870" y="267722"/>
                    <a:pt x="1662272" y="268380"/>
                  </a:cubicBezTo>
                  <a:cubicBezTo>
                    <a:pt x="1645224" y="269696"/>
                    <a:pt x="1629012" y="275974"/>
                    <a:pt x="1611963" y="277170"/>
                  </a:cubicBezTo>
                  <a:cubicBezTo>
                    <a:pt x="1603708" y="270234"/>
                    <a:pt x="1597427" y="261324"/>
                    <a:pt x="1589052" y="254566"/>
                  </a:cubicBezTo>
                  <a:cubicBezTo>
                    <a:pt x="1595273" y="264433"/>
                    <a:pt x="1602990" y="273224"/>
                    <a:pt x="1609271" y="283031"/>
                  </a:cubicBezTo>
                  <a:lnTo>
                    <a:pt x="1601614" y="287157"/>
                  </a:lnTo>
                  <a:cubicBezTo>
                    <a:pt x="1614835" y="289011"/>
                    <a:pt x="1626978" y="281177"/>
                    <a:pt x="1639840" y="279921"/>
                  </a:cubicBezTo>
                  <a:cubicBezTo>
                    <a:pt x="1644446" y="281057"/>
                    <a:pt x="1648394" y="283988"/>
                    <a:pt x="1652402" y="286439"/>
                  </a:cubicBezTo>
                  <a:cubicBezTo>
                    <a:pt x="1636729" y="301329"/>
                    <a:pt x="1618125" y="312572"/>
                    <a:pt x="1600418" y="324950"/>
                  </a:cubicBezTo>
                  <a:cubicBezTo>
                    <a:pt x="1595812" y="328419"/>
                    <a:pt x="1589890" y="328000"/>
                    <a:pt x="1584446" y="327940"/>
                  </a:cubicBezTo>
                  <a:cubicBezTo>
                    <a:pt x="1584446" y="329555"/>
                    <a:pt x="1584506" y="331169"/>
                    <a:pt x="1584566" y="332784"/>
                  </a:cubicBezTo>
                  <a:cubicBezTo>
                    <a:pt x="1579062" y="336432"/>
                    <a:pt x="1573678" y="340079"/>
                    <a:pt x="1568235" y="343787"/>
                  </a:cubicBezTo>
                  <a:lnTo>
                    <a:pt x="1576490" y="344564"/>
                  </a:lnTo>
                  <a:cubicBezTo>
                    <a:pt x="1576310" y="346478"/>
                    <a:pt x="1576131" y="348451"/>
                    <a:pt x="1575951" y="350425"/>
                  </a:cubicBezTo>
                  <a:cubicBezTo>
                    <a:pt x="1582472" y="344325"/>
                    <a:pt x="1588454" y="337269"/>
                    <a:pt x="1596829" y="333502"/>
                  </a:cubicBezTo>
                  <a:cubicBezTo>
                    <a:pt x="1625662" y="319389"/>
                    <a:pt x="1653000" y="302226"/>
                    <a:pt x="1681893" y="288114"/>
                  </a:cubicBezTo>
                  <a:cubicBezTo>
                    <a:pt x="1688892" y="285064"/>
                    <a:pt x="1696490" y="283748"/>
                    <a:pt x="1703848" y="281895"/>
                  </a:cubicBezTo>
                  <a:cubicBezTo>
                    <a:pt x="1709889" y="303482"/>
                    <a:pt x="1689790" y="321422"/>
                    <a:pt x="1673578" y="332066"/>
                  </a:cubicBezTo>
                  <a:cubicBezTo>
                    <a:pt x="1662033" y="336312"/>
                    <a:pt x="1657965" y="348990"/>
                    <a:pt x="1653359" y="359215"/>
                  </a:cubicBezTo>
                  <a:cubicBezTo>
                    <a:pt x="1648334" y="371115"/>
                    <a:pt x="1634635" y="375720"/>
                    <a:pt x="1628294" y="386723"/>
                  </a:cubicBezTo>
                  <a:cubicBezTo>
                    <a:pt x="1620039" y="399879"/>
                    <a:pt x="1609391" y="411301"/>
                    <a:pt x="1600119" y="423679"/>
                  </a:cubicBezTo>
                  <a:cubicBezTo>
                    <a:pt x="1592402" y="433845"/>
                    <a:pt x="1592940" y="447778"/>
                    <a:pt x="1586420" y="458542"/>
                  </a:cubicBezTo>
                  <a:cubicBezTo>
                    <a:pt x="1582053" y="465419"/>
                    <a:pt x="1572422" y="464941"/>
                    <a:pt x="1565662" y="466854"/>
                  </a:cubicBezTo>
                  <a:cubicBezTo>
                    <a:pt x="1567756" y="455791"/>
                    <a:pt x="1564047" y="445626"/>
                    <a:pt x="1556330" y="437852"/>
                  </a:cubicBezTo>
                  <a:cubicBezTo>
                    <a:pt x="1558663" y="445865"/>
                    <a:pt x="1561654" y="453938"/>
                    <a:pt x="1561355" y="462429"/>
                  </a:cubicBezTo>
                  <a:cubicBezTo>
                    <a:pt x="1560398" y="469904"/>
                    <a:pt x="1568773" y="473133"/>
                    <a:pt x="1573200" y="477618"/>
                  </a:cubicBezTo>
                  <a:cubicBezTo>
                    <a:pt x="1571226" y="482462"/>
                    <a:pt x="1569969" y="490057"/>
                    <a:pt x="1562970" y="488621"/>
                  </a:cubicBezTo>
                  <a:cubicBezTo>
                    <a:pt x="1551126" y="486110"/>
                    <a:pt x="1542691" y="494841"/>
                    <a:pt x="1532940" y="499266"/>
                  </a:cubicBezTo>
                  <a:cubicBezTo>
                    <a:pt x="1527377" y="495558"/>
                    <a:pt x="1522831" y="490535"/>
                    <a:pt x="1517567" y="486528"/>
                  </a:cubicBezTo>
                  <a:cubicBezTo>
                    <a:pt x="1520258" y="490774"/>
                    <a:pt x="1523070" y="494960"/>
                    <a:pt x="1526001" y="499086"/>
                  </a:cubicBezTo>
                  <a:cubicBezTo>
                    <a:pt x="1523190" y="501598"/>
                    <a:pt x="1520498" y="504229"/>
                    <a:pt x="1517806" y="506860"/>
                  </a:cubicBezTo>
                  <a:cubicBezTo>
                    <a:pt x="1532402" y="507040"/>
                    <a:pt x="1545503" y="500641"/>
                    <a:pt x="1558304" y="494542"/>
                  </a:cubicBezTo>
                  <a:cubicBezTo>
                    <a:pt x="1559919" y="501598"/>
                    <a:pt x="1560637" y="509910"/>
                    <a:pt x="1554835" y="515412"/>
                  </a:cubicBezTo>
                  <a:cubicBezTo>
                    <a:pt x="1548314" y="519478"/>
                    <a:pt x="1540956" y="522229"/>
                    <a:pt x="1535453" y="527790"/>
                  </a:cubicBezTo>
                  <a:cubicBezTo>
                    <a:pt x="1541136" y="528029"/>
                    <a:pt x="1546759" y="528209"/>
                    <a:pt x="1552442" y="528627"/>
                  </a:cubicBezTo>
                  <a:cubicBezTo>
                    <a:pt x="1546041" y="544295"/>
                    <a:pt x="1532462" y="558706"/>
                    <a:pt x="1514875" y="560142"/>
                  </a:cubicBezTo>
                  <a:cubicBezTo>
                    <a:pt x="1501116" y="562534"/>
                    <a:pt x="1501355" y="548301"/>
                    <a:pt x="1496091" y="540527"/>
                  </a:cubicBezTo>
                  <a:cubicBezTo>
                    <a:pt x="1491305" y="538733"/>
                    <a:pt x="1486161" y="538554"/>
                    <a:pt x="1481076" y="538255"/>
                  </a:cubicBezTo>
                  <a:cubicBezTo>
                    <a:pt x="1479640" y="535863"/>
                    <a:pt x="1478205" y="533531"/>
                    <a:pt x="1476769" y="531258"/>
                  </a:cubicBezTo>
                  <a:cubicBezTo>
                    <a:pt x="1468873" y="532634"/>
                    <a:pt x="1461096" y="534607"/>
                    <a:pt x="1453439" y="537059"/>
                  </a:cubicBezTo>
                  <a:cubicBezTo>
                    <a:pt x="1464984" y="542202"/>
                    <a:pt x="1477786" y="543338"/>
                    <a:pt x="1489511" y="548002"/>
                  </a:cubicBezTo>
                  <a:cubicBezTo>
                    <a:pt x="1495194" y="556434"/>
                    <a:pt x="1497228" y="567198"/>
                    <a:pt x="1496091" y="577244"/>
                  </a:cubicBezTo>
                  <a:cubicBezTo>
                    <a:pt x="1492382" y="580653"/>
                    <a:pt x="1487477" y="582088"/>
                    <a:pt x="1482990" y="584061"/>
                  </a:cubicBezTo>
                  <a:cubicBezTo>
                    <a:pt x="1481315" y="581968"/>
                    <a:pt x="1479760" y="579875"/>
                    <a:pt x="1478145" y="577842"/>
                  </a:cubicBezTo>
                  <a:lnTo>
                    <a:pt x="1475453" y="591656"/>
                  </a:lnTo>
                  <a:cubicBezTo>
                    <a:pt x="1467018" y="592134"/>
                    <a:pt x="1459421" y="588905"/>
                    <a:pt x="1452901" y="584002"/>
                  </a:cubicBezTo>
                  <a:cubicBezTo>
                    <a:pt x="1453260" y="589383"/>
                    <a:pt x="1453678" y="594706"/>
                    <a:pt x="1454097" y="600088"/>
                  </a:cubicBezTo>
                  <a:cubicBezTo>
                    <a:pt x="1433579" y="596858"/>
                    <a:pt x="1420717" y="575988"/>
                    <a:pt x="1398344" y="578799"/>
                  </a:cubicBezTo>
                  <a:cubicBezTo>
                    <a:pt x="1405942" y="581968"/>
                    <a:pt x="1414137" y="583942"/>
                    <a:pt x="1421555" y="587709"/>
                  </a:cubicBezTo>
                  <a:cubicBezTo>
                    <a:pt x="1425563" y="592194"/>
                    <a:pt x="1427058" y="598353"/>
                    <a:pt x="1429690" y="603735"/>
                  </a:cubicBezTo>
                  <a:cubicBezTo>
                    <a:pt x="1421256" y="603018"/>
                    <a:pt x="1413000" y="602181"/>
                    <a:pt x="1404685" y="601044"/>
                  </a:cubicBezTo>
                  <a:cubicBezTo>
                    <a:pt x="1403429" y="597038"/>
                    <a:pt x="1402053" y="593031"/>
                    <a:pt x="1400857" y="589025"/>
                  </a:cubicBezTo>
                  <a:lnTo>
                    <a:pt x="1395652" y="588128"/>
                  </a:lnTo>
                  <a:cubicBezTo>
                    <a:pt x="1397028" y="593749"/>
                    <a:pt x="1398344" y="599430"/>
                    <a:pt x="1399660" y="605051"/>
                  </a:cubicBezTo>
                  <a:cubicBezTo>
                    <a:pt x="1392362" y="603676"/>
                    <a:pt x="1385124" y="602300"/>
                    <a:pt x="1377826" y="601224"/>
                  </a:cubicBezTo>
                  <a:cubicBezTo>
                    <a:pt x="1382791" y="604274"/>
                    <a:pt x="1387876" y="607443"/>
                    <a:pt x="1393499" y="609177"/>
                  </a:cubicBezTo>
                  <a:cubicBezTo>
                    <a:pt x="1417666" y="612406"/>
                    <a:pt x="1441953" y="615576"/>
                    <a:pt x="1466420" y="616532"/>
                  </a:cubicBezTo>
                  <a:cubicBezTo>
                    <a:pt x="1463608" y="618984"/>
                    <a:pt x="1460737" y="621376"/>
                    <a:pt x="1457806" y="623649"/>
                  </a:cubicBezTo>
                  <a:cubicBezTo>
                    <a:pt x="1460976" y="629509"/>
                    <a:pt x="1463728" y="635608"/>
                    <a:pt x="1466181" y="641828"/>
                  </a:cubicBezTo>
                  <a:cubicBezTo>
                    <a:pt x="1455174" y="643861"/>
                    <a:pt x="1444645" y="641230"/>
                    <a:pt x="1434596" y="636804"/>
                  </a:cubicBezTo>
                  <a:cubicBezTo>
                    <a:pt x="1431784" y="630705"/>
                    <a:pt x="1431006" y="620120"/>
                    <a:pt x="1421914" y="621615"/>
                  </a:cubicBezTo>
                  <a:cubicBezTo>
                    <a:pt x="1409052" y="623230"/>
                    <a:pt x="1396310" y="621675"/>
                    <a:pt x="1383509" y="620898"/>
                  </a:cubicBezTo>
                  <a:cubicBezTo>
                    <a:pt x="1397626" y="627117"/>
                    <a:pt x="1413539" y="626639"/>
                    <a:pt x="1427597" y="633097"/>
                  </a:cubicBezTo>
                  <a:cubicBezTo>
                    <a:pt x="1407616" y="631901"/>
                    <a:pt x="1390089" y="639675"/>
                    <a:pt x="1380219" y="653608"/>
                  </a:cubicBezTo>
                  <a:cubicBezTo>
                    <a:pt x="1397985" y="644220"/>
                    <a:pt x="1420538" y="637821"/>
                    <a:pt x="1434476" y="652233"/>
                  </a:cubicBezTo>
                  <a:lnTo>
                    <a:pt x="1421973" y="660963"/>
                  </a:lnTo>
                  <a:cubicBezTo>
                    <a:pt x="1431904" y="662638"/>
                    <a:pt x="1445423" y="656777"/>
                    <a:pt x="1453020" y="665927"/>
                  </a:cubicBezTo>
                  <a:cubicBezTo>
                    <a:pt x="1458883" y="672923"/>
                    <a:pt x="1466779" y="677588"/>
                    <a:pt x="1473359" y="683867"/>
                  </a:cubicBezTo>
                  <a:cubicBezTo>
                    <a:pt x="1468095" y="684405"/>
                    <a:pt x="1462831" y="683687"/>
                    <a:pt x="1457686" y="682372"/>
                  </a:cubicBezTo>
                  <a:cubicBezTo>
                    <a:pt x="1458404" y="687215"/>
                    <a:pt x="1459301" y="692119"/>
                    <a:pt x="1460139" y="696963"/>
                  </a:cubicBezTo>
                  <a:cubicBezTo>
                    <a:pt x="1448893" y="703122"/>
                    <a:pt x="1436570" y="706411"/>
                    <a:pt x="1424247" y="709461"/>
                  </a:cubicBezTo>
                  <a:cubicBezTo>
                    <a:pt x="1433638" y="714125"/>
                    <a:pt x="1443449" y="718311"/>
                    <a:pt x="1450029" y="727042"/>
                  </a:cubicBezTo>
                  <a:cubicBezTo>
                    <a:pt x="1445303" y="731228"/>
                    <a:pt x="1441535" y="736311"/>
                    <a:pt x="1438364" y="741753"/>
                  </a:cubicBezTo>
                  <a:cubicBezTo>
                    <a:pt x="1427656" y="739600"/>
                    <a:pt x="1416590" y="737208"/>
                    <a:pt x="1405762" y="739839"/>
                  </a:cubicBezTo>
                  <a:lnTo>
                    <a:pt x="1407258" y="745699"/>
                  </a:lnTo>
                  <a:lnTo>
                    <a:pt x="1438065" y="752995"/>
                  </a:lnTo>
                  <a:cubicBezTo>
                    <a:pt x="1435971" y="758377"/>
                    <a:pt x="1433818" y="763759"/>
                    <a:pt x="1431545" y="769081"/>
                  </a:cubicBezTo>
                  <a:cubicBezTo>
                    <a:pt x="1427597" y="768004"/>
                    <a:pt x="1423648" y="766569"/>
                    <a:pt x="1419521" y="766510"/>
                  </a:cubicBezTo>
                  <a:cubicBezTo>
                    <a:pt x="1414735" y="769739"/>
                    <a:pt x="1411624" y="774822"/>
                    <a:pt x="1408454" y="779546"/>
                  </a:cubicBezTo>
                  <a:cubicBezTo>
                    <a:pt x="1396550" y="772310"/>
                    <a:pt x="1382552" y="771234"/>
                    <a:pt x="1369092" y="773805"/>
                  </a:cubicBezTo>
                  <a:cubicBezTo>
                    <a:pt x="1377527" y="785107"/>
                    <a:pt x="1381176" y="798622"/>
                    <a:pt x="1384466" y="812077"/>
                  </a:cubicBezTo>
                  <a:cubicBezTo>
                    <a:pt x="1380279" y="825233"/>
                    <a:pt x="1372921" y="837611"/>
                    <a:pt x="1360657" y="844667"/>
                  </a:cubicBezTo>
                  <a:cubicBezTo>
                    <a:pt x="1360897" y="842156"/>
                    <a:pt x="1361136" y="839644"/>
                    <a:pt x="1361435" y="837133"/>
                  </a:cubicBezTo>
                  <a:cubicBezTo>
                    <a:pt x="1352462" y="847478"/>
                    <a:pt x="1337985" y="847059"/>
                    <a:pt x="1325543" y="846162"/>
                  </a:cubicBezTo>
                  <a:cubicBezTo>
                    <a:pt x="1310468" y="843531"/>
                    <a:pt x="1302213" y="829897"/>
                    <a:pt x="1292402" y="819731"/>
                  </a:cubicBezTo>
                  <a:lnTo>
                    <a:pt x="1288095" y="830674"/>
                  </a:lnTo>
                  <a:cubicBezTo>
                    <a:pt x="1293658" y="834621"/>
                    <a:pt x="1299222" y="838628"/>
                    <a:pt x="1304127" y="843352"/>
                  </a:cubicBezTo>
                  <a:cubicBezTo>
                    <a:pt x="1295872" y="844010"/>
                    <a:pt x="1287617" y="844129"/>
                    <a:pt x="1279361" y="844249"/>
                  </a:cubicBezTo>
                  <a:cubicBezTo>
                    <a:pt x="1282532" y="849511"/>
                    <a:pt x="1285702" y="854833"/>
                    <a:pt x="1288514" y="860395"/>
                  </a:cubicBezTo>
                  <a:lnTo>
                    <a:pt x="1305264" y="847717"/>
                  </a:lnTo>
                  <a:cubicBezTo>
                    <a:pt x="1312980" y="850169"/>
                    <a:pt x="1320398" y="853757"/>
                    <a:pt x="1328414" y="855132"/>
                  </a:cubicBezTo>
                  <a:cubicBezTo>
                    <a:pt x="1335952" y="855073"/>
                    <a:pt x="1345044" y="849511"/>
                    <a:pt x="1351325" y="856269"/>
                  </a:cubicBezTo>
                  <a:cubicBezTo>
                    <a:pt x="1360119" y="864760"/>
                    <a:pt x="1349950" y="876301"/>
                    <a:pt x="1346001" y="884255"/>
                  </a:cubicBezTo>
                  <a:cubicBezTo>
                    <a:pt x="1354496" y="883537"/>
                    <a:pt x="1357666" y="890294"/>
                    <a:pt x="1360777" y="896155"/>
                  </a:cubicBezTo>
                  <a:cubicBezTo>
                    <a:pt x="1364486" y="887962"/>
                    <a:pt x="1369331" y="880248"/>
                    <a:pt x="1376091" y="874208"/>
                  </a:cubicBezTo>
                  <a:cubicBezTo>
                    <a:pt x="1383210" y="886886"/>
                    <a:pt x="1390627" y="905902"/>
                    <a:pt x="1379321" y="918101"/>
                  </a:cubicBezTo>
                  <a:cubicBezTo>
                    <a:pt x="1375134" y="923782"/>
                    <a:pt x="1371724" y="930061"/>
                    <a:pt x="1367477" y="935742"/>
                  </a:cubicBezTo>
                  <a:cubicBezTo>
                    <a:pt x="1366759" y="931735"/>
                    <a:pt x="1365981" y="927729"/>
                    <a:pt x="1365264" y="923722"/>
                  </a:cubicBezTo>
                  <a:cubicBezTo>
                    <a:pt x="1356949" y="932752"/>
                    <a:pt x="1353898" y="942081"/>
                    <a:pt x="1347676" y="948718"/>
                  </a:cubicBezTo>
                  <a:cubicBezTo>
                    <a:pt x="1333379" y="953562"/>
                    <a:pt x="1320279" y="961336"/>
                    <a:pt x="1305981" y="966180"/>
                  </a:cubicBezTo>
                  <a:cubicBezTo>
                    <a:pt x="1306998" y="956193"/>
                    <a:pt x="1311964" y="947104"/>
                    <a:pt x="1312681" y="937177"/>
                  </a:cubicBezTo>
                  <a:cubicBezTo>
                    <a:pt x="1307178" y="926652"/>
                    <a:pt x="1293359" y="931855"/>
                    <a:pt x="1284207" y="930779"/>
                  </a:cubicBezTo>
                  <a:cubicBezTo>
                    <a:pt x="1284147" y="919955"/>
                    <a:pt x="1276191" y="912540"/>
                    <a:pt x="1267876" y="906799"/>
                  </a:cubicBezTo>
                  <a:cubicBezTo>
                    <a:pt x="1270927" y="912659"/>
                    <a:pt x="1275054" y="917802"/>
                    <a:pt x="1279780" y="922347"/>
                  </a:cubicBezTo>
                  <a:cubicBezTo>
                    <a:pt x="1279002" y="928805"/>
                    <a:pt x="1278344" y="935084"/>
                    <a:pt x="1277985" y="941662"/>
                  </a:cubicBezTo>
                  <a:cubicBezTo>
                    <a:pt x="1273020" y="939270"/>
                    <a:pt x="1265423" y="942798"/>
                    <a:pt x="1261176" y="938254"/>
                  </a:cubicBezTo>
                  <a:cubicBezTo>
                    <a:pt x="1258783" y="929044"/>
                    <a:pt x="1257587" y="918998"/>
                    <a:pt x="1250229" y="912181"/>
                  </a:cubicBezTo>
                  <a:cubicBezTo>
                    <a:pt x="1251784" y="921510"/>
                    <a:pt x="1253938" y="930719"/>
                    <a:pt x="1255852" y="939988"/>
                  </a:cubicBezTo>
                  <a:cubicBezTo>
                    <a:pt x="1240897" y="941602"/>
                    <a:pt x="1236709" y="926712"/>
                    <a:pt x="1230967" y="916606"/>
                  </a:cubicBezTo>
                  <a:cubicBezTo>
                    <a:pt x="1230368" y="922526"/>
                    <a:pt x="1229950" y="928506"/>
                    <a:pt x="1230129" y="934426"/>
                  </a:cubicBezTo>
                  <a:cubicBezTo>
                    <a:pt x="1227078" y="935084"/>
                    <a:pt x="1224087" y="935862"/>
                    <a:pt x="1221096" y="936759"/>
                  </a:cubicBezTo>
                  <a:cubicBezTo>
                    <a:pt x="1217567" y="931197"/>
                    <a:pt x="1213918" y="925755"/>
                    <a:pt x="1209850" y="920613"/>
                  </a:cubicBezTo>
                  <a:cubicBezTo>
                    <a:pt x="1207457" y="933529"/>
                    <a:pt x="1216729" y="941782"/>
                    <a:pt x="1225164" y="949197"/>
                  </a:cubicBezTo>
                  <a:cubicBezTo>
                    <a:pt x="1209012" y="954160"/>
                    <a:pt x="1194536" y="946566"/>
                    <a:pt x="1179940" y="941124"/>
                  </a:cubicBezTo>
                  <a:cubicBezTo>
                    <a:pt x="1178923" y="938313"/>
                    <a:pt x="1178025" y="935563"/>
                    <a:pt x="1177068" y="932812"/>
                  </a:cubicBezTo>
                  <a:lnTo>
                    <a:pt x="1172821" y="932274"/>
                  </a:lnTo>
                  <a:lnTo>
                    <a:pt x="1169292" y="945788"/>
                  </a:lnTo>
                  <a:cubicBezTo>
                    <a:pt x="1162173" y="940167"/>
                    <a:pt x="1156131" y="933290"/>
                    <a:pt x="1151525" y="925456"/>
                  </a:cubicBezTo>
                  <a:cubicBezTo>
                    <a:pt x="1152662" y="932632"/>
                    <a:pt x="1152482" y="940107"/>
                    <a:pt x="1149790" y="946925"/>
                  </a:cubicBezTo>
                  <a:cubicBezTo>
                    <a:pt x="1143509" y="944652"/>
                    <a:pt x="1137108" y="942619"/>
                    <a:pt x="1130767" y="940466"/>
                  </a:cubicBezTo>
                  <a:cubicBezTo>
                    <a:pt x="1129092" y="928207"/>
                    <a:pt x="1131724" y="913915"/>
                    <a:pt x="1124187" y="903151"/>
                  </a:cubicBezTo>
                  <a:cubicBezTo>
                    <a:pt x="1124366" y="914095"/>
                    <a:pt x="1126221" y="924978"/>
                    <a:pt x="1125742" y="936041"/>
                  </a:cubicBezTo>
                  <a:cubicBezTo>
                    <a:pt x="1124965" y="931556"/>
                    <a:pt x="1124247" y="927071"/>
                    <a:pt x="1123589" y="922586"/>
                  </a:cubicBezTo>
                  <a:cubicBezTo>
                    <a:pt x="1121555" y="928147"/>
                    <a:pt x="1119641" y="933828"/>
                    <a:pt x="1117846" y="939450"/>
                  </a:cubicBezTo>
                  <a:cubicBezTo>
                    <a:pt x="1110548" y="935503"/>
                    <a:pt x="1105942" y="928626"/>
                    <a:pt x="1100977" y="922227"/>
                  </a:cubicBezTo>
                  <a:cubicBezTo>
                    <a:pt x="1106121" y="912719"/>
                    <a:pt x="1105284" y="901776"/>
                    <a:pt x="1105882" y="891490"/>
                  </a:cubicBezTo>
                  <a:cubicBezTo>
                    <a:pt x="1114795" y="883118"/>
                    <a:pt x="1125144" y="876002"/>
                    <a:pt x="1131545" y="865298"/>
                  </a:cubicBezTo>
                  <a:cubicBezTo>
                    <a:pt x="1138903" y="864222"/>
                    <a:pt x="1146560" y="864162"/>
                    <a:pt x="1153798" y="866255"/>
                  </a:cubicBezTo>
                  <a:cubicBezTo>
                    <a:pt x="1154337" y="863684"/>
                    <a:pt x="1154875" y="861172"/>
                    <a:pt x="1155473" y="858660"/>
                  </a:cubicBezTo>
                  <a:cubicBezTo>
                    <a:pt x="1161216" y="859617"/>
                    <a:pt x="1166959" y="860454"/>
                    <a:pt x="1172761" y="860634"/>
                  </a:cubicBezTo>
                  <a:cubicBezTo>
                    <a:pt x="1169052" y="858541"/>
                    <a:pt x="1165224" y="856687"/>
                    <a:pt x="1161336" y="854893"/>
                  </a:cubicBezTo>
                  <a:cubicBezTo>
                    <a:pt x="1162412" y="852621"/>
                    <a:pt x="1163489" y="850348"/>
                    <a:pt x="1164626" y="848076"/>
                  </a:cubicBezTo>
                  <a:lnTo>
                    <a:pt x="1158644" y="846760"/>
                  </a:lnTo>
                  <a:cubicBezTo>
                    <a:pt x="1162053" y="843711"/>
                    <a:pt x="1164925" y="840063"/>
                    <a:pt x="1168394" y="837073"/>
                  </a:cubicBezTo>
                  <a:cubicBezTo>
                    <a:pt x="1162711" y="838209"/>
                    <a:pt x="1157148" y="840541"/>
                    <a:pt x="1151345" y="840601"/>
                  </a:cubicBezTo>
                  <a:cubicBezTo>
                    <a:pt x="1144287" y="840182"/>
                    <a:pt x="1146620" y="831990"/>
                    <a:pt x="1146979" y="827326"/>
                  </a:cubicBezTo>
                  <a:cubicBezTo>
                    <a:pt x="1150747" y="813153"/>
                    <a:pt x="1125623" y="808728"/>
                    <a:pt x="1135493" y="792821"/>
                  </a:cubicBezTo>
                  <a:cubicBezTo>
                    <a:pt x="1135254" y="785645"/>
                    <a:pt x="1143569" y="784629"/>
                    <a:pt x="1148414" y="781938"/>
                  </a:cubicBezTo>
                  <a:cubicBezTo>
                    <a:pt x="1159062" y="775420"/>
                    <a:pt x="1172163" y="781041"/>
                    <a:pt x="1180418" y="788695"/>
                  </a:cubicBezTo>
                  <a:cubicBezTo>
                    <a:pt x="1191425" y="799100"/>
                    <a:pt x="1188913" y="815844"/>
                    <a:pt x="1194775" y="828821"/>
                  </a:cubicBezTo>
                  <a:cubicBezTo>
                    <a:pt x="1204287" y="835159"/>
                    <a:pt x="1215294" y="839345"/>
                    <a:pt x="1224446" y="846461"/>
                  </a:cubicBezTo>
                  <a:cubicBezTo>
                    <a:pt x="1223310" y="842335"/>
                    <a:pt x="1222113" y="838209"/>
                    <a:pt x="1220977" y="834083"/>
                  </a:cubicBezTo>
                  <a:cubicBezTo>
                    <a:pt x="1230189" y="835040"/>
                    <a:pt x="1239282" y="837073"/>
                    <a:pt x="1248195" y="839465"/>
                  </a:cubicBezTo>
                  <a:cubicBezTo>
                    <a:pt x="1245563" y="835877"/>
                    <a:pt x="1242871" y="832289"/>
                    <a:pt x="1240299" y="828701"/>
                  </a:cubicBezTo>
                  <a:cubicBezTo>
                    <a:pt x="1262552" y="811419"/>
                    <a:pt x="1268773" y="781758"/>
                    <a:pt x="1275054" y="755805"/>
                  </a:cubicBezTo>
                  <a:cubicBezTo>
                    <a:pt x="1272003" y="758496"/>
                    <a:pt x="1267577" y="760410"/>
                    <a:pt x="1266560" y="764716"/>
                  </a:cubicBezTo>
                  <a:cubicBezTo>
                    <a:pt x="1260937" y="785227"/>
                    <a:pt x="1253459" y="805439"/>
                    <a:pt x="1241435" y="823080"/>
                  </a:cubicBezTo>
                  <a:cubicBezTo>
                    <a:pt x="1231924" y="820209"/>
                    <a:pt x="1217447" y="824635"/>
                    <a:pt x="1212542" y="813332"/>
                  </a:cubicBezTo>
                  <a:cubicBezTo>
                    <a:pt x="1206679" y="807054"/>
                    <a:pt x="1208235" y="798084"/>
                    <a:pt x="1205483" y="790609"/>
                  </a:cubicBezTo>
                  <a:cubicBezTo>
                    <a:pt x="1202671" y="784689"/>
                    <a:pt x="1199082" y="779247"/>
                    <a:pt x="1195493" y="773865"/>
                  </a:cubicBezTo>
                  <a:cubicBezTo>
                    <a:pt x="1201236" y="767765"/>
                    <a:pt x="1210029" y="763101"/>
                    <a:pt x="1211704" y="754251"/>
                  </a:cubicBezTo>
                  <a:cubicBezTo>
                    <a:pt x="1213978" y="744443"/>
                    <a:pt x="1214576" y="734337"/>
                    <a:pt x="1215593" y="724351"/>
                  </a:cubicBezTo>
                  <a:cubicBezTo>
                    <a:pt x="1208354" y="735414"/>
                    <a:pt x="1206859" y="752696"/>
                    <a:pt x="1192801" y="757360"/>
                  </a:cubicBezTo>
                  <a:cubicBezTo>
                    <a:pt x="1188733" y="758915"/>
                    <a:pt x="1184247" y="758437"/>
                    <a:pt x="1180000" y="758377"/>
                  </a:cubicBezTo>
                  <a:cubicBezTo>
                    <a:pt x="1183708" y="749347"/>
                    <a:pt x="1187716" y="740437"/>
                    <a:pt x="1191306" y="731347"/>
                  </a:cubicBezTo>
                  <a:cubicBezTo>
                    <a:pt x="1183768" y="738165"/>
                    <a:pt x="1176769" y="745639"/>
                    <a:pt x="1168873" y="752098"/>
                  </a:cubicBezTo>
                  <a:cubicBezTo>
                    <a:pt x="1162951" y="756942"/>
                    <a:pt x="1155593" y="753294"/>
                    <a:pt x="1149611" y="750782"/>
                  </a:cubicBezTo>
                  <a:cubicBezTo>
                    <a:pt x="1153379" y="747852"/>
                    <a:pt x="1157208" y="745161"/>
                    <a:pt x="1161156" y="742530"/>
                  </a:cubicBezTo>
                  <a:cubicBezTo>
                    <a:pt x="1158285" y="741753"/>
                    <a:pt x="1155413" y="741095"/>
                    <a:pt x="1152542" y="740557"/>
                  </a:cubicBezTo>
                  <a:cubicBezTo>
                    <a:pt x="1152243" y="732842"/>
                    <a:pt x="1150927" y="725068"/>
                    <a:pt x="1151585" y="717414"/>
                  </a:cubicBezTo>
                  <a:cubicBezTo>
                    <a:pt x="1155054" y="707487"/>
                    <a:pt x="1161635" y="698936"/>
                    <a:pt x="1164446" y="688770"/>
                  </a:cubicBezTo>
                  <a:cubicBezTo>
                    <a:pt x="1166899" y="683747"/>
                    <a:pt x="1166959" y="674957"/>
                    <a:pt x="1173479" y="672684"/>
                  </a:cubicBezTo>
                  <a:cubicBezTo>
                    <a:pt x="1186101" y="668737"/>
                    <a:pt x="1198245" y="663415"/>
                    <a:pt x="1209611" y="656718"/>
                  </a:cubicBezTo>
                  <a:cubicBezTo>
                    <a:pt x="1217866" y="662638"/>
                    <a:pt x="1228155" y="663176"/>
                    <a:pt x="1237427" y="666585"/>
                  </a:cubicBezTo>
                  <a:cubicBezTo>
                    <a:pt x="1254057" y="674119"/>
                    <a:pt x="1264047" y="690086"/>
                    <a:pt x="1277746" y="701448"/>
                  </a:cubicBezTo>
                  <a:cubicBezTo>
                    <a:pt x="1275952" y="685182"/>
                    <a:pt x="1261236" y="677229"/>
                    <a:pt x="1252801" y="665030"/>
                  </a:cubicBezTo>
                  <a:cubicBezTo>
                    <a:pt x="1265662" y="665329"/>
                    <a:pt x="1278464" y="664492"/>
                    <a:pt x="1291266" y="663475"/>
                  </a:cubicBezTo>
                  <a:cubicBezTo>
                    <a:pt x="1291266" y="656179"/>
                    <a:pt x="1291864" y="648944"/>
                    <a:pt x="1292821" y="641768"/>
                  </a:cubicBezTo>
                  <a:cubicBezTo>
                    <a:pt x="1286779" y="647389"/>
                    <a:pt x="1282532" y="655402"/>
                    <a:pt x="1274935" y="658990"/>
                  </a:cubicBezTo>
                  <a:cubicBezTo>
                    <a:pt x="1259680" y="655641"/>
                    <a:pt x="1244007" y="653608"/>
                    <a:pt x="1228933" y="649482"/>
                  </a:cubicBezTo>
                  <a:cubicBezTo>
                    <a:pt x="1220378" y="647030"/>
                    <a:pt x="1213320" y="634054"/>
                    <a:pt x="1223190" y="628791"/>
                  </a:cubicBezTo>
                  <a:cubicBezTo>
                    <a:pt x="1233838" y="627595"/>
                    <a:pt x="1236530" y="642426"/>
                    <a:pt x="1246699" y="644279"/>
                  </a:cubicBezTo>
                  <a:cubicBezTo>
                    <a:pt x="1243828" y="634831"/>
                    <a:pt x="1236769" y="627835"/>
                    <a:pt x="1230787" y="620300"/>
                  </a:cubicBezTo>
                  <a:cubicBezTo>
                    <a:pt x="1224326" y="610493"/>
                    <a:pt x="1226360" y="597337"/>
                    <a:pt x="1218703" y="588068"/>
                  </a:cubicBezTo>
                  <a:cubicBezTo>
                    <a:pt x="1212602" y="580174"/>
                    <a:pt x="1212362" y="569769"/>
                    <a:pt x="1207278" y="561517"/>
                  </a:cubicBezTo>
                  <a:cubicBezTo>
                    <a:pt x="1198364" y="555716"/>
                    <a:pt x="1187716" y="553324"/>
                    <a:pt x="1178863" y="547464"/>
                  </a:cubicBezTo>
                  <a:cubicBezTo>
                    <a:pt x="1173479" y="536581"/>
                    <a:pt x="1181854" y="523604"/>
                    <a:pt x="1176111" y="512661"/>
                  </a:cubicBezTo>
                  <a:cubicBezTo>
                    <a:pt x="1170428" y="500282"/>
                    <a:pt x="1171625" y="485990"/>
                    <a:pt x="1174317" y="473014"/>
                  </a:cubicBezTo>
                  <a:cubicBezTo>
                    <a:pt x="1179581" y="466675"/>
                    <a:pt x="1189212" y="467692"/>
                    <a:pt x="1195672" y="471758"/>
                  </a:cubicBezTo>
                  <a:cubicBezTo>
                    <a:pt x="1208654" y="479771"/>
                    <a:pt x="1225463" y="472894"/>
                    <a:pt x="1238923" y="479233"/>
                  </a:cubicBezTo>
                  <a:cubicBezTo>
                    <a:pt x="1250468" y="491851"/>
                    <a:pt x="1257946" y="507578"/>
                    <a:pt x="1270029" y="519837"/>
                  </a:cubicBezTo>
                  <a:cubicBezTo>
                    <a:pt x="1283070" y="531199"/>
                    <a:pt x="1280259" y="551889"/>
                    <a:pt x="1293958" y="562653"/>
                  </a:cubicBezTo>
                  <a:cubicBezTo>
                    <a:pt x="1300059" y="566121"/>
                    <a:pt x="1306819" y="567975"/>
                    <a:pt x="1313220" y="570786"/>
                  </a:cubicBezTo>
                  <a:cubicBezTo>
                    <a:pt x="1320937" y="566420"/>
                    <a:pt x="1329371" y="562892"/>
                    <a:pt x="1335772" y="556494"/>
                  </a:cubicBezTo>
                  <a:cubicBezTo>
                    <a:pt x="1328055" y="557510"/>
                    <a:pt x="1320937" y="560799"/>
                    <a:pt x="1313399" y="562414"/>
                  </a:cubicBezTo>
                  <a:cubicBezTo>
                    <a:pt x="1307238" y="559843"/>
                    <a:pt x="1302033" y="555417"/>
                    <a:pt x="1296291" y="552128"/>
                  </a:cubicBezTo>
                  <a:cubicBezTo>
                    <a:pt x="1294616" y="542022"/>
                    <a:pt x="1293658" y="531737"/>
                    <a:pt x="1290967" y="521870"/>
                  </a:cubicBezTo>
                  <a:cubicBezTo>
                    <a:pt x="1285942" y="515113"/>
                    <a:pt x="1277866" y="511106"/>
                    <a:pt x="1273678" y="503571"/>
                  </a:cubicBezTo>
                  <a:cubicBezTo>
                    <a:pt x="1266201" y="491791"/>
                    <a:pt x="1259800" y="479293"/>
                    <a:pt x="1253579" y="466795"/>
                  </a:cubicBezTo>
                  <a:cubicBezTo>
                    <a:pt x="1274935" y="459080"/>
                    <a:pt x="1297846" y="456748"/>
                    <a:pt x="1318843" y="448077"/>
                  </a:cubicBezTo>
                  <a:cubicBezTo>
                    <a:pt x="1334277" y="431034"/>
                    <a:pt x="1360298" y="437852"/>
                    <a:pt x="1380338" y="430975"/>
                  </a:cubicBezTo>
                  <a:cubicBezTo>
                    <a:pt x="1364665" y="424815"/>
                    <a:pt x="1347916" y="426789"/>
                    <a:pt x="1331644" y="427925"/>
                  </a:cubicBezTo>
                  <a:cubicBezTo>
                    <a:pt x="1343190" y="416264"/>
                    <a:pt x="1356769" y="406277"/>
                    <a:pt x="1372083" y="400118"/>
                  </a:cubicBezTo>
                  <a:cubicBezTo>
                    <a:pt x="1385244" y="393540"/>
                    <a:pt x="1400318" y="394916"/>
                    <a:pt x="1414496" y="392464"/>
                  </a:cubicBezTo>
                  <a:lnTo>
                    <a:pt x="1414615" y="386783"/>
                  </a:lnTo>
                  <a:cubicBezTo>
                    <a:pt x="1395114" y="382477"/>
                    <a:pt x="1374715" y="382118"/>
                    <a:pt x="1356590" y="392045"/>
                  </a:cubicBezTo>
                  <a:cubicBezTo>
                    <a:pt x="1356649" y="385288"/>
                    <a:pt x="1355274" y="378232"/>
                    <a:pt x="1357128" y="371713"/>
                  </a:cubicBezTo>
                  <a:cubicBezTo>
                    <a:pt x="1361854" y="363581"/>
                    <a:pt x="1368374" y="356285"/>
                    <a:pt x="1370049" y="346717"/>
                  </a:cubicBezTo>
                  <a:cubicBezTo>
                    <a:pt x="1376510" y="324591"/>
                    <a:pt x="1402292" y="316698"/>
                    <a:pt x="1411086" y="296426"/>
                  </a:cubicBezTo>
                  <a:cubicBezTo>
                    <a:pt x="1398943" y="303422"/>
                    <a:pt x="1387457" y="311675"/>
                    <a:pt x="1376390" y="320286"/>
                  </a:cubicBezTo>
                  <a:cubicBezTo>
                    <a:pt x="1368075" y="329136"/>
                    <a:pt x="1364007" y="341096"/>
                    <a:pt x="1360179" y="352338"/>
                  </a:cubicBezTo>
                  <a:cubicBezTo>
                    <a:pt x="1356590" y="350963"/>
                    <a:pt x="1353060" y="349588"/>
                    <a:pt x="1349531" y="348093"/>
                  </a:cubicBezTo>
                  <a:cubicBezTo>
                    <a:pt x="1351266" y="351860"/>
                    <a:pt x="1352761" y="355926"/>
                    <a:pt x="1350488" y="359813"/>
                  </a:cubicBezTo>
                  <a:cubicBezTo>
                    <a:pt x="1346959" y="366750"/>
                    <a:pt x="1350727" y="374703"/>
                    <a:pt x="1347617" y="381700"/>
                  </a:cubicBezTo>
                  <a:cubicBezTo>
                    <a:pt x="1342233" y="400896"/>
                    <a:pt x="1322432" y="409626"/>
                    <a:pt x="1307776" y="420510"/>
                  </a:cubicBezTo>
                  <a:cubicBezTo>
                    <a:pt x="1290907" y="428941"/>
                    <a:pt x="1272721" y="438988"/>
                    <a:pt x="1253280" y="437433"/>
                  </a:cubicBezTo>
                  <a:cubicBezTo>
                    <a:pt x="1255852" y="428044"/>
                    <a:pt x="1258604" y="416922"/>
                    <a:pt x="1269072" y="413693"/>
                  </a:cubicBezTo>
                  <a:cubicBezTo>
                    <a:pt x="1278344" y="410703"/>
                    <a:pt x="1290129" y="404842"/>
                    <a:pt x="1286719" y="393002"/>
                  </a:cubicBezTo>
                  <a:cubicBezTo>
                    <a:pt x="1272901" y="400776"/>
                    <a:pt x="1261894" y="419194"/>
                    <a:pt x="1244247" y="415786"/>
                  </a:cubicBezTo>
                  <a:cubicBezTo>
                    <a:pt x="1247956" y="408012"/>
                    <a:pt x="1253280" y="401195"/>
                    <a:pt x="1256869" y="393361"/>
                  </a:cubicBezTo>
                  <a:cubicBezTo>
                    <a:pt x="1251006" y="398324"/>
                    <a:pt x="1244665" y="403347"/>
                    <a:pt x="1240837" y="410164"/>
                  </a:cubicBezTo>
                  <a:cubicBezTo>
                    <a:pt x="1240179" y="417998"/>
                    <a:pt x="1243529" y="425952"/>
                    <a:pt x="1240957" y="433606"/>
                  </a:cubicBezTo>
                  <a:cubicBezTo>
                    <a:pt x="1238564" y="439406"/>
                    <a:pt x="1231445" y="440363"/>
                    <a:pt x="1226001" y="441260"/>
                  </a:cubicBezTo>
                  <a:cubicBezTo>
                    <a:pt x="1214516" y="441559"/>
                    <a:pt x="1202911" y="441260"/>
                    <a:pt x="1191605" y="438808"/>
                  </a:cubicBezTo>
                  <a:cubicBezTo>
                    <a:pt x="1192083" y="436775"/>
                    <a:pt x="1192562" y="434742"/>
                    <a:pt x="1193040" y="432769"/>
                  </a:cubicBezTo>
                  <a:cubicBezTo>
                    <a:pt x="1186400" y="441499"/>
                    <a:pt x="1175573" y="437313"/>
                    <a:pt x="1169770" y="429838"/>
                  </a:cubicBezTo>
                  <a:cubicBezTo>
                    <a:pt x="1171924" y="412616"/>
                    <a:pt x="1183349" y="398264"/>
                    <a:pt x="1189511" y="382358"/>
                  </a:cubicBezTo>
                  <a:cubicBezTo>
                    <a:pt x="1195194" y="367647"/>
                    <a:pt x="1213320" y="365793"/>
                    <a:pt x="1226121" y="361428"/>
                  </a:cubicBezTo>
                  <a:cubicBezTo>
                    <a:pt x="1242632" y="354431"/>
                    <a:pt x="1260937" y="351441"/>
                    <a:pt x="1276370" y="341993"/>
                  </a:cubicBezTo>
                  <a:cubicBezTo>
                    <a:pt x="1261296" y="341395"/>
                    <a:pt x="1248494" y="350544"/>
                    <a:pt x="1234077" y="353355"/>
                  </a:cubicBezTo>
                  <a:cubicBezTo>
                    <a:pt x="1217507" y="358139"/>
                    <a:pt x="1196510" y="356225"/>
                    <a:pt x="1185324" y="371713"/>
                  </a:cubicBezTo>
                  <a:cubicBezTo>
                    <a:pt x="1174257" y="388936"/>
                    <a:pt x="1165762" y="407713"/>
                    <a:pt x="1156370" y="425892"/>
                  </a:cubicBezTo>
                  <a:cubicBezTo>
                    <a:pt x="1149192" y="426490"/>
                    <a:pt x="1143150" y="421945"/>
                    <a:pt x="1137587" y="418058"/>
                  </a:cubicBezTo>
                  <a:cubicBezTo>
                    <a:pt x="1125024" y="407234"/>
                    <a:pt x="1111385" y="396590"/>
                    <a:pt x="1102951" y="381999"/>
                  </a:cubicBezTo>
                  <a:cubicBezTo>
                    <a:pt x="1113419" y="376677"/>
                    <a:pt x="1123589" y="368544"/>
                    <a:pt x="1136091" y="369561"/>
                  </a:cubicBezTo>
                  <a:cubicBezTo>
                    <a:pt x="1147696" y="368903"/>
                    <a:pt x="1159601" y="373089"/>
                    <a:pt x="1170727" y="367767"/>
                  </a:cubicBezTo>
                  <a:cubicBezTo>
                    <a:pt x="1181316" y="362743"/>
                    <a:pt x="1190408" y="354671"/>
                    <a:pt x="1195972" y="344325"/>
                  </a:cubicBezTo>
                  <a:cubicBezTo>
                    <a:pt x="1200638" y="334817"/>
                    <a:pt x="1210568" y="330452"/>
                    <a:pt x="1219182" y="325429"/>
                  </a:cubicBezTo>
                  <a:cubicBezTo>
                    <a:pt x="1216011" y="323934"/>
                    <a:pt x="1212961" y="319807"/>
                    <a:pt x="1209192" y="321781"/>
                  </a:cubicBezTo>
                  <a:cubicBezTo>
                    <a:pt x="1199980" y="325847"/>
                    <a:pt x="1190947" y="331528"/>
                    <a:pt x="1184905" y="339780"/>
                  </a:cubicBezTo>
                  <a:cubicBezTo>
                    <a:pt x="1176769" y="353714"/>
                    <a:pt x="1159182" y="357063"/>
                    <a:pt x="1144466" y="359275"/>
                  </a:cubicBezTo>
                  <a:cubicBezTo>
                    <a:pt x="1126640" y="359454"/>
                    <a:pt x="1109411" y="364179"/>
                    <a:pt x="1092063" y="367527"/>
                  </a:cubicBezTo>
                  <a:cubicBezTo>
                    <a:pt x="1086201" y="358079"/>
                    <a:pt x="1076749" y="340558"/>
                    <a:pt x="1089970" y="333442"/>
                  </a:cubicBezTo>
                  <a:cubicBezTo>
                    <a:pt x="1096789" y="331229"/>
                    <a:pt x="1104147" y="333681"/>
                    <a:pt x="1111206" y="333621"/>
                  </a:cubicBezTo>
                  <a:lnTo>
                    <a:pt x="1091645" y="317356"/>
                  </a:lnTo>
                  <a:cubicBezTo>
                    <a:pt x="1104685" y="311675"/>
                    <a:pt x="1112582" y="299356"/>
                    <a:pt x="1121615" y="288951"/>
                  </a:cubicBezTo>
                  <a:cubicBezTo>
                    <a:pt x="1129212" y="284107"/>
                    <a:pt x="1139022" y="286499"/>
                    <a:pt x="1147577" y="286499"/>
                  </a:cubicBezTo>
                  <a:cubicBezTo>
                    <a:pt x="1141236" y="281715"/>
                    <a:pt x="1132681" y="277529"/>
                    <a:pt x="1124845" y="281476"/>
                  </a:cubicBezTo>
                  <a:cubicBezTo>
                    <a:pt x="1108813" y="288532"/>
                    <a:pt x="1096370" y="301688"/>
                    <a:pt x="1081894" y="311376"/>
                  </a:cubicBezTo>
                  <a:cubicBezTo>
                    <a:pt x="1078006" y="307130"/>
                    <a:pt x="1073998" y="303064"/>
                    <a:pt x="1069930" y="298997"/>
                  </a:cubicBezTo>
                  <a:cubicBezTo>
                    <a:pt x="1079860" y="288174"/>
                    <a:pt x="1091346" y="279084"/>
                    <a:pt x="1102771" y="269935"/>
                  </a:cubicBezTo>
                  <a:lnTo>
                    <a:pt x="1091286" y="271250"/>
                  </a:lnTo>
                  <a:cubicBezTo>
                    <a:pt x="1089551" y="267423"/>
                    <a:pt x="1087756" y="263596"/>
                    <a:pt x="1085902" y="259769"/>
                  </a:cubicBezTo>
                  <a:cubicBezTo>
                    <a:pt x="1080159" y="263656"/>
                    <a:pt x="1072622" y="266227"/>
                    <a:pt x="1070109" y="273284"/>
                  </a:cubicBezTo>
                  <a:cubicBezTo>
                    <a:pt x="1069032" y="280758"/>
                    <a:pt x="1063589" y="284885"/>
                    <a:pt x="1057367" y="287576"/>
                  </a:cubicBezTo>
                  <a:cubicBezTo>
                    <a:pt x="1056650" y="283748"/>
                    <a:pt x="1055872" y="279921"/>
                    <a:pt x="1055094" y="276094"/>
                  </a:cubicBezTo>
                  <a:cubicBezTo>
                    <a:pt x="1053778" y="278964"/>
                    <a:pt x="1052522" y="281835"/>
                    <a:pt x="1051206" y="284705"/>
                  </a:cubicBezTo>
                  <a:cubicBezTo>
                    <a:pt x="1049411" y="283808"/>
                    <a:pt x="1047617" y="282851"/>
                    <a:pt x="1045822" y="282014"/>
                  </a:cubicBezTo>
                  <a:cubicBezTo>
                    <a:pt x="1046839" y="271071"/>
                    <a:pt x="1044745" y="257496"/>
                    <a:pt x="1054556" y="249902"/>
                  </a:cubicBezTo>
                  <a:cubicBezTo>
                    <a:pt x="1062692" y="243982"/>
                    <a:pt x="1069391" y="236447"/>
                    <a:pt x="1076630" y="229451"/>
                  </a:cubicBezTo>
                  <a:cubicBezTo>
                    <a:pt x="1082313" y="223650"/>
                    <a:pt x="1090987" y="223949"/>
                    <a:pt x="1098404" y="222155"/>
                  </a:cubicBezTo>
                  <a:cubicBezTo>
                    <a:pt x="1099900" y="228075"/>
                    <a:pt x="1103609" y="232919"/>
                    <a:pt x="1107677" y="237284"/>
                  </a:cubicBezTo>
                  <a:cubicBezTo>
                    <a:pt x="1106002" y="230288"/>
                    <a:pt x="1104985" y="223052"/>
                    <a:pt x="1106002" y="215876"/>
                  </a:cubicBezTo>
                  <a:cubicBezTo>
                    <a:pt x="1109052" y="218148"/>
                    <a:pt x="1112043" y="220540"/>
                    <a:pt x="1114915" y="222992"/>
                  </a:cubicBezTo>
                  <a:cubicBezTo>
                    <a:pt x="1106959" y="202122"/>
                    <a:pt x="1134117" y="183345"/>
                    <a:pt x="1152243" y="192853"/>
                  </a:cubicBezTo>
                  <a:cubicBezTo>
                    <a:pt x="1159003" y="198534"/>
                    <a:pt x="1158105" y="207803"/>
                    <a:pt x="1158045" y="215637"/>
                  </a:cubicBezTo>
                  <a:cubicBezTo>
                    <a:pt x="1162532" y="209836"/>
                    <a:pt x="1165164" y="203019"/>
                    <a:pt x="1166241" y="195843"/>
                  </a:cubicBezTo>
                  <a:cubicBezTo>
                    <a:pt x="1179521" y="195245"/>
                    <a:pt x="1188853" y="202900"/>
                    <a:pt x="1193698" y="214800"/>
                  </a:cubicBezTo>
                  <a:cubicBezTo>
                    <a:pt x="1194237" y="211929"/>
                    <a:pt x="1194835" y="209119"/>
                    <a:pt x="1195792" y="206368"/>
                  </a:cubicBezTo>
                  <a:cubicBezTo>
                    <a:pt x="1201774" y="203797"/>
                    <a:pt x="1206021" y="207863"/>
                    <a:pt x="1209312" y="211511"/>
                  </a:cubicBezTo>
                  <a:cubicBezTo>
                    <a:pt x="1210867" y="209717"/>
                    <a:pt x="1212482" y="207983"/>
                    <a:pt x="1214037" y="206189"/>
                  </a:cubicBezTo>
                  <a:cubicBezTo>
                    <a:pt x="1216131" y="212886"/>
                    <a:pt x="1218045" y="219703"/>
                    <a:pt x="1220259" y="226401"/>
                  </a:cubicBezTo>
                  <a:cubicBezTo>
                    <a:pt x="1218045" y="219404"/>
                    <a:pt x="1221694" y="205710"/>
                    <a:pt x="1211884" y="202840"/>
                  </a:cubicBezTo>
                  <a:cubicBezTo>
                    <a:pt x="1198484" y="198654"/>
                    <a:pt x="1185682" y="192793"/>
                    <a:pt x="1173659" y="185558"/>
                  </a:cubicBezTo>
                  <a:cubicBezTo>
                    <a:pt x="1167676" y="182149"/>
                    <a:pt x="1167078" y="174614"/>
                    <a:pt x="1164925" y="168754"/>
                  </a:cubicBezTo>
                  <a:cubicBezTo>
                    <a:pt x="1177846" y="166960"/>
                    <a:pt x="1191425" y="165046"/>
                    <a:pt x="1202612" y="157751"/>
                  </a:cubicBezTo>
                  <a:cubicBezTo>
                    <a:pt x="1199322" y="147166"/>
                    <a:pt x="1199322" y="134369"/>
                    <a:pt x="1188793" y="127851"/>
                  </a:cubicBezTo>
                  <a:cubicBezTo>
                    <a:pt x="1199082" y="121273"/>
                    <a:pt x="1211465" y="118941"/>
                    <a:pt x="1222652" y="124562"/>
                  </a:cubicBezTo>
                  <a:cubicBezTo>
                    <a:pt x="1220378" y="126894"/>
                    <a:pt x="1218045" y="129107"/>
                    <a:pt x="1215772" y="131379"/>
                  </a:cubicBezTo>
                  <a:cubicBezTo>
                    <a:pt x="1220498" y="135565"/>
                    <a:pt x="1225104" y="140887"/>
                    <a:pt x="1231744" y="141784"/>
                  </a:cubicBezTo>
                  <a:cubicBezTo>
                    <a:pt x="1238085" y="142861"/>
                    <a:pt x="1245563" y="144655"/>
                    <a:pt x="1247178" y="152010"/>
                  </a:cubicBezTo>
                  <a:cubicBezTo>
                    <a:pt x="1251724" y="166302"/>
                    <a:pt x="1265662" y="182149"/>
                    <a:pt x="1256390" y="197219"/>
                  </a:cubicBezTo>
                  <a:cubicBezTo>
                    <a:pt x="1264945" y="195604"/>
                    <a:pt x="1273499" y="194348"/>
                    <a:pt x="1282113" y="193092"/>
                  </a:cubicBezTo>
                  <a:lnTo>
                    <a:pt x="1268534" y="190401"/>
                  </a:lnTo>
                  <a:cubicBezTo>
                    <a:pt x="1264646" y="179339"/>
                    <a:pt x="1259920" y="168575"/>
                    <a:pt x="1257288" y="157153"/>
                  </a:cubicBezTo>
                  <a:cubicBezTo>
                    <a:pt x="1267457" y="153206"/>
                    <a:pt x="1272123" y="163910"/>
                    <a:pt x="1277926" y="170249"/>
                  </a:cubicBezTo>
                  <a:cubicBezTo>
                    <a:pt x="1292342" y="187112"/>
                    <a:pt x="1310229" y="201106"/>
                    <a:pt x="1329730" y="211750"/>
                  </a:cubicBezTo>
                  <a:cubicBezTo>
                    <a:pt x="1334994" y="221079"/>
                    <a:pt x="1339122" y="232082"/>
                    <a:pt x="1348992" y="237763"/>
                  </a:cubicBezTo>
                  <a:cubicBezTo>
                    <a:pt x="1344745" y="225982"/>
                    <a:pt x="1339002" y="214740"/>
                    <a:pt x="1332302" y="204275"/>
                  </a:cubicBezTo>
                  <a:cubicBezTo>
                    <a:pt x="1323210" y="197876"/>
                    <a:pt x="1306101" y="194288"/>
                    <a:pt x="1308853" y="179757"/>
                  </a:cubicBezTo>
                  <a:cubicBezTo>
                    <a:pt x="1288454" y="174674"/>
                    <a:pt x="1279481" y="154582"/>
                    <a:pt x="1266141" y="140588"/>
                  </a:cubicBezTo>
                  <a:cubicBezTo>
                    <a:pt x="1266560" y="132097"/>
                    <a:pt x="1268594" y="123785"/>
                    <a:pt x="1272482" y="116250"/>
                  </a:cubicBezTo>
                  <a:lnTo>
                    <a:pt x="1294436" y="118223"/>
                  </a:lnTo>
                  <a:cubicBezTo>
                    <a:pt x="1287796" y="112842"/>
                    <a:pt x="1280139" y="108177"/>
                    <a:pt x="1275114" y="101181"/>
                  </a:cubicBezTo>
                  <a:cubicBezTo>
                    <a:pt x="1270747" y="95141"/>
                    <a:pt x="1276011" y="88623"/>
                    <a:pt x="1279122" y="83420"/>
                  </a:cubicBezTo>
                  <a:cubicBezTo>
                    <a:pt x="1288275" y="88384"/>
                    <a:pt x="1296949" y="94124"/>
                    <a:pt x="1304366" y="101480"/>
                  </a:cubicBezTo>
                  <a:cubicBezTo>
                    <a:pt x="1303290" y="103214"/>
                    <a:pt x="1302213" y="105008"/>
                    <a:pt x="1301136" y="106742"/>
                  </a:cubicBezTo>
                  <a:cubicBezTo>
                    <a:pt x="1306639" y="108416"/>
                    <a:pt x="1312143" y="109911"/>
                    <a:pt x="1317886" y="110390"/>
                  </a:cubicBezTo>
                  <a:cubicBezTo>
                    <a:pt x="1312442" y="91493"/>
                    <a:pt x="1299461" y="76244"/>
                    <a:pt x="1291385" y="58544"/>
                  </a:cubicBezTo>
                  <a:cubicBezTo>
                    <a:pt x="1301196" y="57826"/>
                    <a:pt x="1312083" y="55972"/>
                    <a:pt x="1320578" y="62251"/>
                  </a:cubicBezTo>
                  <a:cubicBezTo>
                    <a:pt x="1327995" y="68231"/>
                    <a:pt x="1327278" y="78816"/>
                    <a:pt x="1329311" y="87367"/>
                  </a:cubicBezTo>
                  <a:cubicBezTo>
                    <a:pt x="1330927" y="84198"/>
                    <a:pt x="1332482" y="80968"/>
                    <a:pt x="1333918" y="77739"/>
                  </a:cubicBezTo>
                  <a:cubicBezTo>
                    <a:pt x="1342592" y="82882"/>
                    <a:pt x="1352103" y="86530"/>
                    <a:pt x="1362452" y="86410"/>
                  </a:cubicBezTo>
                  <a:cubicBezTo>
                    <a:pt x="1350787" y="80191"/>
                    <a:pt x="1331465" y="77141"/>
                    <a:pt x="1331704" y="60457"/>
                  </a:cubicBezTo>
                  <a:lnTo>
                    <a:pt x="1338823" y="57706"/>
                  </a:lnTo>
                  <a:cubicBezTo>
                    <a:pt x="1331286" y="55195"/>
                    <a:pt x="1320039" y="52683"/>
                    <a:pt x="1321774" y="42458"/>
                  </a:cubicBezTo>
                  <a:cubicBezTo>
                    <a:pt x="1327816" y="35102"/>
                    <a:pt x="1336968" y="29361"/>
                    <a:pt x="1346420" y="27807"/>
                  </a:cubicBezTo>
                  <a:cubicBezTo>
                    <a:pt x="1351684" y="30976"/>
                    <a:pt x="1353299" y="37375"/>
                    <a:pt x="1356231" y="42398"/>
                  </a:cubicBezTo>
                  <a:lnTo>
                    <a:pt x="1363409" y="32890"/>
                  </a:lnTo>
                  <a:cubicBezTo>
                    <a:pt x="1366101" y="38750"/>
                    <a:pt x="1368314" y="44730"/>
                    <a:pt x="1370827" y="50650"/>
                  </a:cubicBezTo>
                  <a:cubicBezTo>
                    <a:pt x="1374835" y="45687"/>
                    <a:pt x="1378843" y="40723"/>
                    <a:pt x="1382791" y="35640"/>
                  </a:cubicBezTo>
                  <a:cubicBezTo>
                    <a:pt x="1388534" y="41142"/>
                    <a:pt x="1395234" y="45687"/>
                    <a:pt x="1400378" y="51786"/>
                  </a:cubicBezTo>
                  <a:cubicBezTo>
                    <a:pt x="1406300" y="62311"/>
                    <a:pt x="1408215" y="74630"/>
                    <a:pt x="1413658" y="85394"/>
                  </a:cubicBezTo>
                  <a:cubicBezTo>
                    <a:pt x="1417846" y="90895"/>
                    <a:pt x="1424247" y="94244"/>
                    <a:pt x="1428494" y="99686"/>
                  </a:cubicBezTo>
                  <a:cubicBezTo>
                    <a:pt x="1427716" y="109852"/>
                    <a:pt x="1423050" y="119240"/>
                    <a:pt x="1420777" y="129047"/>
                  </a:cubicBezTo>
                  <a:cubicBezTo>
                    <a:pt x="1427896" y="117984"/>
                    <a:pt x="1434237" y="106443"/>
                    <a:pt x="1440996" y="95201"/>
                  </a:cubicBezTo>
                  <a:cubicBezTo>
                    <a:pt x="1433100" y="89340"/>
                    <a:pt x="1423888" y="83241"/>
                    <a:pt x="1420777" y="73493"/>
                  </a:cubicBezTo>
                  <a:cubicBezTo>
                    <a:pt x="1419521" y="67693"/>
                    <a:pt x="1426221" y="65361"/>
                    <a:pt x="1429750" y="62251"/>
                  </a:cubicBezTo>
                  <a:cubicBezTo>
                    <a:pt x="1426280" y="62431"/>
                    <a:pt x="1422751" y="62670"/>
                    <a:pt x="1419281" y="62311"/>
                  </a:cubicBezTo>
                  <a:cubicBezTo>
                    <a:pt x="1412641" y="55195"/>
                    <a:pt x="1412163" y="43952"/>
                    <a:pt x="1404147" y="37674"/>
                  </a:cubicBezTo>
                  <a:cubicBezTo>
                    <a:pt x="1399720" y="32770"/>
                    <a:pt x="1389431" y="25714"/>
                    <a:pt x="1397088" y="19016"/>
                  </a:cubicBezTo>
                  <a:cubicBezTo>
                    <a:pt x="1404984" y="19196"/>
                    <a:pt x="1413359" y="21229"/>
                    <a:pt x="1420418" y="16265"/>
                  </a:cubicBezTo>
                  <a:cubicBezTo>
                    <a:pt x="1429989" y="9747"/>
                    <a:pt x="1440697" y="19495"/>
                    <a:pt x="1450388" y="14830"/>
                  </a:cubicBezTo>
                  <a:cubicBezTo>
                    <a:pt x="1457686" y="11721"/>
                    <a:pt x="1465164" y="17222"/>
                    <a:pt x="1470308" y="21886"/>
                  </a:cubicBezTo>
                  <a:cubicBezTo>
                    <a:pt x="1475752" y="31096"/>
                    <a:pt x="1477128" y="41919"/>
                    <a:pt x="1481196" y="51667"/>
                  </a:cubicBezTo>
                  <a:cubicBezTo>
                    <a:pt x="1488195" y="63208"/>
                    <a:pt x="1498364" y="72417"/>
                    <a:pt x="1508833" y="80789"/>
                  </a:cubicBezTo>
                  <a:lnTo>
                    <a:pt x="1511943" y="75766"/>
                  </a:lnTo>
                  <a:cubicBezTo>
                    <a:pt x="1502671" y="66856"/>
                    <a:pt x="1494117" y="56989"/>
                    <a:pt x="1489511" y="44849"/>
                  </a:cubicBezTo>
                  <a:cubicBezTo>
                    <a:pt x="1481674" y="29959"/>
                    <a:pt x="1497646" y="17581"/>
                    <a:pt x="1505363" y="6339"/>
                  </a:cubicBezTo>
                  <a:cubicBezTo>
                    <a:pt x="1514635" y="5322"/>
                    <a:pt x="1523728" y="3169"/>
                    <a:pt x="1532940" y="1674"/>
                  </a:cubicBezTo>
                  <a:cubicBezTo>
                    <a:pt x="1531624" y="8611"/>
                    <a:pt x="1530129" y="15548"/>
                    <a:pt x="1528753" y="22484"/>
                  </a:cubicBezTo>
                  <a:cubicBezTo>
                    <a:pt x="1534376" y="32112"/>
                    <a:pt x="1542033" y="40544"/>
                    <a:pt x="1552801" y="44371"/>
                  </a:cubicBezTo>
                  <a:cubicBezTo>
                    <a:pt x="1548075" y="35102"/>
                    <a:pt x="1542452" y="26371"/>
                    <a:pt x="1537068" y="17521"/>
                  </a:cubicBezTo>
                  <a:cubicBezTo>
                    <a:pt x="1540956" y="13275"/>
                    <a:pt x="1544007" y="8013"/>
                    <a:pt x="1548853" y="4784"/>
                  </a:cubicBezTo>
                  <a:cubicBezTo>
                    <a:pt x="1558304" y="717"/>
                    <a:pt x="1568952" y="1136"/>
                    <a:pt x="157906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Canada - Mainland">
              <a:extLst>
                <a:ext uri="{FF2B5EF4-FFF2-40B4-BE49-F238E27FC236}">
                  <a16:creationId xmlns:a16="http://schemas.microsoft.com/office/drawing/2014/main" id="{4B343064-EAEF-E637-3B32-68C436596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236" y="2108118"/>
              <a:ext cx="2016681" cy="1393245"/>
            </a:xfrm>
            <a:custGeom>
              <a:avLst/>
              <a:gdLst>
                <a:gd name="T0" fmla="*/ 581 w 1116"/>
                <a:gd name="T1" fmla="*/ 586 h 771"/>
                <a:gd name="T2" fmla="*/ 568 w 1116"/>
                <a:gd name="T3" fmla="*/ 575 h 771"/>
                <a:gd name="T4" fmla="*/ 564 w 1116"/>
                <a:gd name="T5" fmla="*/ 531 h 771"/>
                <a:gd name="T6" fmla="*/ 426 w 1116"/>
                <a:gd name="T7" fmla="*/ 408 h 771"/>
                <a:gd name="T8" fmla="*/ 344 w 1116"/>
                <a:gd name="T9" fmla="*/ 340 h 771"/>
                <a:gd name="T10" fmla="*/ 381 w 1116"/>
                <a:gd name="T11" fmla="*/ 340 h 771"/>
                <a:gd name="T12" fmla="*/ 374 w 1116"/>
                <a:gd name="T13" fmla="*/ 335 h 771"/>
                <a:gd name="T14" fmla="*/ 684 w 1116"/>
                <a:gd name="T15" fmla="*/ 228 h 771"/>
                <a:gd name="T16" fmla="*/ 257 w 1116"/>
                <a:gd name="T17" fmla="*/ 223 h 771"/>
                <a:gd name="T18" fmla="*/ 269 w 1116"/>
                <a:gd name="T19" fmla="*/ 243 h 771"/>
                <a:gd name="T20" fmla="*/ 272 w 1116"/>
                <a:gd name="T21" fmla="*/ 209 h 771"/>
                <a:gd name="T22" fmla="*/ 610 w 1116"/>
                <a:gd name="T23" fmla="*/ 2 h 771"/>
                <a:gd name="T24" fmla="*/ 656 w 1116"/>
                <a:gd name="T25" fmla="*/ 97 h 771"/>
                <a:gd name="T26" fmla="*/ 676 w 1116"/>
                <a:gd name="T27" fmla="*/ 105 h 771"/>
                <a:gd name="T28" fmla="*/ 736 w 1116"/>
                <a:gd name="T29" fmla="*/ 114 h 771"/>
                <a:gd name="T30" fmla="*/ 780 w 1116"/>
                <a:gd name="T31" fmla="*/ 131 h 771"/>
                <a:gd name="T32" fmla="*/ 749 w 1116"/>
                <a:gd name="T33" fmla="*/ 212 h 771"/>
                <a:gd name="T34" fmla="*/ 693 w 1116"/>
                <a:gd name="T35" fmla="*/ 240 h 771"/>
                <a:gd name="T36" fmla="*/ 639 w 1116"/>
                <a:gd name="T37" fmla="*/ 288 h 771"/>
                <a:gd name="T38" fmla="*/ 638 w 1116"/>
                <a:gd name="T39" fmla="*/ 319 h 771"/>
                <a:gd name="T40" fmla="*/ 611 w 1116"/>
                <a:gd name="T41" fmla="*/ 427 h 771"/>
                <a:gd name="T42" fmla="*/ 728 w 1116"/>
                <a:gd name="T43" fmla="*/ 504 h 771"/>
                <a:gd name="T44" fmla="*/ 786 w 1116"/>
                <a:gd name="T45" fmla="*/ 596 h 771"/>
                <a:gd name="T46" fmla="*/ 839 w 1116"/>
                <a:gd name="T47" fmla="*/ 485 h 771"/>
                <a:gd name="T48" fmla="*/ 827 w 1116"/>
                <a:gd name="T49" fmla="*/ 393 h 771"/>
                <a:gd name="T50" fmla="*/ 862 w 1116"/>
                <a:gd name="T51" fmla="*/ 332 h 771"/>
                <a:gd name="T52" fmla="*/ 934 w 1116"/>
                <a:gd name="T53" fmla="*/ 362 h 771"/>
                <a:gd name="T54" fmla="*/ 930 w 1116"/>
                <a:gd name="T55" fmla="*/ 420 h 771"/>
                <a:gd name="T56" fmla="*/ 980 w 1116"/>
                <a:gd name="T57" fmla="*/ 429 h 771"/>
                <a:gd name="T58" fmla="*/ 1007 w 1116"/>
                <a:gd name="T59" fmla="*/ 402 h 771"/>
                <a:gd name="T60" fmla="*/ 1023 w 1116"/>
                <a:gd name="T61" fmla="*/ 427 h 771"/>
                <a:gd name="T62" fmla="*/ 1041 w 1116"/>
                <a:gd name="T63" fmla="*/ 466 h 771"/>
                <a:gd name="T64" fmla="*/ 1042 w 1116"/>
                <a:gd name="T65" fmla="*/ 485 h 771"/>
                <a:gd name="T66" fmla="*/ 1094 w 1116"/>
                <a:gd name="T67" fmla="*/ 522 h 771"/>
                <a:gd name="T68" fmla="*/ 1085 w 1116"/>
                <a:gd name="T69" fmla="*/ 532 h 771"/>
                <a:gd name="T70" fmla="*/ 1114 w 1116"/>
                <a:gd name="T71" fmla="*/ 567 h 771"/>
                <a:gd name="T72" fmla="*/ 971 w 1116"/>
                <a:gd name="T73" fmla="*/ 621 h 771"/>
                <a:gd name="T74" fmla="*/ 992 w 1116"/>
                <a:gd name="T75" fmla="*/ 658 h 771"/>
                <a:gd name="T76" fmla="*/ 1025 w 1116"/>
                <a:gd name="T77" fmla="*/ 703 h 771"/>
                <a:gd name="T78" fmla="*/ 1007 w 1116"/>
                <a:gd name="T79" fmla="*/ 725 h 771"/>
                <a:gd name="T80" fmla="*/ 986 w 1116"/>
                <a:gd name="T81" fmla="*/ 712 h 771"/>
                <a:gd name="T82" fmla="*/ 909 w 1116"/>
                <a:gd name="T83" fmla="*/ 718 h 771"/>
                <a:gd name="T84" fmla="*/ 756 w 1116"/>
                <a:gd name="T85" fmla="*/ 771 h 771"/>
                <a:gd name="T86" fmla="*/ 781 w 1116"/>
                <a:gd name="T87" fmla="*/ 712 h 771"/>
                <a:gd name="T88" fmla="*/ 736 w 1116"/>
                <a:gd name="T89" fmla="*/ 681 h 771"/>
                <a:gd name="T90" fmla="*/ 682 w 1116"/>
                <a:gd name="T91" fmla="*/ 650 h 771"/>
                <a:gd name="T92" fmla="*/ 227 w 1116"/>
                <a:gd name="T93" fmla="*/ 632 h 771"/>
                <a:gd name="T94" fmla="*/ 186 w 1116"/>
                <a:gd name="T95" fmla="*/ 602 h 771"/>
                <a:gd name="T96" fmla="*/ 166 w 1116"/>
                <a:gd name="T97" fmla="*/ 567 h 771"/>
                <a:gd name="T98" fmla="*/ 86 w 1116"/>
                <a:gd name="T99" fmla="*/ 421 h 771"/>
                <a:gd name="T100" fmla="*/ 76 w 1116"/>
                <a:gd name="T101" fmla="*/ 128 h 771"/>
                <a:gd name="T102" fmla="*/ 132 w 1116"/>
                <a:gd name="T103" fmla="*/ 97 h 771"/>
                <a:gd name="T104" fmla="*/ 196 w 1116"/>
                <a:gd name="T105" fmla="*/ 101 h 771"/>
                <a:gd name="T106" fmla="*/ 275 w 1116"/>
                <a:gd name="T107" fmla="*/ 101 h 771"/>
                <a:gd name="T108" fmla="*/ 409 w 1116"/>
                <a:gd name="T109" fmla="*/ 159 h 771"/>
                <a:gd name="T110" fmla="*/ 438 w 1116"/>
                <a:gd name="T111" fmla="*/ 181 h 771"/>
                <a:gd name="T112" fmla="*/ 448 w 1116"/>
                <a:gd name="T113" fmla="*/ 141 h 771"/>
                <a:gd name="T114" fmla="*/ 466 w 1116"/>
                <a:gd name="T115" fmla="*/ 132 h 771"/>
                <a:gd name="T116" fmla="*/ 572 w 1116"/>
                <a:gd name="T117" fmla="*/ 162 h 771"/>
                <a:gd name="T118" fmla="*/ 589 w 1116"/>
                <a:gd name="T119" fmla="*/ 142 h 771"/>
                <a:gd name="T120" fmla="*/ 605 w 1116"/>
                <a:gd name="T121" fmla="*/ 148 h 771"/>
                <a:gd name="T122" fmla="*/ 583 w 1116"/>
                <a:gd name="T123" fmla="*/ 4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771">
                  <a:moveTo>
                    <a:pt x="1004" y="710"/>
                  </a:moveTo>
                  <a:lnTo>
                    <a:pt x="1005" y="713"/>
                  </a:lnTo>
                  <a:lnTo>
                    <a:pt x="1013" y="710"/>
                  </a:lnTo>
                  <a:lnTo>
                    <a:pt x="1004" y="710"/>
                  </a:lnTo>
                  <a:close/>
                  <a:moveTo>
                    <a:pt x="581" y="586"/>
                  </a:moveTo>
                  <a:lnTo>
                    <a:pt x="578" y="595"/>
                  </a:lnTo>
                  <a:lnTo>
                    <a:pt x="581" y="593"/>
                  </a:lnTo>
                  <a:lnTo>
                    <a:pt x="583" y="593"/>
                  </a:lnTo>
                  <a:lnTo>
                    <a:pt x="583" y="595"/>
                  </a:lnTo>
                  <a:lnTo>
                    <a:pt x="577" y="607"/>
                  </a:lnTo>
                  <a:lnTo>
                    <a:pt x="578" y="611"/>
                  </a:lnTo>
                  <a:lnTo>
                    <a:pt x="580" y="611"/>
                  </a:lnTo>
                  <a:lnTo>
                    <a:pt x="581" y="607"/>
                  </a:lnTo>
                  <a:lnTo>
                    <a:pt x="583" y="607"/>
                  </a:lnTo>
                  <a:lnTo>
                    <a:pt x="586" y="595"/>
                  </a:lnTo>
                  <a:lnTo>
                    <a:pt x="581" y="586"/>
                  </a:lnTo>
                  <a:close/>
                  <a:moveTo>
                    <a:pt x="559" y="529"/>
                  </a:moveTo>
                  <a:lnTo>
                    <a:pt x="562" y="531"/>
                  </a:lnTo>
                  <a:lnTo>
                    <a:pt x="561" y="535"/>
                  </a:lnTo>
                  <a:lnTo>
                    <a:pt x="564" y="541"/>
                  </a:lnTo>
                  <a:lnTo>
                    <a:pt x="564" y="543"/>
                  </a:lnTo>
                  <a:lnTo>
                    <a:pt x="552" y="540"/>
                  </a:lnTo>
                  <a:lnTo>
                    <a:pt x="547" y="549"/>
                  </a:lnTo>
                  <a:lnTo>
                    <a:pt x="549" y="552"/>
                  </a:lnTo>
                  <a:lnTo>
                    <a:pt x="558" y="555"/>
                  </a:lnTo>
                  <a:lnTo>
                    <a:pt x="558" y="556"/>
                  </a:lnTo>
                  <a:lnTo>
                    <a:pt x="552" y="559"/>
                  </a:lnTo>
                  <a:lnTo>
                    <a:pt x="555" y="565"/>
                  </a:lnTo>
                  <a:lnTo>
                    <a:pt x="561" y="571"/>
                  </a:lnTo>
                  <a:lnTo>
                    <a:pt x="562" y="580"/>
                  </a:lnTo>
                  <a:lnTo>
                    <a:pt x="565" y="580"/>
                  </a:lnTo>
                  <a:lnTo>
                    <a:pt x="568" y="575"/>
                  </a:lnTo>
                  <a:lnTo>
                    <a:pt x="570" y="575"/>
                  </a:lnTo>
                  <a:lnTo>
                    <a:pt x="574" y="589"/>
                  </a:lnTo>
                  <a:lnTo>
                    <a:pt x="575" y="584"/>
                  </a:lnTo>
                  <a:lnTo>
                    <a:pt x="577" y="584"/>
                  </a:lnTo>
                  <a:lnTo>
                    <a:pt x="580" y="586"/>
                  </a:lnTo>
                  <a:lnTo>
                    <a:pt x="581" y="586"/>
                  </a:lnTo>
                  <a:lnTo>
                    <a:pt x="575" y="575"/>
                  </a:lnTo>
                  <a:lnTo>
                    <a:pt x="572" y="558"/>
                  </a:lnTo>
                  <a:lnTo>
                    <a:pt x="568" y="553"/>
                  </a:lnTo>
                  <a:lnTo>
                    <a:pt x="565" y="541"/>
                  </a:lnTo>
                  <a:lnTo>
                    <a:pt x="565" y="537"/>
                  </a:lnTo>
                  <a:lnTo>
                    <a:pt x="568" y="535"/>
                  </a:lnTo>
                  <a:lnTo>
                    <a:pt x="567" y="534"/>
                  </a:lnTo>
                  <a:lnTo>
                    <a:pt x="562" y="537"/>
                  </a:lnTo>
                  <a:lnTo>
                    <a:pt x="562" y="535"/>
                  </a:lnTo>
                  <a:lnTo>
                    <a:pt x="564" y="531"/>
                  </a:lnTo>
                  <a:lnTo>
                    <a:pt x="562" y="529"/>
                  </a:lnTo>
                  <a:lnTo>
                    <a:pt x="559" y="529"/>
                  </a:lnTo>
                  <a:close/>
                  <a:moveTo>
                    <a:pt x="415" y="395"/>
                  </a:moveTo>
                  <a:lnTo>
                    <a:pt x="414" y="396"/>
                  </a:lnTo>
                  <a:lnTo>
                    <a:pt x="417" y="398"/>
                  </a:lnTo>
                  <a:lnTo>
                    <a:pt x="417" y="399"/>
                  </a:lnTo>
                  <a:lnTo>
                    <a:pt x="411" y="400"/>
                  </a:lnTo>
                  <a:lnTo>
                    <a:pt x="395" y="420"/>
                  </a:lnTo>
                  <a:lnTo>
                    <a:pt x="402" y="420"/>
                  </a:lnTo>
                  <a:lnTo>
                    <a:pt x="402" y="418"/>
                  </a:lnTo>
                  <a:lnTo>
                    <a:pt x="404" y="418"/>
                  </a:lnTo>
                  <a:lnTo>
                    <a:pt x="417" y="412"/>
                  </a:lnTo>
                  <a:lnTo>
                    <a:pt x="449" y="409"/>
                  </a:lnTo>
                  <a:lnTo>
                    <a:pt x="436" y="406"/>
                  </a:lnTo>
                  <a:lnTo>
                    <a:pt x="429" y="406"/>
                  </a:lnTo>
                  <a:lnTo>
                    <a:pt x="426" y="408"/>
                  </a:lnTo>
                  <a:lnTo>
                    <a:pt x="420" y="408"/>
                  </a:lnTo>
                  <a:lnTo>
                    <a:pt x="420" y="406"/>
                  </a:lnTo>
                  <a:lnTo>
                    <a:pt x="421" y="406"/>
                  </a:lnTo>
                  <a:lnTo>
                    <a:pt x="423" y="405"/>
                  </a:lnTo>
                  <a:lnTo>
                    <a:pt x="417" y="405"/>
                  </a:lnTo>
                  <a:lnTo>
                    <a:pt x="417" y="399"/>
                  </a:lnTo>
                  <a:lnTo>
                    <a:pt x="423" y="395"/>
                  </a:lnTo>
                  <a:lnTo>
                    <a:pt x="415" y="395"/>
                  </a:lnTo>
                  <a:close/>
                  <a:moveTo>
                    <a:pt x="323" y="310"/>
                  </a:moveTo>
                  <a:lnTo>
                    <a:pt x="332" y="323"/>
                  </a:lnTo>
                  <a:lnTo>
                    <a:pt x="343" y="329"/>
                  </a:lnTo>
                  <a:lnTo>
                    <a:pt x="343" y="331"/>
                  </a:lnTo>
                  <a:lnTo>
                    <a:pt x="341" y="334"/>
                  </a:lnTo>
                  <a:lnTo>
                    <a:pt x="347" y="335"/>
                  </a:lnTo>
                  <a:lnTo>
                    <a:pt x="347" y="337"/>
                  </a:lnTo>
                  <a:lnTo>
                    <a:pt x="344" y="340"/>
                  </a:lnTo>
                  <a:lnTo>
                    <a:pt x="346" y="341"/>
                  </a:lnTo>
                  <a:lnTo>
                    <a:pt x="346" y="343"/>
                  </a:lnTo>
                  <a:lnTo>
                    <a:pt x="338" y="343"/>
                  </a:lnTo>
                  <a:lnTo>
                    <a:pt x="337" y="353"/>
                  </a:lnTo>
                  <a:lnTo>
                    <a:pt x="331" y="353"/>
                  </a:lnTo>
                  <a:lnTo>
                    <a:pt x="331" y="360"/>
                  </a:lnTo>
                  <a:lnTo>
                    <a:pt x="329" y="360"/>
                  </a:lnTo>
                  <a:lnTo>
                    <a:pt x="300" y="350"/>
                  </a:lnTo>
                  <a:lnTo>
                    <a:pt x="295" y="355"/>
                  </a:lnTo>
                  <a:lnTo>
                    <a:pt x="304" y="353"/>
                  </a:lnTo>
                  <a:lnTo>
                    <a:pt x="306" y="353"/>
                  </a:lnTo>
                  <a:lnTo>
                    <a:pt x="325" y="369"/>
                  </a:lnTo>
                  <a:lnTo>
                    <a:pt x="355" y="365"/>
                  </a:lnTo>
                  <a:lnTo>
                    <a:pt x="358" y="356"/>
                  </a:lnTo>
                  <a:lnTo>
                    <a:pt x="374" y="349"/>
                  </a:lnTo>
                  <a:lnTo>
                    <a:pt x="381" y="340"/>
                  </a:lnTo>
                  <a:lnTo>
                    <a:pt x="383" y="334"/>
                  </a:lnTo>
                  <a:lnTo>
                    <a:pt x="392" y="329"/>
                  </a:lnTo>
                  <a:lnTo>
                    <a:pt x="392" y="323"/>
                  </a:lnTo>
                  <a:lnTo>
                    <a:pt x="398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1" y="320"/>
                  </a:lnTo>
                  <a:lnTo>
                    <a:pt x="404" y="319"/>
                  </a:lnTo>
                  <a:lnTo>
                    <a:pt x="405" y="319"/>
                  </a:lnTo>
                  <a:lnTo>
                    <a:pt x="412" y="322"/>
                  </a:lnTo>
                  <a:lnTo>
                    <a:pt x="417" y="319"/>
                  </a:lnTo>
                  <a:lnTo>
                    <a:pt x="405" y="313"/>
                  </a:lnTo>
                  <a:lnTo>
                    <a:pt x="395" y="314"/>
                  </a:lnTo>
                  <a:lnTo>
                    <a:pt x="384" y="320"/>
                  </a:lnTo>
                  <a:lnTo>
                    <a:pt x="375" y="335"/>
                  </a:lnTo>
                  <a:lnTo>
                    <a:pt x="374" y="335"/>
                  </a:lnTo>
                  <a:lnTo>
                    <a:pt x="365" y="337"/>
                  </a:lnTo>
                  <a:lnTo>
                    <a:pt x="361" y="337"/>
                  </a:lnTo>
                  <a:lnTo>
                    <a:pt x="361" y="329"/>
                  </a:lnTo>
                  <a:lnTo>
                    <a:pt x="355" y="332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46" y="326"/>
                  </a:lnTo>
                  <a:lnTo>
                    <a:pt x="332" y="317"/>
                  </a:lnTo>
                  <a:lnTo>
                    <a:pt x="329" y="310"/>
                  </a:lnTo>
                  <a:lnTo>
                    <a:pt x="323" y="310"/>
                  </a:lnTo>
                  <a:close/>
                  <a:moveTo>
                    <a:pt x="666" y="223"/>
                  </a:moveTo>
                  <a:lnTo>
                    <a:pt x="664" y="224"/>
                  </a:lnTo>
                  <a:lnTo>
                    <a:pt x="679" y="239"/>
                  </a:lnTo>
                  <a:lnTo>
                    <a:pt x="693" y="240"/>
                  </a:lnTo>
                  <a:lnTo>
                    <a:pt x="693" y="239"/>
                  </a:lnTo>
                  <a:lnTo>
                    <a:pt x="684" y="228"/>
                  </a:lnTo>
                  <a:lnTo>
                    <a:pt x="666" y="223"/>
                  </a:lnTo>
                  <a:close/>
                  <a:moveTo>
                    <a:pt x="276" y="187"/>
                  </a:moveTo>
                  <a:lnTo>
                    <a:pt x="251" y="202"/>
                  </a:lnTo>
                  <a:lnTo>
                    <a:pt x="211" y="211"/>
                  </a:lnTo>
                  <a:lnTo>
                    <a:pt x="209" y="215"/>
                  </a:lnTo>
                  <a:lnTo>
                    <a:pt x="212" y="220"/>
                  </a:lnTo>
                  <a:lnTo>
                    <a:pt x="215" y="214"/>
                  </a:lnTo>
                  <a:lnTo>
                    <a:pt x="218" y="214"/>
                  </a:lnTo>
                  <a:lnTo>
                    <a:pt x="223" y="215"/>
                  </a:lnTo>
                  <a:lnTo>
                    <a:pt x="226" y="215"/>
                  </a:lnTo>
                  <a:lnTo>
                    <a:pt x="230" y="217"/>
                  </a:lnTo>
                  <a:lnTo>
                    <a:pt x="233" y="217"/>
                  </a:lnTo>
                  <a:lnTo>
                    <a:pt x="235" y="212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7" y="223"/>
                  </a:lnTo>
                  <a:lnTo>
                    <a:pt x="254" y="223"/>
                  </a:lnTo>
                  <a:lnTo>
                    <a:pt x="249" y="221"/>
                  </a:lnTo>
                  <a:lnTo>
                    <a:pt x="243" y="221"/>
                  </a:lnTo>
                  <a:lnTo>
                    <a:pt x="246" y="226"/>
                  </a:lnTo>
                  <a:lnTo>
                    <a:pt x="246" y="231"/>
                  </a:lnTo>
                  <a:lnTo>
                    <a:pt x="239" y="237"/>
                  </a:lnTo>
                  <a:lnTo>
                    <a:pt x="238" y="243"/>
                  </a:lnTo>
                  <a:lnTo>
                    <a:pt x="238" y="245"/>
                  </a:lnTo>
                  <a:lnTo>
                    <a:pt x="232" y="246"/>
                  </a:lnTo>
                  <a:lnTo>
                    <a:pt x="249" y="252"/>
                  </a:lnTo>
                  <a:lnTo>
                    <a:pt x="254" y="248"/>
                  </a:lnTo>
                  <a:lnTo>
                    <a:pt x="255" y="239"/>
                  </a:lnTo>
                  <a:lnTo>
                    <a:pt x="269" y="233"/>
                  </a:lnTo>
                  <a:lnTo>
                    <a:pt x="270" y="233"/>
                  </a:lnTo>
                  <a:lnTo>
                    <a:pt x="270" y="239"/>
                  </a:lnTo>
                  <a:lnTo>
                    <a:pt x="269" y="243"/>
                  </a:lnTo>
                  <a:lnTo>
                    <a:pt x="257" y="254"/>
                  </a:lnTo>
                  <a:lnTo>
                    <a:pt x="258" y="258"/>
                  </a:lnTo>
                  <a:lnTo>
                    <a:pt x="276" y="240"/>
                  </a:lnTo>
                  <a:lnTo>
                    <a:pt x="280" y="240"/>
                  </a:lnTo>
                  <a:lnTo>
                    <a:pt x="276" y="234"/>
                  </a:lnTo>
                  <a:lnTo>
                    <a:pt x="280" y="227"/>
                  </a:lnTo>
                  <a:lnTo>
                    <a:pt x="288" y="227"/>
                  </a:lnTo>
                  <a:lnTo>
                    <a:pt x="292" y="228"/>
                  </a:lnTo>
                  <a:lnTo>
                    <a:pt x="295" y="228"/>
                  </a:lnTo>
                  <a:lnTo>
                    <a:pt x="306" y="214"/>
                  </a:lnTo>
                  <a:lnTo>
                    <a:pt x="304" y="211"/>
                  </a:lnTo>
                  <a:lnTo>
                    <a:pt x="306" y="206"/>
                  </a:lnTo>
                  <a:lnTo>
                    <a:pt x="304" y="206"/>
                  </a:lnTo>
                  <a:lnTo>
                    <a:pt x="306" y="200"/>
                  </a:lnTo>
                  <a:lnTo>
                    <a:pt x="295" y="209"/>
                  </a:lnTo>
                  <a:lnTo>
                    <a:pt x="272" y="209"/>
                  </a:lnTo>
                  <a:lnTo>
                    <a:pt x="269" y="206"/>
                  </a:lnTo>
                  <a:lnTo>
                    <a:pt x="272" y="200"/>
                  </a:lnTo>
                  <a:lnTo>
                    <a:pt x="286" y="191"/>
                  </a:lnTo>
                  <a:lnTo>
                    <a:pt x="276" y="187"/>
                  </a:lnTo>
                  <a:close/>
                  <a:moveTo>
                    <a:pt x="596" y="172"/>
                  </a:moveTo>
                  <a:lnTo>
                    <a:pt x="595" y="175"/>
                  </a:lnTo>
                  <a:lnTo>
                    <a:pt x="596" y="177"/>
                  </a:lnTo>
                  <a:lnTo>
                    <a:pt x="596" y="172"/>
                  </a:lnTo>
                  <a:close/>
                  <a:moveTo>
                    <a:pt x="618" y="101"/>
                  </a:moveTo>
                  <a:lnTo>
                    <a:pt x="617" y="107"/>
                  </a:lnTo>
                  <a:lnTo>
                    <a:pt x="618" y="105"/>
                  </a:lnTo>
                  <a:lnTo>
                    <a:pt x="618" y="101"/>
                  </a:lnTo>
                  <a:close/>
                  <a:moveTo>
                    <a:pt x="601" y="0"/>
                  </a:moveTo>
                  <a:lnTo>
                    <a:pt x="602" y="0"/>
                  </a:lnTo>
                  <a:lnTo>
                    <a:pt x="608" y="2"/>
                  </a:lnTo>
                  <a:lnTo>
                    <a:pt x="610" y="2"/>
                  </a:lnTo>
                  <a:lnTo>
                    <a:pt x="610" y="3"/>
                  </a:lnTo>
                  <a:lnTo>
                    <a:pt x="608" y="8"/>
                  </a:lnTo>
                  <a:lnTo>
                    <a:pt x="610" y="11"/>
                  </a:lnTo>
                  <a:lnTo>
                    <a:pt x="617" y="8"/>
                  </a:lnTo>
                  <a:lnTo>
                    <a:pt x="618" y="8"/>
                  </a:lnTo>
                  <a:lnTo>
                    <a:pt x="618" y="9"/>
                  </a:lnTo>
                  <a:lnTo>
                    <a:pt x="620" y="18"/>
                  </a:lnTo>
                  <a:lnTo>
                    <a:pt x="627" y="27"/>
                  </a:lnTo>
                  <a:lnTo>
                    <a:pt x="629" y="48"/>
                  </a:lnTo>
                  <a:lnTo>
                    <a:pt x="648" y="74"/>
                  </a:lnTo>
                  <a:lnTo>
                    <a:pt x="644" y="74"/>
                  </a:lnTo>
                  <a:lnTo>
                    <a:pt x="641" y="73"/>
                  </a:lnTo>
                  <a:lnTo>
                    <a:pt x="638" y="73"/>
                  </a:lnTo>
                  <a:lnTo>
                    <a:pt x="642" y="80"/>
                  </a:lnTo>
                  <a:lnTo>
                    <a:pt x="632" y="91"/>
                  </a:lnTo>
                  <a:lnTo>
                    <a:pt x="656" y="97"/>
                  </a:lnTo>
                  <a:lnTo>
                    <a:pt x="657" y="97"/>
                  </a:lnTo>
                  <a:lnTo>
                    <a:pt x="657" y="98"/>
                  </a:lnTo>
                  <a:lnTo>
                    <a:pt x="656" y="104"/>
                  </a:lnTo>
                  <a:lnTo>
                    <a:pt x="656" y="105"/>
                  </a:lnTo>
                  <a:lnTo>
                    <a:pt x="654" y="105"/>
                  </a:lnTo>
                  <a:lnTo>
                    <a:pt x="651" y="104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3" y="123"/>
                  </a:lnTo>
                  <a:lnTo>
                    <a:pt x="660" y="134"/>
                  </a:lnTo>
                  <a:lnTo>
                    <a:pt x="663" y="140"/>
                  </a:lnTo>
                  <a:lnTo>
                    <a:pt x="669" y="126"/>
                  </a:lnTo>
                  <a:lnTo>
                    <a:pt x="669" y="114"/>
                  </a:lnTo>
                  <a:lnTo>
                    <a:pt x="673" y="107"/>
                  </a:lnTo>
                  <a:lnTo>
                    <a:pt x="675" y="107"/>
                  </a:lnTo>
                  <a:lnTo>
                    <a:pt x="676" y="105"/>
                  </a:lnTo>
                  <a:lnTo>
                    <a:pt x="681" y="105"/>
                  </a:lnTo>
                  <a:lnTo>
                    <a:pt x="691" y="120"/>
                  </a:lnTo>
                  <a:lnTo>
                    <a:pt x="696" y="141"/>
                  </a:lnTo>
                  <a:lnTo>
                    <a:pt x="693" y="141"/>
                  </a:lnTo>
                  <a:lnTo>
                    <a:pt x="691" y="142"/>
                  </a:lnTo>
                  <a:lnTo>
                    <a:pt x="690" y="142"/>
                  </a:lnTo>
                  <a:lnTo>
                    <a:pt x="688" y="154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12" y="160"/>
                  </a:lnTo>
                  <a:lnTo>
                    <a:pt x="721" y="140"/>
                  </a:lnTo>
                  <a:lnTo>
                    <a:pt x="722" y="128"/>
                  </a:lnTo>
                  <a:lnTo>
                    <a:pt x="734" y="125"/>
                  </a:lnTo>
                  <a:lnTo>
                    <a:pt x="730" y="122"/>
                  </a:lnTo>
                  <a:lnTo>
                    <a:pt x="730" y="120"/>
                  </a:lnTo>
                  <a:lnTo>
                    <a:pt x="736" y="114"/>
                  </a:lnTo>
                  <a:lnTo>
                    <a:pt x="725" y="105"/>
                  </a:lnTo>
                  <a:lnTo>
                    <a:pt x="725" y="86"/>
                  </a:lnTo>
                  <a:lnTo>
                    <a:pt x="730" y="86"/>
                  </a:lnTo>
                  <a:lnTo>
                    <a:pt x="739" y="88"/>
                  </a:lnTo>
                  <a:lnTo>
                    <a:pt x="750" y="89"/>
                  </a:lnTo>
                  <a:lnTo>
                    <a:pt x="759" y="91"/>
                  </a:lnTo>
                  <a:lnTo>
                    <a:pt x="764" y="91"/>
                  </a:lnTo>
                  <a:lnTo>
                    <a:pt x="765" y="98"/>
                  </a:lnTo>
                  <a:lnTo>
                    <a:pt x="764" y="100"/>
                  </a:lnTo>
                  <a:lnTo>
                    <a:pt x="768" y="107"/>
                  </a:lnTo>
                  <a:lnTo>
                    <a:pt x="781" y="111"/>
                  </a:lnTo>
                  <a:lnTo>
                    <a:pt x="781" y="113"/>
                  </a:lnTo>
                  <a:lnTo>
                    <a:pt x="774" y="120"/>
                  </a:lnTo>
                  <a:lnTo>
                    <a:pt x="781" y="122"/>
                  </a:lnTo>
                  <a:lnTo>
                    <a:pt x="781" y="123"/>
                  </a:lnTo>
                  <a:lnTo>
                    <a:pt x="780" y="131"/>
                  </a:lnTo>
                  <a:lnTo>
                    <a:pt x="773" y="138"/>
                  </a:lnTo>
                  <a:lnTo>
                    <a:pt x="770" y="134"/>
                  </a:lnTo>
                  <a:lnTo>
                    <a:pt x="765" y="135"/>
                  </a:lnTo>
                  <a:lnTo>
                    <a:pt x="768" y="140"/>
                  </a:lnTo>
                  <a:lnTo>
                    <a:pt x="768" y="145"/>
                  </a:lnTo>
                  <a:lnTo>
                    <a:pt x="771" y="144"/>
                  </a:lnTo>
                  <a:lnTo>
                    <a:pt x="773" y="144"/>
                  </a:lnTo>
                  <a:lnTo>
                    <a:pt x="771" y="154"/>
                  </a:lnTo>
                  <a:lnTo>
                    <a:pt x="781" y="168"/>
                  </a:lnTo>
                  <a:lnTo>
                    <a:pt x="781" y="178"/>
                  </a:lnTo>
                  <a:lnTo>
                    <a:pt x="764" y="200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46" y="197"/>
                  </a:lnTo>
                  <a:lnTo>
                    <a:pt x="744" y="200"/>
                  </a:lnTo>
                  <a:lnTo>
                    <a:pt x="749" y="212"/>
                  </a:lnTo>
                  <a:lnTo>
                    <a:pt x="749" y="214"/>
                  </a:lnTo>
                  <a:lnTo>
                    <a:pt x="740" y="208"/>
                  </a:lnTo>
                  <a:lnTo>
                    <a:pt x="740" y="212"/>
                  </a:lnTo>
                  <a:lnTo>
                    <a:pt x="736" y="212"/>
                  </a:lnTo>
                  <a:lnTo>
                    <a:pt x="733" y="211"/>
                  </a:lnTo>
                  <a:lnTo>
                    <a:pt x="730" y="211"/>
                  </a:lnTo>
                  <a:lnTo>
                    <a:pt x="728" y="200"/>
                  </a:lnTo>
                  <a:lnTo>
                    <a:pt x="713" y="200"/>
                  </a:lnTo>
                  <a:lnTo>
                    <a:pt x="712" y="206"/>
                  </a:lnTo>
                  <a:lnTo>
                    <a:pt x="719" y="208"/>
                  </a:lnTo>
                  <a:lnTo>
                    <a:pt x="719" y="215"/>
                  </a:lnTo>
                  <a:lnTo>
                    <a:pt x="703" y="237"/>
                  </a:lnTo>
                  <a:lnTo>
                    <a:pt x="703" y="239"/>
                  </a:lnTo>
                  <a:lnTo>
                    <a:pt x="700" y="239"/>
                  </a:lnTo>
                  <a:lnTo>
                    <a:pt x="697" y="240"/>
                  </a:lnTo>
                  <a:lnTo>
                    <a:pt x="693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3"/>
                  </a:lnTo>
                  <a:lnTo>
                    <a:pt x="693" y="274"/>
                  </a:lnTo>
                  <a:lnTo>
                    <a:pt x="693" y="276"/>
                  </a:lnTo>
                  <a:lnTo>
                    <a:pt x="679" y="280"/>
                  </a:lnTo>
                  <a:lnTo>
                    <a:pt x="678" y="280"/>
                  </a:lnTo>
                  <a:lnTo>
                    <a:pt x="670" y="277"/>
                  </a:lnTo>
                  <a:lnTo>
                    <a:pt x="670" y="282"/>
                  </a:lnTo>
                  <a:lnTo>
                    <a:pt x="667" y="282"/>
                  </a:lnTo>
                  <a:lnTo>
                    <a:pt x="667" y="289"/>
                  </a:lnTo>
                  <a:lnTo>
                    <a:pt x="666" y="289"/>
                  </a:lnTo>
                  <a:lnTo>
                    <a:pt x="660" y="295"/>
                  </a:lnTo>
                  <a:lnTo>
                    <a:pt x="658" y="295"/>
                  </a:lnTo>
                  <a:lnTo>
                    <a:pt x="647" y="286"/>
                  </a:lnTo>
                  <a:lnTo>
                    <a:pt x="639" y="288"/>
                  </a:lnTo>
                  <a:lnTo>
                    <a:pt x="623" y="279"/>
                  </a:lnTo>
                  <a:lnTo>
                    <a:pt x="621" y="282"/>
                  </a:lnTo>
                  <a:lnTo>
                    <a:pt x="623" y="283"/>
                  </a:lnTo>
                  <a:lnTo>
                    <a:pt x="623" y="280"/>
                  </a:lnTo>
                  <a:lnTo>
                    <a:pt x="624" y="280"/>
                  </a:lnTo>
                  <a:lnTo>
                    <a:pt x="639" y="289"/>
                  </a:lnTo>
                  <a:lnTo>
                    <a:pt x="639" y="291"/>
                  </a:lnTo>
                  <a:lnTo>
                    <a:pt x="644" y="288"/>
                  </a:lnTo>
                  <a:lnTo>
                    <a:pt x="656" y="294"/>
                  </a:lnTo>
                  <a:lnTo>
                    <a:pt x="657" y="295"/>
                  </a:lnTo>
                  <a:lnTo>
                    <a:pt x="660" y="309"/>
                  </a:lnTo>
                  <a:lnTo>
                    <a:pt x="660" y="310"/>
                  </a:lnTo>
                  <a:lnTo>
                    <a:pt x="658" y="310"/>
                  </a:lnTo>
                  <a:lnTo>
                    <a:pt x="648" y="314"/>
                  </a:lnTo>
                  <a:lnTo>
                    <a:pt x="636" y="314"/>
                  </a:lnTo>
                  <a:lnTo>
                    <a:pt x="638" y="319"/>
                  </a:lnTo>
                  <a:lnTo>
                    <a:pt x="642" y="320"/>
                  </a:lnTo>
                  <a:lnTo>
                    <a:pt x="642" y="322"/>
                  </a:lnTo>
                  <a:lnTo>
                    <a:pt x="633" y="322"/>
                  </a:lnTo>
                  <a:lnTo>
                    <a:pt x="633" y="337"/>
                  </a:lnTo>
                  <a:lnTo>
                    <a:pt x="629" y="334"/>
                  </a:lnTo>
                  <a:lnTo>
                    <a:pt x="624" y="340"/>
                  </a:lnTo>
                  <a:lnTo>
                    <a:pt x="623" y="340"/>
                  </a:lnTo>
                  <a:lnTo>
                    <a:pt x="624" y="343"/>
                  </a:lnTo>
                  <a:lnTo>
                    <a:pt x="621" y="349"/>
                  </a:lnTo>
                  <a:lnTo>
                    <a:pt x="608" y="355"/>
                  </a:lnTo>
                  <a:lnTo>
                    <a:pt x="613" y="360"/>
                  </a:lnTo>
                  <a:lnTo>
                    <a:pt x="605" y="380"/>
                  </a:lnTo>
                  <a:lnTo>
                    <a:pt x="605" y="412"/>
                  </a:lnTo>
                  <a:lnTo>
                    <a:pt x="604" y="415"/>
                  </a:lnTo>
                  <a:lnTo>
                    <a:pt x="610" y="421"/>
                  </a:lnTo>
                  <a:lnTo>
                    <a:pt x="611" y="427"/>
                  </a:lnTo>
                  <a:lnTo>
                    <a:pt x="613" y="423"/>
                  </a:lnTo>
                  <a:lnTo>
                    <a:pt x="613" y="421"/>
                  </a:lnTo>
                  <a:lnTo>
                    <a:pt x="614" y="421"/>
                  </a:lnTo>
                  <a:lnTo>
                    <a:pt x="615" y="423"/>
                  </a:lnTo>
                  <a:lnTo>
                    <a:pt x="621" y="423"/>
                  </a:lnTo>
                  <a:lnTo>
                    <a:pt x="623" y="424"/>
                  </a:lnTo>
                  <a:lnTo>
                    <a:pt x="626" y="424"/>
                  </a:lnTo>
                  <a:lnTo>
                    <a:pt x="636" y="455"/>
                  </a:lnTo>
                  <a:lnTo>
                    <a:pt x="636" y="463"/>
                  </a:lnTo>
                  <a:lnTo>
                    <a:pt x="633" y="466"/>
                  </a:lnTo>
                  <a:lnTo>
                    <a:pt x="653" y="458"/>
                  </a:lnTo>
                  <a:lnTo>
                    <a:pt x="678" y="470"/>
                  </a:lnTo>
                  <a:lnTo>
                    <a:pt x="691" y="479"/>
                  </a:lnTo>
                  <a:lnTo>
                    <a:pt x="698" y="491"/>
                  </a:lnTo>
                  <a:lnTo>
                    <a:pt x="721" y="497"/>
                  </a:lnTo>
                  <a:lnTo>
                    <a:pt x="728" y="504"/>
                  </a:lnTo>
                  <a:lnTo>
                    <a:pt x="728" y="506"/>
                  </a:lnTo>
                  <a:lnTo>
                    <a:pt x="733" y="506"/>
                  </a:lnTo>
                  <a:lnTo>
                    <a:pt x="764" y="510"/>
                  </a:lnTo>
                  <a:lnTo>
                    <a:pt x="768" y="510"/>
                  </a:lnTo>
                  <a:lnTo>
                    <a:pt x="767" y="532"/>
                  </a:lnTo>
                  <a:lnTo>
                    <a:pt x="770" y="552"/>
                  </a:lnTo>
                  <a:lnTo>
                    <a:pt x="768" y="558"/>
                  </a:lnTo>
                  <a:lnTo>
                    <a:pt x="780" y="571"/>
                  </a:lnTo>
                  <a:lnTo>
                    <a:pt x="780" y="572"/>
                  </a:lnTo>
                  <a:lnTo>
                    <a:pt x="779" y="572"/>
                  </a:lnTo>
                  <a:lnTo>
                    <a:pt x="773" y="577"/>
                  </a:lnTo>
                  <a:lnTo>
                    <a:pt x="783" y="577"/>
                  </a:lnTo>
                  <a:lnTo>
                    <a:pt x="789" y="583"/>
                  </a:lnTo>
                  <a:lnTo>
                    <a:pt x="790" y="590"/>
                  </a:lnTo>
                  <a:lnTo>
                    <a:pt x="790" y="592"/>
                  </a:lnTo>
                  <a:lnTo>
                    <a:pt x="786" y="596"/>
                  </a:lnTo>
                  <a:lnTo>
                    <a:pt x="792" y="592"/>
                  </a:lnTo>
                  <a:lnTo>
                    <a:pt x="793" y="592"/>
                  </a:lnTo>
                  <a:lnTo>
                    <a:pt x="801" y="596"/>
                  </a:lnTo>
                  <a:lnTo>
                    <a:pt x="801" y="590"/>
                  </a:lnTo>
                  <a:lnTo>
                    <a:pt x="802" y="590"/>
                  </a:lnTo>
                  <a:lnTo>
                    <a:pt x="805" y="589"/>
                  </a:lnTo>
                  <a:lnTo>
                    <a:pt x="813" y="593"/>
                  </a:lnTo>
                  <a:lnTo>
                    <a:pt x="814" y="589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9" y="574"/>
                  </a:lnTo>
                  <a:lnTo>
                    <a:pt x="814" y="568"/>
                  </a:lnTo>
                  <a:lnTo>
                    <a:pt x="811" y="537"/>
                  </a:lnTo>
                  <a:lnTo>
                    <a:pt x="802" y="524"/>
                  </a:lnTo>
                  <a:lnTo>
                    <a:pt x="827" y="504"/>
                  </a:lnTo>
                  <a:lnTo>
                    <a:pt x="839" y="485"/>
                  </a:lnTo>
                  <a:lnTo>
                    <a:pt x="841" y="485"/>
                  </a:lnTo>
                  <a:lnTo>
                    <a:pt x="847" y="483"/>
                  </a:lnTo>
                  <a:lnTo>
                    <a:pt x="844" y="478"/>
                  </a:lnTo>
                  <a:lnTo>
                    <a:pt x="841" y="483"/>
                  </a:lnTo>
                  <a:lnTo>
                    <a:pt x="839" y="483"/>
                  </a:lnTo>
                  <a:lnTo>
                    <a:pt x="838" y="467"/>
                  </a:lnTo>
                  <a:lnTo>
                    <a:pt x="829" y="435"/>
                  </a:lnTo>
                  <a:lnTo>
                    <a:pt x="813" y="423"/>
                  </a:lnTo>
                  <a:lnTo>
                    <a:pt x="813" y="415"/>
                  </a:lnTo>
                  <a:lnTo>
                    <a:pt x="814" y="414"/>
                  </a:lnTo>
                  <a:lnTo>
                    <a:pt x="827" y="409"/>
                  </a:lnTo>
                  <a:lnTo>
                    <a:pt x="827" y="400"/>
                  </a:lnTo>
                  <a:lnTo>
                    <a:pt x="830" y="400"/>
                  </a:lnTo>
                  <a:lnTo>
                    <a:pt x="830" y="399"/>
                  </a:lnTo>
                  <a:lnTo>
                    <a:pt x="833" y="393"/>
                  </a:lnTo>
                  <a:lnTo>
                    <a:pt x="827" y="393"/>
                  </a:lnTo>
                  <a:lnTo>
                    <a:pt x="827" y="392"/>
                  </a:lnTo>
                  <a:lnTo>
                    <a:pt x="829" y="387"/>
                  </a:lnTo>
                  <a:lnTo>
                    <a:pt x="826" y="380"/>
                  </a:lnTo>
                  <a:lnTo>
                    <a:pt x="824" y="374"/>
                  </a:lnTo>
                  <a:lnTo>
                    <a:pt x="824" y="372"/>
                  </a:lnTo>
                  <a:lnTo>
                    <a:pt x="827" y="372"/>
                  </a:lnTo>
                  <a:lnTo>
                    <a:pt x="822" y="371"/>
                  </a:lnTo>
                  <a:lnTo>
                    <a:pt x="822" y="369"/>
                  </a:lnTo>
                  <a:lnTo>
                    <a:pt x="830" y="346"/>
                  </a:lnTo>
                  <a:lnTo>
                    <a:pt x="822" y="344"/>
                  </a:lnTo>
                  <a:lnTo>
                    <a:pt x="822" y="343"/>
                  </a:lnTo>
                  <a:lnTo>
                    <a:pt x="820" y="331"/>
                  </a:lnTo>
                  <a:lnTo>
                    <a:pt x="820" y="329"/>
                  </a:lnTo>
                  <a:lnTo>
                    <a:pt x="829" y="320"/>
                  </a:lnTo>
                  <a:lnTo>
                    <a:pt x="830" y="320"/>
                  </a:lnTo>
                  <a:lnTo>
                    <a:pt x="862" y="332"/>
                  </a:lnTo>
                  <a:lnTo>
                    <a:pt x="878" y="323"/>
                  </a:lnTo>
                  <a:lnTo>
                    <a:pt x="894" y="332"/>
                  </a:lnTo>
                  <a:lnTo>
                    <a:pt x="894" y="334"/>
                  </a:lnTo>
                  <a:lnTo>
                    <a:pt x="893" y="341"/>
                  </a:lnTo>
                  <a:lnTo>
                    <a:pt x="899" y="340"/>
                  </a:lnTo>
                  <a:lnTo>
                    <a:pt x="902" y="347"/>
                  </a:lnTo>
                  <a:lnTo>
                    <a:pt x="900" y="349"/>
                  </a:lnTo>
                  <a:lnTo>
                    <a:pt x="909" y="349"/>
                  </a:lnTo>
                  <a:lnTo>
                    <a:pt x="909" y="350"/>
                  </a:lnTo>
                  <a:lnTo>
                    <a:pt x="905" y="353"/>
                  </a:lnTo>
                  <a:lnTo>
                    <a:pt x="907" y="360"/>
                  </a:lnTo>
                  <a:lnTo>
                    <a:pt x="924" y="362"/>
                  </a:lnTo>
                  <a:lnTo>
                    <a:pt x="925" y="362"/>
                  </a:lnTo>
                  <a:lnTo>
                    <a:pt x="927" y="368"/>
                  </a:lnTo>
                  <a:lnTo>
                    <a:pt x="933" y="362"/>
                  </a:lnTo>
                  <a:lnTo>
                    <a:pt x="934" y="362"/>
                  </a:lnTo>
                  <a:lnTo>
                    <a:pt x="937" y="366"/>
                  </a:lnTo>
                  <a:lnTo>
                    <a:pt x="933" y="378"/>
                  </a:lnTo>
                  <a:lnTo>
                    <a:pt x="937" y="389"/>
                  </a:lnTo>
                  <a:lnTo>
                    <a:pt x="937" y="390"/>
                  </a:lnTo>
                  <a:lnTo>
                    <a:pt x="919" y="390"/>
                  </a:lnTo>
                  <a:lnTo>
                    <a:pt x="933" y="393"/>
                  </a:lnTo>
                  <a:lnTo>
                    <a:pt x="934" y="393"/>
                  </a:lnTo>
                  <a:lnTo>
                    <a:pt x="937" y="400"/>
                  </a:lnTo>
                  <a:lnTo>
                    <a:pt x="934" y="408"/>
                  </a:lnTo>
                  <a:lnTo>
                    <a:pt x="939" y="408"/>
                  </a:lnTo>
                  <a:lnTo>
                    <a:pt x="939" y="409"/>
                  </a:lnTo>
                  <a:lnTo>
                    <a:pt x="936" y="412"/>
                  </a:lnTo>
                  <a:lnTo>
                    <a:pt x="939" y="417"/>
                  </a:lnTo>
                  <a:lnTo>
                    <a:pt x="939" y="418"/>
                  </a:lnTo>
                  <a:lnTo>
                    <a:pt x="933" y="421"/>
                  </a:lnTo>
                  <a:lnTo>
                    <a:pt x="930" y="420"/>
                  </a:lnTo>
                  <a:lnTo>
                    <a:pt x="930" y="423"/>
                  </a:lnTo>
                  <a:lnTo>
                    <a:pt x="948" y="420"/>
                  </a:lnTo>
                  <a:lnTo>
                    <a:pt x="949" y="420"/>
                  </a:lnTo>
                  <a:lnTo>
                    <a:pt x="952" y="430"/>
                  </a:lnTo>
                  <a:lnTo>
                    <a:pt x="952" y="435"/>
                  </a:lnTo>
                  <a:lnTo>
                    <a:pt x="955" y="426"/>
                  </a:lnTo>
                  <a:lnTo>
                    <a:pt x="956" y="426"/>
                  </a:lnTo>
                  <a:lnTo>
                    <a:pt x="956" y="430"/>
                  </a:lnTo>
                  <a:lnTo>
                    <a:pt x="958" y="430"/>
                  </a:lnTo>
                  <a:lnTo>
                    <a:pt x="958" y="432"/>
                  </a:lnTo>
                  <a:lnTo>
                    <a:pt x="959" y="438"/>
                  </a:lnTo>
                  <a:lnTo>
                    <a:pt x="971" y="429"/>
                  </a:lnTo>
                  <a:lnTo>
                    <a:pt x="974" y="420"/>
                  </a:lnTo>
                  <a:lnTo>
                    <a:pt x="976" y="420"/>
                  </a:lnTo>
                  <a:lnTo>
                    <a:pt x="980" y="424"/>
                  </a:lnTo>
                  <a:lnTo>
                    <a:pt x="980" y="429"/>
                  </a:lnTo>
                  <a:lnTo>
                    <a:pt x="983" y="426"/>
                  </a:lnTo>
                  <a:lnTo>
                    <a:pt x="979" y="420"/>
                  </a:lnTo>
                  <a:lnTo>
                    <a:pt x="979" y="418"/>
                  </a:lnTo>
                  <a:lnTo>
                    <a:pt x="983" y="418"/>
                  </a:lnTo>
                  <a:lnTo>
                    <a:pt x="985" y="412"/>
                  </a:lnTo>
                  <a:lnTo>
                    <a:pt x="985" y="408"/>
                  </a:lnTo>
                  <a:lnTo>
                    <a:pt x="989" y="405"/>
                  </a:lnTo>
                  <a:lnTo>
                    <a:pt x="986" y="399"/>
                  </a:lnTo>
                  <a:lnTo>
                    <a:pt x="986" y="398"/>
                  </a:lnTo>
                  <a:lnTo>
                    <a:pt x="995" y="383"/>
                  </a:lnTo>
                  <a:lnTo>
                    <a:pt x="1001" y="383"/>
                  </a:lnTo>
                  <a:lnTo>
                    <a:pt x="1004" y="390"/>
                  </a:lnTo>
                  <a:lnTo>
                    <a:pt x="1002" y="393"/>
                  </a:lnTo>
                  <a:lnTo>
                    <a:pt x="1004" y="393"/>
                  </a:lnTo>
                  <a:lnTo>
                    <a:pt x="1004" y="395"/>
                  </a:lnTo>
                  <a:lnTo>
                    <a:pt x="1007" y="402"/>
                  </a:lnTo>
                  <a:lnTo>
                    <a:pt x="1011" y="402"/>
                  </a:lnTo>
                  <a:lnTo>
                    <a:pt x="1011" y="403"/>
                  </a:lnTo>
                  <a:lnTo>
                    <a:pt x="1008" y="406"/>
                  </a:lnTo>
                  <a:lnTo>
                    <a:pt x="1016" y="411"/>
                  </a:lnTo>
                  <a:lnTo>
                    <a:pt x="1017" y="411"/>
                  </a:lnTo>
                  <a:lnTo>
                    <a:pt x="1016" y="412"/>
                  </a:lnTo>
                  <a:lnTo>
                    <a:pt x="1008" y="417"/>
                  </a:lnTo>
                  <a:lnTo>
                    <a:pt x="1010" y="417"/>
                  </a:lnTo>
                  <a:lnTo>
                    <a:pt x="1011" y="415"/>
                  </a:lnTo>
                  <a:lnTo>
                    <a:pt x="1014" y="415"/>
                  </a:lnTo>
                  <a:lnTo>
                    <a:pt x="1016" y="414"/>
                  </a:lnTo>
                  <a:lnTo>
                    <a:pt x="1019" y="414"/>
                  </a:lnTo>
                  <a:lnTo>
                    <a:pt x="1019" y="415"/>
                  </a:lnTo>
                  <a:lnTo>
                    <a:pt x="1017" y="421"/>
                  </a:lnTo>
                  <a:lnTo>
                    <a:pt x="1023" y="426"/>
                  </a:lnTo>
                  <a:lnTo>
                    <a:pt x="1023" y="427"/>
                  </a:lnTo>
                  <a:lnTo>
                    <a:pt x="1016" y="430"/>
                  </a:lnTo>
                  <a:lnTo>
                    <a:pt x="1026" y="432"/>
                  </a:lnTo>
                  <a:lnTo>
                    <a:pt x="1028" y="432"/>
                  </a:lnTo>
                  <a:lnTo>
                    <a:pt x="1028" y="433"/>
                  </a:lnTo>
                  <a:lnTo>
                    <a:pt x="1020" y="439"/>
                  </a:lnTo>
                  <a:lnTo>
                    <a:pt x="1026" y="438"/>
                  </a:lnTo>
                  <a:lnTo>
                    <a:pt x="1028" y="438"/>
                  </a:lnTo>
                  <a:lnTo>
                    <a:pt x="1029" y="440"/>
                  </a:lnTo>
                  <a:lnTo>
                    <a:pt x="1029" y="442"/>
                  </a:lnTo>
                  <a:lnTo>
                    <a:pt x="1028" y="443"/>
                  </a:lnTo>
                  <a:lnTo>
                    <a:pt x="1031" y="443"/>
                  </a:lnTo>
                  <a:lnTo>
                    <a:pt x="1036" y="451"/>
                  </a:lnTo>
                  <a:lnTo>
                    <a:pt x="1036" y="452"/>
                  </a:lnTo>
                  <a:lnTo>
                    <a:pt x="1031" y="455"/>
                  </a:lnTo>
                  <a:lnTo>
                    <a:pt x="1035" y="455"/>
                  </a:lnTo>
                  <a:lnTo>
                    <a:pt x="1041" y="466"/>
                  </a:lnTo>
                  <a:lnTo>
                    <a:pt x="1036" y="472"/>
                  </a:lnTo>
                  <a:lnTo>
                    <a:pt x="1038" y="473"/>
                  </a:lnTo>
                  <a:lnTo>
                    <a:pt x="1038" y="475"/>
                  </a:lnTo>
                  <a:lnTo>
                    <a:pt x="1036" y="475"/>
                  </a:lnTo>
                  <a:lnTo>
                    <a:pt x="1032" y="473"/>
                  </a:lnTo>
                  <a:lnTo>
                    <a:pt x="1031" y="473"/>
                  </a:lnTo>
                  <a:lnTo>
                    <a:pt x="1026" y="475"/>
                  </a:lnTo>
                  <a:lnTo>
                    <a:pt x="1036" y="476"/>
                  </a:lnTo>
                  <a:lnTo>
                    <a:pt x="1035" y="479"/>
                  </a:lnTo>
                  <a:lnTo>
                    <a:pt x="1038" y="482"/>
                  </a:lnTo>
                  <a:lnTo>
                    <a:pt x="1038" y="483"/>
                  </a:lnTo>
                  <a:lnTo>
                    <a:pt x="1036" y="485"/>
                  </a:lnTo>
                  <a:lnTo>
                    <a:pt x="1038" y="485"/>
                  </a:lnTo>
                  <a:lnTo>
                    <a:pt x="1039" y="483"/>
                  </a:lnTo>
                  <a:lnTo>
                    <a:pt x="1042" y="483"/>
                  </a:lnTo>
                  <a:lnTo>
                    <a:pt x="1042" y="485"/>
                  </a:lnTo>
                  <a:lnTo>
                    <a:pt x="1044" y="491"/>
                  </a:lnTo>
                  <a:lnTo>
                    <a:pt x="1056" y="494"/>
                  </a:lnTo>
                  <a:lnTo>
                    <a:pt x="1056" y="495"/>
                  </a:lnTo>
                  <a:lnTo>
                    <a:pt x="1057" y="503"/>
                  </a:lnTo>
                  <a:lnTo>
                    <a:pt x="1054" y="506"/>
                  </a:lnTo>
                  <a:lnTo>
                    <a:pt x="1057" y="506"/>
                  </a:lnTo>
                  <a:lnTo>
                    <a:pt x="1060" y="504"/>
                  </a:lnTo>
                  <a:lnTo>
                    <a:pt x="1065" y="504"/>
                  </a:lnTo>
                  <a:lnTo>
                    <a:pt x="1066" y="507"/>
                  </a:lnTo>
                  <a:lnTo>
                    <a:pt x="1066" y="512"/>
                  </a:lnTo>
                  <a:lnTo>
                    <a:pt x="1069" y="507"/>
                  </a:lnTo>
                  <a:lnTo>
                    <a:pt x="1071" y="507"/>
                  </a:lnTo>
                  <a:lnTo>
                    <a:pt x="1076" y="516"/>
                  </a:lnTo>
                  <a:lnTo>
                    <a:pt x="1081" y="518"/>
                  </a:lnTo>
                  <a:lnTo>
                    <a:pt x="1085" y="513"/>
                  </a:lnTo>
                  <a:lnTo>
                    <a:pt x="1094" y="522"/>
                  </a:lnTo>
                  <a:lnTo>
                    <a:pt x="1094" y="524"/>
                  </a:lnTo>
                  <a:lnTo>
                    <a:pt x="1093" y="524"/>
                  </a:lnTo>
                  <a:lnTo>
                    <a:pt x="1075" y="531"/>
                  </a:lnTo>
                  <a:lnTo>
                    <a:pt x="1076" y="531"/>
                  </a:lnTo>
                  <a:lnTo>
                    <a:pt x="1078" y="532"/>
                  </a:lnTo>
                  <a:lnTo>
                    <a:pt x="1076" y="532"/>
                  </a:lnTo>
                  <a:lnTo>
                    <a:pt x="1062" y="538"/>
                  </a:lnTo>
                  <a:lnTo>
                    <a:pt x="1059" y="544"/>
                  </a:lnTo>
                  <a:lnTo>
                    <a:pt x="1057" y="544"/>
                  </a:lnTo>
                  <a:lnTo>
                    <a:pt x="1048" y="540"/>
                  </a:lnTo>
                  <a:lnTo>
                    <a:pt x="1047" y="541"/>
                  </a:lnTo>
                  <a:lnTo>
                    <a:pt x="1056" y="544"/>
                  </a:lnTo>
                  <a:lnTo>
                    <a:pt x="1057" y="546"/>
                  </a:lnTo>
                  <a:lnTo>
                    <a:pt x="1056" y="550"/>
                  </a:lnTo>
                  <a:lnTo>
                    <a:pt x="1076" y="534"/>
                  </a:lnTo>
                  <a:lnTo>
                    <a:pt x="1085" y="532"/>
                  </a:lnTo>
                  <a:lnTo>
                    <a:pt x="1084" y="532"/>
                  </a:lnTo>
                  <a:lnTo>
                    <a:pt x="1084" y="531"/>
                  </a:lnTo>
                  <a:lnTo>
                    <a:pt x="1096" y="531"/>
                  </a:lnTo>
                  <a:lnTo>
                    <a:pt x="1096" y="546"/>
                  </a:lnTo>
                  <a:lnTo>
                    <a:pt x="1099" y="540"/>
                  </a:lnTo>
                  <a:lnTo>
                    <a:pt x="1099" y="538"/>
                  </a:lnTo>
                  <a:lnTo>
                    <a:pt x="1100" y="538"/>
                  </a:lnTo>
                  <a:lnTo>
                    <a:pt x="1114" y="544"/>
                  </a:lnTo>
                  <a:lnTo>
                    <a:pt x="1114" y="546"/>
                  </a:lnTo>
                  <a:lnTo>
                    <a:pt x="1112" y="546"/>
                  </a:lnTo>
                  <a:lnTo>
                    <a:pt x="1116" y="553"/>
                  </a:lnTo>
                  <a:lnTo>
                    <a:pt x="1109" y="553"/>
                  </a:lnTo>
                  <a:lnTo>
                    <a:pt x="1114" y="556"/>
                  </a:lnTo>
                  <a:lnTo>
                    <a:pt x="1116" y="565"/>
                  </a:lnTo>
                  <a:lnTo>
                    <a:pt x="1115" y="565"/>
                  </a:lnTo>
                  <a:lnTo>
                    <a:pt x="1114" y="567"/>
                  </a:lnTo>
                  <a:lnTo>
                    <a:pt x="1116" y="571"/>
                  </a:lnTo>
                  <a:lnTo>
                    <a:pt x="1114" y="571"/>
                  </a:lnTo>
                  <a:lnTo>
                    <a:pt x="1116" y="574"/>
                  </a:lnTo>
                  <a:lnTo>
                    <a:pt x="1116" y="575"/>
                  </a:lnTo>
                  <a:lnTo>
                    <a:pt x="1105" y="589"/>
                  </a:lnTo>
                  <a:lnTo>
                    <a:pt x="1081" y="593"/>
                  </a:lnTo>
                  <a:lnTo>
                    <a:pt x="1060" y="615"/>
                  </a:lnTo>
                  <a:lnTo>
                    <a:pt x="1059" y="615"/>
                  </a:lnTo>
                  <a:lnTo>
                    <a:pt x="1057" y="614"/>
                  </a:lnTo>
                  <a:lnTo>
                    <a:pt x="1056" y="614"/>
                  </a:lnTo>
                  <a:lnTo>
                    <a:pt x="1056" y="612"/>
                  </a:lnTo>
                  <a:lnTo>
                    <a:pt x="1039" y="618"/>
                  </a:lnTo>
                  <a:lnTo>
                    <a:pt x="1038" y="618"/>
                  </a:lnTo>
                  <a:lnTo>
                    <a:pt x="1031" y="615"/>
                  </a:lnTo>
                  <a:lnTo>
                    <a:pt x="977" y="615"/>
                  </a:lnTo>
                  <a:lnTo>
                    <a:pt x="971" y="621"/>
                  </a:lnTo>
                  <a:lnTo>
                    <a:pt x="965" y="633"/>
                  </a:lnTo>
                  <a:lnTo>
                    <a:pt x="964" y="633"/>
                  </a:lnTo>
                  <a:lnTo>
                    <a:pt x="955" y="635"/>
                  </a:lnTo>
                  <a:lnTo>
                    <a:pt x="945" y="644"/>
                  </a:lnTo>
                  <a:lnTo>
                    <a:pt x="937" y="654"/>
                  </a:lnTo>
                  <a:lnTo>
                    <a:pt x="933" y="657"/>
                  </a:lnTo>
                  <a:lnTo>
                    <a:pt x="925" y="670"/>
                  </a:lnTo>
                  <a:lnTo>
                    <a:pt x="918" y="679"/>
                  </a:lnTo>
                  <a:lnTo>
                    <a:pt x="919" y="678"/>
                  </a:lnTo>
                  <a:lnTo>
                    <a:pt x="934" y="660"/>
                  </a:lnTo>
                  <a:lnTo>
                    <a:pt x="949" y="647"/>
                  </a:lnTo>
                  <a:lnTo>
                    <a:pt x="973" y="636"/>
                  </a:lnTo>
                  <a:lnTo>
                    <a:pt x="993" y="635"/>
                  </a:lnTo>
                  <a:lnTo>
                    <a:pt x="1004" y="639"/>
                  </a:lnTo>
                  <a:lnTo>
                    <a:pt x="1004" y="650"/>
                  </a:lnTo>
                  <a:lnTo>
                    <a:pt x="992" y="658"/>
                  </a:lnTo>
                  <a:lnTo>
                    <a:pt x="990" y="658"/>
                  </a:lnTo>
                  <a:lnTo>
                    <a:pt x="983" y="657"/>
                  </a:lnTo>
                  <a:lnTo>
                    <a:pt x="977" y="658"/>
                  </a:lnTo>
                  <a:lnTo>
                    <a:pt x="985" y="660"/>
                  </a:lnTo>
                  <a:lnTo>
                    <a:pt x="986" y="664"/>
                  </a:lnTo>
                  <a:lnTo>
                    <a:pt x="993" y="661"/>
                  </a:lnTo>
                  <a:lnTo>
                    <a:pt x="998" y="663"/>
                  </a:lnTo>
                  <a:lnTo>
                    <a:pt x="998" y="664"/>
                  </a:lnTo>
                  <a:lnTo>
                    <a:pt x="992" y="676"/>
                  </a:lnTo>
                  <a:lnTo>
                    <a:pt x="998" y="676"/>
                  </a:lnTo>
                  <a:lnTo>
                    <a:pt x="998" y="688"/>
                  </a:lnTo>
                  <a:lnTo>
                    <a:pt x="1001" y="691"/>
                  </a:lnTo>
                  <a:lnTo>
                    <a:pt x="1011" y="696"/>
                  </a:lnTo>
                  <a:lnTo>
                    <a:pt x="1011" y="697"/>
                  </a:lnTo>
                  <a:lnTo>
                    <a:pt x="1010" y="697"/>
                  </a:lnTo>
                  <a:lnTo>
                    <a:pt x="1025" y="703"/>
                  </a:lnTo>
                  <a:lnTo>
                    <a:pt x="1033" y="700"/>
                  </a:lnTo>
                  <a:lnTo>
                    <a:pt x="1033" y="698"/>
                  </a:lnTo>
                  <a:lnTo>
                    <a:pt x="1035" y="698"/>
                  </a:lnTo>
                  <a:lnTo>
                    <a:pt x="1035" y="700"/>
                  </a:lnTo>
                  <a:lnTo>
                    <a:pt x="1036" y="703"/>
                  </a:lnTo>
                  <a:lnTo>
                    <a:pt x="1042" y="704"/>
                  </a:lnTo>
                  <a:lnTo>
                    <a:pt x="1044" y="704"/>
                  </a:lnTo>
                  <a:lnTo>
                    <a:pt x="1044" y="706"/>
                  </a:lnTo>
                  <a:lnTo>
                    <a:pt x="1042" y="709"/>
                  </a:lnTo>
                  <a:lnTo>
                    <a:pt x="1047" y="710"/>
                  </a:lnTo>
                  <a:lnTo>
                    <a:pt x="1048" y="710"/>
                  </a:lnTo>
                  <a:lnTo>
                    <a:pt x="1047" y="712"/>
                  </a:lnTo>
                  <a:lnTo>
                    <a:pt x="1023" y="721"/>
                  </a:lnTo>
                  <a:lnTo>
                    <a:pt x="1014" y="722"/>
                  </a:lnTo>
                  <a:lnTo>
                    <a:pt x="1014" y="725"/>
                  </a:lnTo>
                  <a:lnTo>
                    <a:pt x="1007" y="725"/>
                  </a:lnTo>
                  <a:lnTo>
                    <a:pt x="1004" y="730"/>
                  </a:lnTo>
                  <a:lnTo>
                    <a:pt x="990" y="744"/>
                  </a:lnTo>
                  <a:lnTo>
                    <a:pt x="989" y="744"/>
                  </a:lnTo>
                  <a:lnTo>
                    <a:pt x="980" y="738"/>
                  </a:lnTo>
                  <a:lnTo>
                    <a:pt x="980" y="737"/>
                  </a:lnTo>
                  <a:lnTo>
                    <a:pt x="979" y="731"/>
                  </a:lnTo>
                  <a:lnTo>
                    <a:pt x="982" y="725"/>
                  </a:lnTo>
                  <a:lnTo>
                    <a:pt x="979" y="725"/>
                  </a:lnTo>
                  <a:lnTo>
                    <a:pt x="979" y="724"/>
                  </a:lnTo>
                  <a:lnTo>
                    <a:pt x="980" y="724"/>
                  </a:lnTo>
                  <a:lnTo>
                    <a:pt x="1001" y="710"/>
                  </a:lnTo>
                  <a:lnTo>
                    <a:pt x="996" y="710"/>
                  </a:lnTo>
                  <a:lnTo>
                    <a:pt x="996" y="707"/>
                  </a:lnTo>
                  <a:lnTo>
                    <a:pt x="1002" y="700"/>
                  </a:lnTo>
                  <a:lnTo>
                    <a:pt x="1001" y="700"/>
                  </a:lnTo>
                  <a:lnTo>
                    <a:pt x="986" y="712"/>
                  </a:lnTo>
                  <a:lnTo>
                    <a:pt x="967" y="713"/>
                  </a:lnTo>
                  <a:lnTo>
                    <a:pt x="961" y="713"/>
                  </a:lnTo>
                  <a:lnTo>
                    <a:pt x="961" y="712"/>
                  </a:lnTo>
                  <a:lnTo>
                    <a:pt x="959" y="706"/>
                  </a:lnTo>
                  <a:lnTo>
                    <a:pt x="958" y="704"/>
                  </a:lnTo>
                  <a:lnTo>
                    <a:pt x="956" y="704"/>
                  </a:lnTo>
                  <a:lnTo>
                    <a:pt x="956" y="679"/>
                  </a:lnTo>
                  <a:lnTo>
                    <a:pt x="950" y="673"/>
                  </a:lnTo>
                  <a:lnTo>
                    <a:pt x="945" y="676"/>
                  </a:lnTo>
                  <a:lnTo>
                    <a:pt x="943" y="676"/>
                  </a:lnTo>
                  <a:lnTo>
                    <a:pt x="937" y="672"/>
                  </a:lnTo>
                  <a:lnTo>
                    <a:pt x="928" y="684"/>
                  </a:lnTo>
                  <a:lnTo>
                    <a:pt x="921" y="710"/>
                  </a:lnTo>
                  <a:lnTo>
                    <a:pt x="921" y="712"/>
                  </a:lnTo>
                  <a:lnTo>
                    <a:pt x="910" y="712"/>
                  </a:lnTo>
                  <a:lnTo>
                    <a:pt x="909" y="718"/>
                  </a:lnTo>
                  <a:lnTo>
                    <a:pt x="863" y="718"/>
                  </a:lnTo>
                  <a:lnTo>
                    <a:pt x="854" y="725"/>
                  </a:lnTo>
                  <a:lnTo>
                    <a:pt x="838" y="734"/>
                  </a:lnTo>
                  <a:lnTo>
                    <a:pt x="836" y="733"/>
                  </a:lnTo>
                  <a:lnTo>
                    <a:pt x="836" y="737"/>
                  </a:lnTo>
                  <a:lnTo>
                    <a:pt x="823" y="737"/>
                  </a:lnTo>
                  <a:lnTo>
                    <a:pt x="808" y="740"/>
                  </a:lnTo>
                  <a:lnTo>
                    <a:pt x="802" y="747"/>
                  </a:lnTo>
                  <a:lnTo>
                    <a:pt x="810" y="749"/>
                  </a:lnTo>
                  <a:lnTo>
                    <a:pt x="811" y="749"/>
                  </a:lnTo>
                  <a:lnTo>
                    <a:pt x="813" y="756"/>
                  </a:lnTo>
                  <a:lnTo>
                    <a:pt x="796" y="756"/>
                  </a:lnTo>
                  <a:lnTo>
                    <a:pt x="790" y="761"/>
                  </a:lnTo>
                  <a:lnTo>
                    <a:pt x="783" y="759"/>
                  </a:lnTo>
                  <a:lnTo>
                    <a:pt x="765" y="771"/>
                  </a:lnTo>
                  <a:lnTo>
                    <a:pt x="756" y="771"/>
                  </a:lnTo>
                  <a:lnTo>
                    <a:pt x="756" y="770"/>
                  </a:lnTo>
                  <a:lnTo>
                    <a:pt x="759" y="764"/>
                  </a:lnTo>
                  <a:lnTo>
                    <a:pt x="759" y="762"/>
                  </a:lnTo>
                  <a:lnTo>
                    <a:pt x="761" y="762"/>
                  </a:lnTo>
                  <a:lnTo>
                    <a:pt x="764" y="764"/>
                  </a:lnTo>
                  <a:lnTo>
                    <a:pt x="762" y="759"/>
                  </a:lnTo>
                  <a:lnTo>
                    <a:pt x="765" y="752"/>
                  </a:lnTo>
                  <a:lnTo>
                    <a:pt x="765" y="750"/>
                  </a:lnTo>
                  <a:lnTo>
                    <a:pt x="774" y="746"/>
                  </a:lnTo>
                  <a:lnTo>
                    <a:pt x="774" y="731"/>
                  </a:lnTo>
                  <a:lnTo>
                    <a:pt x="779" y="721"/>
                  </a:lnTo>
                  <a:lnTo>
                    <a:pt x="776" y="712"/>
                  </a:lnTo>
                  <a:lnTo>
                    <a:pt x="776" y="710"/>
                  </a:lnTo>
                  <a:lnTo>
                    <a:pt x="779" y="710"/>
                  </a:lnTo>
                  <a:lnTo>
                    <a:pt x="780" y="712"/>
                  </a:lnTo>
                  <a:lnTo>
                    <a:pt x="781" y="712"/>
                  </a:lnTo>
                  <a:lnTo>
                    <a:pt x="783" y="716"/>
                  </a:lnTo>
                  <a:lnTo>
                    <a:pt x="786" y="716"/>
                  </a:lnTo>
                  <a:lnTo>
                    <a:pt x="786" y="722"/>
                  </a:lnTo>
                  <a:lnTo>
                    <a:pt x="787" y="721"/>
                  </a:lnTo>
                  <a:lnTo>
                    <a:pt x="789" y="721"/>
                  </a:lnTo>
                  <a:lnTo>
                    <a:pt x="796" y="724"/>
                  </a:lnTo>
                  <a:lnTo>
                    <a:pt x="796" y="718"/>
                  </a:lnTo>
                  <a:lnTo>
                    <a:pt x="799" y="719"/>
                  </a:lnTo>
                  <a:lnTo>
                    <a:pt x="796" y="715"/>
                  </a:lnTo>
                  <a:lnTo>
                    <a:pt x="796" y="710"/>
                  </a:lnTo>
                  <a:lnTo>
                    <a:pt x="787" y="700"/>
                  </a:lnTo>
                  <a:lnTo>
                    <a:pt x="743" y="693"/>
                  </a:lnTo>
                  <a:lnTo>
                    <a:pt x="741" y="690"/>
                  </a:lnTo>
                  <a:lnTo>
                    <a:pt x="739" y="690"/>
                  </a:lnTo>
                  <a:lnTo>
                    <a:pt x="739" y="682"/>
                  </a:lnTo>
                  <a:lnTo>
                    <a:pt x="736" y="681"/>
                  </a:lnTo>
                  <a:lnTo>
                    <a:pt x="736" y="672"/>
                  </a:lnTo>
                  <a:lnTo>
                    <a:pt x="731" y="667"/>
                  </a:lnTo>
                  <a:lnTo>
                    <a:pt x="733" y="661"/>
                  </a:lnTo>
                  <a:lnTo>
                    <a:pt x="722" y="661"/>
                  </a:lnTo>
                  <a:lnTo>
                    <a:pt x="713" y="645"/>
                  </a:lnTo>
                  <a:lnTo>
                    <a:pt x="706" y="645"/>
                  </a:lnTo>
                  <a:lnTo>
                    <a:pt x="706" y="654"/>
                  </a:lnTo>
                  <a:lnTo>
                    <a:pt x="704" y="654"/>
                  </a:lnTo>
                  <a:lnTo>
                    <a:pt x="700" y="644"/>
                  </a:lnTo>
                  <a:lnTo>
                    <a:pt x="693" y="641"/>
                  </a:lnTo>
                  <a:lnTo>
                    <a:pt x="688" y="651"/>
                  </a:lnTo>
                  <a:lnTo>
                    <a:pt x="687" y="651"/>
                  </a:lnTo>
                  <a:lnTo>
                    <a:pt x="687" y="647"/>
                  </a:lnTo>
                  <a:lnTo>
                    <a:pt x="684" y="653"/>
                  </a:lnTo>
                  <a:lnTo>
                    <a:pt x="682" y="653"/>
                  </a:lnTo>
                  <a:lnTo>
                    <a:pt x="682" y="650"/>
                  </a:lnTo>
                  <a:lnTo>
                    <a:pt x="676" y="658"/>
                  </a:lnTo>
                  <a:lnTo>
                    <a:pt x="670" y="661"/>
                  </a:lnTo>
                  <a:lnTo>
                    <a:pt x="656" y="657"/>
                  </a:lnTo>
                  <a:lnTo>
                    <a:pt x="650" y="658"/>
                  </a:lnTo>
                  <a:lnTo>
                    <a:pt x="630" y="648"/>
                  </a:lnTo>
                  <a:lnTo>
                    <a:pt x="607" y="647"/>
                  </a:lnTo>
                  <a:lnTo>
                    <a:pt x="601" y="635"/>
                  </a:lnTo>
                  <a:lnTo>
                    <a:pt x="601" y="642"/>
                  </a:lnTo>
                  <a:lnTo>
                    <a:pt x="239" y="641"/>
                  </a:lnTo>
                  <a:lnTo>
                    <a:pt x="236" y="638"/>
                  </a:lnTo>
                  <a:lnTo>
                    <a:pt x="236" y="636"/>
                  </a:lnTo>
                  <a:lnTo>
                    <a:pt x="239" y="636"/>
                  </a:lnTo>
                  <a:lnTo>
                    <a:pt x="233" y="635"/>
                  </a:lnTo>
                  <a:lnTo>
                    <a:pt x="233" y="627"/>
                  </a:lnTo>
                  <a:lnTo>
                    <a:pt x="229" y="632"/>
                  </a:lnTo>
                  <a:lnTo>
                    <a:pt x="227" y="632"/>
                  </a:lnTo>
                  <a:lnTo>
                    <a:pt x="227" y="626"/>
                  </a:lnTo>
                  <a:lnTo>
                    <a:pt x="224" y="621"/>
                  </a:lnTo>
                  <a:lnTo>
                    <a:pt x="224" y="624"/>
                  </a:lnTo>
                  <a:lnTo>
                    <a:pt x="221" y="624"/>
                  </a:lnTo>
                  <a:lnTo>
                    <a:pt x="215" y="621"/>
                  </a:lnTo>
                  <a:lnTo>
                    <a:pt x="212" y="618"/>
                  </a:lnTo>
                  <a:lnTo>
                    <a:pt x="212" y="617"/>
                  </a:lnTo>
                  <a:lnTo>
                    <a:pt x="214" y="612"/>
                  </a:lnTo>
                  <a:lnTo>
                    <a:pt x="196" y="610"/>
                  </a:lnTo>
                  <a:lnTo>
                    <a:pt x="195" y="610"/>
                  </a:lnTo>
                  <a:lnTo>
                    <a:pt x="195" y="608"/>
                  </a:lnTo>
                  <a:lnTo>
                    <a:pt x="197" y="605"/>
                  </a:lnTo>
                  <a:lnTo>
                    <a:pt x="192" y="602"/>
                  </a:lnTo>
                  <a:lnTo>
                    <a:pt x="192" y="601"/>
                  </a:lnTo>
                  <a:lnTo>
                    <a:pt x="189" y="601"/>
                  </a:lnTo>
                  <a:lnTo>
                    <a:pt x="186" y="602"/>
                  </a:lnTo>
                  <a:lnTo>
                    <a:pt x="181" y="602"/>
                  </a:lnTo>
                  <a:lnTo>
                    <a:pt x="175" y="598"/>
                  </a:lnTo>
                  <a:lnTo>
                    <a:pt x="174" y="595"/>
                  </a:lnTo>
                  <a:lnTo>
                    <a:pt x="174" y="593"/>
                  </a:lnTo>
                  <a:lnTo>
                    <a:pt x="177" y="593"/>
                  </a:lnTo>
                  <a:lnTo>
                    <a:pt x="174" y="592"/>
                  </a:lnTo>
                  <a:lnTo>
                    <a:pt x="174" y="590"/>
                  </a:lnTo>
                  <a:lnTo>
                    <a:pt x="178" y="589"/>
                  </a:lnTo>
                  <a:lnTo>
                    <a:pt x="177" y="589"/>
                  </a:lnTo>
                  <a:lnTo>
                    <a:pt x="177" y="584"/>
                  </a:lnTo>
                  <a:lnTo>
                    <a:pt x="174" y="587"/>
                  </a:lnTo>
                  <a:lnTo>
                    <a:pt x="172" y="587"/>
                  </a:lnTo>
                  <a:lnTo>
                    <a:pt x="172" y="569"/>
                  </a:lnTo>
                  <a:lnTo>
                    <a:pt x="168" y="571"/>
                  </a:lnTo>
                  <a:lnTo>
                    <a:pt x="166" y="571"/>
                  </a:lnTo>
                  <a:lnTo>
                    <a:pt x="166" y="567"/>
                  </a:lnTo>
                  <a:lnTo>
                    <a:pt x="160" y="568"/>
                  </a:lnTo>
                  <a:lnTo>
                    <a:pt x="156" y="558"/>
                  </a:lnTo>
                  <a:lnTo>
                    <a:pt x="156" y="547"/>
                  </a:lnTo>
                  <a:lnTo>
                    <a:pt x="154" y="549"/>
                  </a:lnTo>
                  <a:lnTo>
                    <a:pt x="153" y="549"/>
                  </a:lnTo>
                  <a:lnTo>
                    <a:pt x="143" y="537"/>
                  </a:lnTo>
                  <a:lnTo>
                    <a:pt x="143" y="535"/>
                  </a:lnTo>
                  <a:lnTo>
                    <a:pt x="144" y="531"/>
                  </a:lnTo>
                  <a:lnTo>
                    <a:pt x="138" y="526"/>
                  </a:lnTo>
                  <a:lnTo>
                    <a:pt x="138" y="525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3" y="489"/>
                  </a:lnTo>
                  <a:lnTo>
                    <a:pt x="119" y="476"/>
                  </a:lnTo>
                  <a:lnTo>
                    <a:pt x="94" y="426"/>
                  </a:lnTo>
                  <a:lnTo>
                    <a:pt x="86" y="421"/>
                  </a:lnTo>
                  <a:lnTo>
                    <a:pt x="73" y="398"/>
                  </a:lnTo>
                  <a:lnTo>
                    <a:pt x="63" y="403"/>
                  </a:lnTo>
                  <a:lnTo>
                    <a:pt x="58" y="414"/>
                  </a:lnTo>
                  <a:lnTo>
                    <a:pt x="46" y="420"/>
                  </a:lnTo>
                  <a:lnTo>
                    <a:pt x="42" y="411"/>
                  </a:lnTo>
                  <a:lnTo>
                    <a:pt x="24" y="390"/>
                  </a:lnTo>
                  <a:lnTo>
                    <a:pt x="23" y="390"/>
                  </a:lnTo>
                  <a:lnTo>
                    <a:pt x="24" y="384"/>
                  </a:lnTo>
                  <a:lnTo>
                    <a:pt x="14" y="387"/>
                  </a:lnTo>
                  <a:lnTo>
                    <a:pt x="0" y="384"/>
                  </a:lnTo>
                  <a:lnTo>
                    <a:pt x="0" y="88"/>
                  </a:lnTo>
                  <a:lnTo>
                    <a:pt x="24" y="94"/>
                  </a:lnTo>
                  <a:lnTo>
                    <a:pt x="46" y="117"/>
                  </a:lnTo>
                  <a:lnTo>
                    <a:pt x="60" y="117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73" y="120"/>
                  </a:lnTo>
                  <a:lnTo>
                    <a:pt x="71" y="120"/>
                  </a:lnTo>
                  <a:lnTo>
                    <a:pt x="73" y="119"/>
                  </a:lnTo>
                  <a:lnTo>
                    <a:pt x="76" y="119"/>
                  </a:lnTo>
                  <a:lnTo>
                    <a:pt x="79" y="120"/>
                  </a:lnTo>
                  <a:lnTo>
                    <a:pt x="83" y="120"/>
                  </a:lnTo>
                  <a:lnTo>
                    <a:pt x="89" y="129"/>
                  </a:lnTo>
                  <a:lnTo>
                    <a:pt x="89" y="126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92" y="104"/>
                  </a:lnTo>
                  <a:lnTo>
                    <a:pt x="149" y="68"/>
                  </a:lnTo>
                  <a:lnTo>
                    <a:pt x="150" y="68"/>
                  </a:lnTo>
                  <a:lnTo>
                    <a:pt x="153" y="76"/>
                  </a:lnTo>
                  <a:lnTo>
                    <a:pt x="150" y="80"/>
                  </a:lnTo>
                  <a:lnTo>
                    <a:pt x="132" y="97"/>
                  </a:lnTo>
                  <a:lnTo>
                    <a:pt x="120" y="97"/>
                  </a:lnTo>
                  <a:lnTo>
                    <a:pt x="110" y="10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40" y="91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7" y="86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9" y="57"/>
                  </a:lnTo>
                  <a:lnTo>
                    <a:pt x="171" y="57"/>
                  </a:lnTo>
                  <a:lnTo>
                    <a:pt x="180" y="67"/>
                  </a:lnTo>
                  <a:lnTo>
                    <a:pt x="187" y="89"/>
                  </a:lnTo>
                  <a:lnTo>
                    <a:pt x="196" y="101"/>
                  </a:lnTo>
                  <a:lnTo>
                    <a:pt x="200" y="100"/>
                  </a:lnTo>
                  <a:lnTo>
                    <a:pt x="206" y="97"/>
                  </a:lnTo>
                  <a:lnTo>
                    <a:pt x="203" y="94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7"/>
                  </a:lnTo>
                  <a:lnTo>
                    <a:pt x="212" y="74"/>
                  </a:lnTo>
                  <a:lnTo>
                    <a:pt x="212" y="73"/>
                  </a:lnTo>
                  <a:lnTo>
                    <a:pt x="217" y="73"/>
                  </a:lnTo>
                  <a:lnTo>
                    <a:pt x="217" y="88"/>
                  </a:lnTo>
                  <a:lnTo>
                    <a:pt x="223" y="89"/>
                  </a:lnTo>
                  <a:lnTo>
                    <a:pt x="217" y="101"/>
                  </a:lnTo>
                  <a:lnTo>
                    <a:pt x="229" y="101"/>
                  </a:lnTo>
                  <a:lnTo>
                    <a:pt x="235" y="86"/>
                  </a:lnTo>
                  <a:lnTo>
                    <a:pt x="252" y="86"/>
                  </a:lnTo>
                  <a:lnTo>
                    <a:pt x="275" y="101"/>
                  </a:lnTo>
                  <a:lnTo>
                    <a:pt x="315" y="117"/>
                  </a:lnTo>
                  <a:lnTo>
                    <a:pt x="326" y="122"/>
                  </a:lnTo>
                  <a:lnTo>
                    <a:pt x="323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52" y="131"/>
                  </a:lnTo>
                  <a:lnTo>
                    <a:pt x="353" y="141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37" y="145"/>
                  </a:lnTo>
                  <a:lnTo>
                    <a:pt x="337" y="151"/>
                  </a:lnTo>
                  <a:lnTo>
                    <a:pt x="334" y="153"/>
                  </a:lnTo>
                  <a:lnTo>
                    <a:pt x="344" y="159"/>
                  </a:lnTo>
                  <a:lnTo>
                    <a:pt x="381" y="160"/>
                  </a:lnTo>
                  <a:lnTo>
                    <a:pt x="405" y="148"/>
                  </a:lnTo>
                  <a:lnTo>
                    <a:pt x="409" y="159"/>
                  </a:lnTo>
                  <a:lnTo>
                    <a:pt x="420" y="159"/>
                  </a:lnTo>
                  <a:lnTo>
                    <a:pt x="421" y="168"/>
                  </a:lnTo>
                  <a:lnTo>
                    <a:pt x="423" y="162"/>
                  </a:lnTo>
                  <a:lnTo>
                    <a:pt x="424" y="162"/>
                  </a:lnTo>
                  <a:lnTo>
                    <a:pt x="424" y="171"/>
                  </a:lnTo>
                  <a:lnTo>
                    <a:pt x="432" y="172"/>
                  </a:lnTo>
                  <a:lnTo>
                    <a:pt x="432" y="174"/>
                  </a:lnTo>
                  <a:lnTo>
                    <a:pt x="435" y="180"/>
                  </a:lnTo>
                  <a:lnTo>
                    <a:pt x="435" y="181"/>
                  </a:lnTo>
                  <a:lnTo>
                    <a:pt x="427" y="183"/>
                  </a:lnTo>
                  <a:lnTo>
                    <a:pt x="433" y="191"/>
                  </a:lnTo>
                  <a:lnTo>
                    <a:pt x="433" y="187"/>
                  </a:lnTo>
                  <a:lnTo>
                    <a:pt x="441" y="187"/>
                  </a:lnTo>
                  <a:lnTo>
                    <a:pt x="439" y="183"/>
                  </a:lnTo>
                  <a:lnTo>
                    <a:pt x="438" y="183"/>
                  </a:lnTo>
                  <a:lnTo>
                    <a:pt x="438" y="181"/>
                  </a:lnTo>
                  <a:lnTo>
                    <a:pt x="441" y="181"/>
                  </a:lnTo>
                  <a:lnTo>
                    <a:pt x="430" y="160"/>
                  </a:lnTo>
                  <a:lnTo>
                    <a:pt x="430" y="159"/>
                  </a:lnTo>
                  <a:lnTo>
                    <a:pt x="435" y="153"/>
                  </a:lnTo>
                  <a:lnTo>
                    <a:pt x="433" y="151"/>
                  </a:lnTo>
                  <a:lnTo>
                    <a:pt x="436" y="148"/>
                  </a:lnTo>
                  <a:lnTo>
                    <a:pt x="451" y="141"/>
                  </a:lnTo>
                  <a:lnTo>
                    <a:pt x="457" y="128"/>
                  </a:lnTo>
                  <a:lnTo>
                    <a:pt x="451" y="131"/>
                  </a:lnTo>
                  <a:lnTo>
                    <a:pt x="451" y="132"/>
                  </a:lnTo>
                  <a:lnTo>
                    <a:pt x="452" y="134"/>
                  </a:lnTo>
                  <a:lnTo>
                    <a:pt x="449" y="134"/>
                  </a:lnTo>
                  <a:lnTo>
                    <a:pt x="449" y="135"/>
                  </a:lnTo>
                  <a:lnTo>
                    <a:pt x="451" y="135"/>
                  </a:lnTo>
                  <a:lnTo>
                    <a:pt x="449" y="141"/>
                  </a:lnTo>
                  <a:lnTo>
                    <a:pt x="448" y="141"/>
                  </a:lnTo>
                  <a:lnTo>
                    <a:pt x="438" y="138"/>
                  </a:lnTo>
                  <a:lnTo>
                    <a:pt x="433" y="141"/>
                  </a:lnTo>
                  <a:lnTo>
                    <a:pt x="438" y="144"/>
                  </a:lnTo>
                  <a:lnTo>
                    <a:pt x="438" y="145"/>
                  </a:lnTo>
                  <a:lnTo>
                    <a:pt x="436" y="145"/>
                  </a:lnTo>
                  <a:lnTo>
                    <a:pt x="432" y="147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7"/>
                  </a:lnTo>
                  <a:lnTo>
                    <a:pt x="427" y="128"/>
                  </a:lnTo>
                  <a:lnTo>
                    <a:pt x="454" y="116"/>
                  </a:lnTo>
                  <a:lnTo>
                    <a:pt x="455" y="116"/>
                  </a:lnTo>
                  <a:lnTo>
                    <a:pt x="464" y="123"/>
                  </a:lnTo>
                  <a:lnTo>
                    <a:pt x="464" y="125"/>
                  </a:lnTo>
                  <a:lnTo>
                    <a:pt x="463" y="126"/>
                  </a:lnTo>
                  <a:lnTo>
                    <a:pt x="466" y="132"/>
                  </a:lnTo>
                  <a:lnTo>
                    <a:pt x="466" y="134"/>
                  </a:lnTo>
                  <a:lnTo>
                    <a:pt x="464" y="135"/>
                  </a:lnTo>
                  <a:lnTo>
                    <a:pt x="475" y="141"/>
                  </a:lnTo>
                  <a:lnTo>
                    <a:pt x="476" y="142"/>
                  </a:lnTo>
                  <a:lnTo>
                    <a:pt x="476" y="145"/>
                  </a:lnTo>
                  <a:lnTo>
                    <a:pt x="494" y="145"/>
                  </a:lnTo>
                  <a:lnTo>
                    <a:pt x="507" y="160"/>
                  </a:lnTo>
                  <a:lnTo>
                    <a:pt x="531" y="154"/>
                  </a:lnTo>
                  <a:lnTo>
                    <a:pt x="556" y="159"/>
                  </a:lnTo>
                  <a:lnTo>
                    <a:pt x="552" y="150"/>
                  </a:lnTo>
                  <a:lnTo>
                    <a:pt x="555" y="147"/>
                  </a:lnTo>
                  <a:lnTo>
                    <a:pt x="556" y="147"/>
                  </a:lnTo>
                  <a:lnTo>
                    <a:pt x="556" y="148"/>
                  </a:lnTo>
                  <a:lnTo>
                    <a:pt x="561" y="159"/>
                  </a:lnTo>
                  <a:lnTo>
                    <a:pt x="571" y="163"/>
                  </a:lnTo>
                  <a:lnTo>
                    <a:pt x="572" y="162"/>
                  </a:lnTo>
                  <a:lnTo>
                    <a:pt x="572" y="154"/>
                  </a:lnTo>
                  <a:lnTo>
                    <a:pt x="570" y="154"/>
                  </a:lnTo>
                  <a:lnTo>
                    <a:pt x="565" y="156"/>
                  </a:lnTo>
                  <a:lnTo>
                    <a:pt x="562" y="156"/>
                  </a:lnTo>
                  <a:lnTo>
                    <a:pt x="553" y="138"/>
                  </a:lnTo>
                  <a:lnTo>
                    <a:pt x="553" y="137"/>
                  </a:lnTo>
                  <a:lnTo>
                    <a:pt x="556" y="137"/>
                  </a:lnTo>
                  <a:lnTo>
                    <a:pt x="561" y="135"/>
                  </a:lnTo>
                  <a:lnTo>
                    <a:pt x="564" y="135"/>
                  </a:lnTo>
                  <a:lnTo>
                    <a:pt x="568" y="134"/>
                  </a:lnTo>
                  <a:lnTo>
                    <a:pt x="572" y="134"/>
                  </a:lnTo>
                  <a:lnTo>
                    <a:pt x="577" y="140"/>
                  </a:lnTo>
                  <a:lnTo>
                    <a:pt x="583" y="140"/>
                  </a:lnTo>
                  <a:lnTo>
                    <a:pt x="583" y="141"/>
                  </a:lnTo>
                  <a:lnTo>
                    <a:pt x="581" y="148"/>
                  </a:lnTo>
                  <a:lnTo>
                    <a:pt x="589" y="142"/>
                  </a:lnTo>
                  <a:lnTo>
                    <a:pt x="587" y="159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84" y="166"/>
                  </a:lnTo>
                  <a:lnTo>
                    <a:pt x="589" y="168"/>
                  </a:lnTo>
                  <a:lnTo>
                    <a:pt x="589" y="174"/>
                  </a:lnTo>
                  <a:lnTo>
                    <a:pt x="595" y="171"/>
                  </a:lnTo>
                  <a:lnTo>
                    <a:pt x="596" y="171"/>
                  </a:lnTo>
                  <a:lnTo>
                    <a:pt x="596" y="166"/>
                  </a:lnTo>
                  <a:lnTo>
                    <a:pt x="593" y="160"/>
                  </a:lnTo>
                  <a:lnTo>
                    <a:pt x="595" y="151"/>
                  </a:lnTo>
                  <a:lnTo>
                    <a:pt x="593" y="148"/>
                  </a:lnTo>
                  <a:lnTo>
                    <a:pt x="593" y="147"/>
                  </a:lnTo>
                  <a:lnTo>
                    <a:pt x="599" y="147"/>
                  </a:lnTo>
                  <a:lnTo>
                    <a:pt x="602" y="148"/>
                  </a:lnTo>
                  <a:lnTo>
                    <a:pt x="605" y="148"/>
                  </a:lnTo>
                  <a:lnTo>
                    <a:pt x="620" y="131"/>
                  </a:lnTo>
                  <a:lnTo>
                    <a:pt x="617" y="120"/>
                  </a:lnTo>
                  <a:lnTo>
                    <a:pt x="614" y="125"/>
                  </a:lnTo>
                  <a:lnTo>
                    <a:pt x="610" y="125"/>
                  </a:lnTo>
                  <a:lnTo>
                    <a:pt x="608" y="126"/>
                  </a:lnTo>
                  <a:lnTo>
                    <a:pt x="605" y="126"/>
                  </a:lnTo>
                  <a:lnTo>
                    <a:pt x="605" y="125"/>
                  </a:lnTo>
                  <a:lnTo>
                    <a:pt x="613" y="102"/>
                  </a:lnTo>
                  <a:lnTo>
                    <a:pt x="617" y="100"/>
                  </a:lnTo>
                  <a:lnTo>
                    <a:pt x="617" y="98"/>
                  </a:lnTo>
                  <a:lnTo>
                    <a:pt x="610" y="101"/>
                  </a:lnTo>
                  <a:lnTo>
                    <a:pt x="608" y="101"/>
                  </a:lnTo>
                  <a:lnTo>
                    <a:pt x="580" y="76"/>
                  </a:lnTo>
                  <a:lnTo>
                    <a:pt x="580" y="64"/>
                  </a:lnTo>
                  <a:lnTo>
                    <a:pt x="587" y="54"/>
                  </a:lnTo>
                  <a:lnTo>
                    <a:pt x="583" y="48"/>
                  </a:lnTo>
                  <a:lnTo>
                    <a:pt x="581" y="48"/>
                  </a:lnTo>
                  <a:lnTo>
                    <a:pt x="583" y="28"/>
                  </a:lnTo>
                  <a:lnTo>
                    <a:pt x="589" y="24"/>
                  </a:lnTo>
                  <a:lnTo>
                    <a:pt x="590" y="24"/>
                  </a:lnTo>
                  <a:lnTo>
                    <a:pt x="593" y="27"/>
                  </a:lnTo>
                  <a:lnTo>
                    <a:pt x="595" y="21"/>
                  </a:lnTo>
                  <a:lnTo>
                    <a:pt x="590" y="16"/>
                  </a:lnTo>
                  <a:lnTo>
                    <a:pt x="590" y="15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Alaska - Mainland">
              <a:extLst>
                <a:ext uri="{FF2B5EF4-FFF2-40B4-BE49-F238E27FC236}">
                  <a16:creationId xmlns:a16="http://schemas.microsoft.com/office/drawing/2014/main" id="{C5D82F98-810A-257C-CB72-659257347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537" y="2153295"/>
              <a:ext cx="899916" cy="892689"/>
            </a:xfrm>
            <a:custGeom>
              <a:avLst/>
              <a:gdLst>
                <a:gd name="T0" fmla="*/ 234 w 498"/>
                <a:gd name="T1" fmla="*/ 318 h 494"/>
                <a:gd name="T2" fmla="*/ 166 w 498"/>
                <a:gd name="T3" fmla="*/ 8 h 494"/>
                <a:gd name="T4" fmla="*/ 196 w 498"/>
                <a:gd name="T5" fmla="*/ 17 h 494"/>
                <a:gd name="T6" fmla="*/ 212 w 498"/>
                <a:gd name="T7" fmla="*/ 30 h 494"/>
                <a:gd name="T8" fmla="*/ 308 w 498"/>
                <a:gd name="T9" fmla="*/ 52 h 494"/>
                <a:gd name="T10" fmla="*/ 356 w 498"/>
                <a:gd name="T11" fmla="*/ 358 h 494"/>
                <a:gd name="T12" fmla="*/ 393 w 498"/>
                <a:gd name="T13" fmla="*/ 375 h 494"/>
                <a:gd name="T14" fmla="*/ 415 w 498"/>
                <a:gd name="T15" fmla="*/ 377 h 494"/>
                <a:gd name="T16" fmla="*/ 498 w 498"/>
                <a:gd name="T17" fmla="*/ 488 h 494"/>
                <a:gd name="T18" fmla="*/ 483 w 498"/>
                <a:gd name="T19" fmla="*/ 463 h 494"/>
                <a:gd name="T20" fmla="*/ 476 w 498"/>
                <a:gd name="T21" fmla="*/ 460 h 494"/>
                <a:gd name="T22" fmla="*/ 461 w 498"/>
                <a:gd name="T23" fmla="*/ 441 h 494"/>
                <a:gd name="T24" fmla="*/ 454 w 498"/>
                <a:gd name="T25" fmla="*/ 427 h 494"/>
                <a:gd name="T26" fmla="*/ 448 w 498"/>
                <a:gd name="T27" fmla="*/ 417 h 494"/>
                <a:gd name="T28" fmla="*/ 433 w 498"/>
                <a:gd name="T29" fmla="*/ 405 h 494"/>
                <a:gd name="T30" fmla="*/ 420 w 498"/>
                <a:gd name="T31" fmla="*/ 407 h 494"/>
                <a:gd name="T32" fmla="*/ 411 w 498"/>
                <a:gd name="T33" fmla="*/ 411 h 494"/>
                <a:gd name="T34" fmla="*/ 369 w 498"/>
                <a:gd name="T35" fmla="*/ 378 h 494"/>
                <a:gd name="T36" fmla="*/ 359 w 498"/>
                <a:gd name="T37" fmla="*/ 374 h 494"/>
                <a:gd name="T38" fmla="*/ 302 w 498"/>
                <a:gd name="T39" fmla="*/ 355 h 494"/>
                <a:gd name="T40" fmla="*/ 279 w 498"/>
                <a:gd name="T41" fmla="*/ 346 h 494"/>
                <a:gd name="T42" fmla="*/ 267 w 498"/>
                <a:gd name="T43" fmla="*/ 341 h 494"/>
                <a:gd name="T44" fmla="*/ 257 w 498"/>
                <a:gd name="T45" fmla="*/ 353 h 494"/>
                <a:gd name="T46" fmla="*/ 240 w 498"/>
                <a:gd name="T47" fmla="*/ 375 h 494"/>
                <a:gd name="T48" fmla="*/ 214 w 498"/>
                <a:gd name="T49" fmla="*/ 389 h 494"/>
                <a:gd name="T50" fmla="*/ 216 w 498"/>
                <a:gd name="T51" fmla="*/ 377 h 494"/>
                <a:gd name="T52" fmla="*/ 243 w 498"/>
                <a:gd name="T53" fmla="*/ 341 h 494"/>
                <a:gd name="T54" fmla="*/ 214 w 498"/>
                <a:gd name="T55" fmla="*/ 343 h 494"/>
                <a:gd name="T56" fmla="*/ 188 w 498"/>
                <a:gd name="T57" fmla="*/ 390 h 494"/>
                <a:gd name="T58" fmla="*/ 182 w 498"/>
                <a:gd name="T59" fmla="*/ 413 h 494"/>
                <a:gd name="T60" fmla="*/ 153 w 498"/>
                <a:gd name="T61" fmla="*/ 439 h 494"/>
                <a:gd name="T62" fmla="*/ 133 w 498"/>
                <a:gd name="T63" fmla="*/ 454 h 494"/>
                <a:gd name="T64" fmla="*/ 110 w 498"/>
                <a:gd name="T65" fmla="*/ 475 h 494"/>
                <a:gd name="T66" fmla="*/ 73 w 498"/>
                <a:gd name="T67" fmla="*/ 485 h 494"/>
                <a:gd name="T68" fmla="*/ 59 w 498"/>
                <a:gd name="T69" fmla="*/ 484 h 494"/>
                <a:gd name="T70" fmla="*/ 99 w 498"/>
                <a:gd name="T71" fmla="*/ 460 h 494"/>
                <a:gd name="T72" fmla="*/ 138 w 498"/>
                <a:gd name="T73" fmla="*/ 410 h 494"/>
                <a:gd name="T74" fmla="*/ 125 w 498"/>
                <a:gd name="T75" fmla="*/ 396 h 494"/>
                <a:gd name="T76" fmla="*/ 119 w 498"/>
                <a:gd name="T77" fmla="*/ 407 h 494"/>
                <a:gd name="T78" fmla="*/ 77 w 498"/>
                <a:gd name="T79" fmla="*/ 401 h 494"/>
                <a:gd name="T80" fmla="*/ 79 w 498"/>
                <a:gd name="T81" fmla="*/ 386 h 494"/>
                <a:gd name="T82" fmla="*/ 67 w 498"/>
                <a:gd name="T83" fmla="*/ 375 h 494"/>
                <a:gd name="T84" fmla="*/ 49 w 498"/>
                <a:gd name="T85" fmla="*/ 367 h 494"/>
                <a:gd name="T86" fmla="*/ 43 w 498"/>
                <a:gd name="T87" fmla="*/ 338 h 494"/>
                <a:gd name="T88" fmla="*/ 28 w 498"/>
                <a:gd name="T89" fmla="*/ 328 h 494"/>
                <a:gd name="T90" fmla="*/ 30 w 498"/>
                <a:gd name="T91" fmla="*/ 315 h 494"/>
                <a:gd name="T92" fmla="*/ 77 w 498"/>
                <a:gd name="T93" fmla="*/ 269 h 494"/>
                <a:gd name="T94" fmla="*/ 71 w 498"/>
                <a:gd name="T95" fmla="*/ 248 h 494"/>
                <a:gd name="T96" fmla="*/ 27 w 498"/>
                <a:gd name="T97" fmla="*/ 238 h 494"/>
                <a:gd name="T98" fmla="*/ 33 w 498"/>
                <a:gd name="T99" fmla="*/ 189 h 494"/>
                <a:gd name="T100" fmla="*/ 58 w 498"/>
                <a:gd name="T101" fmla="*/ 184 h 494"/>
                <a:gd name="T102" fmla="*/ 82 w 498"/>
                <a:gd name="T103" fmla="*/ 178 h 494"/>
                <a:gd name="T104" fmla="*/ 90 w 498"/>
                <a:gd name="T105" fmla="*/ 171 h 494"/>
                <a:gd name="T106" fmla="*/ 80 w 498"/>
                <a:gd name="T107" fmla="*/ 160 h 494"/>
                <a:gd name="T108" fmla="*/ 55 w 498"/>
                <a:gd name="T109" fmla="*/ 143 h 494"/>
                <a:gd name="T110" fmla="*/ 55 w 498"/>
                <a:gd name="T111" fmla="*/ 91 h 494"/>
                <a:gd name="T112" fmla="*/ 68 w 498"/>
                <a:gd name="T113" fmla="*/ 63 h 494"/>
                <a:gd name="T114" fmla="*/ 80 w 498"/>
                <a:gd name="T115" fmla="*/ 42 h 494"/>
                <a:gd name="T116" fmla="*/ 105 w 498"/>
                <a:gd name="T117" fmla="*/ 40 h 494"/>
                <a:gd name="T118" fmla="*/ 120 w 498"/>
                <a:gd name="T119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8" h="494">
                  <a:moveTo>
                    <a:pt x="375" y="368"/>
                  </a:moveTo>
                  <a:lnTo>
                    <a:pt x="377" y="371"/>
                  </a:lnTo>
                  <a:lnTo>
                    <a:pt x="378" y="370"/>
                  </a:lnTo>
                  <a:lnTo>
                    <a:pt x="375" y="368"/>
                  </a:lnTo>
                  <a:close/>
                  <a:moveTo>
                    <a:pt x="233" y="310"/>
                  </a:moveTo>
                  <a:lnTo>
                    <a:pt x="228" y="330"/>
                  </a:lnTo>
                  <a:lnTo>
                    <a:pt x="234" y="318"/>
                  </a:lnTo>
                  <a:lnTo>
                    <a:pt x="233" y="310"/>
                  </a:lnTo>
                  <a:close/>
                  <a:moveTo>
                    <a:pt x="89" y="184"/>
                  </a:moveTo>
                  <a:lnTo>
                    <a:pt x="92" y="187"/>
                  </a:lnTo>
                  <a:lnTo>
                    <a:pt x="93" y="186"/>
                  </a:lnTo>
                  <a:lnTo>
                    <a:pt x="89" y="184"/>
                  </a:lnTo>
                  <a:close/>
                  <a:moveTo>
                    <a:pt x="150" y="0"/>
                  </a:moveTo>
                  <a:lnTo>
                    <a:pt x="166" y="8"/>
                  </a:lnTo>
                  <a:lnTo>
                    <a:pt x="166" y="9"/>
                  </a:lnTo>
                  <a:lnTo>
                    <a:pt x="157" y="20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72" y="9"/>
                  </a:lnTo>
                  <a:lnTo>
                    <a:pt x="182" y="21"/>
                  </a:lnTo>
                  <a:lnTo>
                    <a:pt x="196" y="17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6" y="21"/>
                  </a:lnTo>
                  <a:lnTo>
                    <a:pt x="211" y="21"/>
                  </a:lnTo>
                  <a:lnTo>
                    <a:pt x="211" y="23"/>
                  </a:lnTo>
                  <a:lnTo>
                    <a:pt x="209" y="29"/>
                  </a:lnTo>
                  <a:lnTo>
                    <a:pt x="212" y="30"/>
                  </a:lnTo>
                  <a:lnTo>
                    <a:pt x="218" y="32"/>
                  </a:lnTo>
                  <a:lnTo>
                    <a:pt x="218" y="33"/>
                  </a:lnTo>
                  <a:lnTo>
                    <a:pt x="216" y="34"/>
                  </a:lnTo>
                  <a:lnTo>
                    <a:pt x="246" y="34"/>
                  </a:lnTo>
                  <a:lnTo>
                    <a:pt x="299" y="54"/>
                  </a:lnTo>
                  <a:lnTo>
                    <a:pt x="302" y="54"/>
                  </a:lnTo>
                  <a:lnTo>
                    <a:pt x="308" y="52"/>
                  </a:lnTo>
                  <a:lnTo>
                    <a:pt x="317" y="49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51" y="66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56" y="358"/>
                  </a:lnTo>
                  <a:lnTo>
                    <a:pt x="368" y="361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78" y="365"/>
                  </a:lnTo>
                  <a:lnTo>
                    <a:pt x="393" y="380"/>
                  </a:lnTo>
                  <a:lnTo>
                    <a:pt x="394" y="378"/>
                  </a:lnTo>
                  <a:lnTo>
                    <a:pt x="393" y="375"/>
                  </a:lnTo>
                  <a:lnTo>
                    <a:pt x="394" y="375"/>
                  </a:lnTo>
                  <a:lnTo>
                    <a:pt x="396" y="378"/>
                  </a:lnTo>
                  <a:lnTo>
                    <a:pt x="394" y="381"/>
                  </a:lnTo>
                  <a:lnTo>
                    <a:pt x="397" y="386"/>
                  </a:lnTo>
                  <a:lnTo>
                    <a:pt x="400" y="393"/>
                  </a:lnTo>
                  <a:lnTo>
                    <a:pt x="411" y="387"/>
                  </a:lnTo>
                  <a:lnTo>
                    <a:pt x="415" y="377"/>
                  </a:lnTo>
                  <a:lnTo>
                    <a:pt x="427" y="371"/>
                  </a:lnTo>
                  <a:lnTo>
                    <a:pt x="428" y="371"/>
                  </a:lnTo>
                  <a:lnTo>
                    <a:pt x="442" y="395"/>
                  </a:lnTo>
                  <a:lnTo>
                    <a:pt x="449" y="401"/>
                  </a:lnTo>
                  <a:lnTo>
                    <a:pt x="474" y="450"/>
                  </a:lnTo>
                  <a:lnTo>
                    <a:pt x="498" y="464"/>
                  </a:lnTo>
                  <a:lnTo>
                    <a:pt x="498" y="488"/>
                  </a:lnTo>
                  <a:lnTo>
                    <a:pt x="488" y="494"/>
                  </a:lnTo>
                  <a:lnTo>
                    <a:pt x="486" y="494"/>
                  </a:lnTo>
                  <a:lnTo>
                    <a:pt x="486" y="487"/>
                  </a:lnTo>
                  <a:lnTo>
                    <a:pt x="491" y="484"/>
                  </a:lnTo>
                  <a:lnTo>
                    <a:pt x="489" y="481"/>
                  </a:lnTo>
                  <a:lnTo>
                    <a:pt x="486" y="481"/>
                  </a:lnTo>
                  <a:lnTo>
                    <a:pt x="483" y="463"/>
                  </a:lnTo>
                  <a:lnTo>
                    <a:pt x="476" y="467"/>
                  </a:lnTo>
                  <a:lnTo>
                    <a:pt x="471" y="475"/>
                  </a:lnTo>
                  <a:lnTo>
                    <a:pt x="470" y="475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73" y="460"/>
                  </a:lnTo>
                  <a:lnTo>
                    <a:pt x="476" y="460"/>
                  </a:lnTo>
                  <a:lnTo>
                    <a:pt x="470" y="456"/>
                  </a:lnTo>
                  <a:lnTo>
                    <a:pt x="467" y="448"/>
                  </a:lnTo>
                  <a:lnTo>
                    <a:pt x="461" y="444"/>
                  </a:lnTo>
                  <a:lnTo>
                    <a:pt x="458" y="441"/>
                  </a:lnTo>
                  <a:lnTo>
                    <a:pt x="458" y="439"/>
                  </a:lnTo>
                  <a:lnTo>
                    <a:pt x="460" y="439"/>
                  </a:lnTo>
                  <a:lnTo>
                    <a:pt x="461" y="441"/>
                  </a:lnTo>
                  <a:lnTo>
                    <a:pt x="461" y="439"/>
                  </a:lnTo>
                  <a:lnTo>
                    <a:pt x="454" y="438"/>
                  </a:lnTo>
                  <a:lnTo>
                    <a:pt x="452" y="436"/>
                  </a:lnTo>
                  <a:lnTo>
                    <a:pt x="454" y="436"/>
                  </a:lnTo>
                  <a:lnTo>
                    <a:pt x="455" y="433"/>
                  </a:lnTo>
                  <a:lnTo>
                    <a:pt x="454" y="433"/>
                  </a:lnTo>
                  <a:lnTo>
                    <a:pt x="454" y="427"/>
                  </a:lnTo>
                  <a:lnTo>
                    <a:pt x="451" y="427"/>
                  </a:lnTo>
                  <a:lnTo>
                    <a:pt x="451" y="423"/>
                  </a:lnTo>
                  <a:lnTo>
                    <a:pt x="452" y="423"/>
                  </a:lnTo>
                  <a:lnTo>
                    <a:pt x="457" y="426"/>
                  </a:lnTo>
                  <a:lnTo>
                    <a:pt x="452" y="421"/>
                  </a:lnTo>
                  <a:lnTo>
                    <a:pt x="449" y="421"/>
                  </a:lnTo>
                  <a:lnTo>
                    <a:pt x="448" y="417"/>
                  </a:lnTo>
                  <a:lnTo>
                    <a:pt x="446" y="417"/>
                  </a:lnTo>
                  <a:lnTo>
                    <a:pt x="443" y="411"/>
                  </a:lnTo>
                  <a:lnTo>
                    <a:pt x="436" y="408"/>
                  </a:lnTo>
                  <a:lnTo>
                    <a:pt x="436" y="407"/>
                  </a:lnTo>
                  <a:lnTo>
                    <a:pt x="427" y="384"/>
                  </a:lnTo>
                  <a:lnTo>
                    <a:pt x="427" y="387"/>
                  </a:lnTo>
                  <a:lnTo>
                    <a:pt x="433" y="405"/>
                  </a:lnTo>
                  <a:lnTo>
                    <a:pt x="431" y="410"/>
                  </a:lnTo>
                  <a:lnTo>
                    <a:pt x="431" y="411"/>
                  </a:lnTo>
                  <a:lnTo>
                    <a:pt x="427" y="411"/>
                  </a:lnTo>
                  <a:lnTo>
                    <a:pt x="425" y="405"/>
                  </a:lnTo>
                  <a:lnTo>
                    <a:pt x="421" y="408"/>
                  </a:lnTo>
                  <a:lnTo>
                    <a:pt x="421" y="407"/>
                  </a:lnTo>
                  <a:lnTo>
                    <a:pt x="420" y="407"/>
                  </a:lnTo>
                  <a:lnTo>
                    <a:pt x="421" y="402"/>
                  </a:lnTo>
                  <a:lnTo>
                    <a:pt x="418" y="395"/>
                  </a:lnTo>
                  <a:lnTo>
                    <a:pt x="417" y="398"/>
                  </a:lnTo>
                  <a:lnTo>
                    <a:pt x="408" y="393"/>
                  </a:lnTo>
                  <a:lnTo>
                    <a:pt x="418" y="404"/>
                  </a:lnTo>
                  <a:lnTo>
                    <a:pt x="418" y="408"/>
                  </a:lnTo>
                  <a:lnTo>
                    <a:pt x="411" y="411"/>
                  </a:lnTo>
                  <a:lnTo>
                    <a:pt x="397" y="402"/>
                  </a:lnTo>
                  <a:lnTo>
                    <a:pt x="399" y="399"/>
                  </a:lnTo>
                  <a:lnTo>
                    <a:pt x="391" y="392"/>
                  </a:lnTo>
                  <a:lnTo>
                    <a:pt x="390" y="392"/>
                  </a:lnTo>
                  <a:lnTo>
                    <a:pt x="390" y="384"/>
                  </a:lnTo>
                  <a:lnTo>
                    <a:pt x="385" y="389"/>
                  </a:lnTo>
                  <a:lnTo>
                    <a:pt x="369" y="378"/>
                  </a:lnTo>
                  <a:lnTo>
                    <a:pt x="369" y="377"/>
                  </a:lnTo>
                  <a:lnTo>
                    <a:pt x="372" y="375"/>
                  </a:lnTo>
                  <a:lnTo>
                    <a:pt x="374" y="367"/>
                  </a:lnTo>
                  <a:lnTo>
                    <a:pt x="372" y="365"/>
                  </a:lnTo>
                  <a:lnTo>
                    <a:pt x="369" y="371"/>
                  </a:lnTo>
                  <a:lnTo>
                    <a:pt x="368" y="371"/>
                  </a:lnTo>
                  <a:lnTo>
                    <a:pt x="359" y="374"/>
                  </a:lnTo>
                  <a:lnTo>
                    <a:pt x="350" y="370"/>
                  </a:lnTo>
                  <a:lnTo>
                    <a:pt x="348" y="370"/>
                  </a:lnTo>
                  <a:lnTo>
                    <a:pt x="348" y="365"/>
                  </a:lnTo>
                  <a:lnTo>
                    <a:pt x="337" y="365"/>
                  </a:lnTo>
                  <a:lnTo>
                    <a:pt x="326" y="367"/>
                  </a:lnTo>
                  <a:lnTo>
                    <a:pt x="314" y="367"/>
                  </a:lnTo>
                  <a:lnTo>
                    <a:pt x="302" y="355"/>
                  </a:lnTo>
                  <a:lnTo>
                    <a:pt x="298" y="358"/>
                  </a:lnTo>
                  <a:lnTo>
                    <a:pt x="291" y="352"/>
                  </a:lnTo>
                  <a:lnTo>
                    <a:pt x="291" y="349"/>
                  </a:lnTo>
                  <a:lnTo>
                    <a:pt x="283" y="349"/>
                  </a:lnTo>
                  <a:lnTo>
                    <a:pt x="286" y="346"/>
                  </a:lnTo>
                  <a:lnTo>
                    <a:pt x="279" y="347"/>
                  </a:lnTo>
                  <a:lnTo>
                    <a:pt x="279" y="346"/>
                  </a:lnTo>
                  <a:lnTo>
                    <a:pt x="282" y="344"/>
                  </a:lnTo>
                  <a:lnTo>
                    <a:pt x="279" y="344"/>
                  </a:lnTo>
                  <a:lnTo>
                    <a:pt x="280" y="338"/>
                  </a:lnTo>
                  <a:lnTo>
                    <a:pt x="270" y="341"/>
                  </a:lnTo>
                  <a:lnTo>
                    <a:pt x="268" y="341"/>
                  </a:lnTo>
                  <a:lnTo>
                    <a:pt x="267" y="338"/>
                  </a:lnTo>
                  <a:lnTo>
                    <a:pt x="267" y="341"/>
                  </a:lnTo>
                  <a:lnTo>
                    <a:pt x="264" y="343"/>
                  </a:lnTo>
                  <a:lnTo>
                    <a:pt x="262" y="343"/>
                  </a:lnTo>
                  <a:lnTo>
                    <a:pt x="264" y="335"/>
                  </a:lnTo>
                  <a:lnTo>
                    <a:pt x="255" y="344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7" y="353"/>
                  </a:lnTo>
                  <a:lnTo>
                    <a:pt x="262" y="352"/>
                  </a:lnTo>
                  <a:lnTo>
                    <a:pt x="257" y="367"/>
                  </a:lnTo>
                  <a:lnTo>
                    <a:pt x="255" y="367"/>
                  </a:lnTo>
                  <a:lnTo>
                    <a:pt x="245" y="365"/>
                  </a:lnTo>
                  <a:lnTo>
                    <a:pt x="242" y="374"/>
                  </a:lnTo>
                  <a:lnTo>
                    <a:pt x="240" y="374"/>
                  </a:lnTo>
                  <a:lnTo>
                    <a:pt x="240" y="375"/>
                  </a:lnTo>
                  <a:lnTo>
                    <a:pt x="236" y="375"/>
                  </a:lnTo>
                  <a:lnTo>
                    <a:pt x="233" y="383"/>
                  </a:lnTo>
                  <a:lnTo>
                    <a:pt x="231" y="383"/>
                  </a:lnTo>
                  <a:lnTo>
                    <a:pt x="231" y="378"/>
                  </a:lnTo>
                  <a:lnTo>
                    <a:pt x="224" y="386"/>
                  </a:lnTo>
                  <a:lnTo>
                    <a:pt x="215" y="389"/>
                  </a:lnTo>
                  <a:lnTo>
                    <a:pt x="214" y="389"/>
                  </a:lnTo>
                  <a:lnTo>
                    <a:pt x="214" y="387"/>
                  </a:lnTo>
                  <a:lnTo>
                    <a:pt x="211" y="386"/>
                  </a:lnTo>
                  <a:lnTo>
                    <a:pt x="211" y="384"/>
                  </a:lnTo>
                  <a:lnTo>
                    <a:pt x="212" y="380"/>
                  </a:lnTo>
                  <a:lnTo>
                    <a:pt x="218" y="380"/>
                  </a:lnTo>
                  <a:lnTo>
                    <a:pt x="222" y="374"/>
                  </a:lnTo>
                  <a:lnTo>
                    <a:pt x="216" y="377"/>
                  </a:lnTo>
                  <a:lnTo>
                    <a:pt x="216" y="375"/>
                  </a:lnTo>
                  <a:lnTo>
                    <a:pt x="212" y="374"/>
                  </a:lnTo>
                  <a:lnTo>
                    <a:pt x="212" y="373"/>
                  </a:lnTo>
                  <a:lnTo>
                    <a:pt x="218" y="358"/>
                  </a:lnTo>
                  <a:lnTo>
                    <a:pt x="219" y="346"/>
                  </a:lnTo>
                  <a:lnTo>
                    <a:pt x="231" y="340"/>
                  </a:lnTo>
                  <a:lnTo>
                    <a:pt x="243" y="341"/>
                  </a:lnTo>
                  <a:lnTo>
                    <a:pt x="236" y="338"/>
                  </a:lnTo>
                  <a:lnTo>
                    <a:pt x="236" y="337"/>
                  </a:lnTo>
                  <a:lnTo>
                    <a:pt x="242" y="330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28" y="332"/>
                  </a:lnTo>
                  <a:lnTo>
                    <a:pt x="214" y="343"/>
                  </a:lnTo>
                  <a:lnTo>
                    <a:pt x="203" y="361"/>
                  </a:lnTo>
                  <a:lnTo>
                    <a:pt x="202" y="361"/>
                  </a:lnTo>
                  <a:lnTo>
                    <a:pt x="197" y="359"/>
                  </a:lnTo>
                  <a:lnTo>
                    <a:pt x="202" y="367"/>
                  </a:lnTo>
                  <a:lnTo>
                    <a:pt x="184" y="381"/>
                  </a:lnTo>
                  <a:lnTo>
                    <a:pt x="182" y="389"/>
                  </a:lnTo>
                  <a:lnTo>
                    <a:pt x="188" y="390"/>
                  </a:lnTo>
                  <a:lnTo>
                    <a:pt x="193" y="395"/>
                  </a:lnTo>
                  <a:lnTo>
                    <a:pt x="193" y="396"/>
                  </a:lnTo>
                  <a:lnTo>
                    <a:pt x="184" y="405"/>
                  </a:lnTo>
                  <a:lnTo>
                    <a:pt x="182" y="408"/>
                  </a:lnTo>
                  <a:lnTo>
                    <a:pt x="184" y="411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71" y="417"/>
                  </a:lnTo>
                  <a:lnTo>
                    <a:pt x="166" y="424"/>
                  </a:lnTo>
                  <a:lnTo>
                    <a:pt x="163" y="423"/>
                  </a:lnTo>
                  <a:lnTo>
                    <a:pt x="162" y="427"/>
                  </a:lnTo>
                  <a:lnTo>
                    <a:pt x="153" y="433"/>
                  </a:lnTo>
                  <a:lnTo>
                    <a:pt x="154" y="433"/>
                  </a:lnTo>
                  <a:lnTo>
                    <a:pt x="153" y="439"/>
                  </a:lnTo>
                  <a:lnTo>
                    <a:pt x="139" y="445"/>
                  </a:lnTo>
                  <a:lnTo>
                    <a:pt x="139" y="451"/>
                  </a:lnTo>
                  <a:lnTo>
                    <a:pt x="133" y="451"/>
                  </a:lnTo>
                  <a:lnTo>
                    <a:pt x="133" y="453"/>
                  </a:lnTo>
                  <a:lnTo>
                    <a:pt x="135" y="453"/>
                  </a:lnTo>
                  <a:lnTo>
                    <a:pt x="135" y="454"/>
                  </a:lnTo>
                  <a:lnTo>
                    <a:pt x="133" y="454"/>
                  </a:lnTo>
                  <a:lnTo>
                    <a:pt x="123" y="457"/>
                  </a:lnTo>
                  <a:lnTo>
                    <a:pt x="120" y="456"/>
                  </a:lnTo>
                  <a:lnTo>
                    <a:pt x="125" y="463"/>
                  </a:lnTo>
                  <a:lnTo>
                    <a:pt x="125" y="464"/>
                  </a:lnTo>
                  <a:lnTo>
                    <a:pt x="114" y="467"/>
                  </a:lnTo>
                  <a:lnTo>
                    <a:pt x="111" y="475"/>
                  </a:lnTo>
                  <a:lnTo>
                    <a:pt x="110" y="475"/>
                  </a:lnTo>
                  <a:lnTo>
                    <a:pt x="107" y="469"/>
                  </a:lnTo>
                  <a:lnTo>
                    <a:pt x="88" y="479"/>
                  </a:lnTo>
                  <a:lnTo>
                    <a:pt x="86" y="479"/>
                  </a:lnTo>
                  <a:lnTo>
                    <a:pt x="86" y="473"/>
                  </a:lnTo>
                  <a:lnTo>
                    <a:pt x="80" y="485"/>
                  </a:lnTo>
                  <a:lnTo>
                    <a:pt x="74" y="487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65" y="485"/>
                  </a:lnTo>
                  <a:lnTo>
                    <a:pt x="64" y="490"/>
                  </a:lnTo>
                  <a:lnTo>
                    <a:pt x="64" y="491"/>
                  </a:lnTo>
                  <a:lnTo>
                    <a:pt x="62" y="491"/>
                  </a:lnTo>
                  <a:lnTo>
                    <a:pt x="59" y="485"/>
                  </a:lnTo>
                  <a:lnTo>
                    <a:pt x="59" y="484"/>
                  </a:lnTo>
                  <a:lnTo>
                    <a:pt x="61" y="484"/>
                  </a:lnTo>
                  <a:lnTo>
                    <a:pt x="62" y="482"/>
                  </a:lnTo>
                  <a:lnTo>
                    <a:pt x="89" y="463"/>
                  </a:lnTo>
                  <a:lnTo>
                    <a:pt x="98" y="466"/>
                  </a:lnTo>
                  <a:lnTo>
                    <a:pt x="98" y="464"/>
                  </a:lnTo>
                  <a:lnTo>
                    <a:pt x="99" y="463"/>
                  </a:lnTo>
                  <a:lnTo>
                    <a:pt x="99" y="460"/>
                  </a:lnTo>
                  <a:lnTo>
                    <a:pt x="102" y="457"/>
                  </a:lnTo>
                  <a:lnTo>
                    <a:pt x="102" y="454"/>
                  </a:lnTo>
                  <a:lnTo>
                    <a:pt x="123" y="444"/>
                  </a:lnTo>
                  <a:lnTo>
                    <a:pt x="125" y="438"/>
                  </a:lnTo>
                  <a:lnTo>
                    <a:pt x="132" y="433"/>
                  </a:lnTo>
                  <a:lnTo>
                    <a:pt x="141" y="410"/>
                  </a:lnTo>
                  <a:lnTo>
                    <a:pt x="138" y="410"/>
                  </a:lnTo>
                  <a:lnTo>
                    <a:pt x="138" y="408"/>
                  </a:lnTo>
                  <a:lnTo>
                    <a:pt x="139" y="402"/>
                  </a:lnTo>
                  <a:lnTo>
                    <a:pt x="147" y="392"/>
                  </a:lnTo>
                  <a:lnTo>
                    <a:pt x="132" y="401"/>
                  </a:lnTo>
                  <a:lnTo>
                    <a:pt x="131" y="402"/>
                  </a:lnTo>
                  <a:lnTo>
                    <a:pt x="131" y="401"/>
                  </a:lnTo>
                  <a:lnTo>
                    <a:pt x="125" y="396"/>
                  </a:lnTo>
                  <a:lnTo>
                    <a:pt x="125" y="393"/>
                  </a:lnTo>
                  <a:lnTo>
                    <a:pt x="122" y="398"/>
                  </a:lnTo>
                  <a:lnTo>
                    <a:pt x="123" y="404"/>
                  </a:lnTo>
                  <a:lnTo>
                    <a:pt x="123" y="405"/>
                  </a:lnTo>
                  <a:lnTo>
                    <a:pt x="120" y="407"/>
                  </a:lnTo>
                  <a:lnTo>
                    <a:pt x="120" y="408"/>
                  </a:lnTo>
                  <a:lnTo>
                    <a:pt x="119" y="407"/>
                  </a:lnTo>
                  <a:lnTo>
                    <a:pt x="111" y="395"/>
                  </a:lnTo>
                  <a:lnTo>
                    <a:pt x="102" y="395"/>
                  </a:lnTo>
                  <a:lnTo>
                    <a:pt x="102" y="387"/>
                  </a:lnTo>
                  <a:lnTo>
                    <a:pt x="96" y="393"/>
                  </a:lnTo>
                  <a:lnTo>
                    <a:pt x="79" y="402"/>
                  </a:lnTo>
                  <a:lnTo>
                    <a:pt x="77" y="402"/>
                  </a:lnTo>
                  <a:lnTo>
                    <a:pt x="77" y="401"/>
                  </a:lnTo>
                  <a:lnTo>
                    <a:pt x="85" y="396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89"/>
                  </a:lnTo>
                  <a:lnTo>
                    <a:pt x="80" y="387"/>
                  </a:lnTo>
                  <a:lnTo>
                    <a:pt x="79" y="387"/>
                  </a:lnTo>
                  <a:lnTo>
                    <a:pt x="79" y="386"/>
                  </a:lnTo>
                  <a:lnTo>
                    <a:pt x="83" y="377"/>
                  </a:lnTo>
                  <a:lnTo>
                    <a:pt x="74" y="358"/>
                  </a:lnTo>
                  <a:lnTo>
                    <a:pt x="83" y="347"/>
                  </a:lnTo>
                  <a:lnTo>
                    <a:pt x="77" y="352"/>
                  </a:lnTo>
                  <a:lnTo>
                    <a:pt x="74" y="358"/>
                  </a:lnTo>
                  <a:lnTo>
                    <a:pt x="76" y="362"/>
                  </a:lnTo>
                  <a:lnTo>
                    <a:pt x="67" y="375"/>
                  </a:lnTo>
                  <a:lnTo>
                    <a:pt x="64" y="375"/>
                  </a:lnTo>
                  <a:lnTo>
                    <a:pt x="59" y="374"/>
                  </a:lnTo>
                  <a:lnTo>
                    <a:pt x="55" y="374"/>
                  </a:lnTo>
                  <a:lnTo>
                    <a:pt x="50" y="368"/>
                  </a:lnTo>
                  <a:lnTo>
                    <a:pt x="52" y="368"/>
                  </a:lnTo>
                  <a:lnTo>
                    <a:pt x="52" y="367"/>
                  </a:lnTo>
                  <a:lnTo>
                    <a:pt x="49" y="367"/>
                  </a:lnTo>
                  <a:lnTo>
                    <a:pt x="48" y="361"/>
                  </a:lnTo>
                  <a:lnTo>
                    <a:pt x="48" y="359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5" y="343"/>
                  </a:lnTo>
                  <a:lnTo>
                    <a:pt x="46" y="338"/>
                  </a:lnTo>
                  <a:lnTo>
                    <a:pt x="43" y="338"/>
                  </a:lnTo>
                  <a:lnTo>
                    <a:pt x="39" y="340"/>
                  </a:lnTo>
                  <a:lnTo>
                    <a:pt x="37" y="340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4" y="324"/>
                  </a:lnTo>
                  <a:lnTo>
                    <a:pt x="25" y="327"/>
                  </a:lnTo>
                  <a:lnTo>
                    <a:pt x="24" y="327"/>
                  </a:lnTo>
                  <a:lnTo>
                    <a:pt x="27" y="321"/>
                  </a:lnTo>
                  <a:lnTo>
                    <a:pt x="25" y="318"/>
                  </a:lnTo>
                  <a:lnTo>
                    <a:pt x="30" y="315"/>
                  </a:lnTo>
                  <a:lnTo>
                    <a:pt x="34" y="301"/>
                  </a:lnTo>
                  <a:lnTo>
                    <a:pt x="46" y="291"/>
                  </a:lnTo>
                  <a:lnTo>
                    <a:pt x="53" y="291"/>
                  </a:lnTo>
                  <a:lnTo>
                    <a:pt x="53" y="287"/>
                  </a:lnTo>
                  <a:lnTo>
                    <a:pt x="58" y="284"/>
                  </a:lnTo>
                  <a:lnTo>
                    <a:pt x="67" y="282"/>
                  </a:lnTo>
                  <a:lnTo>
                    <a:pt x="77" y="269"/>
                  </a:lnTo>
                  <a:lnTo>
                    <a:pt x="92" y="267"/>
                  </a:lnTo>
                  <a:lnTo>
                    <a:pt x="96" y="258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6" y="233"/>
                  </a:lnTo>
                  <a:lnTo>
                    <a:pt x="85" y="230"/>
                  </a:lnTo>
                  <a:lnTo>
                    <a:pt x="71" y="248"/>
                  </a:lnTo>
                  <a:lnTo>
                    <a:pt x="68" y="241"/>
                  </a:lnTo>
                  <a:lnTo>
                    <a:pt x="67" y="242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43" y="242"/>
                  </a:lnTo>
                  <a:lnTo>
                    <a:pt x="27" y="239"/>
                  </a:lnTo>
                  <a:lnTo>
                    <a:pt x="27" y="238"/>
                  </a:lnTo>
                  <a:lnTo>
                    <a:pt x="16" y="218"/>
                  </a:lnTo>
                  <a:lnTo>
                    <a:pt x="24" y="215"/>
                  </a:lnTo>
                  <a:lnTo>
                    <a:pt x="10" y="21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24" y="187"/>
                  </a:lnTo>
                  <a:lnTo>
                    <a:pt x="33" y="189"/>
                  </a:lnTo>
                  <a:lnTo>
                    <a:pt x="30" y="186"/>
                  </a:lnTo>
                  <a:lnTo>
                    <a:pt x="30" y="184"/>
                  </a:lnTo>
                  <a:lnTo>
                    <a:pt x="31" y="184"/>
                  </a:lnTo>
                  <a:lnTo>
                    <a:pt x="46" y="174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58" y="184"/>
                  </a:lnTo>
                  <a:lnTo>
                    <a:pt x="55" y="186"/>
                  </a:lnTo>
                  <a:lnTo>
                    <a:pt x="59" y="192"/>
                  </a:lnTo>
                  <a:lnTo>
                    <a:pt x="83" y="195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82" y="178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80" y="171"/>
                  </a:lnTo>
                  <a:lnTo>
                    <a:pt x="85" y="178"/>
                  </a:lnTo>
                  <a:lnTo>
                    <a:pt x="98" y="181"/>
                  </a:lnTo>
                  <a:lnTo>
                    <a:pt x="111" y="175"/>
                  </a:lnTo>
                  <a:lnTo>
                    <a:pt x="90" y="171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0" y="160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4" y="158"/>
                  </a:lnTo>
                  <a:lnTo>
                    <a:pt x="71" y="162"/>
                  </a:lnTo>
                  <a:lnTo>
                    <a:pt x="70" y="162"/>
                  </a:lnTo>
                  <a:lnTo>
                    <a:pt x="59" y="158"/>
                  </a:lnTo>
                  <a:lnTo>
                    <a:pt x="55" y="143"/>
                  </a:lnTo>
                  <a:lnTo>
                    <a:pt x="49" y="13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24" y="109"/>
                  </a:lnTo>
                  <a:lnTo>
                    <a:pt x="24" y="95"/>
                  </a:lnTo>
                  <a:lnTo>
                    <a:pt x="25" y="95"/>
                  </a:lnTo>
                  <a:lnTo>
                    <a:pt x="55" y="91"/>
                  </a:lnTo>
                  <a:lnTo>
                    <a:pt x="65" y="76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0" y="55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3"/>
                  </a:lnTo>
                  <a:lnTo>
                    <a:pt x="83" y="4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5" y="40"/>
                  </a:lnTo>
                  <a:lnTo>
                    <a:pt x="107" y="42"/>
                  </a:lnTo>
                  <a:lnTo>
                    <a:pt x="108" y="34"/>
                  </a:lnTo>
                  <a:lnTo>
                    <a:pt x="113" y="33"/>
                  </a:lnTo>
                  <a:lnTo>
                    <a:pt x="105" y="29"/>
                  </a:lnTo>
                  <a:lnTo>
                    <a:pt x="108" y="24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33" y="2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Alaska - Offshore">
              <a:extLst>
                <a:ext uri="{FF2B5EF4-FFF2-40B4-BE49-F238E27FC236}">
                  <a16:creationId xmlns:a16="http://schemas.microsoft.com/office/drawing/2014/main" id="{78FCB6CB-E32B-475E-B02E-92690EB08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572" y="2446039"/>
              <a:ext cx="907145" cy="701140"/>
            </a:xfrm>
            <a:custGeom>
              <a:avLst/>
              <a:gdLst/>
              <a:ahLst/>
              <a:cxnLst/>
              <a:rect l="l" t="t" r="r" b="b"/>
              <a:pathLst>
                <a:path w="914377" h="706729">
                  <a:moveTo>
                    <a:pt x="892519" y="639334"/>
                  </a:moveTo>
                  <a:lnTo>
                    <a:pt x="903448" y="644799"/>
                  </a:lnTo>
                  <a:lnTo>
                    <a:pt x="912556" y="655728"/>
                  </a:lnTo>
                  <a:lnTo>
                    <a:pt x="914377" y="655728"/>
                  </a:lnTo>
                  <a:lnTo>
                    <a:pt x="912556" y="666657"/>
                  </a:lnTo>
                  <a:lnTo>
                    <a:pt x="908913" y="666657"/>
                  </a:lnTo>
                  <a:lnTo>
                    <a:pt x="901741" y="654704"/>
                  </a:lnTo>
                  <a:lnTo>
                    <a:pt x="903448" y="666656"/>
                  </a:lnTo>
                  <a:lnTo>
                    <a:pt x="887054" y="648441"/>
                  </a:lnTo>
                  <a:lnTo>
                    <a:pt x="887054" y="644798"/>
                  </a:lnTo>
                  <a:lnTo>
                    <a:pt x="898336" y="649029"/>
                  </a:lnTo>
                  <a:close/>
                  <a:moveTo>
                    <a:pt x="25501" y="633870"/>
                  </a:moveTo>
                  <a:lnTo>
                    <a:pt x="34608" y="633870"/>
                  </a:lnTo>
                  <a:lnTo>
                    <a:pt x="29144" y="644799"/>
                  </a:lnTo>
                  <a:lnTo>
                    <a:pt x="30965" y="644799"/>
                  </a:lnTo>
                  <a:lnTo>
                    <a:pt x="30965" y="648442"/>
                  </a:lnTo>
                  <a:lnTo>
                    <a:pt x="29144" y="648442"/>
                  </a:lnTo>
                  <a:lnTo>
                    <a:pt x="20036" y="655728"/>
                  </a:lnTo>
                  <a:lnTo>
                    <a:pt x="0" y="664836"/>
                  </a:lnTo>
                  <a:lnTo>
                    <a:pt x="0" y="661193"/>
                  </a:lnTo>
                  <a:lnTo>
                    <a:pt x="14572" y="644799"/>
                  </a:lnTo>
                  <a:lnTo>
                    <a:pt x="12750" y="637513"/>
                  </a:lnTo>
                  <a:lnTo>
                    <a:pt x="18215" y="637513"/>
                  </a:lnTo>
                  <a:close/>
                  <a:moveTo>
                    <a:pt x="887056" y="628405"/>
                  </a:moveTo>
                  <a:lnTo>
                    <a:pt x="890699" y="628405"/>
                  </a:lnTo>
                  <a:lnTo>
                    <a:pt x="892520" y="637513"/>
                  </a:lnTo>
                  <a:lnTo>
                    <a:pt x="892520" y="639334"/>
                  </a:lnTo>
                  <a:lnTo>
                    <a:pt x="885234" y="637513"/>
                  </a:lnTo>
                  <a:lnTo>
                    <a:pt x="881591" y="633870"/>
                  </a:lnTo>
                  <a:close/>
                  <a:moveTo>
                    <a:pt x="823304" y="626583"/>
                  </a:moveTo>
                  <a:lnTo>
                    <a:pt x="839697" y="626583"/>
                  </a:lnTo>
                  <a:lnTo>
                    <a:pt x="839697" y="632048"/>
                  </a:lnTo>
                  <a:lnTo>
                    <a:pt x="843340" y="626583"/>
                  </a:lnTo>
                  <a:lnTo>
                    <a:pt x="843340" y="628405"/>
                  </a:lnTo>
                  <a:lnTo>
                    <a:pt x="846983" y="637512"/>
                  </a:lnTo>
                  <a:lnTo>
                    <a:pt x="848804" y="632048"/>
                  </a:lnTo>
                  <a:lnTo>
                    <a:pt x="854269" y="626583"/>
                  </a:lnTo>
                  <a:lnTo>
                    <a:pt x="857912" y="626583"/>
                  </a:lnTo>
                  <a:lnTo>
                    <a:pt x="859733" y="633869"/>
                  </a:lnTo>
                  <a:lnTo>
                    <a:pt x="854269" y="659369"/>
                  </a:lnTo>
                  <a:lnTo>
                    <a:pt x="854269" y="661191"/>
                  </a:lnTo>
                  <a:lnTo>
                    <a:pt x="854257" y="661200"/>
                  </a:lnTo>
                  <a:lnTo>
                    <a:pt x="854269" y="661192"/>
                  </a:lnTo>
                  <a:lnTo>
                    <a:pt x="854269" y="664835"/>
                  </a:lnTo>
                  <a:lnTo>
                    <a:pt x="857912" y="664835"/>
                  </a:lnTo>
                  <a:lnTo>
                    <a:pt x="859733" y="670300"/>
                  </a:lnTo>
                  <a:lnTo>
                    <a:pt x="859733" y="672121"/>
                  </a:lnTo>
                  <a:lnTo>
                    <a:pt x="857912" y="672121"/>
                  </a:lnTo>
                  <a:lnTo>
                    <a:pt x="859733" y="675764"/>
                  </a:lnTo>
                  <a:lnTo>
                    <a:pt x="859733" y="677585"/>
                  </a:lnTo>
                  <a:lnTo>
                    <a:pt x="854269" y="677585"/>
                  </a:lnTo>
                  <a:lnTo>
                    <a:pt x="854269" y="686693"/>
                  </a:lnTo>
                  <a:lnTo>
                    <a:pt x="868841" y="706729"/>
                  </a:lnTo>
                  <a:lnTo>
                    <a:pt x="846983" y="686693"/>
                  </a:lnTo>
                  <a:lnTo>
                    <a:pt x="846983" y="681228"/>
                  </a:lnTo>
                  <a:lnTo>
                    <a:pt x="843340" y="681228"/>
                  </a:lnTo>
                  <a:lnTo>
                    <a:pt x="843340" y="672121"/>
                  </a:lnTo>
                  <a:lnTo>
                    <a:pt x="841518" y="672121"/>
                  </a:lnTo>
                  <a:lnTo>
                    <a:pt x="841518" y="670300"/>
                  </a:lnTo>
                  <a:lnTo>
                    <a:pt x="841520" y="670298"/>
                  </a:lnTo>
                  <a:lnTo>
                    <a:pt x="841519" y="670298"/>
                  </a:lnTo>
                  <a:lnTo>
                    <a:pt x="839697" y="659369"/>
                  </a:lnTo>
                  <a:lnTo>
                    <a:pt x="841519" y="655726"/>
                  </a:lnTo>
                  <a:lnTo>
                    <a:pt x="830590" y="650262"/>
                  </a:lnTo>
                  <a:lnTo>
                    <a:pt x="823304" y="633869"/>
                  </a:lnTo>
                  <a:close/>
                  <a:moveTo>
                    <a:pt x="40072" y="621119"/>
                  </a:moveTo>
                  <a:lnTo>
                    <a:pt x="41893" y="621119"/>
                  </a:lnTo>
                  <a:lnTo>
                    <a:pt x="47358" y="628405"/>
                  </a:lnTo>
                  <a:lnTo>
                    <a:pt x="41893" y="628405"/>
                  </a:lnTo>
                  <a:lnTo>
                    <a:pt x="40072" y="632048"/>
                  </a:lnTo>
                  <a:lnTo>
                    <a:pt x="36429" y="632048"/>
                  </a:lnTo>
                  <a:lnTo>
                    <a:pt x="36429" y="628405"/>
                  </a:lnTo>
                  <a:lnTo>
                    <a:pt x="40072" y="622941"/>
                  </a:lnTo>
                  <a:close/>
                  <a:moveTo>
                    <a:pt x="96539" y="588333"/>
                  </a:moveTo>
                  <a:lnTo>
                    <a:pt x="109289" y="602905"/>
                  </a:lnTo>
                  <a:lnTo>
                    <a:pt x="109289" y="604726"/>
                  </a:lnTo>
                  <a:lnTo>
                    <a:pt x="107468" y="604726"/>
                  </a:lnTo>
                  <a:lnTo>
                    <a:pt x="85610" y="608369"/>
                  </a:lnTo>
                  <a:lnTo>
                    <a:pt x="78324" y="617476"/>
                  </a:lnTo>
                  <a:lnTo>
                    <a:pt x="74681" y="617476"/>
                  </a:lnTo>
                  <a:lnTo>
                    <a:pt x="63752" y="610190"/>
                  </a:lnTo>
                  <a:lnTo>
                    <a:pt x="63752" y="608369"/>
                  </a:lnTo>
                  <a:lnTo>
                    <a:pt x="74681" y="593797"/>
                  </a:lnTo>
                  <a:close/>
                  <a:moveTo>
                    <a:pt x="163932" y="575583"/>
                  </a:moveTo>
                  <a:lnTo>
                    <a:pt x="165753" y="575583"/>
                  </a:lnTo>
                  <a:lnTo>
                    <a:pt x="169396" y="577405"/>
                  </a:lnTo>
                  <a:lnTo>
                    <a:pt x="171218" y="586512"/>
                  </a:lnTo>
                  <a:lnTo>
                    <a:pt x="163932" y="586512"/>
                  </a:lnTo>
                  <a:close/>
                  <a:moveTo>
                    <a:pt x="870662" y="553725"/>
                  </a:moveTo>
                  <a:lnTo>
                    <a:pt x="879769" y="586511"/>
                  </a:lnTo>
                  <a:lnTo>
                    <a:pt x="876126" y="586511"/>
                  </a:lnTo>
                  <a:lnTo>
                    <a:pt x="865197" y="582868"/>
                  </a:lnTo>
                  <a:lnTo>
                    <a:pt x="865197" y="575582"/>
                  </a:lnTo>
                  <a:lnTo>
                    <a:pt x="863376" y="581047"/>
                  </a:lnTo>
                  <a:lnTo>
                    <a:pt x="859733" y="581047"/>
                  </a:lnTo>
                  <a:lnTo>
                    <a:pt x="854268" y="575582"/>
                  </a:lnTo>
                  <a:lnTo>
                    <a:pt x="857911" y="559189"/>
                  </a:lnTo>
                  <a:lnTo>
                    <a:pt x="857911" y="555546"/>
                  </a:lnTo>
                  <a:lnTo>
                    <a:pt x="859733" y="555546"/>
                  </a:lnTo>
                  <a:close/>
                  <a:moveTo>
                    <a:pt x="218576" y="537332"/>
                  </a:moveTo>
                  <a:lnTo>
                    <a:pt x="220397" y="537332"/>
                  </a:lnTo>
                  <a:lnTo>
                    <a:pt x="225862" y="542797"/>
                  </a:lnTo>
                  <a:lnTo>
                    <a:pt x="224040" y="553726"/>
                  </a:lnTo>
                  <a:lnTo>
                    <a:pt x="220397" y="553726"/>
                  </a:lnTo>
                  <a:lnTo>
                    <a:pt x="218576" y="539154"/>
                  </a:lnTo>
                  <a:close/>
                  <a:moveTo>
                    <a:pt x="812374" y="535510"/>
                  </a:moveTo>
                  <a:lnTo>
                    <a:pt x="817838" y="535510"/>
                  </a:lnTo>
                  <a:lnTo>
                    <a:pt x="823303" y="537331"/>
                  </a:lnTo>
                  <a:lnTo>
                    <a:pt x="825124" y="537331"/>
                  </a:lnTo>
                  <a:lnTo>
                    <a:pt x="825124" y="548260"/>
                  </a:lnTo>
                  <a:lnTo>
                    <a:pt x="834231" y="548260"/>
                  </a:lnTo>
                  <a:lnTo>
                    <a:pt x="846982" y="571939"/>
                  </a:lnTo>
                  <a:lnTo>
                    <a:pt x="846982" y="575582"/>
                  </a:lnTo>
                  <a:lnTo>
                    <a:pt x="841517" y="571939"/>
                  </a:lnTo>
                  <a:lnTo>
                    <a:pt x="843339" y="577404"/>
                  </a:lnTo>
                  <a:lnTo>
                    <a:pt x="852446" y="582868"/>
                  </a:lnTo>
                  <a:lnTo>
                    <a:pt x="852446" y="586511"/>
                  </a:lnTo>
                  <a:lnTo>
                    <a:pt x="848803" y="591976"/>
                  </a:lnTo>
                  <a:lnTo>
                    <a:pt x="852446" y="591976"/>
                  </a:lnTo>
                  <a:lnTo>
                    <a:pt x="852446" y="604726"/>
                  </a:lnTo>
                  <a:lnTo>
                    <a:pt x="843339" y="604726"/>
                  </a:lnTo>
                  <a:lnTo>
                    <a:pt x="836053" y="586511"/>
                  </a:lnTo>
                  <a:lnTo>
                    <a:pt x="823304" y="581047"/>
                  </a:lnTo>
                  <a:lnTo>
                    <a:pt x="834232" y="602904"/>
                  </a:lnTo>
                  <a:lnTo>
                    <a:pt x="834232" y="604726"/>
                  </a:lnTo>
                  <a:lnTo>
                    <a:pt x="830589" y="604726"/>
                  </a:lnTo>
                  <a:lnTo>
                    <a:pt x="823303" y="593797"/>
                  </a:lnTo>
                  <a:lnTo>
                    <a:pt x="823303" y="581047"/>
                  </a:lnTo>
                  <a:lnTo>
                    <a:pt x="823303" y="577404"/>
                  </a:lnTo>
                  <a:lnTo>
                    <a:pt x="828767" y="575582"/>
                  </a:lnTo>
                  <a:lnTo>
                    <a:pt x="828767" y="570118"/>
                  </a:lnTo>
                  <a:lnTo>
                    <a:pt x="817838" y="566475"/>
                  </a:lnTo>
                  <a:lnTo>
                    <a:pt x="819660" y="548260"/>
                  </a:lnTo>
                  <a:lnTo>
                    <a:pt x="812374" y="555546"/>
                  </a:lnTo>
                  <a:lnTo>
                    <a:pt x="808731" y="555546"/>
                  </a:lnTo>
                  <a:lnTo>
                    <a:pt x="808731" y="553725"/>
                  </a:lnTo>
                  <a:lnTo>
                    <a:pt x="814195" y="542796"/>
                  </a:lnTo>
                  <a:lnTo>
                    <a:pt x="812374" y="537331"/>
                  </a:lnTo>
                  <a:close/>
                  <a:moveTo>
                    <a:pt x="841517" y="531867"/>
                  </a:moveTo>
                  <a:lnTo>
                    <a:pt x="843339" y="531867"/>
                  </a:lnTo>
                  <a:lnTo>
                    <a:pt x="848803" y="537332"/>
                  </a:lnTo>
                  <a:lnTo>
                    <a:pt x="848803" y="544618"/>
                  </a:lnTo>
                  <a:lnTo>
                    <a:pt x="846982" y="542796"/>
                  </a:lnTo>
                  <a:close/>
                  <a:moveTo>
                    <a:pt x="825125" y="531867"/>
                  </a:moveTo>
                  <a:lnTo>
                    <a:pt x="836054" y="531867"/>
                  </a:lnTo>
                  <a:lnTo>
                    <a:pt x="834233" y="539153"/>
                  </a:lnTo>
                  <a:lnTo>
                    <a:pt x="830590" y="539153"/>
                  </a:lnTo>
                  <a:lnTo>
                    <a:pt x="825125" y="535510"/>
                  </a:lnTo>
                  <a:close/>
                  <a:moveTo>
                    <a:pt x="309649" y="526403"/>
                  </a:moveTo>
                  <a:lnTo>
                    <a:pt x="315114" y="530046"/>
                  </a:lnTo>
                  <a:lnTo>
                    <a:pt x="315114" y="531868"/>
                  </a:lnTo>
                  <a:lnTo>
                    <a:pt x="311471" y="535511"/>
                  </a:lnTo>
                  <a:lnTo>
                    <a:pt x="309649" y="535511"/>
                  </a:lnTo>
                  <a:close/>
                  <a:moveTo>
                    <a:pt x="806910" y="502724"/>
                  </a:moveTo>
                  <a:lnTo>
                    <a:pt x="808731" y="502724"/>
                  </a:lnTo>
                  <a:lnTo>
                    <a:pt x="812374" y="504545"/>
                  </a:lnTo>
                  <a:lnTo>
                    <a:pt x="819660" y="504545"/>
                  </a:lnTo>
                  <a:lnTo>
                    <a:pt x="823303" y="508188"/>
                  </a:lnTo>
                  <a:lnTo>
                    <a:pt x="825125" y="508188"/>
                  </a:lnTo>
                  <a:lnTo>
                    <a:pt x="828768" y="520938"/>
                  </a:lnTo>
                  <a:lnTo>
                    <a:pt x="828768" y="524580"/>
                  </a:lnTo>
                  <a:lnTo>
                    <a:pt x="830590" y="519116"/>
                  </a:lnTo>
                  <a:lnTo>
                    <a:pt x="830590" y="515473"/>
                  </a:lnTo>
                  <a:lnTo>
                    <a:pt x="834233" y="515473"/>
                  </a:lnTo>
                  <a:lnTo>
                    <a:pt x="834233" y="519116"/>
                  </a:lnTo>
                  <a:lnTo>
                    <a:pt x="836054" y="526402"/>
                  </a:lnTo>
                  <a:lnTo>
                    <a:pt x="828768" y="526402"/>
                  </a:lnTo>
                  <a:lnTo>
                    <a:pt x="828768" y="524581"/>
                  </a:lnTo>
                  <a:lnTo>
                    <a:pt x="823303" y="519117"/>
                  </a:lnTo>
                  <a:lnTo>
                    <a:pt x="825125" y="530045"/>
                  </a:lnTo>
                  <a:lnTo>
                    <a:pt x="825125" y="531867"/>
                  </a:lnTo>
                  <a:lnTo>
                    <a:pt x="812374" y="531867"/>
                  </a:lnTo>
                  <a:lnTo>
                    <a:pt x="808732" y="519726"/>
                  </a:lnTo>
                  <a:lnTo>
                    <a:pt x="808732" y="526402"/>
                  </a:lnTo>
                  <a:lnTo>
                    <a:pt x="806910" y="526402"/>
                  </a:lnTo>
                  <a:lnTo>
                    <a:pt x="806910" y="548260"/>
                  </a:lnTo>
                  <a:lnTo>
                    <a:pt x="803267" y="548260"/>
                  </a:lnTo>
                  <a:lnTo>
                    <a:pt x="803267" y="544617"/>
                  </a:lnTo>
                  <a:lnTo>
                    <a:pt x="797803" y="539153"/>
                  </a:lnTo>
                  <a:lnTo>
                    <a:pt x="797803" y="530045"/>
                  </a:lnTo>
                  <a:lnTo>
                    <a:pt x="801446" y="530045"/>
                  </a:lnTo>
                  <a:lnTo>
                    <a:pt x="792338" y="513652"/>
                  </a:lnTo>
                  <a:lnTo>
                    <a:pt x="806910" y="515473"/>
                  </a:lnTo>
                  <a:lnTo>
                    <a:pt x="807456" y="515473"/>
                  </a:lnTo>
                  <a:lnTo>
                    <a:pt x="806910" y="513652"/>
                  </a:lnTo>
                  <a:lnTo>
                    <a:pt x="803267" y="504545"/>
                  </a:lnTo>
                  <a:lnTo>
                    <a:pt x="806910" y="504545"/>
                  </a:lnTo>
                  <a:close/>
                  <a:moveTo>
                    <a:pt x="344258" y="464473"/>
                  </a:moveTo>
                  <a:lnTo>
                    <a:pt x="347901" y="464473"/>
                  </a:lnTo>
                  <a:lnTo>
                    <a:pt x="355187" y="471759"/>
                  </a:lnTo>
                  <a:lnTo>
                    <a:pt x="360651" y="466295"/>
                  </a:lnTo>
                  <a:lnTo>
                    <a:pt x="364294" y="466295"/>
                  </a:lnTo>
                  <a:lnTo>
                    <a:pt x="364294" y="480866"/>
                  </a:lnTo>
                  <a:lnTo>
                    <a:pt x="371580" y="480866"/>
                  </a:lnTo>
                  <a:lnTo>
                    <a:pt x="371580" y="482688"/>
                  </a:lnTo>
                  <a:lnTo>
                    <a:pt x="369759" y="488152"/>
                  </a:lnTo>
                  <a:lnTo>
                    <a:pt x="366116" y="488152"/>
                  </a:lnTo>
                  <a:lnTo>
                    <a:pt x="355187" y="486331"/>
                  </a:lnTo>
                  <a:lnTo>
                    <a:pt x="360651" y="493617"/>
                  </a:lnTo>
                  <a:lnTo>
                    <a:pt x="360651" y="497260"/>
                  </a:lnTo>
                  <a:lnTo>
                    <a:pt x="355187" y="497260"/>
                  </a:lnTo>
                  <a:lnTo>
                    <a:pt x="353365" y="493617"/>
                  </a:lnTo>
                  <a:lnTo>
                    <a:pt x="347901" y="493617"/>
                  </a:lnTo>
                  <a:lnTo>
                    <a:pt x="331507" y="519117"/>
                  </a:lnTo>
                  <a:lnTo>
                    <a:pt x="327864" y="519117"/>
                  </a:lnTo>
                  <a:lnTo>
                    <a:pt x="327864" y="510010"/>
                  </a:lnTo>
                  <a:lnTo>
                    <a:pt x="326043" y="504545"/>
                  </a:lnTo>
                  <a:lnTo>
                    <a:pt x="326043" y="502724"/>
                  </a:lnTo>
                  <a:lnTo>
                    <a:pt x="322400" y="513653"/>
                  </a:lnTo>
                  <a:lnTo>
                    <a:pt x="322400" y="515474"/>
                  </a:lnTo>
                  <a:lnTo>
                    <a:pt x="320578" y="515474"/>
                  </a:lnTo>
                  <a:lnTo>
                    <a:pt x="320578" y="513653"/>
                  </a:lnTo>
                  <a:lnTo>
                    <a:pt x="307828" y="493617"/>
                  </a:lnTo>
                  <a:lnTo>
                    <a:pt x="307828" y="491795"/>
                  </a:lnTo>
                  <a:lnTo>
                    <a:pt x="322400" y="477223"/>
                  </a:lnTo>
                  <a:lnTo>
                    <a:pt x="326043" y="477223"/>
                  </a:lnTo>
                  <a:lnTo>
                    <a:pt x="331507" y="486331"/>
                  </a:lnTo>
                  <a:lnTo>
                    <a:pt x="333329" y="480866"/>
                  </a:lnTo>
                  <a:lnTo>
                    <a:pt x="327864" y="469938"/>
                  </a:lnTo>
                  <a:lnTo>
                    <a:pt x="331507" y="469938"/>
                  </a:lnTo>
                  <a:lnTo>
                    <a:pt x="338793" y="475402"/>
                  </a:lnTo>
                  <a:lnTo>
                    <a:pt x="347901" y="469938"/>
                  </a:lnTo>
                  <a:lnTo>
                    <a:pt x="344258" y="466295"/>
                  </a:lnTo>
                  <a:close/>
                  <a:moveTo>
                    <a:pt x="792338" y="457186"/>
                  </a:moveTo>
                  <a:lnTo>
                    <a:pt x="795981" y="457186"/>
                  </a:lnTo>
                  <a:lnTo>
                    <a:pt x="797802" y="460829"/>
                  </a:lnTo>
                  <a:lnTo>
                    <a:pt x="806910" y="491794"/>
                  </a:lnTo>
                  <a:lnTo>
                    <a:pt x="806910" y="493615"/>
                  </a:lnTo>
                  <a:lnTo>
                    <a:pt x="801445" y="491794"/>
                  </a:lnTo>
                  <a:lnTo>
                    <a:pt x="801445" y="499080"/>
                  </a:lnTo>
                  <a:lnTo>
                    <a:pt x="792338" y="508187"/>
                  </a:lnTo>
                  <a:lnTo>
                    <a:pt x="790516" y="508187"/>
                  </a:lnTo>
                  <a:lnTo>
                    <a:pt x="790516" y="491794"/>
                  </a:lnTo>
                  <a:lnTo>
                    <a:pt x="792338" y="488151"/>
                  </a:lnTo>
                  <a:lnTo>
                    <a:pt x="790516" y="486329"/>
                  </a:lnTo>
                  <a:lnTo>
                    <a:pt x="790516" y="482686"/>
                  </a:lnTo>
                  <a:lnTo>
                    <a:pt x="786873" y="482686"/>
                  </a:lnTo>
                  <a:lnTo>
                    <a:pt x="785052" y="460829"/>
                  </a:lnTo>
                  <a:lnTo>
                    <a:pt x="785052" y="459007"/>
                  </a:lnTo>
                  <a:close/>
                  <a:moveTo>
                    <a:pt x="757730" y="448080"/>
                  </a:moveTo>
                  <a:lnTo>
                    <a:pt x="775945" y="459009"/>
                  </a:lnTo>
                  <a:lnTo>
                    <a:pt x="781409" y="464473"/>
                  </a:lnTo>
                  <a:lnTo>
                    <a:pt x="781409" y="466294"/>
                  </a:lnTo>
                  <a:lnTo>
                    <a:pt x="775945" y="466294"/>
                  </a:lnTo>
                  <a:lnTo>
                    <a:pt x="779587" y="471759"/>
                  </a:lnTo>
                  <a:lnTo>
                    <a:pt x="775945" y="471759"/>
                  </a:lnTo>
                  <a:lnTo>
                    <a:pt x="781409" y="475402"/>
                  </a:lnTo>
                  <a:lnTo>
                    <a:pt x="781409" y="488152"/>
                  </a:lnTo>
                  <a:lnTo>
                    <a:pt x="779587" y="488152"/>
                  </a:lnTo>
                  <a:lnTo>
                    <a:pt x="763194" y="475402"/>
                  </a:lnTo>
                  <a:lnTo>
                    <a:pt x="764713" y="484510"/>
                  </a:lnTo>
                  <a:lnTo>
                    <a:pt x="765016" y="482687"/>
                  </a:lnTo>
                  <a:lnTo>
                    <a:pt x="768660" y="482687"/>
                  </a:lnTo>
                  <a:lnTo>
                    <a:pt x="781410" y="493616"/>
                  </a:lnTo>
                  <a:lnTo>
                    <a:pt x="790518" y="524581"/>
                  </a:lnTo>
                  <a:lnTo>
                    <a:pt x="786875" y="542796"/>
                  </a:lnTo>
                  <a:lnTo>
                    <a:pt x="785053" y="542796"/>
                  </a:lnTo>
                  <a:lnTo>
                    <a:pt x="779589" y="526403"/>
                  </a:lnTo>
                  <a:lnTo>
                    <a:pt x="779589" y="520938"/>
                  </a:lnTo>
                  <a:lnTo>
                    <a:pt x="770481" y="513652"/>
                  </a:lnTo>
                  <a:lnTo>
                    <a:pt x="768660" y="513652"/>
                  </a:lnTo>
                  <a:lnTo>
                    <a:pt x="774124" y="504545"/>
                  </a:lnTo>
                  <a:lnTo>
                    <a:pt x="763195" y="493616"/>
                  </a:lnTo>
                  <a:lnTo>
                    <a:pt x="763802" y="489971"/>
                  </a:lnTo>
                  <a:lnTo>
                    <a:pt x="763194" y="491795"/>
                  </a:lnTo>
                  <a:lnTo>
                    <a:pt x="761373" y="491795"/>
                  </a:lnTo>
                  <a:lnTo>
                    <a:pt x="746801" y="471759"/>
                  </a:lnTo>
                  <a:lnTo>
                    <a:pt x="750444" y="466294"/>
                  </a:lnTo>
                  <a:lnTo>
                    <a:pt x="744980" y="459009"/>
                  </a:lnTo>
                  <a:lnTo>
                    <a:pt x="744980" y="457187"/>
                  </a:lnTo>
                  <a:lnTo>
                    <a:pt x="746801" y="457187"/>
                  </a:lnTo>
                  <a:close/>
                  <a:moveTo>
                    <a:pt x="355186" y="442616"/>
                  </a:moveTo>
                  <a:lnTo>
                    <a:pt x="369758" y="442616"/>
                  </a:lnTo>
                  <a:lnTo>
                    <a:pt x="369758" y="446259"/>
                  </a:lnTo>
                  <a:lnTo>
                    <a:pt x="371580" y="446259"/>
                  </a:lnTo>
                  <a:lnTo>
                    <a:pt x="375223" y="453545"/>
                  </a:lnTo>
                  <a:lnTo>
                    <a:pt x="375223" y="457188"/>
                  </a:lnTo>
                  <a:lnTo>
                    <a:pt x="353365" y="460831"/>
                  </a:lnTo>
                  <a:lnTo>
                    <a:pt x="347900" y="457188"/>
                  </a:lnTo>
                  <a:lnTo>
                    <a:pt x="347900" y="453545"/>
                  </a:lnTo>
                  <a:lnTo>
                    <a:pt x="355186" y="451723"/>
                  </a:lnTo>
                  <a:lnTo>
                    <a:pt x="353365" y="448080"/>
                  </a:lnTo>
                  <a:close/>
                  <a:moveTo>
                    <a:pt x="488154" y="351542"/>
                  </a:moveTo>
                  <a:lnTo>
                    <a:pt x="489975" y="351542"/>
                  </a:lnTo>
                  <a:lnTo>
                    <a:pt x="495440" y="357006"/>
                  </a:lnTo>
                  <a:lnTo>
                    <a:pt x="495440" y="358828"/>
                  </a:lnTo>
                  <a:lnTo>
                    <a:pt x="482689" y="378863"/>
                  </a:lnTo>
                  <a:lnTo>
                    <a:pt x="471760" y="380685"/>
                  </a:lnTo>
                  <a:lnTo>
                    <a:pt x="468117" y="380685"/>
                  </a:lnTo>
                  <a:lnTo>
                    <a:pt x="473582" y="373399"/>
                  </a:lnTo>
                  <a:close/>
                  <a:moveTo>
                    <a:pt x="36430" y="351542"/>
                  </a:moveTo>
                  <a:lnTo>
                    <a:pt x="51001" y="357006"/>
                  </a:lnTo>
                  <a:lnTo>
                    <a:pt x="52823" y="357006"/>
                  </a:lnTo>
                  <a:lnTo>
                    <a:pt x="52823" y="369756"/>
                  </a:lnTo>
                  <a:lnTo>
                    <a:pt x="40073" y="384328"/>
                  </a:lnTo>
                  <a:lnTo>
                    <a:pt x="14572" y="373399"/>
                  </a:lnTo>
                  <a:lnTo>
                    <a:pt x="3643" y="362471"/>
                  </a:lnTo>
                  <a:lnTo>
                    <a:pt x="3643" y="358828"/>
                  </a:lnTo>
                  <a:close/>
                  <a:moveTo>
                    <a:pt x="500904" y="346077"/>
                  </a:moveTo>
                  <a:lnTo>
                    <a:pt x="504547" y="346077"/>
                  </a:lnTo>
                  <a:lnTo>
                    <a:pt x="515476" y="351541"/>
                  </a:lnTo>
                  <a:lnTo>
                    <a:pt x="515476" y="353363"/>
                  </a:lnTo>
                  <a:lnTo>
                    <a:pt x="499082" y="353363"/>
                  </a:lnTo>
                  <a:lnTo>
                    <a:pt x="499082" y="351541"/>
                  </a:lnTo>
                  <a:lnTo>
                    <a:pt x="500904" y="347898"/>
                  </a:lnTo>
                  <a:close/>
                  <a:moveTo>
                    <a:pt x="67395" y="329685"/>
                  </a:moveTo>
                  <a:lnTo>
                    <a:pt x="85609" y="342436"/>
                  </a:lnTo>
                  <a:lnTo>
                    <a:pt x="74680" y="353365"/>
                  </a:lnTo>
                  <a:lnTo>
                    <a:pt x="72859" y="353365"/>
                  </a:lnTo>
                  <a:lnTo>
                    <a:pt x="58287" y="340614"/>
                  </a:lnTo>
                  <a:lnTo>
                    <a:pt x="56466" y="340614"/>
                  </a:lnTo>
                  <a:close/>
                  <a:moveTo>
                    <a:pt x="74681" y="216754"/>
                  </a:moveTo>
                  <a:lnTo>
                    <a:pt x="78324" y="216754"/>
                  </a:lnTo>
                  <a:lnTo>
                    <a:pt x="81967" y="218575"/>
                  </a:lnTo>
                  <a:lnTo>
                    <a:pt x="81967" y="231326"/>
                  </a:lnTo>
                  <a:lnTo>
                    <a:pt x="80145" y="231326"/>
                  </a:lnTo>
                  <a:lnTo>
                    <a:pt x="69216" y="236791"/>
                  </a:lnTo>
                  <a:lnTo>
                    <a:pt x="67395" y="236791"/>
                  </a:lnTo>
                  <a:lnTo>
                    <a:pt x="67395" y="227683"/>
                  </a:lnTo>
                  <a:close/>
                  <a:moveTo>
                    <a:pt x="125682" y="0"/>
                  </a:moveTo>
                  <a:lnTo>
                    <a:pt x="129325" y="0"/>
                  </a:lnTo>
                  <a:lnTo>
                    <a:pt x="140254" y="10930"/>
                  </a:lnTo>
                  <a:lnTo>
                    <a:pt x="140254" y="12751"/>
                  </a:lnTo>
                  <a:lnTo>
                    <a:pt x="129325" y="12751"/>
                  </a:lnTo>
                  <a:lnTo>
                    <a:pt x="125682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USA - Mainland">
              <a:extLst>
                <a:ext uri="{FF2B5EF4-FFF2-40B4-BE49-F238E27FC236}">
                  <a16:creationId xmlns:a16="http://schemas.microsoft.com/office/drawing/2014/main" id="{E85ECBF9-570C-0FEF-89B5-071383E77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5754" y="3250181"/>
              <a:ext cx="1360718" cy="728247"/>
            </a:xfrm>
            <a:custGeom>
              <a:avLst/>
              <a:gdLst>
                <a:gd name="T0" fmla="*/ 162 w 753"/>
                <a:gd name="T1" fmla="*/ 160 h 403"/>
                <a:gd name="T2" fmla="*/ 151 w 753"/>
                <a:gd name="T3" fmla="*/ 144 h 403"/>
                <a:gd name="T4" fmla="*/ 393 w 753"/>
                <a:gd name="T5" fmla="*/ 13 h 403"/>
                <a:gd name="T6" fmla="*/ 436 w 753"/>
                <a:gd name="T7" fmla="*/ 43 h 403"/>
                <a:gd name="T8" fmla="*/ 481 w 753"/>
                <a:gd name="T9" fmla="*/ 37 h 403"/>
                <a:gd name="T10" fmla="*/ 488 w 753"/>
                <a:gd name="T11" fmla="*/ 56 h 403"/>
                <a:gd name="T12" fmla="*/ 526 w 753"/>
                <a:gd name="T13" fmla="*/ 56 h 403"/>
                <a:gd name="T14" fmla="*/ 519 w 753"/>
                <a:gd name="T15" fmla="*/ 69 h 403"/>
                <a:gd name="T16" fmla="*/ 481 w 753"/>
                <a:gd name="T17" fmla="*/ 90 h 403"/>
                <a:gd name="T18" fmla="*/ 485 w 753"/>
                <a:gd name="T19" fmla="*/ 93 h 403"/>
                <a:gd name="T20" fmla="*/ 500 w 753"/>
                <a:gd name="T21" fmla="*/ 127 h 403"/>
                <a:gd name="T22" fmla="*/ 509 w 753"/>
                <a:gd name="T23" fmla="*/ 86 h 403"/>
                <a:gd name="T24" fmla="*/ 525 w 753"/>
                <a:gd name="T25" fmla="*/ 71 h 403"/>
                <a:gd name="T26" fmla="*/ 534 w 753"/>
                <a:gd name="T27" fmla="*/ 108 h 403"/>
                <a:gd name="T28" fmla="*/ 549 w 753"/>
                <a:gd name="T29" fmla="*/ 127 h 403"/>
                <a:gd name="T30" fmla="*/ 543 w 753"/>
                <a:gd name="T31" fmla="*/ 145 h 403"/>
                <a:gd name="T32" fmla="*/ 623 w 753"/>
                <a:gd name="T33" fmla="*/ 114 h 403"/>
                <a:gd name="T34" fmla="*/ 638 w 753"/>
                <a:gd name="T35" fmla="*/ 92 h 403"/>
                <a:gd name="T36" fmla="*/ 721 w 753"/>
                <a:gd name="T37" fmla="*/ 38 h 403"/>
                <a:gd name="T38" fmla="*/ 743 w 753"/>
                <a:gd name="T39" fmla="*/ 71 h 403"/>
                <a:gd name="T40" fmla="*/ 752 w 753"/>
                <a:gd name="T41" fmla="*/ 86 h 403"/>
                <a:gd name="T42" fmla="*/ 727 w 753"/>
                <a:gd name="T43" fmla="*/ 104 h 403"/>
                <a:gd name="T44" fmla="*/ 713 w 753"/>
                <a:gd name="T45" fmla="*/ 139 h 403"/>
                <a:gd name="T46" fmla="*/ 706 w 753"/>
                <a:gd name="T47" fmla="*/ 145 h 403"/>
                <a:gd name="T48" fmla="*/ 660 w 753"/>
                <a:gd name="T49" fmla="*/ 161 h 403"/>
                <a:gd name="T50" fmla="*/ 650 w 753"/>
                <a:gd name="T51" fmla="*/ 187 h 403"/>
                <a:gd name="T52" fmla="*/ 639 w 753"/>
                <a:gd name="T53" fmla="*/ 207 h 403"/>
                <a:gd name="T54" fmla="*/ 635 w 753"/>
                <a:gd name="T55" fmla="*/ 182 h 403"/>
                <a:gd name="T56" fmla="*/ 632 w 753"/>
                <a:gd name="T57" fmla="*/ 209 h 403"/>
                <a:gd name="T58" fmla="*/ 632 w 753"/>
                <a:gd name="T59" fmla="*/ 224 h 403"/>
                <a:gd name="T60" fmla="*/ 630 w 753"/>
                <a:gd name="T61" fmla="*/ 238 h 403"/>
                <a:gd name="T62" fmla="*/ 636 w 753"/>
                <a:gd name="T63" fmla="*/ 240 h 403"/>
                <a:gd name="T64" fmla="*/ 629 w 753"/>
                <a:gd name="T65" fmla="*/ 247 h 403"/>
                <a:gd name="T66" fmla="*/ 630 w 753"/>
                <a:gd name="T67" fmla="*/ 259 h 403"/>
                <a:gd name="T68" fmla="*/ 574 w 753"/>
                <a:gd name="T69" fmla="*/ 293 h 403"/>
                <a:gd name="T70" fmla="*/ 581 w 753"/>
                <a:gd name="T71" fmla="*/ 390 h 403"/>
                <a:gd name="T72" fmla="*/ 555 w 753"/>
                <a:gd name="T73" fmla="*/ 378 h 403"/>
                <a:gd name="T74" fmla="*/ 529 w 753"/>
                <a:gd name="T75" fmla="*/ 330 h 403"/>
                <a:gd name="T76" fmla="*/ 489 w 753"/>
                <a:gd name="T77" fmla="*/ 324 h 403"/>
                <a:gd name="T78" fmla="*/ 448 w 753"/>
                <a:gd name="T79" fmla="*/ 327 h 403"/>
                <a:gd name="T80" fmla="*/ 457 w 753"/>
                <a:gd name="T81" fmla="*/ 338 h 403"/>
                <a:gd name="T82" fmla="*/ 441 w 753"/>
                <a:gd name="T83" fmla="*/ 345 h 403"/>
                <a:gd name="T84" fmla="*/ 389 w 753"/>
                <a:gd name="T85" fmla="*/ 339 h 403"/>
                <a:gd name="T86" fmla="*/ 368 w 753"/>
                <a:gd name="T87" fmla="*/ 353 h 403"/>
                <a:gd name="T88" fmla="*/ 356 w 753"/>
                <a:gd name="T89" fmla="*/ 373 h 403"/>
                <a:gd name="T90" fmla="*/ 325 w 753"/>
                <a:gd name="T91" fmla="*/ 367 h 403"/>
                <a:gd name="T92" fmla="*/ 277 w 753"/>
                <a:gd name="T93" fmla="*/ 348 h 403"/>
                <a:gd name="T94" fmla="*/ 214 w 753"/>
                <a:gd name="T95" fmla="*/ 313 h 403"/>
                <a:gd name="T96" fmla="*/ 101 w 753"/>
                <a:gd name="T97" fmla="*/ 295 h 403"/>
                <a:gd name="T98" fmla="*/ 80 w 753"/>
                <a:gd name="T99" fmla="*/ 271 h 403"/>
                <a:gd name="T100" fmla="*/ 28 w 753"/>
                <a:gd name="T101" fmla="*/ 212 h 403"/>
                <a:gd name="T102" fmla="*/ 28 w 753"/>
                <a:gd name="T103" fmla="*/ 207 h 403"/>
                <a:gd name="T104" fmla="*/ 5 w 753"/>
                <a:gd name="T105" fmla="*/ 167 h 403"/>
                <a:gd name="T106" fmla="*/ 9 w 753"/>
                <a:gd name="T107" fmla="*/ 64 h 403"/>
                <a:gd name="T108" fmla="*/ 9 w 753"/>
                <a:gd name="T109" fmla="*/ 53 h 403"/>
                <a:gd name="T110" fmla="*/ 6 w 753"/>
                <a:gd name="T111" fmla="*/ 46 h 403"/>
                <a:gd name="T112" fmla="*/ 23 w 753"/>
                <a:gd name="T113" fmla="*/ 35 h 403"/>
                <a:gd name="T114" fmla="*/ 30 w 753"/>
                <a:gd name="T115" fmla="*/ 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3" h="403">
                  <a:moveTo>
                    <a:pt x="160" y="147"/>
                  </a:moveTo>
                  <a:lnTo>
                    <a:pt x="160" y="151"/>
                  </a:lnTo>
                  <a:lnTo>
                    <a:pt x="159" y="151"/>
                  </a:lnTo>
                  <a:lnTo>
                    <a:pt x="156" y="149"/>
                  </a:lnTo>
                  <a:lnTo>
                    <a:pt x="160" y="157"/>
                  </a:lnTo>
                  <a:lnTo>
                    <a:pt x="162" y="160"/>
                  </a:lnTo>
                  <a:lnTo>
                    <a:pt x="165" y="158"/>
                  </a:lnTo>
                  <a:lnTo>
                    <a:pt x="166" y="157"/>
                  </a:lnTo>
                  <a:lnTo>
                    <a:pt x="162" y="152"/>
                  </a:lnTo>
                  <a:lnTo>
                    <a:pt x="163" y="148"/>
                  </a:lnTo>
                  <a:lnTo>
                    <a:pt x="160" y="147"/>
                  </a:lnTo>
                  <a:close/>
                  <a:moveTo>
                    <a:pt x="151" y="144"/>
                  </a:moveTo>
                  <a:lnTo>
                    <a:pt x="154" y="148"/>
                  </a:lnTo>
                  <a:lnTo>
                    <a:pt x="156" y="145"/>
                  </a:lnTo>
                  <a:lnTo>
                    <a:pt x="151" y="144"/>
                  </a:lnTo>
                  <a:close/>
                  <a:moveTo>
                    <a:pt x="384" y="0"/>
                  </a:moveTo>
                  <a:lnTo>
                    <a:pt x="386" y="0"/>
                  </a:lnTo>
                  <a:lnTo>
                    <a:pt x="393" y="13"/>
                  </a:lnTo>
                  <a:lnTo>
                    <a:pt x="415" y="15"/>
                  </a:lnTo>
                  <a:lnTo>
                    <a:pt x="435" y="25"/>
                  </a:lnTo>
                  <a:lnTo>
                    <a:pt x="441" y="23"/>
                  </a:lnTo>
                  <a:lnTo>
                    <a:pt x="455" y="28"/>
                  </a:lnTo>
                  <a:lnTo>
                    <a:pt x="455" y="29"/>
                  </a:lnTo>
                  <a:lnTo>
                    <a:pt x="436" y="43"/>
                  </a:lnTo>
                  <a:lnTo>
                    <a:pt x="427" y="53"/>
                  </a:lnTo>
                  <a:lnTo>
                    <a:pt x="439" y="49"/>
                  </a:lnTo>
                  <a:lnTo>
                    <a:pt x="441" y="49"/>
                  </a:lnTo>
                  <a:lnTo>
                    <a:pt x="441" y="55"/>
                  </a:lnTo>
                  <a:lnTo>
                    <a:pt x="449" y="55"/>
                  </a:lnTo>
                  <a:lnTo>
                    <a:pt x="481" y="37"/>
                  </a:lnTo>
                  <a:lnTo>
                    <a:pt x="481" y="38"/>
                  </a:lnTo>
                  <a:lnTo>
                    <a:pt x="473" y="49"/>
                  </a:lnTo>
                  <a:lnTo>
                    <a:pt x="473" y="52"/>
                  </a:lnTo>
                  <a:lnTo>
                    <a:pt x="478" y="49"/>
                  </a:lnTo>
                  <a:lnTo>
                    <a:pt x="479" y="49"/>
                  </a:lnTo>
                  <a:lnTo>
                    <a:pt x="488" y="56"/>
                  </a:lnTo>
                  <a:lnTo>
                    <a:pt x="495" y="58"/>
                  </a:lnTo>
                  <a:lnTo>
                    <a:pt x="501" y="52"/>
                  </a:lnTo>
                  <a:lnTo>
                    <a:pt x="516" y="52"/>
                  </a:lnTo>
                  <a:lnTo>
                    <a:pt x="518" y="55"/>
                  </a:lnTo>
                  <a:lnTo>
                    <a:pt x="524" y="56"/>
                  </a:lnTo>
                  <a:lnTo>
                    <a:pt x="526" y="56"/>
                  </a:lnTo>
                  <a:lnTo>
                    <a:pt x="526" y="58"/>
                  </a:lnTo>
                  <a:lnTo>
                    <a:pt x="531" y="65"/>
                  </a:lnTo>
                  <a:lnTo>
                    <a:pt x="531" y="66"/>
                  </a:lnTo>
                  <a:lnTo>
                    <a:pt x="522" y="66"/>
                  </a:lnTo>
                  <a:lnTo>
                    <a:pt x="521" y="69"/>
                  </a:lnTo>
                  <a:lnTo>
                    <a:pt x="519" y="69"/>
                  </a:lnTo>
                  <a:lnTo>
                    <a:pt x="513" y="65"/>
                  </a:lnTo>
                  <a:lnTo>
                    <a:pt x="495" y="74"/>
                  </a:lnTo>
                  <a:lnTo>
                    <a:pt x="495" y="69"/>
                  </a:lnTo>
                  <a:lnTo>
                    <a:pt x="489" y="74"/>
                  </a:lnTo>
                  <a:lnTo>
                    <a:pt x="481" y="89"/>
                  </a:lnTo>
                  <a:lnTo>
                    <a:pt x="481" y="90"/>
                  </a:lnTo>
                  <a:lnTo>
                    <a:pt x="485" y="87"/>
                  </a:lnTo>
                  <a:lnTo>
                    <a:pt x="488" y="78"/>
                  </a:lnTo>
                  <a:lnTo>
                    <a:pt x="489" y="78"/>
                  </a:lnTo>
                  <a:lnTo>
                    <a:pt x="491" y="81"/>
                  </a:lnTo>
                  <a:lnTo>
                    <a:pt x="491" y="83"/>
                  </a:lnTo>
                  <a:lnTo>
                    <a:pt x="485" y="93"/>
                  </a:lnTo>
                  <a:lnTo>
                    <a:pt x="481" y="117"/>
                  </a:lnTo>
                  <a:lnTo>
                    <a:pt x="481" y="133"/>
                  </a:lnTo>
                  <a:lnTo>
                    <a:pt x="485" y="141"/>
                  </a:lnTo>
                  <a:lnTo>
                    <a:pt x="489" y="144"/>
                  </a:lnTo>
                  <a:lnTo>
                    <a:pt x="494" y="139"/>
                  </a:lnTo>
                  <a:lnTo>
                    <a:pt x="500" y="127"/>
                  </a:lnTo>
                  <a:lnTo>
                    <a:pt x="500" y="118"/>
                  </a:lnTo>
                  <a:lnTo>
                    <a:pt x="497" y="109"/>
                  </a:lnTo>
                  <a:lnTo>
                    <a:pt x="500" y="90"/>
                  </a:lnTo>
                  <a:lnTo>
                    <a:pt x="507" y="81"/>
                  </a:lnTo>
                  <a:lnTo>
                    <a:pt x="509" y="81"/>
                  </a:lnTo>
                  <a:lnTo>
                    <a:pt x="509" y="86"/>
                  </a:lnTo>
                  <a:lnTo>
                    <a:pt x="510" y="86"/>
                  </a:lnTo>
                  <a:lnTo>
                    <a:pt x="510" y="78"/>
                  </a:lnTo>
                  <a:lnTo>
                    <a:pt x="512" y="78"/>
                  </a:lnTo>
                  <a:lnTo>
                    <a:pt x="516" y="77"/>
                  </a:lnTo>
                  <a:lnTo>
                    <a:pt x="516" y="71"/>
                  </a:lnTo>
                  <a:lnTo>
                    <a:pt x="525" y="71"/>
                  </a:lnTo>
                  <a:lnTo>
                    <a:pt x="537" y="78"/>
                  </a:lnTo>
                  <a:lnTo>
                    <a:pt x="538" y="78"/>
                  </a:lnTo>
                  <a:lnTo>
                    <a:pt x="538" y="80"/>
                  </a:lnTo>
                  <a:lnTo>
                    <a:pt x="540" y="95"/>
                  </a:lnTo>
                  <a:lnTo>
                    <a:pt x="532" y="106"/>
                  </a:lnTo>
                  <a:lnTo>
                    <a:pt x="534" y="108"/>
                  </a:lnTo>
                  <a:lnTo>
                    <a:pt x="538" y="104"/>
                  </a:lnTo>
                  <a:lnTo>
                    <a:pt x="544" y="101"/>
                  </a:lnTo>
                  <a:lnTo>
                    <a:pt x="546" y="101"/>
                  </a:lnTo>
                  <a:lnTo>
                    <a:pt x="546" y="102"/>
                  </a:lnTo>
                  <a:lnTo>
                    <a:pt x="552" y="120"/>
                  </a:lnTo>
                  <a:lnTo>
                    <a:pt x="549" y="127"/>
                  </a:lnTo>
                  <a:lnTo>
                    <a:pt x="549" y="129"/>
                  </a:lnTo>
                  <a:lnTo>
                    <a:pt x="547" y="129"/>
                  </a:lnTo>
                  <a:lnTo>
                    <a:pt x="546" y="132"/>
                  </a:lnTo>
                  <a:lnTo>
                    <a:pt x="543" y="139"/>
                  </a:lnTo>
                  <a:lnTo>
                    <a:pt x="538" y="144"/>
                  </a:lnTo>
                  <a:lnTo>
                    <a:pt x="543" y="145"/>
                  </a:lnTo>
                  <a:lnTo>
                    <a:pt x="559" y="145"/>
                  </a:lnTo>
                  <a:lnTo>
                    <a:pt x="583" y="135"/>
                  </a:lnTo>
                  <a:lnTo>
                    <a:pt x="596" y="124"/>
                  </a:lnTo>
                  <a:lnTo>
                    <a:pt x="595" y="117"/>
                  </a:lnTo>
                  <a:lnTo>
                    <a:pt x="607" y="112"/>
                  </a:lnTo>
                  <a:lnTo>
                    <a:pt x="623" y="114"/>
                  </a:lnTo>
                  <a:lnTo>
                    <a:pt x="632" y="111"/>
                  </a:lnTo>
                  <a:lnTo>
                    <a:pt x="632" y="105"/>
                  </a:lnTo>
                  <a:lnTo>
                    <a:pt x="633" y="102"/>
                  </a:lnTo>
                  <a:lnTo>
                    <a:pt x="630" y="102"/>
                  </a:lnTo>
                  <a:lnTo>
                    <a:pt x="630" y="101"/>
                  </a:lnTo>
                  <a:lnTo>
                    <a:pt x="638" y="92"/>
                  </a:lnTo>
                  <a:lnTo>
                    <a:pt x="648" y="84"/>
                  </a:lnTo>
                  <a:lnTo>
                    <a:pt x="692" y="84"/>
                  </a:lnTo>
                  <a:lnTo>
                    <a:pt x="695" y="80"/>
                  </a:lnTo>
                  <a:lnTo>
                    <a:pt x="704" y="78"/>
                  </a:lnTo>
                  <a:lnTo>
                    <a:pt x="713" y="50"/>
                  </a:lnTo>
                  <a:lnTo>
                    <a:pt x="721" y="38"/>
                  </a:lnTo>
                  <a:lnTo>
                    <a:pt x="722" y="38"/>
                  </a:lnTo>
                  <a:lnTo>
                    <a:pt x="728" y="43"/>
                  </a:lnTo>
                  <a:lnTo>
                    <a:pt x="735" y="40"/>
                  </a:lnTo>
                  <a:lnTo>
                    <a:pt x="737" y="40"/>
                  </a:lnTo>
                  <a:lnTo>
                    <a:pt x="743" y="46"/>
                  </a:lnTo>
                  <a:lnTo>
                    <a:pt x="743" y="71"/>
                  </a:lnTo>
                  <a:lnTo>
                    <a:pt x="746" y="72"/>
                  </a:lnTo>
                  <a:lnTo>
                    <a:pt x="746" y="74"/>
                  </a:lnTo>
                  <a:lnTo>
                    <a:pt x="747" y="80"/>
                  </a:lnTo>
                  <a:lnTo>
                    <a:pt x="753" y="80"/>
                  </a:lnTo>
                  <a:lnTo>
                    <a:pt x="753" y="81"/>
                  </a:lnTo>
                  <a:lnTo>
                    <a:pt x="752" y="86"/>
                  </a:lnTo>
                  <a:lnTo>
                    <a:pt x="753" y="89"/>
                  </a:lnTo>
                  <a:lnTo>
                    <a:pt x="752" y="90"/>
                  </a:lnTo>
                  <a:lnTo>
                    <a:pt x="735" y="99"/>
                  </a:lnTo>
                  <a:lnTo>
                    <a:pt x="730" y="95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12" y="109"/>
                  </a:lnTo>
                  <a:lnTo>
                    <a:pt x="703" y="133"/>
                  </a:lnTo>
                  <a:lnTo>
                    <a:pt x="710" y="142"/>
                  </a:lnTo>
                  <a:lnTo>
                    <a:pt x="713" y="142"/>
                  </a:lnTo>
                  <a:lnTo>
                    <a:pt x="713" y="139"/>
                  </a:lnTo>
                  <a:lnTo>
                    <a:pt x="715" y="138"/>
                  </a:lnTo>
                  <a:lnTo>
                    <a:pt x="715" y="139"/>
                  </a:lnTo>
                  <a:lnTo>
                    <a:pt x="716" y="144"/>
                  </a:lnTo>
                  <a:lnTo>
                    <a:pt x="712" y="144"/>
                  </a:lnTo>
                  <a:lnTo>
                    <a:pt x="709" y="145"/>
                  </a:lnTo>
                  <a:lnTo>
                    <a:pt x="706" y="145"/>
                  </a:lnTo>
                  <a:lnTo>
                    <a:pt x="703" y="147"/>
                  </a:lnTo>
                  <a:lnTo>
                    <a:pt x="700" y="147"/>
                  </a:lnTo>
                  <a:lnTo>
                    <a:pt x="698" y="145"/>
                  </a:lnTo>
                  <a:lnTo>
                    <a:pt x="694" y="149"/>
                  </a:lnTo>
                  <a:lnTo>
                    <a:pt x="675" y="152"/>
                  </a:lnTo>
                  <a:lnTo>
                    <a:pt x="660" y="161"/>
                  </a:lnTo>
                  <a:lnTo>
                    <a:pt x="660" y="164"/>
                  </a:lnTo>
                  <a:lnTo>
                    <a:pt x="663" y="170"/>
                  </a:lnTo>
                  <a:lnTo>
                    <a:pt x="660" y="179"/>
                  </a:lnTo>
                  <a:lnTo>
                    <a:pt x="651" y="191"/>
                  </a:lnTo>
                  <a:lnTo>
                    <a:pt x="650" y="191"/>
                  </a:lnTo>
                  <a:lnTo>
                    <a:pt x="650" y="187"/>
                  </a:lnTo>
                  <a:lnTo>
                    <a:pt x="644" y="182"/>
                  </a:lnTo>
                  <a:lnTo>
                    <a:pt x="650" y="197"/>
                  </a:lnTo>
                  <a:lnTo>
                    <a:pt x="638" y="221"/>
                  </a:lnTo>
                  <a:lnTo>
                    <a:pt x="636" y="221"/>
                  </a:lnTo>
                  <a:lnTo>
                    <a:pt x="635" y="215"/>
                  </a:lnTo>
                  <a:lnTo>
                    <a:pt x="639" y="207"/>
                  </a:lnTo>
                  <a:lnTo>
                    <a:pt x="632" y="200"/>
                  </a:lnTo>
                  <a:lnTo>
                    <a:pt x="632" y="198"/>
                  </a:lnTo>
                  <a:lnTo>
                    <a:pt x="633" y="192"/>
                  </a:lnTo>
                  <a:lnTo>
                    <a:pt x="632" y="192"/>
                  </a:lnTo>
                  <a:lnTo>
                    <a:pt x="632" y="191"/>
                  </a:lnTo>
                  <a:lnTo>
                    <a:pt x="635" y="182"/>
                  </a:lnTo>
                  <a:lnTo>
                    <a:pt x="629" y="187"/>
                  </a:lnTo>
                  <a:lnTo>
                    <a:pt x="629" y="198"/>
                  </a:lnTo>
                  <a:lnTo>
                    <a:pt x="632" y="204"/>
                  </a:lnTo>
                  <a:lnTo>
                    <a:pt x="630" y="204"/>
                  </a:lnTo>
                  <a:lnTo>
                    <a:pt x="620" y="198"/>
                  </a:lnTo>
                  <a:lnTo>
                    <a:pt x="632" y="209"/>
                  </a:lnTo>
                  <a:lnTo>
                    <a:pt x="633" y="209"/>
                  </a:lnTo>
                  <a:lnTo>
                    <a:pt x="633" y="210"/>
                  </a:lnTo>
                  <a:lnTo>
                    <a:pt x="630" y="212"/>
                  </a:lnTo>
                  <a:lnTo>
                    <a:pt x="633" y="221"/>
                  </a:lnTo>
                  <a:lnTo>
                    <a:pt x="633" y="222"/>
                  </a:lnTo>
                  <a:lnTo>
                    <a:pt x="632" y="224"/>
                  </a:lnTo>
                  <a:lnTo>
                    <a:pt x="636" y="224"/>
                  </a:lnTo>
                  <a:lnTo>
                    <a:pt x="639" y="237"/>
                  </a:lnTo>
                  <a:lnTo>
                    <a:pt x="639" y="238"/>
                  </a:lnTo>
                  <a:lnTo>
                    <a:pt x="638" y="238"/>
                  </a:lnTo>
                  <a:lnTo>
                    <a:pt x="633" y="237"/>
                  </a:lnTo>
                  <a:lnTo>
                    <a:pt x="630" y="238"/>
                  </a:lnTo>
                  <a:lnTo>
                    <a:pt x="629" y="238"/>
                  </a:lnTo>
                  <a:lnTo>
                    <a:pt x="627" y="237"/>
                  </a:lnTo>
                  <a:lnTo>
                    <a:pt x="627" y="240"/>
                  </a:lnTo>
                  <a:lnTo>
                    <a:pt x="635" y="240"/>
                  </a:lnTo>
                  <a:lnTo>
                    <a:pt x="636" y="241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9" y="244"/>
                  </a:lnTo>
                  <a:lnTo>
                    <a:pt x="641" y="244"/>
                  </a:lnTo>
                  <a:lnTo>
                    <a:pt x="635" y="250"/>
                  </a:lnTo>
                  <a:lnTo>
                    <a:pt x="633" y="250"/>
                  </a:lnTo>
                  <a:lnTo>
                    <a:pt x="629" y="247"/>
                  </a:lnTo>
                  <a:lnTo>
                    <a:pt x="627" y="249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9" y="253"/>
                  </a:lnTo>
                  <a:lnTo>
                    <a:pt x="630" y="253"/>
                  </a:lnTo>
                  <a:lnTo>
                    <a:pt x="630" y="259"/>
                  </a:lnTo>
                  <a:lnTo>
                    <a:pt x="617" y="264"/>
                  </a:lnTo>
                  <a:lnTo>
                    <a:pt x="612" y="270"/>
                  </a:lnTo>
                  <a:lnTo>
                    <a:pt x="598" y="277"/>
                  </a:lnTo>
                  <a:lnTo>
                    <a:pt x="593" y="284"/>
                  </a:lnTo>
                  <a:lnTo>
                    <a:pt x="581" y="293"/>
                  </a:lnTo>
                  <a:lnTo>
                    <a:pt x="574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1" y="301"/>
                  </a:lnTo>
                  <a:lnTo>
                    <a:pt x="562" y="323"/>
                  </a:lnTo>
                  <a:lnTo>
                    <a:pt x="581" y="376"/>
                  </a:lnTo>
                  <a:lnTo>
                    <a:pt x="581" y="390"/>
                  </a:lnTo>
                  <a:lnTo>
                    <a:pt x="578" y="400"/>
                  </a:lnTo>
                  <a:lnTo>
                    <a:pt x="568" y="403"/>
                  </a:lnTo>
                  <a:lnTo>
                    <a:pt x="566" y="403"/>
                  </a:lnTo>
                  <a:lnTo>
                    <a:pt x="564" y="394"/>
                  </a:lnTo>
                  <a:lnTo>
                    <a:pt x="559" y="391"/>
                  </a:lnTo>
                  <a:lnTo>
                    <a:pt x="555" y="378"/>
                  </a:lnTo>
                  <a:lnTo>
                    <a:pt x="553" y="378"/>
                  </a:lnTo>
                  <a:lnTo>
                    <a:pt x="547" y="370"/>
                  </a:lnTo>
                  <a:lnTo>
                    <a:pt x="549" y="364"/>
                  </a:lnTo>
                  <a:lnTo>
                    <a:pt x="546" y="364"/>
                  </a:lnTo>
                  <a:lnTo>
                    <a:pt x="546" y="344"/>
                  </a:lnTo>
                  <a:lnTo>
                    <a:pt x="529" y="330"/>
                  </a:lnTo>
                  <a:lnTo>
                    <a:pt x="513" y="336"/>
                  </a:lnTo>
                  <a:lnTo>
                    <a:pt x="500" y="324"/>
                  </a:lnTo>
                  <a:lnTo>
                    <a:pt x="497" y="324"/>
                  </a:lnTo>
                  <a:lnTo>
                    <a:pt x="494" y="326"/>
                  </a:lnTo>
                  <a:lnTo>
                    <a:pt x="489" y="326"/>
                  </a:lnTo>
                  <a:lnTo>
                    <a:pt x="489" y="324"/>
                  </a:lnTo>
                  <a:lnTo>
                    <a:pt x="479" y="329"/>
                  </a:lnTo>
                  <a:lnTo>
                    <a:pt x="478" y="329"/>
                  </a:lnTo>
                  <a:lnTo>
                    <a:pt x="478" y="321"/>
                  </a:lnTo>
                  <a:lnTo>
                    <a:pt x="475" y="326"/>
                  </a:lnTo>
                  <a:lnTo>
                    <a:pt x="475" y="327"/>
                  </a:lnTo>
                  <a:lnTo>
                    <a:pt x="448" y="327"/>
                  </a:lnTo>
                  <a:lnTo>
                    <a:pt x="448" y="330"/>
                  </a:lnTo>
                  <a:lnTo>
                    <a:pt x="451" y="330"/>
                  </a:lnTo>
                  <a:lnTo>
                    <a:pt x="454" y="329"/>
                  </a:lnTo>
                  <a:lnTo>
                    <a:pt x="461" y="329"/>
                  </a:lnTo>
                  <a:lnTo>
                    <a:pt x="461" y="330"/>
                  </a:lnTo>
                  <a:lnTo>
                    <a:pt x="457" y="338"/>
                  </a:lnTo>
                  <a:lnTo>
                    <a:pt x="463" y="344"/>
                  </a:lnTo>
                  <a:lnTo>
                    <a:pt x="463" y="345"/>
                  </a:lnTo>
                  <a:lnTo>
                    <a:pt x="460" y="347"/>
                  </a:lnTo>
                  <a:lnTo>
                    <a:pt x="452" y="341"/>
                  </a:lnTo>
                  <a:lnTo>
                    <a:pt x="449" y="345"/>
                  </a:lnTo>
                  <a:lnTo>
                    <a:pt x="441" y="345"/>
                  </a:lnTo>
                  <a:lnTo>
                    <a:pt x="427" y="336"/>
                  </a:lnTo>
                  <a:lnTo>
                    <a:pt x="423" y="339"/>
                  </a:lnTo>
                  <a:lnTo>
                    <a:pt x="400" y="336"/>
                  </a:lnTo>
                  <a:lnTo>
                    <a:pt x="390" y="341"/>
                  </a:lnTo>
                  <a:lnTo>
                    <a:pt x="389" y="341"/>
                  </a:lnTo>
                  <a:lnTo>
                    <a:pt x="389" y="339"/>
                  </a:lnTo>
                  <a:lnTo>
                    <a:pt x="390" y="338"/>
                  </a:lnTo>
                  <a:lnTo>
                    <a:pt x="389" y="336"/>
                  </a:lnTo>
                  <a:lnTo>
                    <a:pt x="386" y="348"/>
                  </a:lnTo>
                  <a:lnTo>
                    <a:pt x="386" y="350"/>
                  </a:lnTo>
                  <a:lnTo>
                    <a:pt x="378" y="353"/>
                  </a:lnTo>
                  <a:lnTo>
                    <a:pt x="368" y="353"/>
                  </a:lnTo>
                  <a:lnTo>
                    <a:pt x="369" y="356"/>
                  </a:lnTo>
                  <a:lnTo>
                    <a:pt x="369" y="357"/>
                  </a:lnTo>
                  <a:lnTo>
                    <a:pt x="357" y="364"/>
                  </a:lnTo>
                  <a:lnTo>
                    <a:pt x="359" y="372"/>
                  </a:lnTo>
                  <a:lnTo>
                    <a:pt x="359" y="373"/>
                  </a:lnTo>
                  <a:lnTo>
                    <a:pt x="356" y="373"/>
                  </a:lnTo>
                  <a:lnTo>
                    <a:pt x="357" y="375"/>
                  </a:lnTo>
                  <a:lnTo>
                    <a:pt x="356" y="381"/>
                  </a:lnTo>
                  <a:lnTo>
                    <a:pt x="360" y="393"/>
                  </a:lnTo>
                  <a:lnTo>
                    <a:pt x="360" y="394"/>
                  </a:lnTo>
                  <a:lnTo>
                    <a:pt x="334" y="385"/>
                  </a:lnTo>
                  <a:lnTo>
                    <a:pt x="325" y="367"/>
                  </a:lnTo>
                  <a:lnTo>
                    <a:pt x="316" y="357"/>
                  </a:lnTo>
                  <a:lnTo>
                    <a:pt x="312" y="345"/>
                  </a:lnTo>
                  <a:lnTo>
                    <a:pt x="301" y="335"/>
                  </a:lnTo>
                  <a:lnTo>
                    <a:pt x="286" y="33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64" y="339"/>
                  </a:lnTo>
                  <a:lnTo>
                    <a:pt x="258" y="332"/>
                  </a:lnTo>
                  <a:lnTo>
                    <a:pt x="255" y="323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214" y="313"/>
                  </a:lnTo>
                  <a:lnTo>
                    <a:pt x="178" y="314"/>
                  </a:lnTo>
                  <a:lnTo>
                    <a:pt x="128" y="292"/>
                  </a:lnTo>
                  <a:lnTo>
                    <a:pt x="125" y="292"/>
                  </a:lnTo>
                  <a:lnTo>
                    <a:pt x="117" y="293"/>
                  </a:lnTo>
                  <a:lnTo>
                    <a:pt x="108" y="293"/>
                  </a:lnTo>
                  <a:lnTo>
                    <a:pt x="101" y="295"/>
                  </a:lnTo>
                  <a:lnTo>
                    <a:pt x="98" y="295"/>
                  </a:lnTo>
                  <a:lnTo>
                    <a:pt x="98" y="293"/>
                  </a:lnTo>
                  <a:lnTo>
                    <a:pt x="95" y="284"/>
                  </a:lnTo>
                  <a:lnTo>
                    <a:pt x="88" y="277"/>
                  </a:lnTo>
                  <a:lnTo>
                    <a:pt x="83" y="276"/>
                  </a:lnTo>
                  <a:lnTo>
                    <a:pt x="80" y="271"/>
                  </a:lnTo>
                  <a:lnTo>
                    <a:pt x="54" y="262"/>
                  </a:lnTo>
                  <a:lnTo>
                    <a:pt x="54" y="253"/>
                  </a:lnTo>
                  <a:lnTo>
                    <a:pt x="37" y="234"/>
                  </a:lnTo>
                  <a:lnTo>
                    <a:pt x="37" y="225"/>
                  </a:lnTo>
                  <a:lnTo>
                    <a:pt x="31" y="221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1" y="210"/>
                  </a:lnTo>
                  <a:lnTo>
                    <a:pt x="30" y="207"/>
                  </a:lnTo>
                  <a:lnTo>
                    <a:pt x="33" y="204"/>
                  </a:lnTo>
                  <a:lnTo>
                    <a:pt x="30" y="204"/>
                  </a:lnTo>
                  <a:lnTo>
                    <a:pt x="28" y="207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3" y="206"/>
                  </a:lnTo>
                  <a:lnTo>
                    <a:pt x="14" y="192"/>
                  </a:lnTo>
                  <a:lnTo>
                    <a:pt x="12" y="178"/>
                  </a:lnTo>
                  <a:lnTo>
                    <a:pt x="5" y="167"/>
                  </a:lnTo>
                  <a:lnTo>
                    <a:pt x="8" y="148"/>
                  </a:lnTo>
                  <a:lnTo>
                    <a:pt x="6" y="141"/>
                  </a:lnTo>
                  <a:lnTo>
                    <a:pt x="3" y="123"/>
                  </a:lnTo>
                  <a:lnTo>
                    <a:pt x="6" y="112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3" y="35"/>
                  </a:lnTo>
                  <a:lnTo>
                    <a:pt x="24" y="38"/>
                  </a:lnTo>
                  <a:lnTo>
                    <a:pt x="30" y="28"/>
                  </a:lnTo>
                  <a:lnTo>
                    <a:pt x="30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30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384" y="9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9" name="USA - Offshore">
              <a:extLst>
                <a:ext uri="{FF2B5EF4-FFF2-40B4-BE49-F238E27FC236}">
                  <a16:creationId xmlns:a16="http://schemas.microsoft.com/office/drawing/2014/main" id="{E2AEE95D-EC9A-4626-BF6C-3D30445C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295" y="3524854"/>
              <a:ext cx="590909" cy="388519"/>
            </a:xfrm>
            <a:custGeom>
              <a:avLst/>
              <a:gdLst/>
              <a:ahLst/>
              <a:cxnLst/>
              <a:rect l="l" t="t" r="r" b="b"/>
              <a:pathLst>
                <a:path w="595620" h="391616">
                  <a:moveTo>
                    <a:pt x="14572" y="373401"/>
                  </a:moveTo>
                  <a:lnTo>
                    <a:pt x="16394" y="373401"/>
                  </a:lnTo>
                  <a:lnTo>
                    <a:pt x="16394" y="377044"/>
                  </a:lnTo>
                  <a:lnTo>
                    <a:pt x="3643" y="391616"/>
                  </a:lnTo>
                  <a:lnTo>
                    <a:pt x="0" y="391616"/>
                  </a:lnTo>
                  <a:lnTo>
                    <a:pt x="0" y="389795"/>
                  </a:lnTo>
                  <a:lnTo>
                    <a:pt x="3643" y="384330"/>
                  </a:lnTo>
                  <a:lnTo>
                    <a:pt x="3643" y="382509"/>
                  </a:lnTo>
                  <a:close/>
                  <a:moveTo>
                    <a:pt x="591977" y="0"/>
                  </a:moveTo>
                  <a:lnTo>
                    <a:pt x="595620" y="0"/>
                  </a:lnTo>
                  <a:lnTo>
                    <a:pt x="586513" y="10929"/>
                  </a:lnTo>
                  <a:lnTo>
                    <a:pt x="551905" y="21858"/>
                  </a:lnTo>
                  <a:lnTo>
                    <a:pt x="551905" y="20037"/>
                  </a:lnTo>
                  <a:lnTo>
                    <a:pt x="55737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0" name="Hawaii">
              <a:extLst>
                <a:ext uri="{FF2B5EF4-FFF2-40B4-BE49-F238E27FC236}">
                  <a16:creationId xmlns:a16="http://schemas.microsoft.com/office/drawing/2014/main" id="{5EB703E9-CF6A-F631-9400-1F81233FA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313" y="4056129"/>
              <a:ext cx="119266" cy="84933"/>
            </a:xfrm>
            <a:custGeom>
              <a:avLst/>
              <a:gdLst/>
              <a:ahLst/>
              <a:cxnLst/>
              <a:rect l="l" t="t" r="r" b="b"/>
              <a:pathLst>
                <a:path w="120217" h="85610">
                  <a:moveTo>
                    <a:pt x="91073" y="51001"/>
                  </a:moveTo>
                  <a:lnTo>
                    <a:pt x="94716" y="51001"/>
                  </a:lnTo>
                  <a:lnTo>
                    <a:pt x="111109" y="56466"/>
                  </a:lnTo>
                  <a:lnTo>
                    <a:pt x="120217" y="67395"/>
                  </a:lnTo>
                  <a:lnTo>
                    <a:pt x="118396" y="76502"/>
                  </a:lnTo>
                  <a:lnTo>
                    <a:pt x="118396" y="78324"/>
                  </a:lnTo>
                  <a:lnTo>
                    <a:pt x="107466" y="78324"/>
                  </a:lnTo>
                  <a:lnTo>
                    <a:pt x="100180" y="85610"/>
                  </a:lnTo>
                  <a:lnTo>
                    <a:pt x="96537" y="85610"/>
                  </a:lnTo>
                  <a:lnTo>
                    <a:pt x="96537" y="83789"/>
                  </a:lnTo>
                  <a:lnTo>
                    <a:pt x="94716" y="83789"/>
                  </a:lnTo>
                  <a:lnTo>
                    <a:pt x="89251" y="67395"/>
                  </a:lnTo>
                  <a:lnTo>
                    <a:pt x="91073" y="54644"/>
                  </a:lnTo>
                  <a:close/>
                  <a:moveTo>
                    <a:pt x="58287" y="23680"/>
                  </a:moveTo>
                  <a:lnTo>
                    <a:pt x="61930" y="23680"/>
                  </a:lnTo>
                  <a:lnTo>
                    <a:pt x="72859" y="29145"/>
                  </a:lnTo>
                  <a:lnTo>
                    <a:pt x="74681" y="29145"/>
                  </a:lnTo>
                  <a:lnTo>
                    <a:pt x="74681" y="32787"/>
                  </a:lnTo>
                  <a:lnTo>
                    <a:pt x="83788" y="32787"/>
                  </a:lnTo>
                  <a:lnTo>
                    <a:pt x="91074" y="38251"/>
                  </a:lnTo>
                  <a:lnTo>
                    <a:pt x="91074" y="40073"/>
                  </a:lnTo>
                  <a:lnTo>
                    <a:pt x="83788" y="43716"/>
                  </a:lnTo>
                  <a:lnTo>
                    <a:pt x="80145" y="43716"/>
                  </a:lnTo>
                  <a:lnTo>
                    <a:pt x="72860" y="32788"/>
                  </a:lnTo>
                  <a:lnTo>
                    <a:pt x="58287" y="32788"/>
                  </a:lnTo>
                  <a:close/>
                  <a:moveTo>
                    <a:pt x="40072" y="12751"/>
                  </a:moveTo>
                  <a:lnTo>
                    <a:pt x="41893" y="12751"/>
                  </a:lnTo>
                  <a:lnTo>
                    <a:pt x="51001" y="21858"/>
                  </a:lnTo>
                  <a:lnTo>
                    <a:pt x="51001" y="23680"/>
                  </a:lnTo>
                  <a:lnTo>
                    <a:pt x="41893" y="23680"/>
                  </a:lnTo>
                  <a:lnTo>
                    <a:pt x="40072" y="18215"/>
                  </a:lnTo>
                  <a:close/>
                  <a:moveTo>
                    <a:pt x="1822" y="0"/>
                  </a:moveTo>
                  <a:lnTo>
                    <a:pt x="5465" y="0"/>
                  </a:lnTo>
                  <a:lnTo>
                    <a:pt x="12751" y="1821"/>
                  </a:lnTo>
                  <a:lnTo>
                    <a:pt x="12751" y="5465"/>
                  </a:lnTo>
                  <a:lnTo>
                    <a:pt x="7286" y="10929"/>
                  </a:lnTo>
                  <a:lnTo>
                    <a:pt x="7286" y="12751"/>
                  </a:lnTo>
                  <a:lnTo>
                    <a:pt x="5465" y="12751"/>
                  </a:lnTo>
                  <a:lnTo>
                    <a:pt x="5465" y="10929"/>
                  </a:lnTo>
                  <a:lnTo>
                    <a:pt x="0" y="7286"/>
                  </a:lnTo>
                  <a:lnTo>
                    <a:pt x="0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1" name="Puerto Rico">
              <a:extLst>
                <a:ext uri="{FF2B5EF4-FFF2-40B4-BE49-F238E27FC236}">
                  <a16:creationId xmlns:a16="http://schemas.microsoft.com/office/drawing/2014/main" id="{39AB3953-4F68-8849-E62B-78F673A8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43" y="4144677"/>
              <a:ext cx="37948" cy="16264"/>
            </a:xfrm>
            <a:custGeom>
              <a:avLst/>
              <a:gdLst>
                <a:gd name="T0" fmla="*/ 1 w 21"/>
                <a:gd name="T1" fmla="*/ 0 h 9"/>
                <a:gd name="T2" fmla="*/ 19 w 21"/>
                <a:gd name="T3" fmla="*/ 0 h 9"/>
                <a:gd name="T4" fmla="*/ 19 w 21"/>
                <a:gd name="T5" fmla="*/ 1 h 9"/>
                <a:gd name="T6" fmla="*/ 21 w 21"/>
                <a:gd name="T7" fmla="*/ 4 h 9"/>
                <a:gd name="T8" fmla="*/ 21 w 21"/>
                <a:gd name="T9" fmla="*/ 6 h 9"/>
                <a:gd name="T10" fmla="*/ 13 w 21"/>
                <a:gd name="T11" fmla="*/ 9 h 9"/>
                <a:gd name="T12" fmla="*/ 3 w 21"/>
                <a:gd name="T13" fmla="*/ 9 h 9"/>
                <a:gd name="T14" fmla="*/ 0 w 21"/>
                <a:gd name="T15" fmla="*/ 4 h 9"/>
                <a:gd name="T16" fmla="*/ 1 w 2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3" y="9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2" name="Panama">
              <a:extLst>
                <a:ext uri="{FF2B5EF4-FFF2-40B4-BE49-F238E27FC236}">
                  <a16:creationId xmlns:a16="http://schemas.microsoft.com/office/drawing/2014/main" id="{AEAA783F-870E-57C3-0AC3-9CBD6D7C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89" y="4361524"/>
              <a:ext cx="139145" cy="59634"/>
            </a:xfrm>
            <a:custGeom>
              <a:avLst/>
              <a:gdLst>
                <a:gd name="T0" fmla="*/ 6 w 77"/>
                <a:gd name="T1" fmla="*/ 0 h 33"/>
                <a:gd name="T2" fmla="*/ 10 w 77"/>
                <a:gd name="T3" fmla="*/ 2 h 33"/>
                <a:gd name="T4" fmla="*/ 12 w 77"/>
                <a:gd name="T5" fmla="*/ 7 h 33"/>
                <a:gd name="T6" fmla="*/ 23 w 77"/>
                <a:gd name="T7" fmla="*/ 10 h 33"/>
                <a:gd name="T8" fmla="*/ 37 w 77"/>
                <a:gd name="T9" fmla="*/ 4 h 33"/>
                <a:gd name="T10" fmla="*/ 38 w 77"/>
                <a:gd name="T11" fmla="*/ 4 h 33"/>
                <a:gd name="T12" fmla="*/ 40 w 77"/>
                <a:gd name="T13" fmla="*/ 6 h 33"/>
                <a:gd name="T14" fmla="*/ 43 w 77"/>
                <a:gd name="T15" fmla="*/ 0 h 33"/>
                <a:gd name="T16" fmla="*/ 50 w 77"/>
                <a:gd name="T17" fmla="*/ 0 h 33"/>
                <a:gd name="T18" fmla="*/ 64 w 77"/>
                <a:gd name="T19" fmla="*/ 3 h 33"/>
                <a:gd name="T20" fmla="*/ 74 w 77"/>
                <a:gd name="T21" fmla="*/ 13 h 33"/>
                <a:gd name="T22" fmla="*/ 74 w 77"/>
                <a:gd name="T23" fmla="*/ 16 h 33"/>
                <a:gd name="T24" fmla="*/ 77 w 77"/>
                <a:gd name="T25" fmla="*/ 21 h 33"/>
                <a:gd name="T26" fmla="*/ 77 w 77"/>
                <a:gd name="T27" fmla="*/ 22 h 33"/>
                <a:gd name="T28" fmla="*/ 72 w 77"/>
                <a:gd name="T29" fmla="*/ 27 h 33"/>
                <a:gd name="T30" fmla="*/ 69 w 77"/>
                <a:gd name="T31" fmla="*/ 27 h 33"/>
                <a:gd name="T32" fmla="*/ 68 w 77"/>
                <a:gd name="T33" fmla="*/ 31 h 33"/>
                <a:gd name="T34" fmla="*/ 66 w 77"/>
                <a:gd name="T35" fmla="*/ 31 h 33"/>
                <a:gd name="T36" fmla="*/ 61 w 77"/>
                <a:gd name="T37" fmla="*/ 22 h 33"/>
                <a:gd name="T38" fmla="*/ 64 w 77"/>
                <a:gd name="T39" fmla="*/ 16 h 33"/>
                <a:gd name="T40" fmla="*/ 61 w 77"/>
                <a:gd name="T41" fmla="*/ 16 h 33"/>
                <a:gd name="T42" fmla="*/ 50 w 77"/>
                <a:gd name="T43" fmla="*/ 9 h 33"/>
                <a:gd name="T44" fmla="*/ 34 w 77"/>
                <a:gd name="T45" fmla="*/ 19 h 33"/>
                <a:gd name="T46" fmla="*/ 34 w 77"/>
                <a:gd name="T47" fmla="*/ 22 h 33"/>
                <a:gd name="T48" fmla="*/ 38 w 77"/>
                <a:gd name="T49" fmla="*/ 28 h 33"/>
                <a:gd name="T50" fmla="*/ 38 w 77"/>
                <a:gd name="T51" fmla="*/ 30 h 33"/>
                <a:gd name="T52" fmla="*/ 32 w 77"/>
                <a:gd name="T53" fmla="*/ 33 h 33"/>
                <a:gd name="T54" fmla="*/ 28 w 77"/>
                <a:gd name="T55" fmla="*/ 33 h 33"/>
                <a:gd name="T56" fmla="*/ 26 w 77"/>
                <a:gd name="T57" fmla="*/ 27 h 33"/>
                <a:gd name="T58" fmla="*/ 22 w 77"/>
                <a:gd name="T59" fmla="*/ 27 h 33"/>
                <a:gd name="T60" fmla="*/ 16 w 77"/>
                <a:gd name="T61" fmla="*/ 19 h 33"/>
                <a:gd name="T62" fmla="*/ 4 w 77"/>
                <a:gd name="T63" fmla="*/ 18 h 33"/>
                <a:gd name="T64" fmla="*/ 3 w 77"/>
                <a:gd name="T65" fmla="*/ 21 h 33"/>
                <a:gd name="T66" fmla="*/ 1 w 77"/>
                <a:gd name="T67" fmla="*/ 21 h 33"/>
                <a:gd name="T68" fmla="*/ 0 w 77"/>
                <a:gd name="T69" fmla="*/ 16 h 33"/>
                <a:gd name="T70" fmla="*/ 3 w 77"/>
                <a:gd name="T71" fmla="*/ 7 h 33"/>
                <a:gd name="T72" fmla="*/ 1 w 77"/>
                <a:gd name="T73" fmla="*/ 6 h 33"/>
                <a:gd name="T74" fmla="*/ 1 w 77"/>
                <a:gd name="T75" fmla="*/ 2 h 33"/>
                <a:gd name="T76" fmla="*/ 6 w 77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33">
                  <a:moveTo>
                    <a:pt x="6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4" y="13"/>
                  </a:lnTo>
                  <a:lnTo>
                    <a:pt x="74" y="16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1" y="22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50" y="9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2" y="33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6" y="19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3" name="Nicaragua">
              <a:extLst>
                <a:ext uri="{FF2B5EF4-FFF2-40B4-BE49-F238E27FC236}">
                  <a16:creationId xmlns:a16="http://schemas.microsoft.com/office/drawing/2014/main" id="{56A3B291-8225-E416-DB61-213D0B8F9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565" y="4233222"/>
              <a:ext cx="104809" cy="104809"/>
            </a:xfrm>
            <a:custGeom>
              <a:avLst/>
              <a:gdLst>
                <a:gd name="T0" fmla="*/ 57 w 58"/>
                <a:gd name="T1" fmla="*/ 0 h 58"/>
                <a:gd name="T2" fmla="*/ 58 w 58"/>
                <a:gd name="T3" fmla="*/ 0 h 58"/>
                <a:gd name="T4" fmla="*/ 51 w 58"/>
                <a:gd name="T5" fmla="*/ 47 h 58"/>
                <a:gd name="T6" fmla="*/ 52 w 58"/>
                <a:gd name="T7" fmla="*/ 53 h 58"/>
                <a:gd name="T8" fmla="*/ 52 w 58"/>
                <a:gd name="T9" fmla="*/ 55 h 58"/>
                <a:gd name="T10" fmla="*/ 46 w 58"/>
                <a:gd name="T11" fmla="*/ 58 h 58"/>
                <a:gd name="T12" fmla="*/ 45 w 58"/>
                <a:gd name="T13" fmla="*/ 58 h 58"/>
                <a:gd name="T14" fmla="*/ 41 w 58"/>
                <a:gd name="T15" fmla="*/ 53 h 58"/>
                <a:gd name="T16" fmla="*/ 24 w 58"/>
                <a:gd name="T17" fmla="*/ 52 h 58"/>
                <a:gd name="T18" fmla="*/ 0 w 58"/>
                <a:gd name="T19" fmla="*/ 28 h 58"/>
                <a:gd name="T20" fmla="*/ 0 w 58"/>
                <a:gd name="T21" fmla="*/ 27 h 58"/>
                <a:gd name="T22" fmla="*/ 3 w 58"/>
                <a:gd name="T23" fmla="*/ 27 h 58"/>
                <a:gd name="T24" fmla="*/ 8 w 58"/>
                <a:gd name="T25" fmla="*/ 25 h 58"/>
                <a:gd name="T26" fmla="*/ 11 w 58"/>
                <a:gd name="T27" fmla="*/ 22 h 58"/>
                <a:gd name="T28" fmla="*/ 11 w 58"/>
                <a:gd name="T29" fmla="*/ 16 h 58"/>
                <a:gd name="T30" fmla="*/ 17 w 58"/>
                <a:gd name="T31" fmla="*/ 16 h 58"/>
                <a:gd name="T32" fmla="*/ 18 w 58"/>
                <a:gd name="T33" fmla="*/ 12 h 58"/>
                <a:gd name="T34" fmla="*/ 20 w 58"/>
                <a:gd name="T35" fmla="*/ 12 h 58"/>
                <a:gd name="T36" fmla="*/ 24 w 58"/>
                <a:gd name="T37" fmla="*/ 13 h 58"/>
                <a:gd name="T38" fmla="*/ 32 w 58"/>
                <a:gd name="T39" fmla="*/ 9 h 58"/>
                <a:gd name="T40" fmla="*/ 36 w 58"/>
                <a:gd name="T41" fmla="*/ 1 h 58"/>
                <a:gd name="T42" fmla="*/ 38 w 58"/>
                <a:gd name="T43" fmla="*/ 1 h 58"/>
                <a:gd name="T44" fmla="*/ 43 w 58"/>
                <a:gd name="T45" fmla="*/ 4 h 58"/>
                <a:gd name="T46" fmla="*/ 57 w 58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58">
                  <a:moveTo>
                    <a:pt x="57" y="0"/>
                  </a:moveTo>
                  <a:lnTo>
                    <a:pt x="58" y="0"/>
                  </a:lnTo>
                  <a:lnTo>
                    <a:pt x="51" y="47"/>
                  </a:lnTo>
                  <a:lnTo>
                    <a:pt x="52" y="53"/>
                  </a:lnTo>
                  <a:lnTo>
                    <a:pt x="52" y="55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41" y="53"/>
                  </a:lnTo>
                  <a:lnTo>
                    <a:pt x="24" y="5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3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4" name="Mexico">
              <a:extLst>
                <a:ext uri="{FF2B5EF4-FFF2-40B4-BE49-F238E27FC236}">
                  <a16:creationId xmlns:a16="http://schemas.microsoft.com/office/drawing/2014/main" id="{DFF97F61-FB7B-3CFC-D0FD-6546C2EB4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846" y="3774229"/>
              <a:ext cx="715596" cy="469837"/>
            </a:xfrm>
            <a:custGeom>
              <a:avLst/>
              <a:gdLst>
                <a:gd name="T0" fmla="*/ 114 w 396"/>
                <a:gd name="T1" fmla="*/ 21 h 260"/>
                <a:gd name="T2" fmla="*/ 139 w 396"/>
                <a:gd name="T3" fmla="*/ 14 h 260"/>
                <a:gd name="T4" fmla="*/ 162 w 396"/>
                <a:gd name="T5" fmla="*/ 40 h 260"/>
                <a:gd name="T6" fmla="*/ 187 w 396"/>
                <a:gd name="T7" fmla="*/ 45 h 260"/>
                <a:gd name="T8" fmla="*/ 205 w 396"/>
                <a:gd name="T9" fmla="*/ 43 h 260"/>
                <a:gd name="T10" fmla="*/ 228 w 396"/>
                <a:gd name="T11" fmla="*/ 77 h 260"/>
                <a:gd name="T12" fmla="*/ 262 w 396"/>
                <a:gd name="T13" fmla="*/ 109 h 260"/>
                <a:gd name="T14" fmla="*/ 255 w 396"/>
                <a:gd name="T15" fmla="*/ 138 h 260"/>
                <a:gd name="T16" fmla="*/ 261 w 396"/>
                <a:gd name="T17" fmla="*/ 172 h 260"/>
                <a:gd name="T18" fmla="*/ 280 w 396"/>
                <a:gd name="T19" fmla="*/ 200 h 260"/>
                <a:gd name="T20" fmla="*/ 322 w 396"/>
                <a:gd name="T21" fmla="*/ 202 h 260"/>
                <a:gd name="T22" fmla="*/ 337 w 396"/>
                <a:gd name="T23" fmla="*/ 199 h 260"/>
                <a:gd name="T24" fmla="*/ 378 w 396"/>
                <a:gd name="T25" fmla="*/ 162 h 260"/>
                <a:gd name="T26" fmla="*/ 385 w 396"/>
                <a:gd name="T27" fmla="*/ 163 h 260"/>
                <a:gd name="T28" fmla="*/ 390 w 396"/>
                <a:gd name="T29" fmla="*/ 163 h 260"/>
                <a:gd name="T30" fmla="*/ 396 w 396"/>
                <a:gd name="T31" fmla="*/ 168 h 260"/>
                <a:gd name="T32" fmla="*/ 387 w 396"/>
                <a:gd name="T33" fmla="*/ 190 h 260"/>
                <a:gd name="T34" fmla="*/ 387 w 396"/>
                <a:gd name="T35" fmla="*/ 195 h 260"/>
                <a:gd name="T36" fmla="*/ 378 w 396"/>
                <a:gd name="T37" fmla="*/ 206 h 260"/>
                <a:gd name="T38" fmla="*/ 374 w 396"/>
                <a:gd name="T39" fmla="*/ 208 h 260"/>
                <a:gd name="T40" fmla="*/ 343 w 396"/>
                <a:gd name="T41" fmla="*/ 215 h 260"/>
                <a:gd name="T42" fmla="*/ 338 w 396"/>
                <a:gd name="T43" fmla="*/ 221 h 260"/>
                <a:gd name="T44" fmla="*/ 348 w 396"/>
                <a:gd name="T45" fmla="*/ 238 h 260"/>
                <a:gd name="T46" fmla="*/ 328 w 396"/>
                <a:gd name="T47" fmla="*/ 252 h 260"/>
                <a:gd name="T48" fmla="*/ 308 w 396"/>
                <a:gd name="T49" fmla="*/ 243 h 260"/>
                <a:gd name="T50" fmla="*/ 274 w 396"/>
                <a:gd name="T51" fmla="*/ 246 h 260"/>
                <a:gd name="T52" fmla="*/ 240 w 396"/>
                <a:gd name="T53" fmla="*/ 233 h 260"/>
                <a:gd name="T54" fmla="*/ 181 w 396"/>
                <a:gd name="T55" fmla="*/ 209 h 260"/>
                <a:gd name="T56" fmla="*/ 154 w 396"/>
                <a:gd name="T57" fmla="*/ 190 h 260"/>
                <a:gd name="T58" fmla="*/ 156 w 396"/>
                <a:gd name="T59" fmla="*/ 178 h 260"/>
                <a:gd name="T60" fmla="*/ 150 w 396"/>
                <a:gd name="T61" fmla="*/ 150 h 260"/>
                <a:gd name="T62" fmla="*/ 122 w 396"/>
                <a:gd name="T63" fmla="*/ 123 h 260"/>
                <a:gd name="T64" fmla="*/ 116 w 396"/>
                <a:gd name="T65" fmla="*/ 113 h 260"/>
                <a:gd name="T66" fmla="*/ 107 w 396"/>
                <a:gd name="T67" fmla="*/ 107 h 260"/>
                <a:gd name="T68" fmla="*/ 101 w 396"/>
                <a:gd name="T69" fmla="*/ 103 h 260"/>
                <a:gd name="T70" fmla="*/ 86 w 396"/>
                <a:gd name="T71" fmla="*/ 74 h 260"/>
                <a:gd name="T72" fmla="*/ 58 w 396"/>
                <a:gd name="T73" fmla="*/ 43 h 260"/>
                <a:gd name="T74" fmla="*/ 39 w 396"/>
                <a:gd name="T75" fmla="*/ 21 h 260"/>
                <a:gd name="T76" fmla="*/ 39 w 396"/>
                <a:gd name="T77" fmla="*/ 46 h 260"/>
                <a:gd name="T78" fmla="*/ 52 w 396"/>
                <a:gd name="T79" fmla="*/ 60 h 260"/>
                <a:gd name="T80" fmla="*/ 71 w 396"/>
                <a:gd name="T81" fmla="*/ 89 h 260"/>
                <a:gd name="T82" fmla="*/ 89 w 396"/>
                <a:gd name="T83" fmla="*/ 126 h 260"/>
                <a:gd name="T84" fmla="*/ 102 w 396"/>
                <a:gd name="T85" fmla="*/ 137 h 260"/>
                <a:gd name="T86" fmla="*/ 88 w 396"/>
                <a:gd name="T87" fmla="*/ 135 h 260"/>
                <a:gd name="T88" fmla="*/ 64 w 396"/>
                <a:gd name="T89" fmla="*/ 119 h 260"/>
                <a:gd name="T90" fmla="*/ 55 w 396"/>
                <a:gd name="T91" fmla="*/ 94 h 260"/>
                <a:gd name="T92" fmla="*/ 48 w 396"/>
                <a:gd name="T93" fmla="*/ 91 h 260"/>
                <a:gd name="T94" fmla="*/ 39 w 396"/>
                <a:gd name="T95" fmla="*/ 74 h 260"/>
                <a:gd name="T96" fmla="*/ 19 w 396"/>
                <a:gd name="T97" fmla="*/ 46 h 260"/>
                <a:gd name="T98" fmla="*/ 8 w 396"/>
                <a:gd name="T99" fmla="*/ 15 h 260"/>
                <a:gd name="T100" fmla="*/ 31 w 396"/>
                <a:gd name="T10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60">
                  <a:moveTo>
                    <a:pt x="31" y="0"/>
                  </a:moveTo>
                  <a:lnTo>
                    <a:pt x="80" y="23"/>
                  </a:lnTo>
                  <a:lnTo>
                    <a:pt x="114" y="21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39" y="14"/>
                  </a:lnTo>
                  <a:lnTo>
                    <a:pt x="139" y="15"/>
                  </a:lnTo>
                  <a:lnTo>
                    <a:pt x="159" y="31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9" y="57"/>
                  </a:lnTo>
                  <a:lnTo>
                    <a:pt x="187" y="45"/>
                  </a:lnTo>
                  <a:lnTo>
                    <a:pt x="193" y="45"/>
                  </a:lnTo>
                  <a:lnTo>
                    <a:pt x="197" y="43"/>
                  </a:lnTo>
                  <a:lnTo>
                    <a:pt x="205" y="43"/>
                  </a:lnTo>
                  <a:lnTo>
                    <a:pt x="215" y="54"/>
                  </a:lnTo>
                  <a:lnTo>
                    <a:pt x="219" y="66"/>
                  </a:lnTo>
                  <a:lnTo>
                    <a:pt x="228" y="77"/>
                  </a:lnTo>
                  <a:lnTo>
                    <a:pt x="236" y="94"/>
                  </a:lnTo>
                  <a:lnTo>
                    <a:pt x="262" y="103"/>
                  </a:lnTo>
                  <a:lnTo>
                    <a:pt x="262" y="109"/>
                  </a:lnTo>
                  <a:lnTo>
                    <a:pt x="257" y="112"/>
                  </a:lnTo>
                  <a:lnTo>
                    <a:pt x="252" y="120"/>
                  </a:lnTo>
                  <a:lnTo>
                    <a:pt x="255" y="138"/>
                  </a:lnTo>
                  <a:lnTo>
                    <a:pt x="255" y="156"/>
                  </a:lnTo>
                  <a:lnTo>
                    <a:pt x="261" y="165"/>
                  </a:lnTo>
                  <a:lnTo>
                    <a:pt x="261" y="172"/>
                  </a:lnTo>
                  <a:lnTo>
                    <a:pt x="270" y="186"/>
                  </a:lnTo>
                  <a:lnTo>
                    <a:pt x="274" y="196"/>
                  </a:lnTo>
                  <a:lnTo>
                    <a:pt x="280" y="200"/>
                  </a:lnTo>
                  <a:lnTo>
                    <a:pt x="289" y="203"/>
                  </a:lnTo>
                  <a:lnTo>
                    <a:pt x="297" y="209"/>
                  </a:lnTo>
                  <a:lnTo>
                    <a:pt x="322" y="202"/>
                  </a:lnTo>
                  <a:lnTo>
                    <a:pt x="334" y="205"/>
                  </a:lnTo>
                  <a:lnTo>
                    <a:pt x="337" y="203"/>
                  </a:lnTo>
                  <a:lnTo>
                    <a:pt x="337" y="199"/>
                  </a:lnTo>
                  <a:lnTo>
                    <a:pt x="343" y="195"/>
                  </a:lnTo>
                  <a:lnTo>
                    <a:pt x="348" y="169"/>
                  </a:lnTo>
                  <a:lnTo>
                    <a:pt x="378" y="162"/>
                  </a:lnTo>
                  <a:lnTo>
                    <a:pt x="384" y="162"/>
                  </a:lnTo>
                  <a:lnTo>
                    <a:pt x="384" y="165"/>
                  </a:lnTo>
                  <a:lnTo>
                    <a:pt x="385" y="163"/>
                  </a:lnTo>
                  <a:lnTo>
                    <a:pt x="385" y="162"/>
                  </a:lnTo>
                  <a:lnTo>
                    <a:pt x="388" y="162"/>
                  </a:lnTo>
                  <a:lnTo>
                    <a:pt x="390" y="163"/>
                  </a:lnTo>
                  <a:lnTo>
                    <a:pt x="393" y="163"/>
                  </a:lnTo>
                  <a:lnTo>
                    <a:pt x="393" y="165"/>
                  </a:lnTo>
                  <a:lnTo>
                    <a:pt x="396" y="168"/>
                  </a:lnTo>
                  <a:lnTo>
                    <a:pt x="396" y="169"/>
                  </a:lnTo>
                  <a:lnTo>
                    <a:pt x="385" y="190"/>
                  </a:lnTo>
                  <a:lnTo>
                    <a:pt x="387" y="190"/>
                  </a:lnTo>
                  <a:lnTo>
                    <a:pt x="387" y="192"/>
                  </a:lnTo>
                  <a:lnTo>
                    <a:pt x="385" y="193"/>
                  </a:lnTo>
                  <a:lnTo>
                    <a:pt x="387" y="195"/>
                  </a:lnTo>
                  <a:lnTo>
                    <a:pt x="383" y="212"/>
                  </a:lnTo>
                  <a:lnTo>
                    <a:pt x="381" y="212"/>
                  </a:lnTo>
                  <a:lnTo>
                    <a:pt x="378" y="206"/>
                  </a:lnTo>
                  <a:lnTo>
                    <a:pt x="378" y="202"/>
                  </a:lnTo>
                  <a:lnTo>
                    <a:pt x="375" y="206"/>
                  </a:lnTo>
                  <a:lnTo>
                    <a:pt x="374" y="208"/>
                  </a:lnTo>
                  <a:lnTo>
                    <a:pt x="369" y="214"/>
                  </a:lnTo>
                  <a:lnTo>
                    <a:pt x="365" y="215"/>
                  </a:lnTo>
                  <a:lnTo>
                    <a:pt x="343" y="215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1"/>
                  </a:lnTo>
                  <a:lnTo>
                    <a:pt x="337" y="221"/>
                  </a:lnTo>
                  <a:lnTo>
                    <a:pt x="344" y="229"/>
                  </a:lnTo>
                  <a:lnTo>
                    <a:pt x="348" y="238"/>
                  </a:lnTo>
                  <a:lnTo>
                    <a:pt x="348" y="239"/>
                  </a:lnTo>
                  <a:lnTo>
                    <a:pt x="335" y="239"/>
                  </a:lnTo>
                  <a:lnTo>
                    <a:pt x="328" y="252"/>
                  </a:lnTo>
                  <a:lnTo>
                    <a:pt x="325" y="258"/>
                  </a:lnTo>
                  <a:lnTo>
                    <a:pt x="325" y="260"/>
                  </a:lnTo>
                  <a:lnTo>
                    <a:pt x="308" y="243"/>
                  </a:lnTo>
                  <a:lnTo>
                    <a:pt x="294" y="238"/>
                  </a:lnTo>
                  <a:lnTo>
                    <a:pt x="289" y="239"/>
                  </a:lnTo>
                  <a:lnTo>
                    <a:pt x="274" y="246"/>
                  </a:lnTo>
                  <a:lnTo>
                    <a:pt x="273" y="246"/>
                  </a:lnTo>
                  <a:lnTo>
                    <a:pt x="254" y="241"/>
                  </a:lnTo>
                  <a:lnTo>
                    <a:pt x="240" y="233"/>
                  </a:lnTo>
                  <a:lnTo>
                    <a:pt x="212" y="226"/>
                  </a:lnTo>
                  <a:lnTo>
                    <a:pt x="200" y="214"/>
                  </a:lnTo>
                  <a:lnTo>
                    <a:pt x="181" y="209"/>
                  </a:lnTo>
                  <a:lnTo>
                    <a:pt x="174" y="203"/>
                  </a:lnTo>
                  <a:lnTo>
                    <a:pt x="162" y="196"/>
                  </a:lnTo>
                  <a:lnTo>
                    <a:pt x="154" y="190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6" y="178"/>
                  </a:lnTo>
                  <a:lnTo>
                    <a:pt x="154" y="175"/>
                  </a:lnTo>
                  <a:lnTo>
                    <a:pt x="157" y="168"/>
                  </a:lnTo>
                  <a:lnTo>
                    <a:pt x="150" y="150"/>
                  </a:lnTo>
                  <a:lnTo>
                    <a:pt x="141" y="143"/>
                  </a:lnTo>
                  <a:lnTo>
                    <a:pt x="134" y="132"/>
                  </a:lnTo>
                  <a:lnTo>
                    <a:pt x="122" y="123"/>
                  </a:lnTo>
                  <a:lnTo>
                    <a:pt x="122" y="122"/>
                  </a:lnTo>
                  <a:lnTo>
                    <a:pt x="120" y="116"/>
                  </a:lnTo>
                  <a:lnTo>
                    <a:pt x="116" y="113"/>
                  </a:lnTo>
                  <a:lnTo>
                    <a:pt x="108" y="110"/>
                  </a:lnTo>
                  <a:lnTo>
                    <a:pt x="107" y="110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1" y="104"/>
                  </a:lnTo>
                  <a:lnTo>
                    <a:pt x="101" y="103"/>
                  </a:lnTo>
                  <a:lnTo>
                    <a:pt x="105" y="97"/>
                  </a:lnTo>
                  <a:lnTo>
                    <a:pt x="88" y="83"/>
                  </a:lnTo>
                  <a:lnTo>
                    <a:pt x="86" y="74"/>
                  </a:lnTo>
                  <a:lnTo>
                    <a:pt x="80" y="73"/>
                  </a:lnTo>
                  <a:lnTo>
                    <a:pt x="70" y="63"/>
                  </a:lnTo>
                  <a:lnTo>
                    <a:pt x="58" y="43"/>
                  </a:lnTo>
                  <a:lnTo>
                    <a:pt x="52" y="26"/>
                  </a:lnTo>
                  <a:lnTo>
                    <a:pt x="45" y="20"/>
                  </a:lnTo>
                  <a:lnTo>
                    <a:pt x="39" y="21"/>
                  </a:lnTo>
                  <a:lnTo>
                    <a:pt x="31" y="14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8" y="52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70" y="89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88" y="126"/>
                  </a:lnTo>
                  <a:lnTo>
                    <a:pt x="89" y="126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102" y="137"/>
                  </a:lnTo>
                  <a:lnTo>
                    <a:pt x="101" y="143"/>
                  </a:lnTo>
                  <a:lnTo>
                    <a:pt x="95" y="147"/>
                  </a:lnTo>
                  <a:lnTo>
                    <a:pt x="88" y="135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06"/>
                  </a:lnTo>
                  <a:lnTo>
                    <a:pt x="64" y="98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91"/>
                  </a:lnTo>
                  <a:lnTo>
                    <a:pt x="48" y="91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39" y="74"/>
                  </a:lnTo>
                  <a:lnTo>
                    <a:pt x="40" y="66"/>
                  </a:lnTo>
                  <a:lnTo>
                    <a:pt x="28" y="51"/>
                  </a:lnTo>
                  <a:lnTo>
                    <a:pt x="19" y="4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5" name="Martinique">
              <a:extLst>
                <a:ext uri="{FF2B5EF4-FFF2-40B4-BE49-F238E27FC236}">
                  <a16:creationId xmlns:a16="http://schemas.microsoft.com/office/drawing/2014/main" id="{353D6EF3-8152-B3CB-EF62-86F303AC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235030"/>
              <a:ext cx="10843" cy="14457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6 w 6"/>
                <a:gd name="T5" fmla="*/ 6 h 8"/>
                <a:gd name="T6" fmla="*/ 6 w 6"/>
                <a:gd name="T7" fmla="*/ 8 h 8"/>
                <a:gd name="T8" fmla="*/ 3 w 6"/>
                <a:gd name="T9" fmla="*/ 8 h 8"/>
                <a:gd name="T10" fmla="*/ 3 w 6"/>
                <a:gd name="T11" fmla="*/ 6 h 8"/>
                <a:gd name="T12" fmla="*/ 0 w 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2" y="0"/>
                  </a:lnTo>
                  <a:lnTo>
                    <a:pt x="6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6" name="Lago de Nicaragua">
              <a:extLst>
                <a:ext uri="{FF2B5EF4-FFF2-40B4-BE49-F238E27FC236}">
                  <a16:creationId xmlns:a16="http://schemas.microsoft.com/office/drawing/2014/main" id="{A3BA6BBB-A190-7F4A-A581-587AFABE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01891"/>
              <a:ext cx="23493" cy="25299"/>
            </a:xfrm>
            <a:custGeom>
              <a:avLst/>
              <a:gdLst>
                <a:gd name="T0" fmla="*/ 0 w 13"/>
                <a:gd name="T1" fmla="*/ 0 h 14"/>
                <a:gd name="T2" fmla="*/ 3 w 13"/>
                <a:gd name="T3" fmla="*/ 0 h 14"/>
                <a:gd name="T4" fmla="*/ 10 w 13"/>
                <a:gd name="T5" fmla="*/ 6 h 14"/>
                <a:gd name="T6" fmla="*/ 13 w 13"/>
                <a:gd name="T7" fmla="*/ 14 h 14"/>
                <a:gd name="T8" fmla="*/ 3 w 13"/>
                <a:gd name="T9" fmla="*/ 11 h 14"/>
                <a:gd name="T10" fmla="*/ 0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lnTo>
                    <a:pt x="3" y="0"/>
                  </a:lnTo>
                  <a:lnTo>
                    <a:pt x="10" y="6"/>
                  </a:lnTo>
                  <a:lnTo>
                    <a:pt x="13" y="14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7" name="Honduras">
              <a:extLst>
                <a:ext uri="{FF2B5EF4-FFF2-40B4-BE49-F238E27FC236}">
                  <a16:creationId xmlns:a16="http://schemas.microsoft.com/office/drawing/2014/main" id="{5DF21C59-2487-5ECE-3613-9BE3F02D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003" y="4206117"/>
              <a:ext cx="144565" cy="75897"/>
            </a:xfrm>
            <a:custGeom>
              <a:avLst/>
              <a:gdLst>
                <a:gd name="T0" fmla="*/ 56 w 80"/>
                <a:gd name="T1" fmla="*/ 0 h 42"/>
                <a:gd name="T2" fmla="*/ 69 w 80"/>
                <a:gd name="T3" fmla="*/ 4 h 42"/>
                <a:gd name="T4" fmla="*/ 80 w 80"/>
                <a:gd name="T5" fmla="*/ 15 h 42"/>
                <a:gd name="T6" fmla="*/ 80 w 80"/>
                <a:gd name="T7" fmla="*/ 16 h 42"/>
                <a:gd name="T8" fmla="*/ 66 w 80"/>
                <a:gd name="T9" fmla="*/ 21 h 42"/>
                <a:gd name="T10" fmla="*/ 61 w 80"/>
                <a:gd name="T11" fmla="*/ 18 h 42"/>
                <a:gd name="T12" fmla="*/ 56 w 80"/>
                <a:gd name="T13" fmla="*/ 24 h 42"/>
                <a:gd name="T14" fmla="*/ 47 w 80"/>
                <a:gd name="T15" fmla="*/ 30 h 42"/>
                <a:gd name="T16" fmla="*/ 43 w 80"/>
                <a:gd name="T17" fmla="*/ 28 h 42"/>
                <a:gd name="T18" fmla="*/ 41 w 80"/>
                <a:gd name="T19" fmla="*/ 33 h 42"/>
                <a:gd name="T20" fmla="*/ 35 w 80"/>
                <a:gd name="T21" fmla="*/ 33 h 42"/>
                <a:gd name="T22" fmla="*/ 35 w 80"/>
                <a:gd name="T23" fmla="*/ 37 h 42"/>
                <a:gd name="T24" fmla="*/ 31 w 80"/>
                <a:gd name="T25" fmla="*/ 40 h 42"/>
                <a:gd name="T26" fmla="*/ 26 w 80"/>
                <a:gd name="T27" fmla="*/ 42 h 42"/>
                <a:gd name="T28" fmla="*/ 23 w 80"/>
                <a:gd name="T29" fmla="*/ 37 h 42"/>
                <a:gd name="T30" fmla="*/ 21 w 80"/>
                <a:gd name="T31" fmla="*/ 37 h 42"/>
                <a:gd name="T32" fmla="*/ 19 w 80"/>
                <a:gd name="T33" fmla="*/ 30 h 42"/>
                <a:gd name="T34" fmla="*/ 12 w 80"/>
                <a:gd name="T35" fmla="*/ 30 h 42"/>
                <a:gd name="T36" fmla="*/ 0 w 80"/>
                <a:gd name="T37" fmla="*/ 22 h 42"/>
                <a:gd name="T38" fmla="*/ 1 w 80"/>
                <a:gd name="T39" fmla="*/ 19 h 42"/>
                <a:gd name="T40" fmla="*/ 1 w 80"/>
                <a:gd name="T41" fmla="*/ 15 h 42"/>
                <a:gd name="T42" fmla="*/ 12 w 80"/>
                <a:gd name="T43" fmla="*/ 6 h 42"/>
                <a:gd name="T44" fmla="*/ 13 w 80"/>
                <a:gd name="T45" fmla="*/ 3 h 42"/>
                <a:gd name="T46" fmla="*/ 56 w 80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2">
                  <a:moveTo>
                    <a:pt x="56" y="0"/>
                  </a:moveTo>
                  <a:lnTo>
                    <a:pt x="69" y="4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6" y="24"/>
                  </a:lnTo>
                  <a:lnTo>
                    <a:pt x="47" y="30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35" y="37"/>
                  </a:lnTo>
                  <a:lnTo>
                    <a:pt x="31" y="40"/>
                  </a:lnTo>
                  <a:lnTo>
                    <a:pt x="26" y="42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" name="Haiti">
              <a:extLst>
                <a:ext uri="{FF2B5EF4-FFF2-40B4-BE49-F238E27FC236}">
                  <a16:creationId xmlns:a16="http://schemas.microsoft.com/office/drawing/2014/main" id="{4FCE2D92-F7D4-0A27-BF48-1B10B38B5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380" y="4106729"/>
              <a:ext cx="66862" cy="50597"/>
            </a:xfrm>
            <a:custGeom>
              <a:avLst/>
              <a:gdLst/>
              <a:ahLst/>
              <a:cxnLst/>
              <a:rect l="l" t="t" r="r" b="b"/>
              <a:pathLst>
                <a:path w="67395" h="51000">
                  <a:moveTo>
                    <a:pt x="27322" y="27322"/>
                  </a:moveTo>
                  <a:lnTo>
                    <a:pt x="36430" y="27322"/>
                  </a:lnTo>
                  <a:lnTo>
                    <a:pt x="38251" y="32787"/>
                  </a:lnTo>
                  <a:lnTo>
                    <a:pt x="41894" y="34608"/>
                  </a:lnTo>
                  <a:lnTo>
                    <a:pt x="38251" y="34608"/>
                  </a:lnTo>
                  <a:lnTo>
                    <a:pt x="30965" y="32787"/>
                  </a:lnTo>
                  <a:lnTo>
                    <a:pt x="27322" y="29144"/>
                  </a:lnTo>
                  <a:close/>
                  <a:moveTo>
                    <a:pt x="36430" y="0"/>
                  </a:moveTo>
                  <a:lnTo>
                    <a:pt x="38252" y="0"/>
                  </a:lnTo>
                  <a:lnTo>
                    <a:pt x="43716" y="3643"/>
                  </a:lnTo>
                  <a:lnTo>
                    <a:pt x="43716" y="5465"/>
                  </a:lnTo>
                  <a:lnTo>
                    <a:pt x="41899" y="5465"/>
                  </a:lnTo>
                  <a:lnTo>
                    <a:pt x="52823" y="9107"/>
                  </a:lnTo>
                  <a:lnTo>
                    <a:pt x="63752" y="5464"/>
                  </a:lnTo>
                  <a:lnTo>
                    <a:pt x="67395" y="21857"/>
                  </a:lnTo>
                  <a:lnTo>
                    <a:pt x="63752" y="38250"/>
                  </a:lnTo>
                  <a:lnTo>
                    <a:pt x="65574" y="51000"/>
                  </a:lnTo>
                  <a:lnTo>
                    <a:pt x="63752" y="51000"/>
                  </a:lnTo>
                  <a:lnTo>
                    <a:pt x="54645" y="49179"/>
                  </a:lnTo>
                  <a:lnTo>
                    <a:pt x="41894" y="51000"/>
                  </a:lnTo>
                  <a:lnTo>
                    <a:pt x="21858" y="45536"/>
                  </a:lnTo>
                  <a:lnTo>
                    <a:pt x="14572" y="51000"/>
                  </a:lnTo>
                  <a:lnTo>
                    <a:pt x="0" y="40071"/>
                  </a:lnTo>
                  <a:lnTo>
                    <a:pt x="0" y="38250"/>
                  </a:lnTo>
                  <a:lnTo>
                    <a:pt x="47359" y="38250"/>
                  </a:lnTo>
                  <a:lnTo>
                    <a:pt x="47359" y="34607"/>
                  </a:lnTo>
                  <a:lnTo>
                    <a:pt x="38251" y="29143"/>
                  </a:lnTo>
                  <a:lnTo>
                    <a:pt x="38251" y="16392"/>
                  </a:lnTo>
                  <a:lnTo>
                    <a:pt x="25501" y="10928"/>
                  </a:lnTo>
                  <a:lnTo>
                    <a:pt x="21858" y="10928"/>
                  </a:lnTo>
                  <a:lnTo>
                    <a:pt x="21858" y="9107"/>
                  </a:lnTo>
                  <a:lnTo>
                    <a:pt x="36430" y="3642"/>
                  </a:lnTo>
                  <a:lnTo>
                    <a:pt x="36430" y="3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" name="Jamaica">
              <a:extLst>
                <a:ext uri="{FF2B5EF4-FFF2-40B4-BE49-F238E27FC236}">
                  <a16:creationId xmlns:a16="http://schemas.microsoft.com/office/drawing/2014/main" id="{5ED20AF1-B290-9321-7BD7-BD2D9C09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19" y="4144677"/>
              <a:ext cx="52405" cy="21685"/>
            </a:xfrm>
            <a:custGeom>
              <a:avLst/>
              <a:gdLst>
                <a:gd name="T0" fmla="*/ 5 w 29"/>
                <a:gd name="T1" fmla="*/ 0 h 12"/>
                <a:gd name="T2" fmla="*/ 16 w 29"/>
                <a:gd name="T3" fmla="*/ 0 h 12"/>
                <a:gd name="T4" fmla="*/ 26 w 29"/>
                <a:gd name="T5" fmla="*/ 4 h 12"/>
                <a:gd name="T6" fmla="*/ 29 w 29"/>
                <a:gd name="T7" fmla="*/ 9 h 12"/>
                <a:gd name="T8" fmla="*/ 22 w 29"/>
                <a:gd name="T9" fmla="*/ 9 h 12"/>
                <a:gd name="T10" fmla="*/ 16 w 29"/>
                <a:gd name="T11" fmla="*/ 12 h 12"/>
                <a:gd name="T12" fmla="*/ 8 w 29"/>
                <a:gd name="T13" fmla="*/ 10 h 12"/>
                <a:gd name="T14" fmla="*/ 0 w 29"/>
                <a:gd name="T15" fmla="*/ 4 h 12"/>
                <a:gd name="T16" fmla="*/ 0 w 29"/>
                <a:gd name="T17" fmla="*/ 3 h 12"/>
                <a:gd name="T18" fmla="*/ 5 w 2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2">
                  <a:moveTo>
                    <a:pt x="5" y="0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2" y="9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" name="Guadeloupe">
              <a:extLst>
                <a:ext uri="{FF2B5EF4-FFF2-40B4-BE49-F238E27FC236}">
                  <a16:creationId xmlns:a16="http://schemas.microsoft.com/office/drawing/2014/main" id="{72B7C430-F220-2DBA-4013-3DD7C5CA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546" y="4195275"/>
              <a:ext cx="16264" cy="14457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9 w 9"/>
                <a:gd name="T5" fmla="*/ 3 h 8"/>
                <a:gd name="T6" fmla="*/ 9 w 9"/>
                <a:gd name="T7" fmla="*/ 5 h 8"/>
                <a:gd name="T8" fmla="*/ 1 w 9"/>
                <a:gd name="T9" fmla="*/ 8 h 8"/>
                <a:gd name="T10" fmla="*/ 0 w 9"/>
                <a:gd name="T11" fmla="*/ 8 h 8"/>
                <a:gd name="T12" fmla="*/ 0 w 9"/>
                <a:gd name="T13" fmla="*/ 2 h 8"/>
                <a:gd name="T14" fmla="*/ 1 w 9"/>
                <a:gd name="T15" fmla="*/ 2 h 8"/>
                <a:gd name="T16" fmla="*/ 4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" name="Guatemala">
              <a:extLst>
                <a:ext uri="{FF2B5EF4-FFF2-40B4-BE49-F238E27FC236}">
                  <a16:creationId xmlns:a16="http://schemas.microsoft.com/office/drawing/2014/main" id="{90C36E9C-20F8-41ED-DEC3-D307CD05D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27" y="4160940"/>
              <a:ext cx="97581" cy="104809"/>
            </a:xfrm>
            <a:custGeom>
              <a:avLst/>
              <a:gdLst>
                <a:gd name="T0" fmla="*/ 20 w 54"/>
                <a:gd name="T1" fmla="*/ 0 h 58"/>
                <a:gd name="T2" fmla="*/ 42 w 54"/>
                <a:gd name="T3" fmla="*/ 0 h 58"/>
                <a:gd name="T4" fmla="*/ 42 w 54"/>
                <a:gd name="T5" fmla="*/ 25 h 58"/>
                <a:gd name="T6" fmla="*/ 46 w 54"/>
                <a:gd name="T7" fmla="*/ 25 h 58"/>
                <a:gd name="T8" fmla="*/ 54 w 54"/>
                <a:gd name="T9" fmla="*/ 28 h 58"/>
                <a:gd name="T10" fmla="*/ 54 w 54"/>
                <a:gd name="T11" fmla="*/ 29 h 58"/>
                <a:gd name="T12" fmla="*/ 52 w 54"/>
                <a:gd name="T13" fmla="*/ 32 h 58"/>
                <a:gd name="T14" fmla="*/ 42 w 54"/>
                <a:gd name="T15" fmla="*/ 40 h 58"/>
                <a:gd name="T16" fmla="*/ 42 w 54"/>
                <a:gd name="T17" fmla="*/ 44 h 58"/>
                <a:gd name="T18" fmla="*/ 39 w 54"/>
                <a:gd name="T19" fmla="*/ 47 h 58"/>
                <a:gd name="T20" fmla="*/ 31 w 54"/>
                <a:gd name="T21" fmla="*/ 58 h 58"/>
                <a:gd name="T22" fmla="*/ 30 w 54"/>
                <a:gd name="T23" fmla="*/ 58 h 58"/>
                <a:gd name="T24" fmla="*/ 14 w 54"/>
                <a:gd name="T25" fmla="*/ 55 h 58"/>
                <a:gd name="T26" fmla="*/ 2 w 54"/>
                <a:gd name="T27" fmla="*/ 46 h 58"/>
                <a:gd name="T28" fmla="*/ 0 w 54"/>
                <a:gd name="T29" fmla="*/ 44 h 58"/>
                <a:gd name="T30" fmla="*/ 3 w 54"/>
                <a:gd name="T31" fmla="*/ 38 h 58"/>
                <a:gd name="T32" fmla="*/ 12 w 54"/>
                <a:gd name="T33" fmla="*/ 25 h 58"/>
                <a:gd name="T34" fmla="*/ 12 w 54"/>
                <a:gd name="T35" fmla="*/ 24 h 58"/>
                <a:gd name="T36" fmla="*/ 22 w 54"/>
                <a:gd name="T37" fmla="*/ 24 h 58"/>
                <a:gd name="T38" fmla="*/ 20 w 54"/>
                <a:gd name="T39" fmla="*/ 16 h 58"/>
                <a:gd name="T40" fmla="*/ 11 w 54"/>
                <a:gd name="T41" fmla="*/ 7 h 58"/>
                <a:gd name="T42" fmla="*/ 11 w 54"/>
                <a:gd name="T43" fmla="*/ 6 h 58"/>
                <a:gd name="T44" fmla="*/ 14 w 54"/>
                <a:gd name="T45" fmla="*/ 6 h 58"/>
                <a:gd name="T46" fmla="*/ 15 w 54"/>
                <a:gd name="T47" fmla="*/ 7 h 58"/>
                <a:gd name="T48" fmla="*/ 18 w 54"/>
                <a:gd name="T49" fmla="*/ 7 h 58"/>
                <a:gd name="T50" fmla="*/ 20 w 54"/>
                <a:gd name="T51" fmla="*/ 1 h 58"/>
                <a:gd name="T52" fmla="*/ 20 w 54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8">
                  <a:moveTo>
                    <a:pt x="20" y="0"/>
                  </a:moveTo>
                  <a:lnTo>
                    <a:pt x="42" y="0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9" y="47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14" y="55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3" y="38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0" y="1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" name="El Salvador">
              <a:extLst>
                <a:ext uri="{FF2B5EF4-FFF2-40B4-BE49-F238E27FC236}">
                  <a16:creationId xmlns:a16="http://schemas.microsoft.com/office/drawing/2014/main" id="{14FB5577-CD01-56C3-A99E-9168ED5D6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739" y="4245872"/>
              <a:ext cx="56019" cy="32527"/>
            </a:xfrm>
            <a:custGeom>
              <a:avLst/>
              <a:gdLst>
                <a:gd name="T0" fmla="*/ 9 w 31"/>
                <a:gd name="T1" fmla="*/ 0 h 18"/>
                <a:gd name="T2" fmla="*/ 21 w 31"/>
                <a:gd name="T3" fmla="*/ 8 h 18"/>
                <a:gd name="T4" fmla="*/ 28 w 31"/>
                <a:gd name="T5" fmla="*/ 6 h 18"/>
                <a:gd name="T6" fmla="*/ 30 w 31"/>
                <a:gd name="T7" fmla="*/ 6 h 18"/>
                <a:gd name="T8" fmla="*/ 30 w 31"/>
                <a:gd name="T9" fmla="*/ 8 h 18"/>
                <a:gd name="T10" fmla="*/ 31 w 31"/>
                <a:gd name="T11" fmla="*/ 14 h 18"/>
                <a:gd name="T12" fmla="*/ 31 w 31"/>
                <a:gd name="T13" fmla="*/ 15 h 18"/>
                <a:gd name="T14" fmla="*/ 25 w 31"/>
                <a:gd name="T15" fmla="*/ 18 h 18"/>
                <a:gd name="T16" fmla="*/ 18 w 31"/>
                <a:gd name="T17" fmla="*/ 18 h 18"/>
                <a:gd name="T18" fmla="*/ 0 w 31"/>
                <a:gd name="T19" fmla="*/ 11 h 18"/>
                <a:gd name="T20" fmla="*/ 0 w 31"/>
                <a:gd name="T21" fmla="*/ 9 h 18"/>
                <a:gd name="T22" fmla="*/ 9 w 3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">
                  <a:moveTo>
                    <a:pt x="9" y="0"/>
                  </a:moveTo>
                  <a:lnTo>
                    <a:pt x="21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0" y="11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" name="Dominican Republic">
              <a:extLst>
                <a:ext uri="{FF2B5EF4-FFF2-40B4-BE49-F238E27FC236}">
                  <a16:creationId xmlns:a16="http://schemas.microsoft.com/office/drawing/2014/main" id="{9A4239C8-2AFA-3113-E3D8-F3ABE7AC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12" y="4110342"/>
              <a:ext cx="84933" cy="57826"/>
            </a:xfrm>
            <a:custGeom>
              <a:avLst/>
              <a:gdLst>
                <a:gd name="T0" fmla="*/ 15 w 47"/>
                <a:gd name="T1" fmla="*/ 0 h 32"/>
                <a:gd name="T2" fmla="*/ 25 w 47"/>
                <a:gd name="T3" fmla="*/ 3 h 32"/>
                <a:gd name="T4" fmla="*/ 28 w 47"/>
                <a:gd name="T5" fmla="*/ 7 h 32"/>
                <a:gd name="T6" fmla="*/ 36 w 47"/>
                <a:gd name="T7" fmla="*/ 9 h 32"/>
                <a:gd name="T8" fmla="*/ 36 w 47"/>
                <a:gd name="T9" fmla="*/ 10 h 32"/>
                <a:gd name="T10" fmla="*/ 33 w 47"/>
                <a:gd name="T11" fmla="*/ 12 h 32"/>
                <a:gd name="T12" fmla="*/ 40 w 47"/>
                <a:gd name="T13" fmla="*/ 13 h 32"/>
                <a:gd name="T14" fmla="*/ 47 w 47"/>
                <a:gd name="T15" fmla="*/ 17 h 32"/>
                <a:gd name="T16" fmla="*/ 47 w 47"/>
                <a:gd name="T17" fmla="*/ 19 h 32"/>
                <a:gd name="T18" fmla="*/ 45 w 47"/>
                <a:gd name="T19" fmla="*/ 23 h 32"/>
                <a:gd name="T20" fmla="*/ 43 w 47"/>
                <a:gd name="T21" fmla="*/ 23 h 32"/>
                <a:gd name="T22" fmla="*/ 42 w 47"/>
                <a:gd name="T23" fmla="*/ 22 h 32"/>
                <a:gd name="T24" fmla="*/ 34 w 47"/>
                <a:gd name="T25" fmla="*/ 22 h 32"/>
                <a:gd name="T26" fmla="*/ 33 w 47"/>
                <a:gd name="T27" fmla="*/ 20 h 32"/>
                <a:gd name="T28" fmla="*/ 31 w 47"/>
                <a:gd name="T29" fmla="*/ 20 h 32"/>
                <a:gd name="T30" fmla="*/ 18 w 47"/>
                <a:gd name="T31" fmla="*/ 26 h 32"/>
                <a:gd name="T32" fmla="*/ 18 w 47"/>
                <a:gd name="T33" fmla="*/ 25 h 32"/>
                <a:gd name="T34" fmla="*/ 15 w 47"/>
                <a:gd name="T35" fmla="*/ 22 h 32"/>
                <a:gd name="T36" fmla="*/ 6 w 47"/>
                <a:gd name="T37" fmla="*/ 32 h 32"/>
                <a:gd name="T38" fmla="*/ 4 w 47"/>
                <a:gd name="T39" fmla="*/ 32 h 32"/>
                <a:gd name="T40" fmla="*/ 2 w 47"/>
                <a:gd name="T41" fmla="*/ 26 h 32"/>
                <a:gd name="T42" fmla="*/ 0 w 47"/>
                <a:gd name="T43" fmla="*/ 19 h 32"/>
                <a:gd name="T44" fmla="*/ 3 w 47"/>
                <a:gd name="T45" fmla="*/ 10 h 32"/>
                <a:gd name="T46" fmla="*/ 2 w 47"/>
                <a:gd name="T47" fmla="*/ 1 h 32"/>
                <a:gd name="T48" fmla="*/ 15 w 47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32">
                  <a:moveTo>
                    <a:pt x="15" y="0"/>
                  </a:moveTo>
                  <a:lnTo>
                    <a:pt x="25" y="3"/>
                  </a:lnTo>
                  <a:lnTo>
                    <a:pt x="28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40" y="13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" name="Costa Rica">
              <a:extLst>
                <a:ext uri="{FF2B5EF4-FFF2-40B4-BE49-F238E27FC236}">
                  <a16:creationId xmlns:a16="http://schemas.microsoft.com/office/drawing/2014/main" id="{655FD806-3F99-9512-A4CF-AF994782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23576"/>
              <a:ext cx="77705" cy="70476"/>
            </a:xfrm>
            <a:custGeom>
              <a:avLst/>
              <a:gdLst>
                <a:gd name="T0" fmla="*/ 1 w 43"/>
                <a:gd name="T1" fmla="*/ 0 h 39"/>
                <a:gd name="T2" fmla="*/ 7 w 43"/>
                <a:gd name="T3" fmla="*/ 0 h 39"/>
                <a:gd name="T4" fmla="*/ 12 w 43"/>
                <a:gd name="T5" fmla="*/ 2 h 39"/>
                <a:gd name="T6" fmla="*/ 18 w 43"/>
                <a:gd name="T7" fmla="*/ 2 h 39"/>
                <a:gd name="T8" fmla="*/ 22 w 43"/>
                <a:gd name="T9" fmla="*/ 6 h 39"/>
                <a:gd name="T10" fmla="*/ 28 w 43"/>
                <a:gd name="T11" fmla="*/ 3 h 39"/>
                <a:gd name="T12" fmla="*/ 29 w 43"/>
                <a:gd name="T13" fmla="*/ 3 h 39"/>
                <a:gd name="T14" fmla="*/ 34 w 43"/>
                <a:gd name="T15" fmla="*/ 14 h 39"/>
                <a:gd name="T16" fmla="*/ 43 w 43"/>
                <a:gd name="T17" fmla="*/ 21 h 39"/>
                <a:gd name="T18" fmla="*/ 40 w 43"/>
                <a:gd name="T19" fmla="*/ 24 h 39"/>
                <a:gd name="T20" fmla="*/ 40 w 43"/>
                <a:gd name="T21" fmla="*/ 27 h 39"/>
                <a:gd name="T22" fmla="*/ 41 w 43"/>
                <a:gd name="T23" fmla="*/ 27 h 39"/>
                <a:gd name="T24" fmla="*/ 41 w 43"/>
                <a:gd name="T25" fmla="*/ 28 h 39"/>
                <a:gd name="T26" fmla="*/ 38 w 43"/>
                <a:gd name="T27" fmla="*/ 37 h 39"/>
                <a:gd name="T28" fmla="*/ 38 w 43"/>
                <a:gd name="T29" fmla="*/ 39 h 39"/>
                <a:gd name="T30" fmla="*/ 37 w 43"/>
                <a:gd name="T31" fmla="*/ 39 h 39"/>
                <a:gd name="T32" fmla="*/ 37 w 43"/>
                <a:gd name="T33" fmla="*/ 37 h 39"/>
                <a:gd name="T34" fmla="*/ 34 w 43"/>
                <a:gd name="T35" fmla="*/ 36 h 39"/>
                <a:gd name="T36" fmla="*/ 34 w 43"/>
                <a:gd name="T37" fmla="*/ 37 h 39"/>
                <a:gd name="T38" fmla="*/ 32 w 43"/>
                <a:gd name="T39" fmla="*/ 37 h 39"/>
                <a:gd name="T40" fmla="*/ 28 w 43"/>
                <a:gd name="T41" fmla="*/ 36 h 39"/>
                <a:gd name="T42" fmla="*/ 28 w 43"/>
                <a:gd name="T43" fmla="*/ 28 h 39"/>
                <a:gd name="T44" fmla="*/ 18 w 43"/>
                <a:gd name="T45" fmla="*/ 24 h 39"/>
                <a:gd name="T46" fmla="*/ 12 w 43"/>
                <a:gd name="T47" fmla="*/ 15 h 39"/>
                <a:gd name="T48" fmla="*/ 12 w 43"/>
                <a:gd name="T49" fmla="*/ 21 h 39"/>
                <a:gd name="T50" fmla="*/ 10 w 43"/>
                <a:gd name="T51" fmla="*/ 21 h 39"/>
                <a:gd name="T52" fmla="*/ 3 w 43"/>
                <a:gd name="T53" fmla="*/ 17 h 39"/>
                <a:gd name="T54" fmla="*/ 0 w 43"/>
                <a:gd name="T55" fmla="*/ 11 h 39"/>
                <a:gd name="T56" fmla="*/ 1 w 43"/>
                <a:gd name="T57" fmla="*/ 2 h 39"/>
                <a:gd name="T58" fmla="*/ 1 w 43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9">
                  <a:moveTo>
                    <a:pt x="1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14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18" y="24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Cuba">
              <a:extLst>
                <a:ext uri="{FF2B5EF4-FFF2-40B4-BE49-F238E27FC236}">
                  <a16:creationId xmlns:a16="http://schemas.microsoft.com/office/drawing/2014/main" id="{AFB18276-135B-A22C-F9FA-4371FD719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620" y="4027217"/>
              <a:ext cx="251182" cy="88546"/>
            </a:xfrm>
            <a:custGeom>
              <a:avLst/>
              <a:gdLst/>
              <a:ahLst/>
              <a:cxnLst/>
              <a:rect l="l" t="t" r="r" b="b"/>
              <a:pathLst>
                <a:path w="253184" h="89252">
                  <a:moveTo>
                    <a:pt x="43715" y="34608"/>
                  </a:moveTo>
                  <a:lnTo>
                    <a:pt x="51001" y="34608"/>
                  </a:lnTo>
                  <a:lnTo>
                    <a:pt x="51001" y="45538"/>
                  </a:lnTo>
                  <a:lnTo>
                    <a:pt x="49180" y="45538"/>
                  </a:lnTo>
                  <a:lnTo>
                    <a:pt x="45536" y="47359"/>
                  </a:lnTo>
                  <a:lnTo>
                    <a:pt x="40072" y="47359"/>
                  </a:lnTo>
                  <a:lnTo>
                    <a:pt x="38250" y="45538"/>
                  </a:lnTo>
                  <a:close/>
                  <a:moveTo>
                    <a:pt x="56466" y="0"/>
                  </a:moveTo>
                  <a:lnTo>
                    <a:pt x="76502" y="0"/>
                  </a:lnTo>
                  <a:lnTo>
                    <a:pt x="111110" y="5465"/>
                  </a:lnTo>
                  <a:lnTo>
                    <a:pt x="129324" y="21858"/>
                  </a:lnTo>
                  <a:lnTo>
                    <a:pt x="149360" y="21858"/>
                  </a:lnTo>
                  <a:lnTo>
                    <a:pt x="162111" y="30965"/>
                  </a:lnTo>
                  <a:lnTo>
                    <a:pt x="163930" y="31875"/>
                  </a:lnTo>
                  <a:lnTo>
                    <a:pt x="145717" y="18215"/>
                  </a:lnTo>
                  <a:lnTo>
                    <a:pt x="162111" y="23680"/>
                  </a:lnTo>
                  <a:lnTo>
                    <a:pt x="169397" y="29144"/>
                  </a:lnTo>
                  <a:lnTo>
                    <a:pt x="173040" y="29144"/>
                  </a:lnTo>
                  <a:lnTo>
                    <a:pt x="173040" y="34609"/>
                  </a:lnTo>
                  <a:lnTo>
                    <a:pt x="169399" y="34609"/>
                  </a:lnTo>
                  <a:lnTo>
                    <a:pt x="180325" y="40072"/>
                  </a:lnTo>
                  <a:lnTo>
                    <a:pt x="194897" y="47358"/>
                  </a:lnTo>
                  <a:lnTo>
                    <a:pt x="218576" y="52823"/>
                  </a:lnTo>
                  <a:lnTo>
                    <a:pt x="218576" y="63752"/>
                  </a:lnTo>
                  <a:lnTo>
                    <a:pt x="238612" y="63752"/>
                  </a:lnTo>
                  <a:lnTo>
                    <a:pt x="253184" y="74680"/>
                  </a:lnTo>
                  <a:lnTo>
                    <a:pt x="253184" y="78323"/>
                  </a:lnTo>
                  <a:lnTo>
                    <a:pt x="227684" y="85609"/>
                  </a:lnTo>
                  <a:lnTo>
                    <a:pt x="227684" y="89252"/>
                  </a:lnTo>
                  <a:lnTo>
                    <a:pt x="173040" y="89252"/>
                  </a:lnTo>
                  <a:lnTo>
                    <a:pt x="167575" y="85609"/>
                  </a:lnTo>
                  <a:lnTo>
                    <a:pt x="167575" y="83788"/>
                  </a:lnTo>
                  <a:lnTo>
                    <a:pt x="180325" y="72859"/>
                  </a:lnTo>
                  <a:lnTo>
                    <a:pt x="160289" y="67394"/>
                  </a:lnTo>
                  <a:lnTo>
                    <a:pt x="145718" y="45537"/>
                  </a:lnTo>
                  <a:lnTo>
                    <a:pt x="116574" y="41894"/>
                  </a:lnTo>
                  <a:lnTo>
                    <a:pt x="100181" y="30965"/>
                  </a:lnTo>
                  <a:lnTo>
                    <a:pt x="67394" y="29144"/>
                  </a:lnTo>
                  <a:lnTo>
                    <a:pt x="61930" y="23679"/>
                  </a:lnTo>
                  <a:lnTo>
                    <a:pt x="65573" y="21858"/>
                  </a:lnTo>
                  <a:lnTo>
                    <a:pt x="71037" y="18215"/>
                  </a:lnTo>
                  <a:lnTo>
                    <a:pt x="51001" y="18215"/>
                  </a:lnTo>
                  <a:lnTo>
                    <a:pt x="40072" y="27322"/>
                  </a:lnTo>
                  <a:lnTo>
                    <a:pt x="23679" y="29144"/>
                  </a:lnTo>
                  <a:lnTo>
                    <a:pt x="10929" y="40072"/>
                  </a:lnTo>
                  <a:lnTo>
                    <a:pt x="9107" y="40072"/>
                  </a:lnTo>
                  <a:lnTo>
                    <a:pt x="0" y="36430"/>
                  </a:lnTo>
                  <a:lnTo>
                    <a:pt x="0" y="34608"/>
                  </a:lnTo>
                  <a:lnTo>
                    <a:pt x="9107" y="30965"/>
                  </a:lnTo>
                  <a:lnTo>
                    <a:pt x="10929" y="18215"/>
                  </a:lnTo>
                  <a:lnTo>
                    <a:pt x="23679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Belize">
              <a:extLst>
                <a:ext uri="{FF2B5EF4-FFF2-40B4-BE49-F238E27FC236}">
                  <a16:creationId xmlns:a16="http://schemas.microsoft.com/office/drawing/2014/main" id="{65E815C0-51B9-C8F2-27CF-7D754073D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810" y="4146484"/>
              <a:ext cx="30721" cy="63248"/>
            </a:xfrm>
            <a:custGeom>
              <a:avLst/>
              <a:gdLst>
                <a:gd name="T0" fmla="*/ 9 w 17"/>
                <a:gd name="T1" fmla="*/ 0 h 35"/>
                <a:gd name="T2" fmla="*/ 12 w 17"/>
                <a:gd name="T3" fmla="*/ 0 h 35"/>
                <a:gd name="T4" fmla="*/ 17 w 17"/>
                <a:gd name="T5" fmla="*/ 3 h 35"/>
                <a:gd name="T6" fmla="*/ 14 w 17"/>
                <a:gd name="T7" fmla="*/ 21 h 35"/>
                <a:gd name="T8" fmla="*/ 6 w 17"/>
                <a:gd name="T9" fmla="*/ 35 h 35"/>
                <a:gd name="T10" fmla="*/ 0 w 17"/>
                <a:gd name="T11" fmla="*/ 35 h 35"/>
                <a:gd name="T12" fmla="*/ 0 w 17"/>
                <a:gd name="T13" fmla="*/ 8 h 35"/>
                <a:gd name="T14" fmla="*/ 2 w 17"/>
                <a:gd name="T15" fmla="*/ 8 h 35"/>
                <a:gd name="T16" fmla="*/ 6 w 17"/>
                <a:gd name="T17" fmla="*/ 6 h 35"/>
                <a:gd name="T18" fmla="*/ 9 w 17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14" y="21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Greenland - Offshore">
              <a:extLst>
                <a:ext uri="{FF2B5EF4-FFF2-40B4-BE49-F238E27FC236}">
                  <a16:creationId xmlns:a16="http://schemas.microsoft.com/office/drawing/2014/main" id="{7265F9D1-4023-5D02-34DB-1A8BFC079876}"/>
                </a:ext>
              </a:extLst>
            </p:cNvPr>
            <p:cNvSpPr/>
            <p:nvPr/>
          </p:nvSpPr>
          <p:spPr>
            <a:xfrm>
              <a:off x="4114830" y="727607"/>
              <a:ext cx="1315871" cy="1577254"/>
            </a:xfrm>
            <a:custGeom>
              <a:avLst/>
              <a:gdLst/>
              <a:ahLst/>
              <a:cxnLst/>
              <a:rect l="l" t="t" r="r" b="b"/>
              <a:pathLst>
                <a:path w="1326361" h="1589827">
                  <a:moveTo>
                    <a:pt x="507533" y="1543579"/>
                  </a:moveTo>
                  <a:cubicBezTo>
                    <a:pt x="512900" y="1544838"/>
                    <a:pt x="518803" y="1546575"/>
                    <a:pt x="524230" y="1548071"/>
                  </a:cubicBezTo>
                  <a:cubicBezTo>
                    <a:pt x="520712" y="1557115"/>
                    <a:pt x="518208" y="1566522"/>
                    <a:pt x="514986" y="1575685"/>
                  </a:cubicBezTo>
                  <a:cubicBezTo>
                    <a:pt x="511052" y="1570295"/>
                    <a:pt x="507175" y="1563764"/>
                    <a:pt x="509738" y="1556935"/>
                  </a:cubicBezTo>
                  <a:cubicBezTo>
                    <a:pt x="511886" y="1552264"/>
                    <a:pt x="509561" y="1547772"/>
                    <a:pt x="507533" y="1543579"/>
                  </a:cubicBezTo>
                  <a:close/>
                  <a:moveTo>
                    <a:pt x="435827" y="1516730"/>
                  </a:moveTo>
                  <a:cubicBezTo>
                    <a:pt x="440086" y="1516856"/>
                    <a:pt x="444712" y="1518259"/>
                    <a:pt x="448332" y="1519095"/>
                  </a:cubicBezTo>
                  <a:cubicBezTo>
                    <a:pt x="466780" y="1522381"/>
                    <a:pt x="471689" y="1544779"/>
                    <a:pt x="488641" y="1550805"/>
                  </a:cubicBezTo>
                  <a:cubicBezTo>
                    <a:pt x="501156" y="1555291"/>
                    <a:pt x="497141" y="1573798"/>
                    <a:pt x="486065" y="1577738"/>
                  </a:cubicBezTo>
                  <a:cubicBezTo>
                    <a:pt x="472948" y="1583590"/>
                    <a:pt x="456484" y="1596254"/>
                    <a:pt x="442644" y="1585866"/>
                  </a:cubicBezTo>
                  <a:cubicBezTo>
                    <a:pt x="437613" y="1583474"/>
                    <a:pt x="439832" y="1578160"/>
                    <a:pt x="440726" y="1574096"/>
                  </a:cubicBezTo>
                  <a:cubicBezTo>
                    <a:pt x="432469" y="1570877"/>
                    <a:pt x="424383" y="1566631"/>
                    <a:pt x="419889" y="1558693"/>
                  </a:cubicBezTo>
                  <a:cubicBezTo>
                    <a:pt x="424619" y="1558329"/>
                    <a:pt x="429349" y="1558213"/>
                    <a:pt x="434143" y="1558213"/>
                  </a:cubicBezTo>
                  <a:lnTo>
                    <a:pt x="422221" y="1551939"/>
                  </a:lnTo>
                  <a:cubicBezTo>
                    <a:pt x="424440" y="1548239"/>
                    <a:pt x="426837" y="1544597"/>
                    <a:pt x="429292" y="1541071"/>
                  </a:cubicBezTo>
                  <a:cubicBezTo>
                    <a:pt x="427731" y="1534863"/>
                    <a:pt x="423961" y="1528473"/>
                    <a:pt x="425521" y="1522025"/>
                  </a:cubicBezTo>
                  <a:cubicBezTo>
                    <a:pt x="427675" y="1517755"/>
                    <a:pt x="431567" y="1516604"/>
                    <a:pt x="435827" y="1516730"/>
                  </a:cubicBezTo>
                  <a:close/>
                  <a:moveTo>
                    <a:pt x="491142" y="1467836"/>
                  </a:moveTo>
                  <a:cubicBezTo>
                    <a:pt x="495965" y="1471117"/>
                    <a:pt x="500551" y="1474697"/>
                    <a:pt x="504667" y="1478873"/>
                  </a:cubicBezTo>
                  <a:cubicBezTo>
                    <a:pt x="499257" y="1478337"/>
                    <a:pt x="493907" y="1477680"/>
                    <a:pt x="488614" y="1476845"/>
                  </a:cubicBezTo>
                  <a:cubicBezTo>
                    <a:pt x="489495" y="1473861"/>
                    <a:pt x="490319" y="1470819"/>
                    <a:pt x="491142" y="1467836"/>
                  </a:cubicBezTo>
                  <a:close/>
                  <a:moveTo>
                    <a:pt x="1130402" y="1459810"/>
                  </a:moveTo>
                  <a:cubicBezTo>
                    <a:pt x="1128682" y="1462037"/>
                    <a:pt x="1127016" y="1464323"/>
                    <a:pt x="1125289" y="1466550"/>
                  </a:cubicBezTo>
                  <a:cubicBezTo>
                    <a:pt x="1130700" y="1474013"/>
                    <a:pt x="1131655" y="1483521"/>
                    <a:pt x="1133734" y="1492306"/>
                  </a:cubicBezTo>
                  <a:cubicBezTo>
                    <a:pt x="1125648" y="1496578"/>
                    <a:pt x="1117975" y="1501568"/>
                    <a:pt x="1109835" y="1505664"/>
                  </a:cubicBezTo>
                  <a:cubicBezTo>
                    <a:pt x="1108467" y="1504036"/>
                    <a:pt x="1107336" y="1502355"/>
                    <a:pt x="1106205" y="1500669"/>
                  </a:cubicBezTo>
                  <a:cubicBezTo>
                    <a:pt x="1092945" y="1504159"/>
                    <a:pt x="1079508" y="1506927"/>
                    <a:pt x="1066011" y="1508972"/>
                  </a:cubicBezTo>
                  <a:cubicBezTo>
                    <a:pt x="1067440" y="1499764"/>
                    <a:pt x="1073501" y="1493024"/>
                    <a:pt x="1080700" y="1487729"/>
                  </a:cubicBezTo>
                  <a:cubicBezTo>
                    <a:pt x="1077964" y="1484843"/>
                    <a:pt x="1073860" y="1481953"/>
                    <a:pt x="1075343" y="1477381"/>
                  </a:cubicBezTo>
                  <a:cubicBezTo>
                    <a:pt x="1078262" y="1471845"/>
                    <a:pt x="1084025" y="1476176"/>
                    <a:pt x="1087296" y="1478944"/>
                  </a:cubicBezTo>
                  <a:cubicBezTo>
                    <a:pt x="1102995" y="1475758"/>
                    <a:pt x="1116194" y="1466732"/>
                    <a:pt x="1130402" y="1459810"/>
                  </a:cubicBezTo>
                  <a:close/>
                  <a:moveTo>
                    <a:pt x="456196" y="1443761"/>
                  </a:moveTo>
                  <a:cubicBezTo>
                    <a:pt x="458846" y="1451381"/>
                    <a:pt x="461027" y="1459659"/>
                    <a:pt x="457432" y="1467338"/>
                  </a:cubicBezTo>
                  <a:cubicBezTo>
                    <a:pt x="453426" y="1463679"/>
                    <a:pt x="444471" y="1461279"/>
                    <a:pt x="447122" y="1454260"/>
                  </a:cubicBezTo>
                  <a:cubicBezTo>
                    <a:pt x="448595" y="1449641"/>
                    <a:pt x="452719" y="1446760"/>
                    <a:pt x="456196" y="1443761"/>
                  </a:cubicBezTo>
                  <a:close/>
                  <a:moveTo>
                    <a:pt x="462472" y="1416624"/>
                  </a:moveTo>
                  <a:cubicBezTo>
                    <a:pt x="465245" y="1414724"/>
                    <a:pt x="469375" y="1414812"/>
                    <a:pt x="475069" y="1417969"/>
                  </a:cubicBezTo>
                  <a:cubicBezTo>
                    <a:pt x="470538" y="1422821"/>
                    <a:pt x="464812" y="1426388"/>
                    <a:pt x="458014" y="1427206"/>
                  </a:cubicBezTo>
                  <a:cubicBezTo>
                    <a:pt x="458283" y="1422412"/>
                    <a:pt x="459699" y="1418525"/>
                    <a:pt x="462472" y="1416624"/>
                  </a:cubicBezTo>
                  <a:close/>
                  <a:moveTo>
                    <a:pt x="394347" y="1327877"/>
                  </a:moveTo>
                  <a:lnTo>
                    <a:pt x="403415" y="1328229"/>
                  </a:lnTo>
                  <a:cubicBezTo>
                    <a:pt x="403534" y="1330981"/>
                    <a:pt x="403653" y="1333792"/>
                    <a:pt x="403832" y="1336661"/>
                  </a:cubicBezTo>
                  <a:cubicBezTo>
                    <a:pt x="400134" y="1337540"/>
                    <a:pt x="396435" y="1338477"/>
                    <a:pt x="392796" y="1339414"/>
                  </a:cubicBezTo>
                  <a:cubicBezTo>
                    <a:pt x="393393" y="1335549"/>
                    <a:pt x="393930" y="1331683"/>
                    <a:pt x="394347" y="1327877"/>
                  </a:cubicBezTo>
                  <a:close/>
                  <a:moveTo>
                    <a:pt x="1152289" y="1322477"/>
                  </a:moveTo>
                  <a:cubicBezTo>
                    <a:pt x="1163487" y="1320854"/>
                    <a:pt x="1175042" y="1322117"/>
                    <a:pt x="1185637" y="1326203"/>
                  </a:cubicBezTo>
                  <a:cubicBezTo>
                    <a:pt x="1192047" y="1331790"/>
                    <a:pt x="1194980" y="1340810"/>
                    <a:pt x="1202820" y="1344834"/>
                  </a:cubicBezTo>
                  <a:cubicBezTo>
                    <a:pt x="1208687" y="1348803"/>
                    <a:pt x="1218508" y="1351926"/>
                    <a:pt x="1215515" y="1361002"/>
                  </a:cubicBezTo>
                  <a:cubicBezTo>
                    <a:pt x="1208449" y="1359378"/>
                    <a:pt x="1201383" y="1357817"/>
                    <a:pt x="1194258" y="1356672"/>
                  </a:cubicBezTo>
                  <a:cubicBezTo>
                    <a:pt x="1198748" y="1362924"/>
                    <a:pt x="1205337" y="1366955"/>
                    <a:pt x="1211084" y="1371819"/>
                  </a:cubicBezTo>
                  <a:cubicBezTo>
                    <a:pt x="1211025" y="1375608"/>
                    <a:pt x="1210303" y="1379334"/>
                    <a:pt x="1209946" y="1383060"/>
                  </a:cubicBezTo>
                  <a:cubicBezTo>
                    <a:pt x="1201086" y="1381797"/>
                    <a:pt x="1194258" y="1376087"/>
                    <a:pt x="1188391" y="1369897"/>
                  </a:cubicBezTo>
                  <a:cubicBezTo>
                    <a:pt x="1180492" y="1360342"/>
                    <a:pt x="1167440" y="1357518"/>
                    <a:pt x="1159831" y="1347658"/>
                  </a:cubicBezTo>
                  <a:cubicBezTo>
                    <a:pt x="1153488" y="1341046"/>
                    <a:pt x="1154925" y="1330589"/>
                    <a:pt x="1152289" y="1322477"/>
                  </a:cubicBezTo>
                  <a:close/>
                  <a:moveTo>
                    <a:pt x="1146272" y="1317342"/>
                  </a:moveTo>
                  <a:cubicBezTo>
                    <a:pt x="1145610" y="1321335"/>
                    <a:pt x="1144947" y="1325330"/>
                    <a:pt x="1144285" y="1329381"/>
                  </a:cubicBezTo>
                  <a:cubicBezTo>
                    <a:pt x="1140372" y="1328340"/>
                    <a:pt x="1136520" y="1327239"/>
                    <a:pt x="1132727" y="1326198"/>
                  </a:cubicBezTo>
                  <a:cubicBezTo>
                    <a:pt x="1136820" y="1322725"/>
                    <a:pt x="1141456" y="1319831"/>
                    <a:pt x="1146272" y="1317342"/>
                  </a:cubicBezTo>
                  <a:close/>
                  <a:moveTo>
                    <a:pt x="396431" y="1278717"/>
                  </a:moveTo>
                  <a:lnTo>
                    <a:pt x="406842" y="1281285"/>
                  </a:lnTo>
                  <a:cubicBezTo>
                    <a:pt x="405088" y="1289341"/>
                    <a:pt x="401227" y="1296803"/>
                    <a:pt x="395028" y="1302294"/>
                  </a:cubicBezTo>
                  <a:cubicBezTo>
                    <a:pt x="397074" y="1295728"/>
                    <a:pt x="400057" y="1289520"/>
                    <a:pt x="402981" y="1283312"/>
                  </a:cubicBezTo>
                  <a:lnTo>
                    <a:pt x="393799" y="1287252"/>
                  </a:lnTo>
                  <a:cubicBezTo>
                    <a:pt x="394677" y="1284387"/>
                    <a:pt x="395553" y="1281582"/>
                    <a:pt x="396431" y="1278717"/>
                  </a:cubicBezTo>
                  <a:close/>
                  <a:moveTo>
                    <a:pt x="390786" y="1253633"/>
                  </a:moveTo>
                  <a:cubicBezTo>
                    <a:pt x="385695" y="1258037"/>
                    <a:pt x="379211" y="1260656"/>
                    <a:pt x="372725" y="1257263"/>
                  </a:cubicBezTo>
                  <a:cubicBezTo>
                    <a:pt x="378241" y="1254288"/>
                    <a:pt x="384544" y="1253693"/>
                    <a:pt x="390786" y="1253633"/>
                  </a:cubicBezTo>
                  <a:close/>
                  <a:moveTo>
                    <a:pt x="370893" y="1171591"/>
                  </a:moveTo>
                  <a:cubicBezTo>
                    <a:pt x="373537" y="1170361"/>
                    <a:pt x="377744" y="1173559"/>
                    <a:pt x="375820" y="1176450"/>
                  </a:cubicBezTo>
                  <a:cubicBezTo>
                    <a:pt x="372936" y="1179894"/>
                    <a:pt x="366205" y="1173989"/>
                    <a:pt x="370893" y="1171591"/>
                  </a:cubicBezTo>
                  <a:close/>
                  <a:moveTo>
                    <a:pt x="1289843" y="1166349"/>
                  </a:moveTo>
                  <a:cubicBezTo>
                    <a:pt x="1290793" y="1170845"/>
                    <a:pt x="1291800" y="1175339"/>
                    <a:pt x="1292748" y="1179894"/>
                  </a:cubicBezTo>
                  <a:lnTo>
                    <a:pt x="1278702" y="1177497"/>
                  </a:lnTo>
                  <a:cubicBezTo>
                    <a:pt x="1282259" y="1173661"/>
                    <a:pt x="1285992" y="1169945"/>
                    <a:pt x="1289843" y="1166349"/>
                  </a:cubicBezTo>
                  <a:close/>
                  <a:moveTo>
                    <a:pt x="1257462" y="1134418"/>
                  </a:moveTo>
                  <a:cubicBezTo>
                    <a:pt x="1260468" y="1140962"/>
                    <a:pt x="1264914" y="1146910"/>
                    <a:pt x="1266657" y="1153928"/>
                  </a:cubicBezTo>
                  <a:cubicBezTo>
                    <a:pt x="1264973" y="1159104"/>
                    <a:pt x="1259986" y="1167849"/>
                    <a:pt x="1253495" y="1163446"/>
                  </a:cubicBezTo>
                  <a:cubicBezTo>
                    <a:pt x="1242077" y="1157974"/>
                    <a:pt x="1242738" y="1134240"/>
                    <a:pt x="1257462" y="1134418"/>
                  </a:cubicBezTo>
                  <a:close/>
                  <a:moveTo>
                    <a:pt x="1307932" y="1096613"/>
                  </a:moveTo>
                  <a:cubicBezTo>
                    <a:pt x="1310296" y="1101310"/>
                    <a:pt x="1312543" y="1106129"/>
                    <a:pt x="1314319" y="1111123"/>
                  </a:cubicBezTo>
                  <a:cubicBezTo>
                    <a:pt x="1311243" y="1112490"/>
                    <a:pt x="1308224" y="1113919"/>
                    <a:pt x="1305266" y="1115343"/>
                  </a:cubicBezTo>
                  <a:cubicBezTo>
                    <a:pt x="1308106" y="1120577"/>
                    <a:pt x="1310829" y="1125868"/>
                    <a:pt x="1313608" y="1131164"/>
                  </a:cubicBezTo>
                  <a:cubicBezTo>
                    <a:pt x="1317630" y="1128664"/>
                    <a:pt x="1321653" y="1126165"/>
                    <a:pt x="1325850" y="1123850"/>
                  </a:cubicBezTo>
                  <a:cubicBezTo>
                    <a:pt x="1325139" y="1130744"/>
                    <a:pt x="1323368" y="1137463"/>
                    <a:pt x="1320410" y="1143768"/>
                  </a:cubicBezTo>
                  <a:cubicBezTo>
                    <a:pt x="1318163" y="1140854"/>
                    <a:pt x="1316326" y="1137166"/>
                    <a:pt x="1312779" y="1135681"/>
                  </a:cubicBezTo>
                  <a:cubicBezTo>
                    <a:pt x="1304559" y="1136987"/>
                    <a:pt x="1296514" y="1142042"/>
                    <a:pt x="1288351" y="1137407"/>
                  </a:cubicBezTo>
                  <a:cubicBezTo>
                    <a:pt x="1290720" y="1126585"/>
                    <a:pt x="1285218" y="1112966"/>
                    <a:pt x="1292788" y="1103630"/>
                  </a:cubicBezTo>
                  <a:cubicBezTo>
                    <a:pt x="1297107" y="1105115"/>
                    <a:pt x="1300951" y="1107732"/>
                    <a:pt x="1304913" y="1110114"/>
                  </a:cubicBezTo>
                  <a:cubicBezTo>
                    <a:pt x="1305859" y="1105591"/>
                    <a:pt x="1306806" y="1101074"/>
                    <a:pt x="1307932" y="1096613"/>
                  </a:cubicBezTo>
                  <a:close/>
                  <a:moveTo>
                    <a:pt x="58997" y="996528"/>
                  </a:moveTo>
                  <a:cubicBezTo>
                    <a:pt x="61628" y="993775"/>
                    <a:pt x="66215" y="998302"/>
                    <a:pt x="63401" y="1000993"/>
                  </a:cubicBezTo>
                  <a:cubicBezTo>
                    <a:pt x="60771" y="1003807"/>
                    <a:pt x="56183" y="999220"/>
                    <a:pt x="58997" y="996528"/>
                  </a:cubicBezTo>
                  <a:close/>
                  <a:moveTo>
                    <a:pt x="1245884" y="988757"/>
                  </a:moveTo>
                  <a:cubicBezTo>
                    <a:pt x="1244377" y="992790"/>
                    <a:pt x="1242806" y="996703"/>
                    <a:pt x="1241237" y="1000676"/>
                  </a:cubicBezTo>
                  <a:cubicBezTo>
                    <a:pt x="1246851" y="1001098"/>
                    <a:pt x="1252523" y="1001338"/>
                    <a:pt x="1258133" y="1001879"/>
                  </a:cubicBezTo>
                  <a:cubicBezTo>
                    <a:pt x="1249504" y="1004708"/>
                    <a:pt x="1240513" y="1005311"/>
                    <a:pt x="1232549" y="1000735"/>
                  </a:cubicBezTo>
                  <a:cubicBezTo>
                    <a:pt x="1235445" y="995138"/>
                    <a:pt x="1238945" y="989360"/>
                    <a:pt x="1245884" y="988757"/>
                  </a:cubicBezTo>
                  <a:close/>
                  <a:moveTo>
                    <a:pt x="72320" y="981535"/>
                  </a:moveTo>
                  <a:cubicBezTo>
                    <a:pt x="75409" y="983167"/>
                    <a:pt x="76964" y="985720"/>
                    <a:pt x="72162" y="986928"/>
                  </a:cubicBezTo>
                  <a:cubicBezTo>
                    <a:pt x="69260" y="991764"/>
                    <a:pt x="53674" y="984149"/>
                    <a:pt x="63279" y="981670"/>
                  </a:cubicBezTo>
                  <a:cubicBezTo>
                    <a:pt x="64609" y="979193"/>
                    <a:pt x="69231" y="979903"/>
                    <a:pt x="72320" y="981535"/>
                  </a:cubicBezTo>
                  <a:close/>
                  <a:moveTo>
                    <a:pt x="1226952" y="977216"/>
                  </a:moveTo>
                  <a:cubicBezTo>
                    <a:pt x="1229781" y="978287"/>
                    <a:pt x="1232611" y="979358"/>
                    <a:pt x="1235561" y="980251"/>
                  </a:cubicBezTo>
                  <a:cubicBezTo>
                    <a:pt x="1234537" y="982750"/>
                    <a:pt x="1233514" y="985250"/>
                    <a:pt x="1232551" y="987749"/>
                  </a:cubicBezTo>
                  <a:lnTo>
                    <a:pt x="1222016" y="983286"/>
                  </a:lnTo>
                  <a:cubicBezTo>
                    <a:pt x="1223642" y="981203"/>
                    <a:pt x="1225267" y="979179"/>
                    <a:pt x="1226952" y="977216"/>
                  </a:cubicBezTo>
                  <a:close/>
                  <a:moveTo>
                    <a:pt x="1280804" y="968186"/>
                  </a:moveTo>
                  <a:cubicBezTo>
                    <a:pt x="1284085" y="969320"/>
                    <a:pt x="1288800" y="968543"/>
                    <a:pt x="1291187" y="971586"/>
                  </a:cubicBezTo>
                  <a:cubicBezTo>
                    <a:pt x="1295006" y="979695"/>
                    <a:pt x="1290114" y="988461"/>
                    <a:pt x="1291485" y="996934"/>
                  </a:cubicBezTo>
                  <a:cubicBezTo>
                    <a:pt x="1294231" y="1013690"/>
                    <a:pt x="1298767" y="1030271"/>
                    <a:pt x="1298409" y="1047447"/>
                  </a:cubicBezTo>
                  <a:cubicBezTo>
                    <a:pt x="1291665" y="1027346"/>
                    <a:pt x="1286353" y="1006770"/>
                    <a:pt x="1281340" y="986194"/>
                  </a:cubicBezTo>
                  <a:lnTo>
                    <a:pt x="1289635" y="985782"/>
                  </a:lnTo>
                  <a:cubicBezTo>
                    <a:pt x="1284562" y="981367"/>
                    <a:pt x="1280206" y="975645"/>
                    <a:pt x="1280804" y="968186"/>
                  </a:cubicBezTo>
                  <a:close/>
                  <a:moveTo>
                    <a:pt x="0" y="892298"/>
                  </a:moveTo>
                  <a:cubicBezTo>
                    <a:pt x="11154" y="890430"/>
                    <a:pt x="22427" y="892478"/>
                    <a:pt x="30601" y="900735"/>
                  </a:cubicBezTo>
                  <a:cubicBezTo>
                    <a:pt x="19805" y="907485"/>
                    <a:pt x="6203" y="903147"/>
                    <a:pt x="0" y="892298"/>
                  </a:cubicBezTo>
                  <a:close/>
                  <a:moveTo>
                    <a:pt x="32607" y="887776"/>
                  </a:moveTo>
                  <a:cubicBezTo>
                    <a:pt x="42291" y="887419"/>
                    <a:pt x="51380" y="890683"/>
                    <a:pt x="59696" y="895312"/>
                  </a:cubicBezTo>
                  <a:cubicBezTo>
                    <a:pt x="51499" y="896261"/>
                    <a:pt x="43418" y="897388"/>
                    <a:pt x="35281" y="898456"/>
                  </a:cubicBezTo>
                  <a:close/>
                  <a:moveTo>
                    <a:pt x="149779" y="881835"/>
                  </a:moveTo>
                  <a:cubicBezTo>
                    <a:pt x="150889" y="882506"/>
                    <a:pt x="151558" y="883803"/>
                    <a:pt x="150616" y="885087"/>
                  </a:cubicBezTo>
                  <a:cubicBezTo>
                    <a:pt x="148974" y="887420"/>
                    <a:pt x="144474" y="884795"/>
                    <a:pt x="146298" y="882345"/>
                  </a:cubicBezTo>
                  <a:cubicBezTo>
                    <a:pt x="147119" y="881121"/>
                    <a:pt x="148670" y="881164"/>
                    <a:pt x="149779" y="881835"/>
                  </a:cubicBezTo>
                  <a:close/>
                  <a:moveTo>
                    <a:pt x="1257634" y="869360"/>
                  </a:moveTo>
                  <a:cubicBezTo>
                    <a:pt x="1260585" y="876111"/>
                    <a:pt x="1263772" y="882677"/>
                    <a:pt x="1266664" y="889427"/>
                  </a:cubicBezTo>
                  <a:cubicBezTo>
                    <a:pt x="1261648" y="884440"/>
                    <a:pt x="1257103" y="879089"/>
                    <a:pt x="1252618" y="873678"/>
                  </a:cubicBezTo>
                  <a:cubicBezTo>
                    <a:pt x="1254211" y="872218"/>
                    <a:pt x="1255923" y="870819"/>
                    <a:pt x="1257634" y="869360"/>
                  </a:cubicBezTo>
                  <a:close/>
                  <a:moveTo>
                    <a:pt x="138730" y="868974"/>
                  </a:moveTo>
                  <a:cubicBezTo>
                    <a:pt x="145978" y="867853"/>
                    <a:pt x="138791" y="878385"/>
                    <a:pt x="136948" y="871467"/>
                  </a:cubicBezTo>
                  <a:close/>
                  <a:moveTo>
                    <a:pt x="1317271" y="840264"/>
                  </a:moveTo>
                  <a:cubicBezTo>
                    <a:pt x="1320341" y="850829"/>
                    <a:pt x="1316327" y="861277"/>
                    <a:pt x="1313494" y="871366"/>
                  </a:cubicBezTo>
                  <a:lnTo>
                    <a:pt x="1304287" y="871366"/>
                  </a:lnTo>
                  <a:cubicBezTo>
                    <a:pt x="1307357" y="860801"/>
                    <a:pt x="1307297" y="847010"/>
                    <a:pt x="1317271" y="840264"/>
                  </a:cubicBezTo>
                  <a:close/>
                  <a:moveTo>
                    <a:pt x="1250612" y="835247"/>
                  </a:moveTo>
                  <a:cubicBezTo>
                    <a:pt x="1263442" y="835666"/>
                    <a:pt x="1272236" y="846093"/>
                    <a:pt x="1282718" y="851904"/>
                  </a:cubicBezTo>
                  <a:lnTo>
                    <a:pt x="1279585" y="856818"/>
                  </a:lnTo>
                  <a:cubicBezTo>
                    <a:pt x="1268502" y="852025"/>
                    <a:pt x="1255011" y="847829"/>
                    <a:pt x="1250612" y="835247"/>
                  </a:cubicBezTo>
                  <a:close/>
                  <a:moveTo>
                    <a:pt x="1253043" y="825974"/>
                  </a:moveTo>
                  <a:cubicBezTo>
                    <a:pt x="1254125" y="829978"/>
                    <a:pt x="1245595" y="830733"/>
                    <a:pt x="1246196" y="826496"/>
                  </a:cubicBezTo>
                  <a:cubicBezTo>
                    <a:pt x="1247277" y="824117"/>
                    <a:pt x="1251542" y="823710"/>
                    <a:pt x="1253043" y="825974"/>
                  </a:cubicBezTo>
                  <a:close/>
                  <a:moveTo>
                    <a:pt x="1255629" y="807408"/>
                  </a:moveTo>
                  <a:cubicBezTo>
                    <a:pt x="1252870" y="810167"/>
                    <a:pt x="1250110" y="812986"/>
                    <a:pt x="1247291" y="815686"/>
                  </a:cubicBezTo>
                  <a:cubicBezTo>
                    <a:pt x="1244592" y="808908"/>
                    <a:pt x="1248851" y="804649"/>
                    <a:pt x="1255629" y="807408"/>
                  </a:cubicBezTo>
                  <a:close/>
                  <a:moveTo>
                    <a:pt x="1272566" y="785584"/>
                  </a:moveTo>
                  <a:cubicBezTo>
                    <a:pt x="1274147" y="790333"/>
                    <a:pt x="1274966" y="795263"/>
                    <a:pt x="1276195" y="800132"/>
                  </a:cubicBezTo>
                  <a:lnTo>
                    <a:pt x="1269172" y="797697"/>
                  </a:lnTo>
                  <a:cubicBezTo>
                    <a:pt x="1270343" y="793680"/>
                    <a:pt x="1271396" y="789602"/>
                    <a:pt x="1272566" y="785584"/>
                  </a:cubicBezTo>
                  <a:close/>
                  <a:moveTo>
                    <a:pt x="1279575" y="782575"/>
                  </a:moveTo>
                  <a:cubicBezTo>
                    <a:pt x="1282841" y="789207"/>
                    <a:pt x="1286109" y="795781"/>
                    <a:pt x="1289739" y="802234"/>
                  </a:cubicBezTo>
                  <a:lnTo>
                    <a:pt x="1281209" y="806655"/>
                  </a:lnTo>
                  <a:cubicBezTo>
                    <a:pt x="1279515" y="798709"/>
                    <a:pt x="1277699" y="790642"/>
                    <a:pt x="1279575" y="782575"/>
                  </a:cubicBezTo>
                  <a:close/>
                  <a:moveTo>
                    <a:pt x="1284312" y="717865"/>
                  </a:moveTo>
                  <a:cubicBezTo>
                    <a:pt x="1284131" y="725319"/>
                    <a:pt x="1283773" y="733254"/>
                    <a:pt x="1279516" y="739690"/>
                  </a:cubicBezTo>
                  <a:cubicBezTo>
                    <a:pt x="1286230" y="744197"/>
                    <a:pt x="1280835" y="747083"/>
                    <a:pt x="1275200" y="748466"/>
                  </a:cubicBezTo>
                  <a:cubicBezTo>
                    <a:pt x="1267167" y="737284"/>
                    <a:pt x="1275560" y="725319"/>
                    <a:pt x="1284312" y="717865"/>
                  </a:cubicBezTo>
                  <a:close/>
                  <a:moveTo>
                    <a:pt x="1321370" y="684253"/>
                  </a:moveTo>
                  <a:cubicBezTo>
                    <a:pt x="1322244" y="690052"/>
                    <a:pt x="1323352" y="695851"/>
                    <a:pt x="1323235" y="701831"/>
                  </a:cubicBezTo>
                  <a:cubicBezTo>
                    <a:pt x="1319972" y="706919"/>
                    <a:pt x="1315601" y="711182"/>
                    <a:pt x="1311813" y="715856"/>
                  </a:cubicBezTo>
                  <a:cubicBezTo>
                    <a:pt x="1312571" y="704729"/>
                    <a:pt x="1313561" y="692833"/>
                    <a:pt x="1321370" y="684253"/>
                  </a:cubicBezTo>
                  <a:close/>
                  <a:moveTo>
                    <a:pt x="1277316" y="543791"/>
                  </a:moveTo>
                  <a:cubicBezTo>
                    <a:pt x="1282332" y="547591"/>
                    <a:pt x="1287231" y="551452"/>
                    <a:pt x="1292248" y="555310"/>
                  </a:cubicBezTo>
                  <a:lnTo>
                    <a:pt x="1291775" y="560774"/>
                  </a:lnTo>
                  <a:cubicBezTo>
                    <a:pt x="1284222" y="564870"/>
                    <a:pt x="1276963" y="569325"/>
                    <a:pt x="1269172" y="572886"/>
                  </a:cubicBezTo>
                  <a:cubicBezTo>
                    <a:pt x="1270884" y="562909"/>
                    <a:pt x="1272714" y="552875"/>
                    <a:pt x="1277316" y="543791"/>
                  </a:cubicBezTo>
                  <a:close/>
                  <a:moveTo>
                    <a:pt x="139955" y="475563"/>
                  </a:moveTo>
                  <a:cubicBezTo>
                    <a:pt x="143661" y="480109"/>
                    <a:pt x="146308" y="485313"/>
                    <a:pt x="147485" y="491115"/>
                  </a:cubicBezTo>
                  <a:cubicBezTo>
                    <a:pt x="141073" y="488423"/>
                    <a:pt x="137954" y="482383"/>
                    <a:pt x="139955" y="475563"/>
                  </a:cubicBezTo>
                  <a:close/>
                  <a:moveTo>
                    <a:pt x="1313282" y="312026"/>
                  </a:moveTo>
                  <a:cubicBezTo>
                    <a:pt x="1318623" y="321604"/>
                    <a:pt x="1323541" y="331476"/>
                    <a:pt x="1326361" y="342125"/>
                  </a:cubicBezTo>
                  <a:lnTo>
                    <a:pt x="1318022" y="341710"/>
                  </a:lnTo>
                  <a:cubicBezTo>
                    <a:pt x="1312863" y="333559"/>
                    <a:pt x="1307643" y="325468"/>
                    <a:pt x="1302783" y="317200"/>
                  </a:cubicBezTo>
                  <a:close/>
                  <a:moveTo>
                    <a:pt x="1275647" y="247312"/>
                  </a:moveTo>
                  <a:lnTo>
                    <a:pt x="1281244" y="247312"/>
                  </a:lnTo>
                  <a:cubicBezTo>
                    <a:pt x="1285946" y="265816"/>
                    <a:pt x="1294043" y="283657"/>
                    <a:pt x="1294758" y="302996"/>
                  </a:cubicBezTo>
                  <a:cubicBezTo>
                    <a:pt x="1288089" y="301743"/>
                    <a:pt x="1280707" y="299293"/>
                    <a:pt x="1280528" y="290701"/>
                  </a:cubicBezTo>
                  <a:cubicBezTo>
                    <a:pt x="1275945" y="277036"/>
                    <a:pt x="1267669" y="261339"/>
                    <a:pt x="1275647" y="247312"/>
                  </a:cubicBezTo>
                  <a:close/>
                  <a:moveTo>
                    <a:pt x="1307848" y="241293"/>
                  </a:moveTo>
                  <a:cubicBezTo>
                    <a:pt x="1311854" y="256183"/>
                    <a:pt x="1316230" y="271073"/>
                    <a:pt x="1317833" y="286441"/>
                  </a:cubicBezTo>
                  <a:cubicBezTo>
                    <a:pt x="1314629" y="283931"/>
                    <a:pt x="1310806" y="281299"/>
                    <a:pt x="1311299" y="276815"/>
                  </a:cubicBezTo>
                  <a:cubicBezTo>
                    <a:pt x="1311299" y="264856"/>
                    <a:pt x="1303287" y="253013"/>
                    <a:pt x="1307848" y="241293"/>
                  </a:cubicBezTo>
                  <a:close/>
                  <a:moveTo>
                    <a:pt x="434381" y="226833"/>
                  </a:moveTo>
                  <a:lnTo>
                    <a:pt x="440614" y="227771"/>
                  </a:lnTo>
                  <a:cubicBezTo>
                    <a:pt x="444343" y="242152"/>
                    <a:pt x="468530" y="252469"/>
                    <a:pt x="478653" y="265756"/>
                  </a:cubicBezTo>
                  <a:cubicBezTo>
                    <a:pt x="482435" y="271592"/>
                    <a:pt x="485898" y="276802"/>
                    <a:pt x="487603" y="283263"/>
                  </a:cubicBezTo>
                  <a:cubicBezTo>
                    <a:pt x="475083" y="289099"/>
                    <a:pt x="464322" y="271175"/>
                    <a:pt x="450044" y="271696"/>
                  </a:cubicBezTo>
                  <a:cubicBezTo>
                    <a:pt x="435020" y="272425"/>
                    <a:pt x="425750" y="263151"/>
                    <a:pt x="426549" y="253719"/>
                  </a:cubicBezTo>
                  <a:cubicBezTo>
                    <a:pt x="425537" y="241891"/>
                    <a:pt x="429959" y="235691"/>
                    <a:pt x="434381" y="226833"/>
                  </a:cubicBezTo>
                  <a:close/>
                  <a:moveTo>
                    <a:pt x="459009" y="226746"/>
                  </a:moveTo>
                  <a:cubicBezTo>
                    <a:pt x="465492" y="228440"/>
                    <a:pt x="469893" y="233109"/>
                    <a:pt x="470547" y="239763"/>
                  </a:cubicBezTo>
                  <a:lnTo>
                    <a:pt x="462399" y="242799"/>
                  </a:lnTo>
                  <a:cubicBezTo>
                    <a:pt x="460793" y="237545"/>
                    <a:pt x="459782" y="232116"/>
                    <a:pt x="459009" y="226746"/>
                  </a:cubicBezTo>
                  <a:close/>
                  <a:moveTo>
                    <a:pt x="509920" y="129928"/>
                  </a:moveTo>
                  <a:cubicBezTo>
                    <a:pt x="513077" y="132244"/>
                    <a:pt x="516173" y="134618"/>
                    <a:pt x="519208" y="136992"/>
                  </a:cubicBezTo>
                  <a:lnTo>
                    <a:pt x="509677" y="139961"/>
                  </a:lnTo>
                  <a:cubicBezTo>
                    <a:pt x="509738" y="136636"/>
                    <a:pt x="509859" y="133253"/>
                    <a:pt x="509920" y="129928"/>
                  </a:cubicBezTo>
                  <a:close/>
                  <a:moveTo>
                    <a:pt x="537330" y="122402"/>
                  </a:moveTo>
                  <a:lnTo>
                    <a:pt x="542936" y="122868"/>
                  </a:lnTo>
                  <a:cubicBezTo>
                    <a:pt x="543890" y="124906"/>
                    <a:pt x="544845" y="126944"/>
                    <a:pt x="545799" y="128924"/>
                  </a:cubicBezTo>
                  <a:cubicBezTo>
                    <a:pt x="542936" y="128866"/>
                    <a:pt x="540133" y="128749"/>
                    <a:pt x="537270" y="128633"/>
                  </a:cubicBezTo>
                  <a:close/>
                  <a:moveTo>
                    <a:pt x="551334" y="112870"/>
                  </a:moveTo>
                  <a:cubicBezTo>
                    <a:pt x="561164" y="118391"/>
                    <a:pt x="574390" y="124150"/>
                    <a:pt x="574031" y="137450"/>
                  </a:cubicBezTo>
                  <a:lnTo>
                    <a:pt x="552049" y="137035"/>
                  </a:lnTo>
                  <a:cubicBezTo>
                    <a:pt x="549307" y="129257"/>
                    <a:pt x="549486" y="120827"/>
                    <a:pt x="551334" y="112870"/>
                  </a:cubicBezTo>
                  <a:close/>
                  <a:moveTo>
                    <a:pt x="578780" y="102835"/>
                  </a:moveTo>
                  <a:cubicBezTo>
                    <a:pt x="589201" y="107743"/>
                    <a:pt x="601020" y="113600"/>
                    <a:pt x="603989" y="125485"/>
                  </a:cubicBezTo>
                  <a:cubicBezTo>
                    <a:pt x="596112" y="127437"/>
                    <a:pt x="585869" y="130926"/>
                    <a:pt x="579628" y="123771"/>
                  </a:cubicBezTo>
                  <a:cubicBezTo>
                    <a:pt x="576900" y="116970"/>
                    <a:pt x="577626" y="109813"/>
                    <a:pt x="578780" y="102835"/>
                  </a:cubicBezTo>
                  <a:close/>
                  <a:moveTo>
                    <a:pt x="604489" y="94807"/>
                  </a:moveTo>
                  <a:cubicBezTo>
                    <a:pt x="614398" y="98470"/>
                    <a:pt x="620006" y="107779"/>
                    <a:pt x="625558" y="116125"/>
                  </a:cubicBezTo>
                  <a:lnTo>
                    <a:pt x="620723" y="118887"/>
                  </a:lnTo>
                  <a:cubicBezTo>
                    <a:pt x="614815" y="111261"/>
                    <a:pt x="608368" y="103815"/>
                    <a:pt x="604489" y="94807"/>
                  </a:cubicBezTo>
                  <a:close/>
                  <a:moveTo>
                    <a:pt x="612515" y="84275"/>
                  </a:moveTo>
                  <a:cubicBezTo>
                    <a:pt x="623146" y="95008"/>
                    <a:pt x="638287" y="100858"/>
                    <a:pt x="646124" y="114305"/>
                  </a:cubicBezTo>
                  <a:cubicBezTo>
                    <a:pt x="626231" y="118888"/>
                    <a:pt x="619223" y="98324"/>
                    <a:pt x="612515" y="84275"/>
                  </a:cubicBezTo>
                  <a:close/>
                  <a:moveTo>
                    <a:pt x="803143" y="67218"/>
                  </a:moveTo>
                  <a:cubicBezTo>
                    <a:pt x="799033" y="72401"/>
                    <a:pt x="795110" y="77762"/>
                    <a:pt x="790517" y="82409"/>
                  </a:cubicBezTo>
                  <a:cubicBezTo>
                    <a:pt x="781695" y="84851"/>
                    <a:pt x="772576" y="85507"/>
                    <a:pt x="763512" y="86281"/>
                  </a:cubicBezTo>
                  <a:cubicBezTo>
                    <a:pt x="769374" y="70196"/>
                    <a:pt x="789007" y="71269"/>
                    <a:pt x="803143" y="67218"/>
                  </a:cubicBezTo>
                  <a:close/>
                  <a:moveTo>
                    <a:pt x="705321" y="58188"/>
                  </a:moveTo>
                  <a:cubicBezTo>
                    <a:pt x="710889" y="58546"/>
                    <a:pt x="716165" y="58968"/>
                    <a:pt x="721795" y="59923"/>
                  </a:cubicBezTo>
                  <a:cubicBezTo>
                    <a:pt x="725986" y="65974"/>
                    <a:pt x="729638" y="72383"/>
                    <a:pt x="733475" y="78727"/>
                  </a:cubicBezTo>
                  <a:cubicBezTo>
                    <a:pt x="731975" y="72204"/>
                    <a:pt x="730419" y="65675"/>
                    <a:pt x="728863" y="59207"/>
                  </a:cubicBezTo>
                  <a:cubicBezTo>
                    <a:pt x="742038" y="59923"/>
                    <a:pt x="753359" y="67292"/>
                    <a:pt x="761506" y="77171"/>
                  </a:cubicBezTo>
                  <a:cubicBezTo>
                    <a:pt x="761265" y="90824"/>
                    <a:pt x="747432" y="100828"/>
                    <a:pt x="734015" y="96875"/>
                  </a:cubicBezTo>
                  <a:cubicBezTo>
                    <a:pt x="722812" y="85315"/>
                    <a:pt x="713828" y="71781"/>
                    <a:pt x="705321" y="58188"/>
                  </a:cubicBezTo>
                  <a:close/>
                  <a:moveTo>
                    <a:pt x="745452" y="46649"/>
                  </a:moveTo>
                  <a:cubicBezTo>
                    <a:pt x="760352" y="53824"/>
                    <a:pt x="780415" y="51232"/>
                    <a:pt x="791102" y="65464"/>
                  </a:cubicBezTo>
                  <a:cubicBezTo>
                    <a:pt x="780119" y="67753"/>
                    <a:pt x="768368" y="70226"/>
                    <a:pt x="757563" y="65824"/>
                  </a:cubicBezTo>
                  <a:cubicBezTo>
                    <a:pt x="751861" y="60819"/>
                    <a:pt x="749606" y="52800"/>
                    <a:pt x="745452" y="46649"/>
                  </a:cubicBezTo>
                  <a:close/>
                  <a:moveTo>
                    <a:pt x="812674" y="45646"/>
                  </a:moveTo>
                  <a:cubicBezTo>
                    <a:pt x="818722" y="45946"/>
                    <a:pt x="824710" y="48761"/>
                    <a:pt x="829729" y="52115"/>
                  </a:cubicBezTo>
                  <a:cubicBezTo>
                    <a:pt x="824952" y="54091"/>
                    <a:pt x="820114" y="55948"/>
                    <a:pt x="815214" y="57685"/>
                  </a:cubicBezTo>
                  <a:cubicBezTo>
                    <a:pt x="814306" y="53672"/>
                    <a:pt x="813460" y="49659"/>
                    <a:pt x="812674" y="45646"/>
                  </a:cubicBezTo>
                  <a:close/>
                  <a:moveTo>
                    <a:pt x="703818" y="41135"/>
                  </a:moveTo>
                  <a:cubicBezTo>
                    <a:pt x="710412" y="42803"/>
                    <a:pt x="716473" y="46020"/>
                    <a:pt x="721879" y="50071"/>
                  </a:cubicBezTo>
                  <a:lnTo>
                    <a:pt x="706314" y="50667"/>
                  </a:lnTo>
                  <a:cubicBezTo>
                    <a:pt x="705422" y="47509"/>
                    <a:pt x="704591" y="44352"/>
                    <a:pt x="703818" y="41135"/>
                  </a:cubicBezTo>
                  <a:close/>
                  <a:moveTo>
                    <a:pt x="691332" y="37620"/>
                  </a:moveTo>
                  <a:cubicBezTo>
                    <a:pt x="691942" y="39667"/>
                    <a:pt x="692612" y="41713"/>
                    <a:pt x="693282" y="43821"/>
                  </a:cubicBezTo>
                  <a:cubicBezTo>
                    <a:pt x="691150" y="44724"/>
                    <a:pt x="689018" y="45687"/>
                    <a:pt x="686946" y="46650"/>
                  </a:cubicBezTo>
                  <a:cubicBezTo>
                    <a:pt x="687068" y="41293"/>
                    <a:pt x="689262" y="39546"/>
                    <a:pt x="691332" y="37620"/>
                  </a:cubicBezTo>
                  <a:close/>
                  <a:moveTo>
                    <a:pt x="741918" y="30597"/>
                  </a:moveTo>
                  <a:cubicBezTo>
                    <a:pt x="745684" y="33598"/>
                    <a:pt x="749390" y="36657"/>
                    <a:pt x="752977" y="39834"/>
                  </a:cubicBezTo>
                  <a:cubicBezTo>
                    <a:pt x="749091" y="39894"/>
                    <a:pt x="745265" y="40012"/>
                    <a:pt x="741439" y="40129"/>
                  </a:cubicBezTo>
                  <a:cubicBezTo>
                    <a:pt x="741618" y="36952"/>
                    <a:pt x="741738" y="33774"/>
                    <a:pt x="741918" y="30597"/>
                  </a:cubicBezTo>
                  <a:close/>
                  <a:moveTo>
                    <a:pt x="699802" y="27922"/>
                  </a:moveTo>
                  <a:cubicBezTo>
                    <a:pt x="710570" y="21567"/>
                    <a:pt x="712424" y="31311"/>
                    <a:pt x="715356" y="37120"/>
                  </a:cubicBezTo>
                  <a:cubicBezTo>
                    <a:pt x="709254" y="35789"/>
                    <a:pt x="703750" y="32883"/>
                    <a:pt x="699802" y="27922"/>
                  </a:cubicBezTo>
                  <a:close/>
                  <a:moveTo>
                    <a:pt x="767316" y="9530"/>
                  </a:moveTo>
                  <a:cubicBezTo>
                    <a:pt x="775352" y="16578"/>
                    <a:pt x="783750" y="23331"/>
                    <a:pt x="790241" y="31991"/>
                  </a:cubicBezTo>
                  <a:cubicBezTo>
                    <a:pt x="797269" y="41788"/>
                    <a:pt x="808820" y="47699"/>
                    <a:pt x="814179" y="58870"/>
                  </a:cubicBezTo>
                  <a:lnTo>
                    <a:pt x="809357" y="61200"/>
                  </a:lnTo>
                  <a:cubicBezTo>
                    <a:pt x="796971" y="55046"/>
                    <a:pt x="785300" y="47104"/>
                    <a:pt x="780353" y="33365"/>
                  </a:cubicBezTo>
                  <a:cubicBezTo>
                    <a:pt x="774815" y="31991"/>
                    <a:pt x="769874" y="30554"/>
                    <a:pt x="764515" y="29180"/>
                  </a:cubicBezTo>
                  <a:cubicBezTo>
                    <a:pt x="765111" y="22551"/>
                    <a:pt x="766184" y="16040"/>
                    <a:pt x="767316" y="9530"/>
                  </a:cubicBezTo>
                  <a:close/>
                  <a:moveTo>
                    <a:pt x="792477" y="0"/>
                  </a:moveTo>
                  <a:lnTo>
                    <a:pt x="798624" y="61"/>
                  </a:lnTo>
                  <a:cubicBezTo>
                    <a:pt x="801309" y="8962"/>
                    <a:pt x="804293" y="17744"/>
                    <a:pt x="807157" y="26587"/>
                  </a:cubicBezTo>
                  <a:cubicBezTo>
                    <a:pt x="801608" y="24782"/>
                    <a:pt x="795461" y="23218"/>
                    <a:pt x="791761" y="18345"/>
                  </a:cubicBezTo>
                  <a:cubicBezTo>
                    <a:pt x="791104" y="12211"/>
                    <a:pt x="792297" y="6136"/>
                    <a:pt x="79247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" name="Greenland - Mainland">
              <a:extLst>
                <a:ext uri="{FF2B5EF4-FFF2-40B4-BE49-F238E27FC236}">
                  <a16:creationId xmlns:a16="http://schemas.microsoft.com/office/drawing/2014/main" id="{5EAE879B-EF9C-E42F-8507-5EE4EEE7F9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9360" y="685800"/>
              <a:ext cx="1463183" cy="2149496"/>
            </a:xfrm>
            <a:custGeom>
              <a:avLst/>
              <a:gdLst>
                <a:gd name="T0" fmla="*/ 18345 w 24669"/>
                <a:gd name="T1" fmla="*/ 35148 h 36230"/>
                <a:gd name="T2" fmla="*/ 15080 w 24669"/>
                <a:gd name="T3" fmla="*/ 33857 h 36230"/>
                <a:gd name="T4" fmla="*/ 19709 w 24669"/>
                <a:gd name="T5" fmla="*/ 33256 h 36230"/>
                <a:gd name="T6" fmla="*/ 15797 w 24669"/>
                <a:gd name="T7" fmla="*/ 30351 h 36230"/>
                <a:gd name="T8" fmla="*/ 19397 w 24669"/>
                <a:gd name="T9" fmla="*/ 29995 h 36230"/>
                <a:gd name="T10" fmla="*/ 19907 w 24669"/>
                <a:gd name="T11" fmla="*/ 27549 h 36230"/>
                <a:gd name="T12" fmla="*/ 21622 w 24669"/>
                <a:gd name="T13" fmla="*/ 29929 h 36230"/>
                <a:gd name="T14" fmla="*/ 23865 w 24669"/>
                <a:gd name="T15" fmla="*/ 30346 h 36230"/>
                <a:gd name="T16" fmla="*/ 22894 w 24669"/>
                <a:gd name="T17" fmla="*/ 27360 h 36230"/>
                <a:gd name="T18" fmla="*/ 21041 w 24669"/>
                <a:gd name="T19" fmla="*/ 25509 h 36230"/>
                <a:gd name="T20" fmla="*/ 21285 w 24669"/>
                <a:gd name="T21" fmla="*/ 23338 h 36230"/>
                <a:gd name="T22" fmla="*/ 20669 w 24669"/>
                <a:gd name="T23" fmla="*/ 21592 h 36230"/>
                <a:gd name="T24" fmla="*/ 20911 w 24669"/>
                <a:gd name="T25" fmla="*/ 20497 h 36230"/>
                <a:gd name="T26" fmla="*/ 20304 w 24669"/>
                <a:gd name="T27" fmla="*/ 19557 h 36230"/>
                <a:gd name="T28" fmla="*/ 21043 w 24669"/>
                <a:gd name="T29" fmla="*/ 18015 h 36230"/>
                <a:gd name="T30" fmla="*/ 20890 w 24669"/>
                <a:gd name="T31" fmla="*/ 15999 h 36230"/>
                <a:gd name="T32" fmla="*/ 21110 w 24669"/>
                <a:gd name="T33" fmla="*/ 14792 h 36230"/>
                <a:gd name="T34" fmla="*/ 18206 w 24669"/>
                <a:gd name="T35" fmla="*/ 14284 h 36230"/>
                <a:gd name="T36" fmla="*/ 19966 w 24669"/>
                <a:gd name="T37" fmla="*/ 13664 h 36230"/>
                <a:gd name="T38" fmla="*/ 18495 w 24669"/>
                <a:gd name="T39" fmla="*/ 13202 h 36230"/>
                <a:gd name="T40" fmla="*/ 20301 w 24669"/>
                <a:gd name="T41" fmla="*/ 11905 h 36230"/>
                <a:gd name="T42" fmla="*/ 19316 w 24669"/>
                <a:gd name="T43" fmla="*/ 11352 h 36230"/>
                <a:gd name="T44" fmla="*/ 18015 w 24669"/>
                <a:gd name="T45" fmla="*/ 11186 h 36230"/>
                <a:gd name="T46" fmla="*/ 18374 w 24669"/>
                <a:gd name="T47" fmla="*/ 10035 h 36230"/>
                <a:gd name="T48" fmla="*/ 19061 w 24669"/>
                <a:gd name="T49" fmla="*/ 8937 h 36230"/>
                <a:gd name="T50" fmla="*/ 17118 w 24669"/>
                <a:gd name="T51" fmla="*/ 7798 h 36230"/>
                <a:gd name="T52" fmla="*/ 15407 w 24669"/>
                <a:gd name="T53" fmla="*/ 6156 h 36230"/>
                <a:gd name="T54" fmla="*/ 14329 w 24669"/>
                <a:gd name="T55" fmla="*/ 5512 h 36230"/>
                <a:gd name="T56" fmla="*/ 13285 w 24669"/>
                <a:gd name="T57" fmla="*/ 5127 h 36230"/>
                <a:gd name="T58" fmla="*/ 12902 w 24669"/>
                <a:gd name="T59" fmla="*/ 3708 h 36230"/>
                <a:gd name="T60" fmla="*/ 12100 w 24669"/>
                <a:gd name="T61" fmla="*/ 1144 h 36230"/>
                <a:gd name="T62" fmla="*/ 10832 w 24669"/>
                <a:gd name="T63" fmla="*/ 695 h 36230"/>
                <a:gd name="T64" fmla="*/ 9659 w 24669"/>
                <a:gd name="T65" fmla="*/ 1342 h 36230"/>
                <a:gd name="T66" fmla="*/ 8686 w 24669"/>
                <a:gd name="T67" fmla="*/ 3867 h 36230"/>
                <a:gd name="T68" fmla="*/ 8149 w 24669"/>
                <a:gd name="T69" fmla="*/ 4683 h 36230"/>
                <a:gd name="T70" fmla="*/ 7881 w 24669"/>
                <a:gd name="T71" fmla="*/ 7541 h 36230"/>
                <a:gd name="T72" fmla="*/ 7962 w 24669"/>
                <a:gd name="T73" fmla="*/ 8337 h 36230"/>
                <a:gd name="T74" fmla="*/ 9032 w 24669"/>
                <a:gd name="T75" fmla="*/ 9566 h 36230"/>
                <a:gd name="T76" fmla="*/ 8849 w 24669"/>
                <a:gd name="T77" fmla="*/ 10594 h 36230"/>
                <a:gd name="T78" fmla="*/ 7961 w 24669"/>
                <a:gd name="T79" fmla="*/ 11520 h 36230"/>
                <a:gd name="T80" fmla="*/ 6796 w 24669"/>
                <a:gd name="T81" fmla="*/ 11878 h 36230"/>
                <a:gd name="T82" fmla="*/ 7074 w 24669"/>
                <a:gd name="T83" fmla="*/ 13078 h 36230"/>
                <a:gd name="T84" fmla="*/ 6736 w 24669"/>
                <a:gd name="T85" fmla="*/ 14384 h 36230"/>
                <a:gd name="T86" fmla="*/ 6207 w 24669"/>
                <a:gd name="T87" fmla="*/ 15159 h 36230"/>
                <a:gd name="T88" fmla="*/ 5948 w 24669"/>
                <a:gd name="T89" fmla="*/ 16747 h 36230"/>
                <a:gd name="T90" fmla="*/ 3967 w 24669"/>
                <a:gd name="T91" fmla="*/ 18639 h 36230"/>
                <a:gd name="T92" fmla="*/ 2665 w 24669"/>
                <a:gd name="T93" fmla="*/ 18583 h 36230"/>
                <a:gd name="T94" fmla="*/ 870 w 24669"/>
                <a:gd name="T95" fmla="*/ 19481 h 36230"/>
                <a:gd name="T96" fmla="*/ 2344 w 24669"/>
                <a:gd name="T97" fmla="*/ 21109 h 36230"/>
                <a:gd name="T98" fmla="*/ 632 w 24669"/>
                <a:gd name="T99" fmla="*/ 21445 h 36230"/>
                <a:gd name="T100" fmla="*/ 2687 w 24669"/>
                <a:gd name="T101" fmla="*/ 23945 h 36230"/>
                <a:gd name="T102" fmla="*/ 2136 w 24669"/>
                <a:gd name="T103" fmla="*/ 26602 h 36230"/>
                <a:gd name="T104" fmla="*/ 4360 w 24669"/>
                <a:gd name="T105" fmla="*/ 30394 h 36230"/>
                <a:gd name="T106" fmla="*/ 6925 w 24669"/>
                <a:gd name="T107" fmla="*/ 31919 h 36230"/>
                <a:gd name="T108" fmla="*/ 8230 w 24669"/>
                <a:gd name="T109" fmla="*/ 32413 h 36230"/>
                <a:gd name="T110" fmla="*/ 9987 w 24669"/>
                <a:gd name="T111" fmla="*/ 32781 h 36230"/>
                <a:gd name="T112" fmla="*/ 11683 w 24669"/>
                <a:gd name="T113" fmla="*/ 33247 h 36230"/>
                <a:gd name="T114" fmla="*/ 11370 w 24669"/>
                <a:gd name="T115" fmla="*/ 34300 h 36230"/>
                <a:gd name="T116" fmla="*/ 14236 w 24669"/>
                <a:gd name="T117" fmla="*/ 34628 h 36230"/>
                <a:gd name="connsiteX0" fmla="*/ 15246 w 24669"/>
                <a:gd name="connsiteY0" fmla="*/ 36230 h 36230"/>
                <a:gd name="connsiteX1" fmla="*/ 15279 w 24669"/>
                <a:gd name="connsiteY1" fmla="*/ 36230 h 36230"/>
                <a:gd name="connsiteX2" fmla="*/ 15328 w 24669"/>
                <a:gd name="connsiteY2" fmla="*/ 36015 h 36230"/>
                <a:gd name="connsiteX3" fmla="*/ 15392 w 24669"/>
                <a:gd name="connsiteY3" fmla="*/ 36205 h 36230"/>
                <a:gd name="connsiteX4" fmla="*/ 15614 w 24669"/>
                <a:gd name="connsiteY4" fmla="*/ 35682 h 36230"/>
                <a:gd name="connsiteX5" fmla="*/ 15527 w 24669"/>
                <a:gd name="connsiteY5" fmla="*/ 36069 h 36230"/>
                <a:gd name="connsiteX6" fmla="*/ 16398 w 24669"/>
                <a:gd name="connsiteY6" fmla="*/ 35986 h 36230"/>
                <a:gd name="connsiteX7" fmla="*/ 17007 w 24669"/>
                <a:gd name="connsiteY7" fmla="*/ 35695 h 36230"/>
                <a:gd name="connsiteX8" fmla="*/ 16987 w 24669"/>
                <a:gd name="connsiteY8" fmla="*/ 35423 h 36230"/>
                <a:gd name="connsiteX9" fmla="*/ 17558 w 24669"/>
                <a:gd name="connsiteY9" fmla="*/ 35572 h 36230"/>
                <a:gd name="connsiteX10" fmla="*/ 18345 w 24669"/>
                <a:gd name="connsiteY10" fmla="*/ 35148 h 36230"/>
                <a:gd name="connsiteX11" fmla="*/ 17896 w 24669"/>
                <a:gd name="connsiteY11" fmla="*/ 34540 h 36230"/>
                <a:gd name="connsiteX12" fmla="*/ 18156 w 24669"/>
                <a:gd name="connsiteY12" fmla="*/ 34565 h 36230"/>
                <a:gd name="connsiteX13" fmla="*/ 16485 w 24669"/>
                <a:gd name="connsiteY13" fmla="*/ 34572 h 36230"/>
                <a:gd name="connsiteX14" fmla="*/ 15461 w 24669"/>
                <a:gd name="connsiteY14" fmla="*/ 34324 h 36230"/>
                <a:gd name="connsiteX15" fmla="*/ 14623 w 24669"/>
                <a:gd name="connsiteY15" fmla="*/ 34462 h 36230"/>
                <a:gd name="connsiteX16" fmla="*/ 15454 w 24669"/>
                <a:gd name="connsiteY16" fmla="*/ 34149 h 36230"/>
                <a:gd name="connsiteX17" fmla="*/ 14302 w 24669"/>
                <a:gd name="connsiteY17" fmla="*/ 33720 h 36230"/>
                <a:gd name="connsiteX18" fmla="*/ 14241 w 24669"/>
                <a:gd name="connsiteY18" fmla="*/ 33038 h 36230"/>
                <a:gd name="connsiteX19" fmla="*/ 14431 w 24669"/>
                <a:gd name="connsiteY19" fmla="*/ 33601 h 36230"/>
                <a:gd name="connsiteX20" fmla="*/ 14878 w 24669"/>
                <a:gd name="connsiteY20" fmla="*/ 33641 h 36230"/>
                <a:gd name="connsiteX21" fmla="*/ 15080 w 24669"/>
                <a:gd name="connsiteY21" fmla="*/ 33857 h 36230"/>
                <a:gd name="connsiteX22" fmla="*/ 15899 w 24669"/>
                <a:gd name="connsiteY22" fmla="*/ 34061 h 36230"/>
                <a:gd name="connsiteX23" fmla="*/ 16779 w 24669"/>
                <a:gd name="connsiteY23" fmla="*/ 34401 h 36230"/>
                <a:gd name="connsiteX24" fmla="*/ 17953 w 24669"/>
                <a:gd name="connsiteY24" fmla="*/ 34269 h 36230"/>
                <a:gd name="connsiteX25" fmla="*/ 18632 w 24669"/>
                <a:gd name="connsiteY25" fmla="*/ 34414 h 36230"/>
                <a:gd name="connsiteX26" fmla="*/ 18651 w 24669"/>
                <a:gd name="connsiteY26" fmla="*/ 33753 h 36230"/>
                <a:gd name="connsiteX27" fmla="*/ 18360 w 24669"/>
                <a:gd name="connsiteY27" fmla="*/ 33275 h 36230"/>
                <a:gd name="connsiteX28" fmla="*/ 18735 w 24669"/>
                <a:gd name="connsiteY28" fmla="*/ 33596 h 36230"/>
                <a:gd name="connsiteX29" fmla="*/ 19072 w 24669"/>
                <a:gd name="connsiteY29" fmla="*/ 33696 h 36230"/>
                <a:gd name="connsiteX30" fmla="*/ 19107 w 24669"/>
                <a:gd name="connsiteY30" fmla="*/ 33396 h 36230"/>
                <a:gd name="connsiteX31" fmla="*/ 19303 w 24669"/>
                <a:gd name="connsiteY31" fmla="*/ 33465 h 36230"/>
                <a:gd name="connsiteX32" fmla="*/ 19709 w 24669"/>
                <a:gd name="connsiteY32" fmla="*/ 33256 h 36230"/>
                <a:gd name="connsiteX33" fmla="*/ 20191 w 24669"/>
                <a:gd name="connsiteY33" fmla="*/ 32769 h 36230"/>
                <a:gd name="connsiteX34" fmla="*/ 20032 w 24669"/>
                <a:gd name="connsiteY34" fmla="*/ 32330 h 36230"/>
                <a:gd name="connsiteX35" fmla="*/ 19688 w 24669"/>
                <a:gd name="connsiteY35" fmla="*/ 31859 h 36230"/>
                <a:gd name="connsiteX36" fmla="*/ 19033 w 24669"/>
                <a:gd name="connsiteY36" fmla="*/ 31628 h 36230"/>
                <a:gd name="connsiteX37" fmla="*/ 18422 w 24669"/>
                <a:gd name="connsiteY37" fmla="*/ 31361 h 36230"/>
                <a:gd name="connsiteX38" fmla="*/ 17630 w 24669"/>
                <a:gd name="connsiteY38" fmla="*/ 31404 h 36230"/>
                <a:gd name="connsiteX39" fmla="*/ 16589 w 24669"/>
                <a:gd name="connsiteY39" fmla="*/ 31250 h 36230"/>
                <a:gd name="connsiteX40" fmla="*/ 16276 w 24669"/>
                <a:gd name="connsiteY40" fmla="*/ 31043 h 36230"/>
                <a:gd name="connsiteX41" fmla="*/ 15428 w 24669"/>
                <a:gd name="connsiteY41" fmla="*/ 30480 h 36230"/>
                <a:gd name="connsiteX42" fmla="*/ 15368 w 24669"/>
                <a:gd name="connsiteY42" fmla="*/ 29931 h 36230"/>
                <a:gd name="connsiteX43" fmla="*/ 15797 w 24669"/>
                <a:gd name="connsiteY43" fmla="*/ 30351 h 36230"/>
                <a:gd name="connsiteX44" fmla="*/ 16915 w 24669"/>
                <a:gd name="connsiteY44" fmla="*/ 30822 h 36230"/>
                <a:gd name="connsiteX45" fmla="*/ 18388 w 24669"/>
                <a:gd name="connsiteY45" fmla="*/ 30898 h 36230"/>
                <a:gd name="connsiteX46" fmla="*/ 18573 w 24669"/>
                <a:gd name="connsiteY46" fmla="*/ 30470 h 36230"/>
                <a:gd name="connsiteX47" fmla="*/ 19067 w 24669"/>
                <a:gd name="connsiteY47" fmla="*/ 30522 h 36230"/>
                <a:gd name="connsiteX48" fmla="*/ 19106 w 24669"/>
                <a:gd name="connsiteY48" fmla="*/ 30891 h 36230"/>
                <a:gd name="connsiteX49" fmla="*/ 19345 w 24669"/>
                <a:gd name="connsiteY49" fmla="*/ 31034 h 36230"/>
                <a:gd name="connsiteX50" fmla="*/ 19316 w 24669"/>
                <a:gd name="connsiteY50" fmla="*/ 30400 h 36230"/>
                <a:gd name="connsiteX51" fmla="*/ 18676 w 24669"/>
                <a:gd name="connsiteY51" fmla="*/ 29879 h 36230"/>
                <a:gd name="connsiteX52" fmla="*/ 18512 w 24669"/>
                <a:gd name="connsiteY52" fmla="*/ 29676 h 36230"/>
                <a:gd name="connsiteX53" fmla="*/ 18609 w 24669"/>
                <a:gd name="connsiteY53" fmla="*/ 29437 h 36230"/>
                <a:gd name="connsiteX54" fmla="*/ 19397 w 24669"/>
                <a:gd name="connsiteY54" fmla="*/ 29995 h 36230"/>
                <a:gd name="connsiteX55" fmla="*/ 19625 w 24669"/>
                <a:gd name="connsiteY55" fmla="*/ 30196 h 36230"/>
                <a:gd name="connsiteX56" fmla="*/ 19894 w 24669"/>
                <a:gd name="connsiteY56" fmla="*/ 30186 h 36230"/>
                <a:gd name="connsiteX57" fmla="*/ 19912 w 24669"/>
                <a:gd name="connsiteY57" fmla="*/ 30979 h 36230"/>
                <a:gd name="connsiteX58" fmla="*/ 20716 w 24669"/>
                <a:gd name="connsiteY58" fmla="*/ 31262 h 36230"/>
                <a:gd name="connsiteX59" fmla="*/ 20663 w 24669"/>
                <a:gd name="connsiteY59" fmla="*/ 29512 h 36230"/>
                <a:gd name="connsiteX60" fmla="*/ 20335 w 24669"/>
                <a:gd name="connsiteY60" fmla="*/ 28883 h 36230"/>
                <a:gd name="connsiteX61" fmla="*/ 19869 w 24669"/>
                <a:gd name="connsiteY61" fmla="*/ 27843 h 36230"/>
                <a:gd name="connsiteX62" fmla="*/ 19699 w 24669"/>
                <a:gd name="connsiteY62" fmla="*/ 27586 h 36230"/>
                <a:gd name="connsiteX63" fmla="*/ 19808 w 24669"/>
                <a:gd name="connsiteY63" fmla="*/ 27612 h 36230"/>
                <a:gd name="connsiteX64" fmla="*/ 19606 w 24669"/>
                <a:gd name="connsiteY64" fmla="*/ 27298 h 36230"/>
                <a:gd name="connsiteX65" fmla="*/ 19907 w 24669"/>
                <a:gd name="connsiteY65" fmla="*/ 27549 h 36230"/>
                <a:gd name="connsiteX66" fmla="*/ 20065 w 24669"/>
                <a:gd name="connsiteY66" fmla="*/ 28041 h 36230"/>
                <a:gd name="connsiteX67" fmla="*/ 20379 w 24669"/>
                <a:gd name="connsiteY67" fmla="*/ 28296 h 36230"/>
                <a:gd name="connsiteX68" fmla="*/ 20293 w 24669"/>
                <a:gd name="connsiteY68" fmla="*/ 28310 h 36230"/>
                <a:gd name="connsiteX69" fmla="*/ 20714 w 24669"/>
                <a:gd name="connsiteY69" fmla="*/ 28827 h 36230"/>
                <a:gd name="connsiteX70" fmla="*/ 21067 w 24669"/>
                <a:gd name="connsiteY70" fmla="*/ 29461 h 36230"/>
                <a:gd name="connsiteX71" fmla="*/ 21386 w 24669"/>
                <a:gd name="connsiteY71" fmla="*/ 29815 h 36230"/>
                <a:gd name="connsiteX72" fmla="*/ 21176 w 24669"/>
                <a:gd name="connsiteY72" fmla="*/ 29783 h 36230"/>
                <a:gd name="connsiteX73" fmla="*/ 21280 w 24669"/>
                <a:gd name="connsiteY73" fmla="*/ 30202 h 36230"/>
                <a:gd name="connsiteX74" fmla="*/ 21488 w 24669"/>
                <a:gd name="connsiteY74" fmla="*/ 29915 h 36230"/>
                <a:gd name="connsiteX75" fmla="*/ 21479 w 24669"/>
                <a:gd name="connsiteY75" fmla="*/ 29835 h 36230"/>
                <a:gd name="connsiteX76" fmla="*/ 21622 w 24669"/>
                <a:gd name="connsiteY76" fmla="*/ 29929 h 36230"/>
                <a:gd name="connsiteX77" fmla="*/ 21434 w 24669"/>
                <a:gd name="connsiteY77" fmla="*/ 29311 h 36230"/>
                <a:gd name="connsiteX78" fmla="*/ 21809 w 24669"/>
                <a:gd name="connsiteY78" fmla="*/ 29621 h 36230"/>
                <a:gd name="connsiteX79" fmla="*/ 22045 w 24669"/>
                <a:gd name="connsiteY79" fmla="*/ 29417 h 36230"/>
                <a:gd name="connsiteX80" fmla="*/ 22114 w 24669"/>
                <a:gd name="connsiteY80" fmla="*/ 29490 h 36230"/>
                <a:gd name="connsiteX81" fmla="*/ 22241 w 24669"/>
                <a:gd name="connsiteY81" fmla="*/ 29254 h 36230"/>
                <a:gd name="connsiteX82" fmla="*/ 22436 w 24669"/>
                <a:gd name="connsiteY82" fmla="*/ 29648 h 36230"/>
                <a:gd name="connsiteX83" fmla="*/ 22504 w 24669"/>
                <a:gd name="connsiteY83" fmla="*/ 30027 h 36230"/>
                <a:gd name="connsiteX84" fmla="*/ 22665 w 24669"/>
                <a:gd name="connsiteY84" fmla="*/ 30359 h 36230"/>
                <a:gd name="connsiteX85" fmla="*/ 22827 w 24669"/>
                <a:gd name="connsiteY85" fmla="*/ 30387 h 36230"/>
                <a:gd name="connsiteX86" fmla="*/ 23051 w 24669"/>
                <a:gd name="connsiteY86" fmla="*/ 30532 h 36230"/>
                <a:gd name="connsiteX87" fmla="*/ 23865 w 24669"/>
                <a:gd name="connsiteY87" fmla="*/ 30346 h 36230"/>
                <a:gd name="connsiteX88" fmla="*/ 24396 w 24669"/>
                <a:gd name="connsiteY88" fmla="*/ 29962 h 36230"/>
                <a:gd name="connsiteX89" fmla="*/ 24669 w 24669"/>
                <a:gd name="connsiteY89" fmla="*/ 29523 h 36230"/>
                <a:gd name="connsiteX90" fmla="*/ 24669 w 24669"/>
                <a:gd name="connsiteY90" fmla="*/ 29458 h 36230"/>
                <a:gd name="connsiteX91" fmla="*/ 24139 w 24669"/>
                <a:gd name="connsiteY91" fmla="*/ 28815 h 36230"/>
                <a:gd name="connsiteX92" fmla="*/ 23847 w 24669"/>
                <a:gd name="connsiteY92" fmla="*/ 28371 h 36230"/>
                <a:gd name="connsiteX93" fmla="*/ 23481 w 24669"/>
                <a:gd name="connsiteY93" fmla="*/ 28340 h 36230"/>
                <a:gd name="connsiteX94" fmla="*/ 23393 w 24669"/>
                <a:gd name="connsiteY94" fmla="*/ 28212 h 36230"/>
                <a:gd name="connsiteX95" fmla="*/ 23843 w 24669"/>
                <a:gd name="connsiteY95" fmla="*/ 28271 h 36230"/>
                <a:gd name="connsiteX96" fmla="*/ 23503 w 24669"/>
                <a:gd name="connsiteY96" fmla="*/ 27799 h 36230"/>
                <a:gd name="connsiteX97" fmla="*/ 23075 w 24669"/>
                <a:gd name="connsiteY97" fmla="*/ 27532 h 36230"/>
                <a:gd name="connsiteX98" fmla="*/ 22894 w 24669"/>
                <a:gd name="connsiteY98" fmla="*/ 27360 h 36230"/>
                <a:gd name="connsiteX99" fmla="*/ 22248 w 24669"/>
                <a:gd name="connsiteY99" fmla="*/ 27599 h 36230"/>
                <a:gd name="connsiteX100" fmla="*/ 21746 w 24669"/>
                <a:gd name="connsiteY100" fmla="*/ 27248 h 36230"/>
                <a:gd name="connsiteX101" fmla="*/ 21713 w 24669"/>
                <a:gd name="connsiteY101" fmla="*/ 27172 h 36230"/>
                <a:gd name="connsiteX102" fmla="*/ 22029 w 24669"/>
                <a:gd name="connsiteY102" fmla="*/ 27034 h 36230"/>
                <a:gd name="connsiteX103" fmla="*/ 22435 w 24669"/>
                <a:gd name="connsiteY103" fmla="*/ 27174 h 36230"/>
                <a:gd name="connsiteX104" fmla="*/ 22898 w 24669"/>
                <a:gd name="connsiteY104" fmla="*/ 26899 h 36230"/>
                <a:gd name="connsiteX105" fmla="*/ 22540 w 24669"/>
                <a:gd name="connsiteY105" fmla="*/ 26330 h 36230"/>
                <a:gd name="connsiteX106" fmla="*/ 21434 w 24669"/>
                <a:gd name="connsiteY106" fmla="*/ 26496 h 36230"/>
                <a:gd name="connsiteX107" fmla="*/ 21078 w 24669"/>
                <a:gd name="connsiteY107" fmla="*/ 26073 h 36230"/>
                <a:gd name="connsiteX108" fmla="*/ 21190 w 24669"/>
                <a:gd name="connsiteY108" fmla="*/ 26069 h 36230"/>
                <a:gd name="connsiteX109" fmla="*/ 21041 w 24669"/>
                <a:gd name="connsiteY109" fmla="*/ 25509 h 36230"/>
                <a:gd name="connsiteX110" fmla="*/ 21192 w 24669"/>
                <a:gd name="connsiteY110" fmla="*/ 25477 h 36230"/>
                <a:gd name="connsiteX111" fmla="*/ 21584 w 24669"/>
                <a:gd name="connsiteY111" fmla="*/ 25990 h 36230"/>
                <a:gd name="connsiteX112" fmla="*/ 22190 w 24669"/>
                <a:gd name="connsiteY112" fmla="*/ 26112 h 36230"/>
                <a:gd name="connsiteX113" fmla="*/ 22342 w 24669"/>
                <a:gd name="connsiteY113" fmla="*/ 25930 h 36230"/>
                <a:gd name="connsiteX114" fmla="*/ 22058 w 24669"/>
                <a:gd name="connsiteY114" fmla="*/ 25259 h 36230"/>
                <a:gd name="connsiteX115" fmla="*/ 21597 w 24669"/>
                <a:gd name="connsiteY115" fmla="*/ 25302 h 36230"/>
                <a:gd name="connsiteX116" fmla="*/ 21391 w 24669"/>
                <a:gd name="connsiteY116" fmla="*/ 24516 h 36230"/>
                <a:gd name="connsiteX117" fmla="*/ 21662 w 24669"/>
                <a:gd name="connsiteY117" fmla="*/ 24201 h 36230"/>
                <a:gd name="connsiteX118" fmla="*/ 21573 w 24669"/>
                <a:gd name="connsiteY118" fmla="*/ 23974 h 36230"/>
                <a:gd name="connsiteX119" fmla="*/ 21250 w 24669"/>
                <a:gd name="connsiteY119" fmla="*/ 23780 h 36230"/>
                <a:gd name="connsiteX120" fmla="*/ 21285 w 24669"/>
                <a:gd name="connsiteY120" fmla="*/ 23338 h 36230"/>
                <a:gd name="connsiteX121" fmla="*/ 20946 w 24669"/>
                <a:gd name="connsiteY121" fmla="*/ 23363 h 36230"/>
                <a:gd name="connsiteX122" fmla="*/ 20960 w 24669"/>
                <a:gd name="connsiteY122" fmla="*/ 23143 h 36230"/>
                <a:gd name="connsiteX123" fmla="*/ 20809 w 24669"/>
                <a:gd name="connsiteY123" fmla="*/ 23294 h 36230"/>
                <a:gd name="connsiteX124" fmla="*/ 20830 w 24669"/>
                <a:gd name="connsiteY124" fmla="*/ 22947 h 36230"/>
                <a:gd name="connsiteX125" fmla="*/ 20702 w 24669"/>
                <a:gd name="connsiteY125" fmla="*/ 22882 h 36230"/>
                <a:gd name="connsiteX126" fmla="*/ 20888 w 24669"/>
                <a:gd name="connsiteY126" fmla="*/ 22879 h 36230"/>
                <a:gd name="connsiteX127" fmla="*/ 20699 w 24669"/>
                <a:gd name="connsiteY127" fmla="*/ 22125 h 36230"/>
                <a:gd name="connsiteX128" fmla="*/ 20548 w 24669"/>
                <a:gd name="connsiteY128" fmla="*/ 21550 h 36230"/>
                <a:gd name="connsiteX129" fmla="*/ 20394 w 24669"/>
                <a:gd name="connsiteY129" fmla="*/ 20980 h 36230"/>
                <a:gd name="connsiteX130" fmla="*/ 20627 w 24669"/>
                <a:gd name="connsiteY130" fmla="*/ 21030 h 36230"/>
                <a:gd name="connsiteX131" fmla="*/ 20669 w 24669"/>
                <a:gd name="connsiteY131" fmla="*/ 21592 h 36230"/>
                <a:gd name="connsiteX132" fmla="*/ 20894 w 24669"/>
                <a:gd name="connsiteY132" fmla="*/ 21591 h 36230"/>
                <a:gd name="connsiteX133" fmla="*/ 21403 w 24669"/>
                <a:gd name="connsiteY133" fmla="*/ 21181 h 36230"/>
                <a:gd name="connsiteX134" fmla="*/ 21621 w 24669"/>
                <a:gd name="connsiteY134" fmla="*/ 20832 h 36230"/>
                <a:gd name="connsiteX135" fmla="*/ 21143 w 24669"/>
                <a:gd name="connsiteY135" fmla="*/ 21076 h 36230"/>
                <a:gd name="connsiteX136" fmla="*/ 20946 w 24669"/>
                <a:gd name="connsiteY136" fmla="*/ 20919 h 36230"/>
                <a:gd name="connsiteX137" fmla="*/ 20989 w 24669"/>
                <a:gd name="connsiteY137" fmla="*/ 21081 h 36230"/>
                <a:gd name="connsiteX138" fmla="*/ 20858 w 24669"/>
                <a:gd name="connsiteY138" fmla="*/ 20970 h 36230"/>
                <a:gd name="connsiteX139" fmla="*/ 21127 w 24669"/>
                <a:gd name="connsiteY139" fmla="*/ 20753 h 36230"/>
                <a:gd name="connsiteX140" fmla="*/ 20856 w 24669"/>
                <a:gd name="connsiteY140" fmla="*/ 20675 h 36230"/>
                <a:gd name="connsiteX141" fmla="*/ 21189 w 24669"/>
                <a:gd name="connsiteY141" fmla="*/ 20535 h 36230"/>
                <a:gd name="connsiteX142" fmla="*/ 20911 w 24669"/>
                <a:gd name="connsiteY142" fmla="*/ 20497 h 36230"/>
                <a:gd name="connsiteX143" fmla="*/ 21300 w 24669"/>
                <a:gd name="connsiteY143" fmla="*/ 20462 h 36230"/>
                <a:gd name="connsiteX144" fmla="*/ 21517 w 24669"/>
                <a:gd name="connsiteY144" fmla="*/ 20165 h 36230"/>
                <a:gd name="connsiteX145" fmla="*/ 21846 w 24669"/>
                <a:gd name="connsiteY145" fmla="*/ 20242 h 36230"/>
                <a:gd name="connsiteX146" fmla="*/ 21891 w 24669"/>
                <a:gd name="connsiteY146" fmla="*/ 19600 h 36230"/>
                <a:gd name="connsiteX147" fmla="*/ 21677 w 24669"/>
                <a:gd name="connsiteY147" fmla="*/ 19409 h 36230"/>
                <a:gd name="connsiteX148" fmla="*/ 20780 w 24669"/>
                <a:gd name="connsiteY148" fmla="*/ 19727 h 36230"/>
                <a:gd name="connsiteX149" fmla="*/ 20961 w 24669"/>
                <a:gd name="connsiteY149" fmla="*/ 19649 h 36230"/>
                <a:gd name="connsiteX150" fmla="*/ 20627 w 24669"/>
                <a:gd name="connsiteY150" fmla="*/ 19304 h 36230"/>
                <a:gd name="connsiteX151" fmla="*/ 20736 w 24669"/>
                <a:gd name="connsiteY151" fmla="*/ 19246 h 36230"/>
                <a:gd name="connsiteX152" fmla="*/ 20498 w 24669"/>
                <a:gd name="connsiteY152" fmla="*/ 19225 h 36230"/>
                <a:gd name="connsiteX153" fmla="*/ 20304 w 24669"/>
                <a:gd name="connsiteY153" fmla="*/ 19557 h 36230"/>
                <a:gd name="connsiteX154" fmla="*/ 20161 w 24669"/>
                <a:gd name="connsiteY154" fmla="*/ 19256 h 36230"/>
                <a:gd name="connsiteX155" fmla="*/ 20221 w 24669"/>
                <a:gd name="connsiteY155" fmla="*/ 19016 h 36230"/>
                <a:gd name="connsiteX156" fmla="*/ 20350 w 24669"/>
                <a:gd name="connsiteY156" fmla="*/ 19201 h 36230"/>
                <a:gd name="connsiteX157" fmla="*/ 20529 w 24669"/>
                <a:gd name="connsiteY157" fmla="*/ 18483 h 36230"/>
                <a:gd name="connsiteX158" fmla="*/ 21064 w 24669"/>
                <a:gd name="connsiteY158" fmla="*/ 18717 h 36230"/>
                <a:gd name="connsiteX159" fmla="*/ 21054 w 24669"/>
                <a:gd name="connsiteY159" fmla="*/ 18547 h 36230"/>
                <a:gd name="connsiteX160" fmla="*/ 20878 w 24669"/>
                <a:gd name="connsiteY160" fmla="*/ 18513 h 36230"/>
                <a:gd name="connsiteX161" fmla="*/ 21247 w 24669"/>
                <a:gd name="connsiteY161" fmla="*/ 18475 h 36230"/>
                <a:gd name="connsiteX162" fmla="*/ 21116 w 24669"/>
                <a:gd name="connsiteY162" fmla="*/ 18113 h 36230"/>
                <a:gd name="connsiteX163" fmla="*/ 21213 w 24669"/>
                <a:gd name="connsiteY163" fmla="*/ 18068 h 36230"/>
                <a:gd name="connsiteX164" fmla="*/ 21043 w 24669"/>
                <a:gd name="connsiteY164" fmla="*/ 18015 h 36230"/>
                <a:gd name="connsiteX165" fmla="*/ 21398 w 24669"/>
                <a:gd name="connsiteY165" fmla="*/ 17562 h 36230"/>
                <a:gd name="connsiteX166" fmla="*/ 21363 w 24669"/>
                <a:gd name="connsiteY166" fmla="*/ 16710 h 36230"/>
                <a:gd name="connsiteX167" fmla="*/ 21205 w 24669"/>
                <a:gd name="connsiteY167" fmla="*/ 16736 h 36230"/>
                <a:gd name="connsiteX168" fmla="*/ 21150 w 24669"/>
                <a:gd name="connsiteY168" fmla="*/ 17021 h 36230"/>
                <a:gd name="connsiteX169" fmla="*/ 20898 w 24669"/>
                <a:gd name="connsiteY169" fmla="*/ 16973 h 36230"/>
                <a:gd name="connsiteX170" fmla="*/ 20305 w 24669"/>
                <a:gd name="connsiteY170" fmla="*/ 17565 h 36230"/>
                <a:gd name="connsiteX171" fmla="*/ 20984 w 24669"/>
                <a:gd name="connsiteY171" fmla="*/ 16718 h 36230"/>
                <a:gd name="connsiteX172" fmla="*/ 20425 w 24669"/>
                <a:gd name="connsiteY172" fmla="*/ 16439 h 36230"/>
                <a:gd name="connsiteX173" fmla="*/ 20784 w 24669"/>
                <a:gd name="connsiteY173" fmla="*/ 16601 h 36230"/>
                <a:gd name="connsiteX174" fmla="*/ 20923 w 24669"/>
                <a:gd name="connsiteY174" fmla="*/ 16572 h 36230"/>
                <a:gd name="connsiteX175" fmla="*/ 20890 w 24669"/>
                <a:gd name="connsiteY175" fmla="*/ 15999 h 36230"/>
                <a:gd name="connsiteX176" fmla="*/ 21293 w 24669"/>
                <a:gd name="connsiteY176" fmla="*/ 15901 h 36230"/>
                <a:gd name="connsiteX177" fmla="*/ 21416 w 24669"/>
                <a:gd name="connsiteY177" fmla="*/ 16010 h 36230"/>
                <a:gd name="connsiteX178" fmla="*/ 21544 w 24669"/>
                <a:gd name="connsiteY178" fmla="*/ 15550 h 36230"/>
                <a:gd name="connsiteX179" fmla="*/ 21295 w 24669"/>
                <a:gd name="connsiteY179" fmla="*/ 15353 h 36230"/>
                <a:gd name="connsiteX180" fmla="*/ 21029 w 24669"/>
                <a:gd name="connsiteY180" fmla="*/ 15634 h 36230"/>
                <a:gd name="connsiteX181" fmla="*/ 20827 w 24669"/>
                <a:gd name="connsiteY181" fmla="*/ 15680 h 36230"/>
                <a:gd name="connsiteX182" fmla="*/ 21156 w 24669"/>
                <a:gd name="connsiteY182" fmla="*/ 15245 h 36230"/>
                <a:gd name="connsiteX183" fmla="*/ 20516 w 24669"/>
                <a:gd name="connsiteY183" fmla="*/ 15213 h 36230"/>
                <a:gd name="connsiteX184" fmla="*/ 20394 w 24669"/>
                <a:gd name="connsiteY184" fmla="*/ 15498 h 36230"/>
                <a:gd name="connsiteX185" fmla="*/ 20235 w 24669"/>
                <a:gd name="connsiteY185" fmla="*/ 15033 h 36230"/>
                <a:gd name="connsiteX186" fmla="*/ 21110 w 24669"/>
                <a:gd name="connsiteY186" fmla="*/ 14792 h 36230"/>
                <a:gd name="connsiteX187" fmla="*/ 21021 w 24669"/>
                <a:gd name="connsiteY187" fmla="*/ 14237 h 36230"/>
                <a:gd name="connsiteX188" fmla="*/ 20612 w 24669"/>
                <a:gd name="connsiteY188" fmla="*/ 14225 h 36230"/>
                <a:gd name="connsiteX189" fmla="*/ 20261 w 24669"/>
                <a:gd name="connsiteY189" fmla="*/ 13946 h 36230"/>
                <a:gd name="connsiteX190" fmla="*/ 19600 w 24669"/>
                <a:gd name="connsiteY190" fmla="*/ 14405 h 36230"/>
                <a:gd name="connsiteX191" fmla="*/ 19624 w 24669"/>
                <a:gd name="connsiteY191" fmla="*/ 14657 h 36230"/>
                <a:gd name="connsiteX192" fmla="*/ 19497 w 24669"/>
                <a:gd name="connsiteY192" fmla="*/ 14765 h 36230"/>
                <a:gd name="connsiteX193" fmla="*/ 19385 w 24669"/>
                <a:gd name="connsiteY193" fmla="*/ 14370 h 36230"/>
                <a:gd name="connsiteX194" fmla="*/ 19257 w 24669"/>
                <a:gd name="connsiteY194" fmla="*/ 14392 h 36230"/>
                <a:gd name="connsiteX195" fmla="*/ 19272 w 24669"/>
                <a:gd name="connsiteY195" fmla="*/ 14312 h 36230"/>
                <a:gd name="connsiteX196" fmla="*/ 18785 w 24669"/>
                <a:gd name="connsiteY196" fmla="*/ 13904 h 36230"/>
                <a:gd name="connsiteX197" fmla="*/ 18206 w 24669"/>
                <a:gd name="connsiteY197" fmla="*/ 14284 h 36230"/>
                <a:gd name="connsiteX198" fmla="*/ 18652 w 24669"/>
                <a:gd name="connsiteY198" fmla="*/ 13940 h 36230"/>
                <a:gd name="connsiteX199" fmla="*/ 18119 w 24669"/>
                <a:gd name="connsiteY199" fmla="*/ 13799 h 36230"/>
                <a:gd name="connsiteX200" fmla="*/ 18230 w 24669"/>
                <a:gd name="connsiteY200" fmla="*/ 13626 h 36230"/>
                <a:gd name="connsiteX201" fmla="*/ 18291 w 24669"/>
                <a:gd name="connsiteY201" fmla="*/ 13760 h 36230"/>
                <a:gd name="connsiteX202" fmla="*/ 18630 w 24669"/>
                <a:gd name="connsiteY202" fmla="*/ 13824 h 36230"/>
                <a:gd name="connsiteX203" fmla="*/ 18913 w 24669"/>
                <a:gd name="connsiteY203" fmla="*/ 13772 h 36230"/>
                <a:gd name="connsiteX204" fmla="*/ 19143 w 24669"/>
                <a:gd name="connsiteY204" fmla="*/ 14200 h 36230"/>
                <a:gd name="connsiteX205" fmla="*/ 19900 w 24669"/>
                <a:gd name="connsiteY205" fmla="*/ 13918 h 36230"/>
                <a:gd name="connsiteX206" fmla="*/ 19537 w 24669"/>
                <a:gd name="connsiteY206" fmla="*/ 13914 h 36230"/>
                <a:gd name="connsiteX207" fmla="*/ 19992 w 24669"/>
                <a:gd name="connsiteY207" fmla="*/ 13814 h 36230"/>
                <a:gd name="connsiteX208" fmla="*/ 19966 w 24669"/>
                <a:gd name="connsiteY208" fmla="*/ 13664 h 36230"/>
                <a:gd name="connsiteX209" fmla="*/ 20400 w 24669"/>
                <a:gd name="connsiteY209" fmla="*/ 13488 h 36230"/>
                <a:gd name="connsiteX210" fmla="*/ 20415 w 24669"/>
                <a:gd name="connsiteY210" fmla="*/ 13143 h 36230"/>
                <a:gd name="connsiteX211" fmla="*/ 19995 w 24669"/>
                <a:gd name="connsiteY211" fmla="*/ 13352 h 36230"/>
                <a:gd name="connsiteX212" fmla="*/ 19306 w 24669"/>
                <a:gd name="connsiteY212" fmla="*/ 13465 h 36230"/>
                <a:gd name="connsiteX213" fmla="*/ 19513 w 24669"/>
                <a:gd name="connsiteY213" fmla="*/ 13611 h 36230"/>
                <a:gd name="connsiteX214" fmla="*/ 18992 w 24669"/>
                <a:gd name="connsiteY214" fmla="*/ 13743 h 36230"/>
                <a:gd name="connsiteX215" fmla="*/ 19156 w 24669"/>
                <a:gd name="connsiteY215" fmla="*/ 13559 h 36230"/>
                <a:gd name="connsiteX216" fmla="*/ 18783 w 24669"/>
                <a:gd name="connsiteY216" fmla="*/ 13325 h 36230"/>
                <a:gd name="connsiteX217" fmla="*/ 18425 w 24669"/>
                <a:gd name="connsiteY217" fmla="*/ 13414 h 36230"/>
                <a:gd name="connsiteX218" fmla="*/ 18586 w 24669"/>
                <a:gd name="connsiteY218" fmla="*/ 13279 h 36230"/>
                <a:gd name="connsiteX219" fmla="*/ 18495 w 24669"/>
                <a:gd name="connsiteY219" fmla="*/ 13202 h 36230"/>
                <a:gd name="connsiteX220" fmla="*/ 18621 w 24669"/>
                <a:gd name="connsiteY220" fmla="*/ 13210 h 36230"/>
                <a:gd name="connsiteX221" fmla="*/ 18638 w 24669"/>
                <a:gd name="connsiteY221" fmla="*/ 13109 h 36230"/>
                <a:gd name="connsiteX222" fmla="*/ 18978 w 24669"/>
                <a:gd name="connsiteY222" fmla="*/ 13333 h 36230"/>
                <a:gd name="connsiteX223" fmla="*/ 19337 w 24669"/>
                <a:gd name="connsiteY223" fmla="*/ 12951 h 36230"/>
                <a:gd name="connsiteX224" fmla="*/ 18835 w 24669"/>
                <a:gd name="connsiteY224" fmla="*/ 12789 h 36230"/>
                <a:gd name="connsiteX225" fmla="*/ 19372 w 24669"/>
                <a:gd name="connsiteY225" fmla="*/ 12751 h 36230"/>
                <a:gd name="connsiteX226" fmla="*/ 20172 w 24669"/>
                <a:gd name="connsiteY226" fmla="*/ 12126 h 36230"/>
                <a:gd name="connsiteX227" fmla="*/ 19927 w 24669"/>
                <a:gd name="connsiteY227" fmla="*/ 11774 h 36230"/>
                <a:gd name="connsiteX228" fmla="*/ 20225 w 24669"/>
                <a:gd name="connsiteY228" fmla="*/ 11961 h 36230"/>
                <a:gd name="connsiteX229" fmla="*/ 20119 w 24669"/>
                <a:gd name="connsiteY229" fmla="*/ 11726 h 36230"/>
                <a:gd name="connsiteX230" fmla="*/ 20301 w 24669"/>
                <a:gd name="connsiteY230" fmla="*/ 11905 h 36230"/>
                <a:gd name="connsiteX231" fmla="*/ 20413 w 24669"/>
                <a:gd name="connsiteY231" fmla="*/ 11881 h 36230"/>
                <a:gd name="connsiteX232" fmla="*/ 20166 w 24669"/>
                <a:gd name="connsiteY232" fmla="*/ 11425 h 36230"/>
                <a:gd name="connsiteX233" fmla="*/ 20417 w 24669"/>
                <a:gd name="connsiteY233" fmla="*/ 11611 h 36230"/>
                <a:gd name="connsiteX234" fmla="*/ 20495 w 24669"/>
                <a:gd name="connsiteY234" fmla="*/ 11115 h 36230"/>
                <a:gd name="connsiteX235" fmla="*/ 20565 w 24669"/>
                <a:gd name="connsiteY235" fmla="*/ 10341 h 36230"/>
                <a:gd name="connsiteX236" fmla="*/ 20226 w 24669"/>
                <a:gd name="connsiteY236" fmla="*/ 10333 h 36230"/>
                <a:gd name="connsiteX237" fmla="*/ 20185 w 24669"/>
                <a:gd name="connsiteY237" fmla="*/ 10823 h 36230"/>
                <a:gd name="connsiteX238" fmla="*/ 20116 w 24669"/>
                <a:gd name="connsiteY238" fmla="*/ 10327 h 36230"/>
                <a:gd name="connsiteX239" fmla="*/ 19902 w 24669"/>
                <a:gd name="connsiteY239" fmla="*/ 10294 h 36230"/>
                <a:gd name="connsiteX240" fmla="*/ 19566 w 24669"/>
                <a:gd name="connsiteY240" fmla="*/ 10622 h 36230"/>
                <a:gd name="connsiteX241" fmla="*/ 19316 w 24669"/>
                <a:gd name="connsiteY241" fmla="*/ 11352 h 36230"/>
                <a:gd name="connsiteX242" fmla="*/ 18859 w 24669"/>
                <a:gd name="connsiteY242" fmla="*/ 11649 h 36230"/>
                <a:gd name="connsiteX243" fmla="*/ 18399 w 24669"/>
                <a:gd name="connsiteY243" fmla="*/ 11729 h 36230"/>
                <a:gd name="connsiteX244" fmla="*/ 18072 w 24669"/>
                <a:gd name="connsiteY244" fmla="*/ 12169 h 36230"/>
                <a:gd name="connsiteX245" fmla="*/ 17730 w 24669"/>
                <a:gd name="connsiteY245" fmla="*/ 12307 h 36230"/>
                <a:gd name="connsiteX246" fmla="*/ 18272 w 24669"/>
                <a:gd name="connsiteY246" fmla="*/ 11848 h 36230"/>
                <a:gd name="connsiteX247" fmla="*/ 18074 w 24669"/>
                <a:gd name="connsiteY247" fmla="*/ 11757 h 36230"/>
                <a:gd name="connsiteX248" fmla="*/ 18711 w 24669"/>
                <a:gd name="connsiteY248" fmla="*/ 11595 h 36230"/>
                <a:gd name="connsiteX249" fmla="*/ 19014 w 24669"/>
                <a:gd name="connsiteY249" fmla="*/ 11362 h 36230"/>
                <a:gd name="connsiteX250" fmla="*/ 18671 w 24669"/>
                <a:gd name="connsiteY250" fmla="*/ 11005 h 36230"/>
                <a:gd name="connsiteX251" fmla="*/ 18203 w 24669"/>
                <a:gd name="connsiteY251" fmla="*/ 10906 h 36230"/>
                <a:gd name="connsiteX252" fmla="*/ 18015 w 24669"/>
                <a:gd name="connsiteY252" fmla="*/ 11186 h 36230"/>
                <a:gd name="connsiteX253" fmla="*/ 18113 w 24669"/>
                <a:gd name="connsiteY253" fmla="*/ 10912 h 36230"/>
                <a:gd name="connsiteX254" fmla="*/ 17919 w 24669"/>
                <a:gd name="connsiteY254" fmla="*/ 10968 h 36230"/>
                <a:gd name="connsiteX255" fmla="*/ 17947 w 24669"/>
                <a:gd name="connsiteY255" fmla="*/ 10606 h 36230"/>
                <a:gd name="connsiteX256" fmla="*/ 17488 w 24669"/>
                <a:gd name="connsiteY256" fmla="*/ 10320 h 36230"/>
                <a:gd name="connsiteX257" fmla="*/ 17496 w 24669"/>
                <a:gd name="connsiteY257" fmla="*/ 10249 h 36230"/>
                <a:gd name="connsiteX258" fmla="*/ 17885 w 24669"/>
                <a:gd name="connsiteY258" fmla="*/ 10302 h 36230"/>
                <a:gd name="connsiteX259" fmla="*/ 18670 w 24669"/>
                <a:gd name="connsiteY259" fmla="*/ 10206 h 36230"/>
                <a:gd name="connsiteX260" fmla="*/ 18235 w 24669"/>
                <a:gd name="connsiteY260" fmla="*/ 10034 h 36230"/>
                <a:gd name="connsiteX261" fmla="*/ 17733 w 24669"/>
                <a:gd name="connsiteY261" fmla="*/ 9877 h 36230"/>
                <a:gd name="connsiteX262" fmla="*/ 18240 w 24669"/>
                <a:gd name="connsiteY262" fmla="*/ 9763 h 36230"/>
                <a:gd name="connsiteX263" fmla="*/ 18374 w 24669"/>
                <a:gd name="connsiteY263" fmla="*/ 10035 h 36230"/>
                <a:gd name="connsiteX264" fmla="*/ 18675 w 24669"/>
                <a:gd name="connsiteY264" fmla="*/ 10065 h 36230"/>
                <a:gd name="connsiteX265" fmla="*/ 19078 w 24669"/>
                <a:gd name="connsiteY265" fmla="*/ 10274 h 36230"/>
                <a:gd name="connsiteX266" fmla="*/ 19063 w 24669"/>
                <a:gd name="connsiteY266" fmla="*/ 10168 h 36230"/>
                <a:gd name="connsiteX267" fmla="*/ 19747 w 24669"/>
                <a:gd name="connsiteY267" fmla="*/ 9928 h 36230"/>
                <a:gd name="connsiteX268" fmla="*/ 20381 w 24669"/>
                <a:gd name="connsiteY268" fmla="*/ 9940 h 36230"/>
                <a:gd name="connsiteX269" fmla="*/ 19944 w 24669"/>
                <a:gd name="connsiteY269" fmla="*/ 9671 h 36230"/>
                <a:gd name="connsiteX270" fmla="*/ 19724 w 24669"/>
                <a:gd name="connsiteY270" fmla="*/ 9403 h 36230"/>
                <a:gd name="connsiteX271" fmla="*/ 19715 w 24669"/>
                <a:gd name="connsiteY271" fmla="*/ 9227 h 36230"/>
                <a:gd name="connsiteX272" fmla="*/ 19562 w 24669"/>
                <a:gd name="connsiteY272" fmla="*/ 9258 h 36230"/>
                <a:gd name="connsiteX273" fmla="*/ 19299 w 24669"/>
                <a:gd name="connsiteY273" fmla="*/ 8924 h 36230"/>
                <a:gd name="connsiteX274" fmla="*/ 19061 w 24669"/>
                <a:gd name="connsiteY274" fmla="*/ 8937 h 36230"/>
                <a:gd name="connsiteX275" fmla="*/ 19192 w 24669"/>
                <a:gd name="connsiteY275" fmla="*/ 8831 h 36230"/>
                <a:gd name="connsiteX276" fmla="*/ 19041 w 24669"/>
                <a:gd name="connsiteY276" fmla="*/ 8667 h 36230"/>
                <a:gd name="connsiteX277" fmla="*/ 18952 w 24669"/>
                <a:gd name="connsiteY277" fmla="*/ 8688 h 36230"/>
                <a:gd name="connsiteX278" fmla="*/ 18511 w 24669"/>
                <a:gd name="connsiteY278" fmla="*/ 8262 h 36230"/>
                <a:gd name="connsiteX279" fmla="*/ 18043 w 24669"/>
                <a:gd name="connsiteY279" fmla="*/ 8058 h 36230"/>
                <a:gd name="connsiteX280" fmla="*/ 17997 w 24669"/>
                <a:gd name="connsiteY280" fmla="*/ 8149 h 36230"/>
                <a:gd name="connsiteX281" fmla="*/ 17375 w 24669"/>
                <a:gd name="connsiteY281" fmla="*/ 7778 h 36230"/>
                <a:gd name="connsiteX282" fmla="*/ 17195 w 24669"/>
                <a:gd name="connsiteY282" fmla="*/ 7981 h 36230"/>
                <a:gd name="connsiteX283" fmla="*/ 17165 w 24669"/>
                <a:gd name="connsiteY283" fmla="*/ 7874 h 36230"/>
                <a:gd name="connsiteX284" fmla="*/ 17306 w 24669"/>
                <a:gd name="connsiteY284" fmla="*/ 7719 h 36230"/>
                <a:gd name="connsiteX285" fmla="*/ 17118 w 24669"/>
                <a:gd name="connsiteY285" fmla="*/ 7798 h 36230"/>
                <a:gd name="connsiteX286" fmla="*/ 17186 w 24669"/>
                <a:gd name="connsiteY286" fmla="*/ 7664 h 36230"/>
                <a:gd name="connsiteX287" fmla="*/ 16917 w 24669"/>
                <a:gd name="connsiteY287" fmla="*/ 7645 h 36230"/>
                <a:gd name="connsiteX288" fmla="*/ 16392 w 24669"/>
                <a:gd name="connsiteY288" fmla="*/ 7760 h 36230"/>
                <a:gd name="connsiteX289" fmla="*/ 16485 w 24669"/>
                <a:gd name="connsiteY289" fmla="*/ 7774 h 36230"/>
                <a:gd name="connsiteX290" fmla="*/ 16159 w 24669"/>
                <a:gd name="connsiteY290" fmla="*/ 8231 h 36230"/>
                <a:gd name="connsiteX291" fmla="*/ 16348 w 24669"/>
                <a:gd name="connsiteY291" fmla="*/ 7547 h 36230"/>
                <a:gd name="connsiteX292" fmla="*/ 16080 w 24669"/>
                <a:gd name="connsiteY292" fmla="*/ 7287 h 36230"/>
                <a:gd name="connsiteX293" fmla="*/ 15790 w 24669"/>
                <a:gd name="connsiteY293" fmla="*/ 6727 h 36230"/>
                <a:gd name="connsiteX294" fmla="*/ 15599 w 24669"/>
                <a:gd name="connsiteY294" fmla="*/ 6376 h 36230"/>
                <a:gd name="connsiteX295" fmla="*/ 15485 w 24669"/>
                <a:gd name="connsiteY295" fmla="*/ 6060 h 36230"/>
                <a:gd name="connsiteX296" fmla="*/ 15407 w 24669"/>
                <a:gd name="connsiteY296" fmla="*/ 6156 h 36230"/>
                <a:gd name="connsiteX297" fmla="*/ 15199 w 24669"/>
                <a:gd name="connsiteY297" fmla="*/ 5758 h 36230"/>
                <a:gd name="connsiteX298" fmla="*/ 15085 w 24669"/>
                <a:gd name="connsiteY298" fmla="*/ 5886 h 36230"/>
                <a:gd name="connsiteX299" fmla="*/ 15127 w 24669"/>
                <a:gd name="connsiteY299" fmla="*/ 5710 h 36230"/>
                <a:gd name="connsiteX300" fmla="*/ 14956 w 24669"/>
                <a:gd name="connsiteY300" fmla="*/ 5782 h 36230"/>
                <a:gd name="connsiteX301" fmla="*/ 14973 w 24669"/>
                <a:gd name="connsiteY301" fmla="*/ 5689 h 36230"/>
                <a:gd name="connsiteX302" fmla="*/ 14672 w 24669"/>
                <a:gd name="connsiteY302" fmla="*/ 5375 h 36230"/>
                <a:gd name="connsiteX303" fmla="*/ 14589 w 24669"/>
                <a:gd name="connsiteY303" fmla="*/ 5531 h 36230"/>
                <a:gd name="connsiteX304" fmla="*/ 14506 w 24669"/>
                <a:gd name="connsiteY304" fmla="*/ 5302 h 36230"/>
                <a:gd name="connsiteX305" fmla="*/ 14438 w 24669"/>
                <a:gd name="connsiteY305" fmla="*/ 5387 h 36230"/>
                <a:gd name="connsiteX306" fmla="*/ 14384 w 24669"/>
                <a:gd name="connsiteY306" fmla="*/ 5172 h 36230"/>
                <a:gd name="connsiteX307" fmla="*/ 14329 w 24669"/>
                <a:gd name="connsiteY307" fmla="*/ 5512 h 36230"/>
                <a:gd name="connsiteX308" fmla="*/ 13983 w 24669"/>
                <a:gd name="connsiteY308" fmla="*/ 5036 h 36230"/>
                <a:gd name="connsiteX309" fmla="*/ 14292 w 24669"/>
                <a:gd name="connsiteY309" fmla="*/ 5803 h 36230"/>
                <a:gd name="connsiteX310" fmla="*/ 13900 w 24669"/>
                <a:gd name="connsiteY310" fmla="*/ 5856 h 36230"/>
                <a:gd name="connsiteX311" fmla="*/ 14051 w 24669"/>
                <a:gd name="connsiteY311" fmla="*/ 5757 h 36230"/>
                <a:gd name="connsiteX312" fmla="*/ 13925 w 24669"/>
                <a:gd name="connsiteY312" fmla="*/ 5330 h 36230"/>
                <a:gd name="connsiteX313" fmla="*/ 13759 w 24669"/>
                <a:gd name="connsiteY313" fmla="*/ 5506 h 36230"/>
                <a:gd name="connsiteX314" fmla="*/ 13903 w 24669"/>
                <a:gd name="connsiteY314" fmla="*/ 5196 h 36230"/>
                <a:gd name="connsiteX315" fmla="*/ 13603 w 24669"/>
                <a:gd name="connsiteY315" fmla="*/ 5015 h 36230"/>
                <a:gd name="connsiteX316" fmla="*/ 13462 w 24669"/>
                <a:gd name="connsiteY316" fmla="*/ 5188 h 36230"/>
                <a:gd name="connsiteX317" fmla="*/ 13461 w 24669"/>
                <a:gd name="connsiteY317" fmla="*/ 5048 h 36230"/>
                <a:gd name="connsiteX318" fmla="*/ 13285 w 24669"/>
                <a:gd name="connsiteY318" fmla="*/ 5127 h 36230"/>
                <a:gd name="connsiteX319" fmla="*/ 13231 w 24669"/>
                <a:gd name="connsiteY319" fmla="*/ 4996 h 36230"/>
                <a:gd name="connsiteX320" fmla="*/ 13113 w 24669"/>
                <a:gd name="connsiteY320" fmla="*/ 5028 h 36230"/>
                <a:gd name="connsiteX321" fmla="*/ 13137 w 24669"/>
                <a:gd name="connsiteY321" fmla="*/ 4620 h 36230"/>
                <a:gd name="connsiteX322" fmla="*/ 12763 w 24669"/>
                <a:gd name="connsiteY322" fmla="*/ 4559 h 36230"/>
                <a:gd name="connsiteX323" fmla="*/ 12758 w 24669"/>
                <a:gd name="connsiteY323" fmla="*/ 4337 h 36230"/>
                <a:gd name="connsiteX324" fmla="*/ 12881 w 24669"/>
                <a:gd name="connsiteY324" fmla="*/ 4455 h 36230"/>
                <a:gd name="connsiteX325" fmla="*/ 13027 w 24669"/>
                <a:gd name="connsiteY325" fmla="*/ 3988 h 36230"/>
                <a:gd name="connsiteX326" fmla="*/ 12728 w 24669"/>
                <a:gd name="connsiteY326" fmla="*/ 3894 h 36230"/>
                <a:gd name="connsiteX327" fmla="*/ 12690 w 24669"/>
                <a:gd name="connsiteY327" fmla="*/ 3780 h 36230"/>
                <a:gd name="connsiteX328" fmla="*/ 12530 w 24669"/>
                <a:gd name="connsiteY328" fmla="*/ 3925 h 36230"/>
                <a:gd name="connsiteX329" fmla="*/ 12902 w 24669"/>
                <a:gd name="connsiteY329" fmla="*/ 3708 h 36230"/>
                <a:gd name="connsiteX330" fmla="*/ 12927 w 24669"/>
                <a:gd name="connsiteY330" fmla="*/ 3328 h 36230"/>
                <a:gd name="connsiteX331" fmla="*/ 12821 w 24669"/>
                <a:gd name="connsiteY331" fmla="*/ 3136 h 36230"/>
                <a:gd name="connsiteX332" fmla="*/ 12629 w 24669"/>
                <a:gd name="connsiteY332" fmla="*/ 3062 h 36230"/>
                <a:gd name="connsiteX333" fmla="*/ 12424 w 24669"/>
                <a:gd name="connsiteY333" fmla="*/ 2508 h 36230"/>
                <a:gd name="connsiteX334" fmla="*/ 11988 w 24669"/>
                <a:gd name="connsiteY334" fmla="*/ 2407 h 36230"/>
                <a:gd name="connsiteX335" fmla="*/ 12301 w 24669"/>
                <a:gd name="connsiteY335" fmla="*/ 2253 h 36230"/>
                <a:gd name="connsiteX336" fmla="*/ 12219 w 24669"/>
                <a:gd name="connsiteY336" fmla="*/ 2244 h 36230"/>
                <a:gd name="connsiteX337" fmla="*/ 12273 w 24669"/>
                <a:gd name="connsiteY337" fmla="*/ 1737 h 36230"/>
                <a:gd name="connsiteX338" fmla="*/ 12165 w 24669"/>
                <a:gd name="connsiteY338" fmla="*/ 1570 h 36230"/>
                <a:gd name="connsiteX339" fmla="*/ 12037 w 24669"/>
                <a:gd name="connsiteY339" fmla="*/ 1202 h 36230"/>
                <a:gd name="connsiteX340" fmla="*/ 12100 w 24669"/>
                <a:gd name="connsiteY340" fmla="*/ 1144 h 36230"/>
                <a:gd name="connsiteX341" fmla="*/ 12029 w 24669"/>
                <a:gd name="connsiteY341" fmla="*/ 1122 h 36230"/>
                <a:gd name="connsiteX342" fmla="*/ 12052 w 24669"/>
                <a:gd name="connsiteY342" fmla="*/ 1057 h 36230"/>
                <a:gd name="connsiteX343" fmla="*/ 12008 w 24669"/>
                <a:gd name="connsiteY343" fmla="*/ 1067 h 36230"/>
                <a:gd name="connsiteX344" fmla="*/ 12040 w 24669"/>
                <a:gd name="connsiteY344" fmla="*/ 777 h 36230"/>
                <a:gd name="connsiteX345" fmla="*/ 11865 w 24669"/>
                <a:gd name="connsiteY345" fmla="*/ 494 h 36230"/>
                <a:gd name="connsiteX346" fmla="*/ 11899 w 24669"/>
                <a:gd name="connsiteY346" fmla="*/ 185 h 36230"/>
                <a:gd name="connsiteX347" fmla="*/ 11584 w 24669"/>
                <a:gd name="connsiteY347" fmla="*/ 0 h 36230"/>
                <a:gd name="connsiteX348" fmla="*/ 11544 w 24669"/>
                <a:gd name="connsiteY348" fmla="*/ 0 h 36230"/>
                <a:gd name="connsiteX349" fmla="*/ 11118 w 24669"/>
                <a:gd name="connsiteY349" fmla="*/ 233 h 36230"/>
                <a:gd name="connsiteX350" fmla="*/ 11048 w 24669"/>
                <a:gd name="connsiteY350" fmla="*/ 543 h 36230"/>
                <a:gd name="connsiteX351" fmla="*/ 10832 w 24669"/>
                <a:gd name="connsiteY351" fmla="*/ 695 h 36230"/>
                <a:gd name="connsiteX352" fmla="*/ 10865 w 24669"/>
                <a:gd name="connsiteY352" fmla="*/ 782 h 36230"/>
                <a:gd name="connsiteX353" fmla="*/ 10535 w 24669"/>
                <a:gd name="connsiteY353" fmla="*/ 717 h 36230"/>
                <a:gd name="connsiteX354" fmla="*/ 10839 w 24669"/>
                <a:gd name="connsiteY354" fmla="*/ 845 h 36230"/>
                <a:gd name="connsiteX355" fmla="*/ 10549 w 24669"/>
                <a:gd name="connsiteY355" fmla="*/ 1019 h 36230"/>
                <a:gd name="connsiteX356" fmla="*/ 10557 w 24669"/>
                <a:gd name="connsiteY356" fmla="*/ 944 h 36230"/>
                <a:gd name="connsiteX357" fmla="*/ 10414 w 24669"/>
                <a:gd name="connsiteY357" fmla="*/ 800 h 36230"/>
                <a:gd name="connsiteX358" fmla="*/ 10328 w 24669"/>
                <a:gd name="connsiteY358" fmla="*/ 951 h 36230"/>
                <a:gd name="connsiteX359" fmla="*/ 9830 w 24669"/>
                <a:gd name="connsiteY359" fmla="*/ 788 h 36230"/>
                <a:gd name="connsiteX360" fmla="*/ 10061 w 24669"/>
                <a:gd name="connsiteY360" fmla="*/ 983 h 36230"/>
                <a:gd name="connsiteX361" fmla="*/ 9574 w 24669"/>
                <a:gd name="connsiteY361" fmla="*/ 1331 h 36230"/>
                <a:gd name="connsiteX362" fmla="*/ 9659 w 24669"/>
                <a:gd name="connsiteY362" fmla="*/ 1342 h 36230"/>
                <a:gd name="connsiteX363" fmla="*/ 9397 w 24669"/>
                <a:gd name="connsiteY363" fmla="*/ 1805 h 36230"/>
                <a:gd name="connsiteX364" fmla="*/ 9288 w 24669"/>
                <a:gd name="connsiteY364" fmla="*/ 1815 h 36230"/>
                <a:gd name="connsiteX365" fmla="*/ 9425 w 24669"/>
                <a:gd name="connsiteY365" fmla="*/ 1937 h 36230"/>
                <a:gd name="connsiteX366" fmla="*/ 8991 w 24669"/>
                <a:gd name="connsiteY366" fmla="*/ 2640 h 36230"/>
                <a:gd name="connsiteX367" fmla="*/ 8769 w 24669"/>
                <a:gd name="connsiteY367" fmla="*/ 2852 h 36230"/>
                <a:gd name="connsiteX368" fmla="*/ 8508 w 24669"/>
                <a:gd name="connsiteY368" fmla="*/ 3358 h 36230"/>
                <a:gd name="connsiteX369" fmla="*/ 8662 w 24669"/>
                <a:gd name="connsiteY369" fmla="*/ 3376 h 36230"/>
                <a:gd name="connsiteX370" fmla="*/ 8490 w 24669"/>
                <a:gd name="connsiteY370" fmla="*/ 3597 h 36230"/>
                <a:gd name="connsiteX371" fmla="*/ 8644 w 24669"/>
                <a:gd name="connsiteY371" fmla="*/ 3641 h 36230"/>
                <a:gd name="connsiteX372" fmla="*/ 8478 w 24669"/>
                <a:gd name="connsiteY372" fmla="*/ 3741 h 36230"/>
                <a:gd name="connsiteX373" fmla="*/ 8686 w 24669"/>
                <a:gd name="connsiteY373" fmla="*/ 3867 h 36230"/>
                <a:gd name="connsiteX374" fmla="*/ 8692 w 24669"/>
                <a:gd name="connsiteY374" fmla="*/ 3775 h 36230"/>
                <a:gd name="connsiteX375" fmla="*/ 8831 w 24669"/>
                <a:gd name="connsiteY375" fmla="*/ 4173 h 36230"/>
                <a:gd name="connsiteX376" fmla="*/ 8952 w 24669"/>
                <a:gd name="connsiteY376" fmla="*/ 4230 h 36230"/>
                <a:gd name="connsiteX377" fmla="*/ 9300 w 24669"/>
                <a:gd name="connsiteY377" fmla="*/ 3872 h 36230"/>
                <a:gd name="connsiteX378" fmla="*/ 9087 w 24669"/>
                <a:gd name="connsiteY378" fmla="*/ 4329 h 36230"/>
                <a:gd name="connsiteX379" fmla="*/ 8701 w 24669"/>
                <a:gd name="connsiteY379" fmla="*/ 4156 h 36230"/>
                <a:gd name="connsiteX380" fmla="*/ 8689 w 24669"/>
                <a:gd name="connsiteY380" fmla="*/ 4329 h 36230"/>
                <a:gd name="connsiteX381" fmla="*/ 8326 w 24669"/>
                <a:gd name="connsiteY381" fmla="*/ 3682 h 36230"/>
                <a:gd name="connsiteX382" fmla="*/ 8360 w 24669"/>
                <a:gd name="connsiteY382" fmla="*/ 4310 h 36230"/>
                <a:gd name="connsiteX383" fmla="*/ 8265 w 24669"/>
                <a:gd name="connsiteY383" fmla="*/ 4839 h 36230"/>
                <a:gd name="connsiteX384" fmla="*/ 8149 w 24669"/>
                <a:gd name="connsiteY384" fmla="*/ 4683 h 36230"/>
                <a:gd name="connsiteX385" fmla="*/ 8023 w 24669"/>
                <a:gd name="connsiteY385" fmla="*/ 5179 h 36230"/>
                <a:gd name="connsiteX386" fmla="*/ 7873 w 24669"/>
                <a:gd name="connsiteY386" fmla="*/ 5017 h 36230"/>
                <a:gd name="connsiteX387" fmla="*/ 7879 w 24669"/>
                <a:gd name="connsiteY387" fmla="*/ 5342 h 36230"/>
                <a:gd name="connsiteX388" fmla="*/ 7718 w 24669"/>
                <a:gd name="connsiteY388" fmla="*/ 5514 h 36230"/>
                <a:gd name="connsiteX389" fmla="*/ 7689 w 24669"/>
                <a:gd name="connsiteY389" fmla="*/ 5851 h 36230"/>
                <a:gd name="connsiteX390" fmla="*/ 7894 w 24669"/>
                <a:gd name="connsiteY390" fmla="*/ 6220 h 36230"/>
                <a:gd name="connsiteX391" fmla="*/ 7815 w 24669"/>
                <a:gd name="connsiteY391" fmla="*/ 6229 h 36230"/>
                <a:gd name="connsiteX392" fmla="*/ 7611 w 24669"/>
                <a:gd name="connsiteY392" fmla="*/ 6502 h 36230"/>
                <a:gd name="connsiteX393" fmla="*/ 7649 w 24669"/>
                <a:gd name="connsiteY393" fmla="*/ 6932 h 36230"/>
                <a:gd name="connsiteX394" fmla="*/ 7674 w 24669"/>
                <a:gd name="connsiteY394" fmla="*/ 7308 h 36230"/>
                <a:gd name="connsiteX395" fmla="*/ 7881 w 24669"/>
                <a:gd name="connsiteY395" fmla="*/ 7541 h 36230"/>
                <a:gd name="connsiteX396" fmla="*/ 7795 w 24669"/>
                <a:gd name="connsiteY396" fmla="*/ 7749 h 36230"/>
                <a:gd name="connsiteX397" fmla="*/ 8059 w 24669"/>
                <a:gd name="connsiteY397" fmla="*/ 7694 h 36230"/>
                <a:gd name="connsiteX398" fmla="*/ 7970 w 24669"/>
                <a:gd name="connsiteY398" fmla="*/ 7850 h 36230"/>
                <a:gd name="connsiteX399" fmla="*/ 7721 w 24669"/>
                <a:gd name="connsiteY399" fmla="*/ 7851 h 36230"/>
                <a:gd name="connsiteX400" fmla="*/ 7931 w 24669"/>
                <a:gd name="connsiteY400" fmla="*/ 7920 h 36230"/>
                <a:gd name="connsiteX401" fmla="*/ 7853 w 24669"/>
                <a:gd name="connsiteY401" fmla="*/ 8000 h 36230"/>
                <a:gd name="connsiteX402" fmla="*/ 7950 w 24669"/>
                <a:gd name="connsiteY402" fmla="*/ 8163 h 36230"/>
                <a:gd name="connsiteX403" fmla="*/ 8002 w 24669"/>
                <a:gd name="connsiteY403" fmla="*/ 7981 h 36230"/>
                <a:gd name="connsiteX404" fmla="*/ 8152 w 24669"/>
                <a:gd name="connsiteY404" fmla="*/ 8229 h 36230"/>
                <a:gd name="connsiteX405" fmla="*/ 7903 w 24669"/>
                <a:gd name="connsiteY405" fmla="*/ 8189 h 36230"/>
                <a:gd name="connsiteX406" fmla="*/ 7962 w 24669"/>
                <a:gd name="connsiteY406" fmla="*/ 8337 h 36230"/>
                <a:gd name="connsiteX407" fmla="*/ 8440 w 24669"/>
                <a:gd name="connsiteY407" fmla="*/ 8114 h 36230"/>
                <a:gd name="connsiteX408" fmla="*/ 8717 w 24669"/>
                <a:gd name="connsiteY408" fmla="*/ 8275 h 36230"/>
                <a:gd name="connsiteX409" fmla="*/ 8763 w 24669"/>
                <a:gd name="connsiteY409" fmla="*/ 8346 h 36230"/>
                <a:gd name="connsiteX410" fmla="*/ 8628 w 24669"/>
                <a:gd name="connsiteY410" fmla="*/ 8342 h 36230"/>
                <a:gd name="connsiteX411" fmla="*/ 8699 w 24669"/>
                <a:gd name="connsiteY411" fmla="*/ 8778 h 36230"/>
                <a:gd name="connsiteX412" fmla="*/ 9126 w 24669"/>
                <a:gd name="connsiteY412" fmla="*/ 8863 h 36230"/>
                <a:gd name="connsiteX413" fmla="*/ 8987 w 24669"/>
                <a:gd name="connsiteY413" fmla="*/ 8881 h 36230"/>
                <a:gd name="connsiteX414" fmla="*/ 8969 w 24669"/>
                <a:gd name="connsiteY414" fmla="*/ 8979 h 36230"/>
                <a:gd name="connsiteX415" fmla="*/ 8685 w 24669"/>
                <a:gd name="connsiteY415" fmla="*/ 8844 h 36230"/>
                <a:gd name="connsiteX416" fmla="*/ 8828 w 24669"/>
                <a:gd name="connsiteY416" fmla="*/ 9345 h 36230"/>
                <a:gd name="connsiteX417" fmla="*/ 9032 w 24669"/>
                <a:gd name="connsiteY417" fmla="*/ 9566 h 36230"/>
                <a:gd name="connsiteX418" fmla="*/ 8900 w 24669"/>
                <a:gd name="connsiteY418" fmla="*/ 9742 h 36230"/>
                <a:gd name="connsiteX419" fmla="*/ 8339 w 24669"/>
                <a:gd name="connsiteY419" fmla="*/ 9809 h 36230"/>
                <a:gd name="connsiteX420" fmla="*/ 7904 w 24669"/>
                <a:gd name="connsiteY420" fmla="*/ 10146 h 36230"/>
                <a:gd name="connsiteX421" fmla="*/ 7523 w 24669"/>
                <a:gd name="connsiteY421" fmla="*/ 10300 h 36230"/>
                <a:gd name="connsiteX422" fmla="*/ 7290 w 24669"/>
                <a:gd name="connsiteY422" fmla="*/ 10629 h 36230"/>
                <a:gd name="connsiteX423" fmla="*/ 7938 w 24669"/>
                <a:gd name="connsiteY423" fmla="*/ 10703 h 36230"/>
                <a:gd name="connsiteX424" fmla="*/ 8280 w 24669"/>
                <a:gd name="connsiteY424" fmla="*/ 10492 h 36230"/>
                <a:gd name="connsiteX425" fmla="*/ 8951 w 24669"/>
                <a:gd name="connsiteY425" fmla="*/ 10174 h 36230"/>
                <a:gd name="connsiteX426" fmla="*/ 8596 w 24669"/>
                <a:gd name="connsiteY426" fmla="*/ 10467 h 36230"/>
                <a:gd name="connsiteX427" fmla="*/ 8764 w 24669"/>
                <a:gd name="connsiteY427" fmla="*/ 10421 h 36230"/>
                <a:gd name="connsiteX428" fmla="*/ 8849 w 24669"/>
                <a:gd name="connsiteY428" fmla="*/ 10594 h 36230"/>
                <a:gd name="connsiteX429" fmla="*/ 8527 w 24669"/>
                <a:gd name="connsiteY429" fmla="*/ 10626 h 36230"/>
                <a:gd name="connsiteX430" fmla="*/ 8617 w 24669"/>
                <a:gd name="connsiteY430" fmla="*/ 10746 h 36230"/>
                <a:gd name="connsiteX431" fmla="*/ 8884 w 24669"/>
                <a:gd name="connsiteY431" fmla="*/ 10660 h 36230"/>
                <a:gd name="connsiteX432" fmla="*/ 8341 w 24669"/>
                <a:gd name="connsiteY432" fmla="*/ 11051 h 36230"/>
                <a:gd name="connsiteX433" fmla="*/ 8772 w 24669"/>
                <a:gd name="connsiteY433" fmla="*/ 10953 h 36230"/>
                <a:gd name="connsiteX434" fmla="*/ 8239 w 24669"/>
                <a:gd name="connsiteY434" fmla="*/ 11126 h 36230"/>
                <a:gd name="connsiteX435" fmla="*/ 8309 w 24669"/>
                <a:gd name="connsiteY435" fmla="*/ 11243 h 36230"/>
                <a:gd name="connsiteX436" fmla="*/ 8133 w 24669"/>
                <a:gd name="connsiteY436" fmla="*/ 11178 h 36230"/>
                <a:gd name="connsiteX437" fmla="*/ 8156 w 24669"/>
                <a:gd name="connsiteY437" fmla="*/ 11284 h 36230"/>
                <a:gd name="connsiteX438" fmla="*/ 7895 w 24669"/>
                <a:gd name="connsiteY438" fmla="*/ 11170 h 36230"/>
                <a:gd name="connsiteX439" fmla="*/ 7961 w 24669"/>
                <a:gd name="connsiteY439" fmla="*/ 11520 h 36230"/>
                <a:gd name="connsiteX440" fmla="*/ 8514 w 24669"/>
                <a:gd name="connsiteY440" fmla="*/ 11910 h 36230"/>
                <a:gd name="connsiteX441" fmla="*/ 8267 w 24669"/>
                <a:gd name="connsiteY441" fmla="*/ 11775 h 36230"/>
                <a:gd name="connsiteX442" fmla="*/ 7855 w 24669"/>
                <a:gd name="connsiteY442" fmla="*/ 11878 h 36230"/>
                <a:gd name="connsiteX443" fmla="*/ 8008 w 24669"/>
                <a:gd name="connsiteY443" fmla="*/ 12162 h 36230"/>
                <a:gd name="connsiteX444" fmla="*/ 7821 w 24669"/>
                <a:gd name="connsiteY444" fmla="*/ 11988 h 36230"/>
                <a:gd name="connsiteX445" fmla="*/ 7799 w 24669"/>
                <a:gd name="connsiteY445" fmla="*/ 12138 h 36230"/>
                <a:gd name="connsiteX446" fmla="*/ 7630 w 24669"/>
                <a:gd name="connsiteY446" fmla="*/ 11823 h 36230"/>
                <a:gd name="connsiteX447" fmla="*/ 7501 w 24669"/>
                <a:gd name="connsiteY447" fmla="*/ 11853 h 36230"/>
                <a:gd name="connsiteX448" fmla="*/ 7597 w 24669"/>
                <a:gd name="connsiteY448" fmla="*/ 11535 h 36230"/>
                <a:gd name="connsiteX449" fmla="*/ 6978 w 24669"/>
                <a:gd name="connsiteY449" fmla="*/ 11496 h 36230"/>
                <a:gd name="connsiteX450" fmla="*/ 6796 w 24669"/>
                <a:gd name="connsiteY450" fmla="*/ 11878 h 36230"/>
                <a:gd name="connsiteX451" fmla="*/ 7003 w 24669"/>
                <a:gd name="connsiteY451" fmla="*/ 12039 h 36230"/>
                <a:gd name="connsiteX452" fmla="*/ 6844 w 24669"/>
                <a:gd name="connsiteY452" fmla="*/ 12056 h 36230"/>
                <a:gd name="connsiteX453" fmla="*/ 6827 w 24669"/>
                <a:gd name="connsiteY453" fmla="*/ 12153 h 36230"/>
                <a:gd name="connsiteX454" fmla="*/ 7216 w 24669"/>
                <a:gd name="connsiteY454" fmla="*/ 12130 h 36230"/>
                <a:gd name="connsiteX455" fmla="*/ 6875 w 24669"/>
                <a:gd name="connsiteY455" fmla="*/ 12243 h 36230"/>
                <a:gd name="connsiteX456" fmla="*/ 7202 w 24669"/>
                <a:gd name="connsiteY456" fmla="*/ 12768 h 36230"/>
                <a:gd name="connsiteX457" fmla="*/ 6844 w 24669"/>
                <a:gd name="connsiteY457" fmla="*/ 12463 h 36230"/>
                <a:gd name="connsiteX458" fmla="*/ 7059 w 24669"/>
                <a:gd name="connsiteY458" fmla="*/ 12713 h 36230"/>
                <a:gd name="connsiteX459" fmla="*/ 6872 w 24669"/>
                <a:gd name="connsiteY459" fmla="*/ 12838 h 36230"/>
                <a:gd name="connsiteX460" fmla="*/ 7266 w 24669"/>
                <a:gd name="connsiteY460" fmla="*/ 13231 h 36230"/>
                <a:gd name="connsiteX461" fmla="*/ 7074 w 24669"/>
                <a:gd name="connsiteY461" fmla="*/ 13078 h 36230"/>
                <a:gd name="connsiteX462" fmla="*/ 7096 w 24669"/>
                <a:gd name="connsiteY462" fmla="*/ 13195 h 36230"/>
                <a:gd name="connsiteX463" fmla="*/ 6875 w 24669"/>
                <a:gd name="connsiteY463" fmla="*/ 13018 h 36230"/>
                <a:gd name="connsiteX464" fmla="*/ 6845 w 24669"/>
                <a:gd name="connsiteY464" fmla="*/ 13174 h 36230"/>
                <a:gd name="connsiteX465" fmla="*/ 7194 w 24669"/>
                <a:gd name="connsiteY465" fmla="*/ 13287 h 36230"/>
                <a:gd name="connsiteX466" fmla="*/ 7119 w 24669"/>
                <a:gd name="connsiteY466" fmla="*/ 13647 h 36230"/>
                <a:gd name="connsiteX467" fmla="*/ 7054 w 24669"/>
                <a:gd name="connsiteY467" fmla="*/ 13469 h 36230"/>
                <a:gd name="connsiteX468" fmla="*/ 6866 w 24669"/>
                <a:gd name="connsiteY468" fmla="*/ 13710 h 36230"/>
                <a:gd name="connsiteX469" fmla="*/ 7065 w 24669"/>
                <a:gd name="connsiteY469" fmla="*/ 13888 h 36230"/>
                <a:gd name="connsiteX470" fmla="*/ 6926 w 24669"/>
                <a:gd name="connsiteY470" fmla="*/ 14129 h 36230"/>
                <a:gd name="connsiteX471" fmla="*/ 6687 w 24669"/>
                <a:gd name="connsiteY471" fmla="*/ 14320 h 36230"/>
                <a:gd name="connsiteX472" fmla="*/ 6736 w 24669"/>
                <a:gd name="connsiteY472" fmla="*/ 14384 h 36230"/>
                <a:gd name="connsiteX473" fmla="*/ 6949 w 24669"/>
                <a:gd name="connsiteY473" fmla="*/ 14259 h 36230"/>
                <a:gd name="connsiteX474" fmla="*/ 6740 w 24669"/>
                <a:gd name="connsiteY474" fmla="*/ 14512 h 36230"/>
                <a:gd name="connsiteX475" fmla="*/ 6795 w 24669"/>
                <a:gd name="connsiteY475" fmla="*/ 14749 h 36230"/>
                <a:gd name="connsiteX476" fmla="*/ 6590 w 24669"/>
                <a:gd name="connsiteY476" fmla="*/ 14621 h 36230"/>
                <a:gd name="connsiteX477" fmla="*/ 6591 w 24669"/>
                <a:gd name="connsiteY477" fmla="*/ 14746 h 36230"/>
                <a:gd name="connsiteX478" fmla="*/ 6401 w 24669"/>
                <a:gd name="connsiteY478" fmla="*/ 14685 h 36230"/>
                <a:gd name="connsiteX479" fmla="*/ 6496 w 24669"/>
                <a:gd name="connsiteY479" fmla="*/ 14866 h 36230"/>
                <a:gd name="connsiteX480" fmla="*/ 6902 w 24669"/>
                <a:gd name="connsiteY480" fmla="*/ 14776 h 36230"/>
                <a:gd name="connsiteX481" fmla="*/ 6657 w 24669"/>
                <a:gd name="connsiteY481" fmla="*/ 15046 h 36230"/>
                <a:gd name="connsiteX482" fmla="*/ 6675 w 24669"/>
                <a:gd name="connsiteY482" fmla="*/ 15362 h 36230"/>
                <a:gd name="connsiteX483" fmla="*/ 6207 w 24669"/>
                <a:gd name="connsiteY483" fmla="*/ 15159 h 36230"/>
                <a:gd name="connsiteX484" fmla="*/ 6626 w 24669"/>
                <a:gd name="connsiteY484" fmla="*/ 15449 h 36230"/>
                <a:gd name="connsiteX485" fmla="*/ 6460 w 24669"/>
                <a:gd name="connsiteY485" fmla="*/ 15505 h 36230"/>
                <a:gd name="connsiteX486" fmla="*/ 6728 w 24669"/>
                <a:gd name="connsiteY486" fmla="*/ 15579 h 36230"/>
                <a:gd name="connsiteX487" fmla="*/ 6425 w 24669"/>
                <a:gd name="connsiteY487" fmla="*/ 15636 h 36230"/>
                <a:gd name="connsiteX488" fmla="*/ 6586 w 24669"/>
                <a:gd name="connsiteY488" fmla="*/ 15704 h 36230"/>
                <a:gd name="connsiteX489" fmla="*/ 6130 w 24669"/>
                <a:gd name="connsiteY489" fmla="*/ 15718 h 36230"/>
                <a:gd name="connsiteX490" fmla="*/ 6662 w 24669"/>
                <a:gd name="connsiteY490" fmla="*/ 15712 h 36230"/>
                <a:gd name="connsiteX491" fmla="*/ 6308 w 24669"/>
                <a:gd name="connsiteY491" fmla="*/ 16082 h 36230"/>
                <a:gd name="connsiteX492" fmla="*/ 6391 w 24669"/>
                <a:gd name="connsiteY492" fmla="*/ 16264 h 36230"/>
                <a:gd name="connsiteX493" fmla="*/ 5887 w 24669"/>
                <a:gd name="connsiteY493" fmla="*/ 16596 h 36230"/>
                <a:gd name="connsiteX494" fmla="*/ 5948 w 24669"/>
                <a:gd name="connsiteY494" fmla="*/ 16747 h 36230"/>
                <a:gd name="connsiteX495" fmla="*/ 5764 w 24669"/>
                <a:gd name="connsiteY495" fmla="*/ 17086 h 36230"/>
                <a:gd name="connsiteX496" fmla="*/ 5674 w 24669"/>
                <a:gd name="connsiteY496" fmla="*/ 17057 h 36230"/>
                <a:gd name="connsiteX497" fmla="*/ 5837 w 24669"/>
                <a:gd name="connsiteY497" fmla="*/ 17329 h 36230"/>
                <a:gd name="connsiteX498" fmla="*/ 5741 w 24669"/>
                <a:gd name="connsiteY498" fmla="*/ 17637 h 36230"/>
                <a:gd name="connsiteX499" fmla="*/ 5511 w 24669"/>
                <a:gd name="connsiteY499" fmla="*/ 17684 h 36230"/>
                <a:gd name="connsiteX500" fmla="*/ 5442 w 24669"/>
                <a:gd name="connsiteY500" fmla="*/ 17894 h 36230"/>
                <a:gd name="connsiteX501" fmla="*/ 5286 w 24669"/>
                <a:gd name="connsiteY501" fmla="*/ 17875 h 36230"/>
                <a:gd name="connsiteX502" fmla="*/ 4920 w 24669"/>
                <a:gd name="connsiteY502" fmla="*/ 18244 h 36230"/>
                <a:gd name="connsiteX503" fmla="*/ 4329 w 24669"/>
                <a:gd name="connsiteY503" fmla="*/ 18501 h 36230"/>
                <a:gd name="connsiteX504" fmla="*/ 4021 w 24669"/>
                <a:gd name="connsiteY504" fmla="*/ 18501 h 36230"/>
                <a:gd name="connsiteX505" fmla="*/ 3967 w 24669"/>
                <a:gd name="connsiteY505" fmla="*/ 18639 h 36230"/>
                <a:gd name="connsiteX506" fmla="*/ 3827 w 24669"/>
                <a:gd name="connsiteY506" fmla="*/ 18592 h 36230"/>
                <a:gd name="connsiteX507" fmla="*/ 3880 w 24669"/>
                <a:gd name="connsiteY507" fmla="*/ 18705 h 36230"/>
                <a:gd name="connsiteX508" fmla="*/ 3776 w 24669"/>
                <a:gd name="connsiteY508" fmla="*/ 18718 h 36230"/>
                <a:gd name="connsiteX509" fmla="*/ 3499 w 24669"/>
                <a:gd name="connsiteY509" fmla="*/ 18324 h 36230"/>
                <a:gd name="connsiteX510" fmla="*/ 3416 w 24669"/>
                <a:gd name="connsiteY510" fmla="*/ 18706 h 36230"/>
                <a:gd name="connsiteX511" fmla="*/ 3272 w 24669"/>
                <a:gd name="connsiteY511" fmla="*/ 18496 h 36230"/>
                <a:gd name="connsiteX512" fmla="*/ 3299 w 24669"/>
                <a:gd name="connsiteY512" fmla="*/ 18334 h 36230"/>
                <a:gd name="connsiteX513" fmla="*/ 3155 w 24669"/>
                <a:gd name="connsiteY513" fmla="*/ 18386 h 36230"/>
                <a:gd name="connsiteX514" fmla="*/ 2900 w 24669"/>
                <a:gd name="connsiteY514" fmla="*/ 18173 h 36230"/>
                <a:gd name="connsiteX515" fmla="*/ 2885 w 24669"/>
                <a:gd name="connsiteY515" fmla="*/ 18546 h 36230"/>
                <a:gd name="connsiteX516" fmla="*/ 2665 w 24669"/>
                <a:gd name="connsiteY516" fmla="*/ 18583 h 36230"/>
                <a:gd name="connsiteX517" fmla="*/ 2556 w 24669"/>
                <a:gd name="connsiteY517" fmla="*/ 18260 h 36230"/>
                <a:gd name="connsiteX518" fmla="*/ 2343 w 24669"/>
                <a:gd name="connsiteY518" fmla="*/ 18570 h 36230"/>
                <a:gd name="connsiteX519" fmla="*/ 2233 w 24669"/>
                <a:gd name="connsiteY519" fmla="*/ 18411 h 36230"/>
                <a:gd name="connsiteX520" fmla="*/ 2439 w 24669"/>
                <a:gd name="connsiteY520" fmla="*/ 18116 h 36230"/>
                <a:gd name="connsiteX521" fmla="*/ 1693 w 24669"/>
                <a:gd name="connsiteY521" fmla="*/ 18351 h 36230"/>
                <a:gd name="connsiteX522" fmla="*/ 1279 w 24669"/>
                <a:gd name="connsiteY522" fmla="*/ 18767 h 36230"/>
                <a:gd name="connsiteX523" fmla="*/ 1932 w 24669"/>
                <a:gd name="connsiteY523" fmla="*/ 19120 h 36230"/>
                <a:gd name="connsiteX524" fmla="*/ 1943 w 24669"/>
                <a:gd name="connsiteY524" fmla="*/ 19294 h 36230"/>
                <a:gd name="connsiteX525" fmla="*/ 1090 w 24669"/>
                <a:gd name="connsiteY525" fmla="*/ 19430 h 36230"/>
                <a:gd name="connsiteX526" fmla="*/ 1220 w 24669"/>
                <a:gd name="connsiteY526" fmla="*/ 19750 h 36230"/>
                <a:gd name="connsiteX527" fmla="*/ 870 w 24669"/>
                <a:gd name="connsiteY527" fmla="*/ 19481 h 36230"/>
                <a:gd name="connsiteX528" fmla="*/ 805 w 24669"/>
                <a:gd name="connsiteY528" fmla="*/ 19718 h 36230"/>
                <a:gd name="connsiteX529" fmla="*/ 580 w 24669"/>
                <a:gd name="connsiteY529" fmla="*/ 19838 h 36230"/>
                <a:gd name="connsiteX530" fmla="*/ 800 w 24669"/>
                <a:gd name="connsiteY530" fmla="*/ 20110 h 36230"/>
                <a:gd name="connsiteX531" fmla="*/ 773 w 24669"/>
                <a:gd name="connsiteY531" fmla="*/ 20186 h 36230"/>
                <a:gd name="connsiteX532" fmla="*/ 1933 w 24669"/>
                <a:gd name="connsiteY532" fmla="*/ 20139 h 36230"/>
                <a:gd name="connsiteX533" fmla="*/ 1483 w 24669"/>
                <a:gd name="connsiteY533" fmla="*/ 20328 h 36230"/>
                <a:gd name="connsiteX534" fmla="*/ 2023 w 24669"/>
                <a:gd name="connsiteY534" fmla="*/ 20530 h 36230"/>
                <a:gd name="connsiteX535" fmla="*/ 2520 w 24669"/>
                <a:gd name="connsiteY535" fmla="*/ 20412 h 36230"/>
                <a:gd name="connsiteX536" fmla="*/ 2494 w 24669"/>
                <a:gd name="connsiteY536" fmla="*/ 20593 h 36230"/>
                <a:gd name="connsiteX537" fmla="*/ 2710 w 24669"/>
                <a:gd name="connsiteY537" fmla="*/ 20652 h 36230"/>
                <a:gd name="connsiteX538" fmla="*/ 2344 w 24669"/>
                <a:gd name="connsiteY538" fmla="*/ 21109 h 36230"/>
                <a:gd name="connsiteX539" fmla="*/ 2166 w 24669"/>
                <a:gd name="connsiteY539" fmla="*/ 20842 h 36230"/>
                <a:gd name="connsiteX540" fmla="*/ 1821 w 24669"/>
                <a:gd name="connsiteY540" fmla="*/ 20777 h 36230"/>
                <a:gd name="connsiteX541" fmla="*/ 1616 w 24669"/>
                <a:gd name="connsiteY541" fmla="*/ 21086 h 36230"/>
                <a:gd name="connsiteX542" fmla="*/ 1653 w 24669"/>
                <a:gd name="connsiteY542" fmla="*/ 20759 h 36230"/>
                <a:gd name="connsiteX543" fmla="*/ 1028 w 24669"/>
                <a:gd name="connsiteY543" fmla="*/ 20848 h 36230"/>
                <a:gd name="connsiteX544" fmla="*/ 1386 w 24669"/>
                <a:gd name="connsiteY544" fmla="*/ 21167 h 36230"/>
                <a:gd name="connsiteX545" fmla="*/ 841 w 24669"/>
                <a:gd name="connsiteY545" fmla="*/ 21083 h 36230"/>
                <a:gd name="connsiteX546" fmla="*/ 1162 w 24669"/>
                <a:gd name="connsiteY546" fmla="*/ 21384 h 36230"/>
                <a:gd name="connsiteX547" fmla="*/ 1040 w 24669"/>
                <a:gd name="connsiteY547" fmla="*/ 21444 h 36230"/>
                <a:gd name="connsiteX548" fmla="*/ 585 w 24669"/>
                <a:gd name="connsiteY548" fmla="*/ 21228 h 36230"/>
                <a:gd name="connsiteX549" fmla="*/ 632 w 24669"/>
                <a:gd name="connsiteY549" fmla="*/ 21445 h 36230"/>
                <a:gd name="connsiteX550" fmla="*/ 480 w 24669"/>
                <a:gd name="connsiteY550" fmla="*/ 21424 h 36230"/>
                <a:gd name="connsiteX551" fmla="*/ 495 w 24669"/>
                <a:gd name="connsiteY551" fmla="*/ 21543 h 36230"/>
                <a:gd name="connsiteX552" fmla="*/ 311 w 24669"/>
                <a:gd name="connsiteY552" fmla="*/ 21495 h 36230"/>
                <a:gd name="connsiteX553" fmla="*/ 0 w 24669"/>
                <a:gd name="connsiteY553" fmla="*/ 21955 h 36230"/>
                <a:gd name="connsiteX554" fmla="*/ 92 w 24669"/>
                <a:gd name="connsiteY554" fmla="*/ 22640 h 36230"/>
                <a:gd name="connsiteX555" fmla="*/ 172 w 24669"/>
                <a:gd name="connsiteY555" fmla="*/ 22725 h 36230"/>
                <a:gd name="connsiteX556" fmla="*/ 942 w 24669"/>
                <a:gd name="connsiteY556" fmla="*/ 23088 h 36230"/>
                <a:gd name="connsiteX557" fmla="*/ 1579 w 24669"/>
                <a:gd name="connsiteY557" fmla="*/ 23420 h 36230"/>
                <a:gd name="connsiteX558" fmla="*/ 1479 w 24669"/>
                <a:gd name="connsiteY558" fmla="*/ 23585 h 36230"/>
                <a:gd name="connsiteX559" fmla="*/ 2212 w 24669"/>
                <a:gd name="connsiteY559" fmla="*/ 23971 h 36230"/>
                <a:gd name="connsiteX560" fmla="*/ 2687 w 24669"/>
                <a:gd name="connsiteY560" fmla="*/ 23945 h 36230"/>
                <a:gd name="connsiteX561" fmla="*/ 3158 w 24669"/>
                <a:gd name="connsiteY561" fmla="*/ 24727 h 36230"/>
                <a:gd name="connsiteX562" fmla="*/ 3134 w 24669"/>
                <a:gd name="connsiteY562" fmla="*/ 25302 h 36230"/>
                <a:gd name="connsiteX563" fmla="*/ 3132 w 24669"/>
                <a:gd name="connsiteY563" fmla="*/ 25873 h 36230"/>
                <a:gd name="connsiteX564" fmla="*/ 3632 w 24669"/>
                <a:gd name="connsiteY564" fmla="*/ 26164 h 36230"/>
                <a:gd name="connsiteX565" fmla="*/ 3495 w 24669"/>
                <a:gd name="connsiteY565" fmla="*/ 26266 h 36230"/>
                <a:gd name="connsiteX566" fmla="*/ 3350 w 24669"/>
                <a:gd name="connsiteY566" fmla="*/ 26040 h 36230"/>
                <a:gd name="connsiteX567" fmla="*/ 3050 w 24669"/>
                <a:gd name="connsiteY567" fmla="*/ 26060 h 36230"/>
                <a:gd name="connsiteX568" fmla="*/ 2779 w 24669"/>
                <a:gd name="connsiteY568" fmla="*/ 25900 h 36230"/>
                <a:gd name="connsiteX569" fmla="*/ 2578 w 24669"/>
                <a:gd name="connsiteY569" fmla="*/ 26102 h 36230"/>
                <a:gd name="connsiteX570" fmla="*/ 2318 w 24669"/>
                <a:gd name="connsiteY570" fmla="*/ 26049 h 36230"/>
                <a:gd name="connsiteX571" fmla="*/ 2136 w 24669"/>
                <a:gd name="connsiteY571" fmla="*/ 26602 h 36230"/>
                <a:gd name="connsiteX572" fmla="*/ 2331 w 24669"/>
                <a:gd name="connsiteY572" fmla="*/ 26922 h 36230"/>
                <a:gd name="connsiteX573" fmla="*/ 2876 w 24669"/>
                <a:gd name="connsiteY573" fmla="*/ 27509 h 36230"/>
                <a:gd name="connsiteX574" fmla="*/ 2802 w 24669"/>
                <a:gd name="connsiteY574" fmla="*/ 27584 h 36230"/>
                <a:gd name="connsiteX575" fmla="*/ 3109 w 24669"/>
                <a:gd name="connsiteY575" fmla="*/ 27773 h 36230"/>
                <a:gd name="connsiteX576" fmla="*/ 3426 w 24669"/>
                <a:gd name="connsiteY576" fmla="*/ 28370 h 36230"/>
                <a:gd name="connsiteX577" fmla="*/ 3713 w 24669"/>
                <a:gd name="connsiteY577" fmla="*/ 28874 h 36230"/>
                <a:gd name="connsiteX578" fmla="*/ 4467 w 24669"/>
                <a:gd name="connsiteY578" fmla="*/ 28045 h 36230"/>
                <a:gd name="connsiteX579" fmla="*/ 4888 w 24669"/>
                <a:gd name="connsiteY579" fmla="*/ 28122 h 36230"/>
                <a:gd name="connsiteX580" fmla="*/ 4435 w 24669"/>
                <a:gd name="connsiteY580" fmla="*/ 29041 h 36230"/>
                <a:gd name="connsiteX581" fmla="*/ 4575 w 24669"/>
                <a:gd name="connsiteY581" fmla="*/ 29655 h 36230"/>
                <a:gd name="connsiteX582" fmla="*/ 4360 w 24669"/>
                <a:gd name="connsiteY582" fmla="*/ 30394 h 36230"/>
                <a:gd name="connsiteX583" fmla="*/ 4902 w 24669"/>
                <a:gd name="connsiteY583" fmla="*/ 30653 h 36230"/>
                <a:gd name="connsiteX584" fmla="*/ 5294 w 24669"/>
                <a:gd name="connsiteY584" fmla="*/ 29834 h 36230"/>
                <a:gd name="connsiteX585" fmla="*/ 5776 w 24669"/>
                <a:gd name="connsiteY585" fmla="*/ 29835 h 36230"/>
                <a:gd name="connsiteX586" fmla="*/ 6023 w 24669"/>
                <a:gd name="connsiteY586" fmla="*/ 29562 h 36230"/>
                <a:gd name="connsiteX587" fmla="*/ 5555 w 24669"/>
                <a:gd name="connsiteY587" fmla="*/ 30066 h 36230"/>
                <a:gd name="connsiteX588" fmla="*/ 5166 w 24669"/>
                <a:gd name="connsiteY588" fmla="*/ 30522 h 36230"/>
                <a:gd name="connsiteX589" fmla="*/ 4803 w 24669"/>
                <a:gd name="connsiteY589" fmla="*/ 30921 h 36230"/>
                <a:gd name="connsiteX590" fmla="*/ 6155 w 24669"/>
                <a:gd name="connsiteY590" fmla="*/ 31447 h 36230"/>
                <a:gd name="connsiteX591" fmla="*/ 6174 w 24669"/>
                <a:gd name="connsiteY591" fmla="*/ 31550 h 36230"/>
                <a:gd name="connsiteX592" fmla="*/ 6434 w 24669"/>
                <a:gd name="connsiteY592" fmla="*/ 31587 h 36230"/>
                <a:gd name="connsiteX593" fmla="*/ 6925 w 24669"/>
                <a:gd name="connsiteY593" fmla="*/ 31919 h 36230"/>
                <a:gd name="connsiteX594" fmla="*/ 6999 w 24669"/>
                <a:gd name="connsiteY594" fmla="*/ 31648 h 36230"/>
                <a:gd name="connsiteX595" fmla="*/ 7121 w 24669"/>
                <a:gd name="connsiteY595" fmla="*/ 30034 h 36230"/>
                <a:gd name="connsiteX596" fmla="*/ 7389 w 24669"/>
                <a:gd name="connsiteY596" fmla="*/ 30290 h 36230"/>
                <a:gd name="connsiteX597" fmla="*/ 7402 w 24669"/>
                <a:gd name="connsiteY597" fmla="*/ 30858 h 36230"/>
                <a:gd name="connsiteX598" fmla="*/ 8066 w 24669"/>
                <a:gd name="connsiteY598" fmla="*/ 30676 h 36230"/>
                <a:gd name="connsiteX599" fmla="*/ 8482 w 24669"/>
                <a:gd name="connsiteY599" fmla="*/ 30262 h 36230"/>
                <a:gd name="connsiteX600" fmla="*/ 8261 w 24669"/>
                <a:gd name="connsiteY600" fmla="*/ 30764 h 36230"/>
                <a:gd name="connsiteX601" fmla="*/ 8869 w 24669"/>
                <a:gd name="connsiteY601" fmla="*/ 30520 h 36230"/>
                <a:gd name="connsiteX602" fmla="*/ 8818 w 24669"/>
                <a:gd name="connsiteY602" fmla="*/ 30817 h 36230"/>
                <a:gd name="connsiteX603" fmla="*/ 8380 w 24669"/>
                <a:gd name="connsiteY603" fmla="*/ 31681 h 36230"/>
                <a:gd name="connsiteX604" fmla="*/ 8230 w 24669"/>
                <a:gd name="connsiteY604" fmla="*/ 32413 h 36230"/>
                <a:gd name="connsiteX605" fmla="*/ 8834 w 24669"/>
                <a:gd name="connsiteY605" fmla="*/ 32393 h 36230"/>
                <a:gd name="connsiteX606" fmla="*/ 9155 w 24669"/>
                <a:gd name="connsiteY606" fmla="*/ 32001 h 36230"/>
                <a:gd name="connsiteX607" fmla="*/ 9650 w 24669"/>
                <a:gd name="connsiteY607" fmla="*/ 31418 h 36230"/>
                <a:gd name="connsiteX608" fmla="*/ 10097 w 24669"/>
                <a:gd name="connsiteY608" fmla="*/ 31216 h 36230"/>
                <a:gd name="connsiteX609" fmla="*/ 10359 w 24669"/>
                <a:gd name="connsiteY609" fmla="*/ 30669 h 36230"/>
                <a:gd name="connsiteX610" fmla="*/ 10859 w 24669"/>
                <a:gd name="connsiteY610" fmla="*/ 30166 h 36230"/>
                <a:gd name="connsiteX611" fmla="*/ 10837 w 24669"/>
                <a:gd name="connsiteY611" fmla="*/ 30798 h 36230"/>
                <a:gd name="connsiteX612" fmla="*/ 10391 w 24669"/>
                <a:gd name="connsiteY612" fmla="*/ 31475 h 36230"/>
                <a:gd name="connsiteX613" fmla="*/ 9922 w 24669"/>
                <a:gd name="connsiteY613" fmla="*/ 31952 h 36230"/>
                <a:gd name="connsiteX614" fmla="*/ 9571 w 24669"/>
                <a:gd name="connsiteY614" fmla="*/ 32845 h 36230"/>
                <a:gd name="connsiteX615" fmla="*/ 9987 w 24669"/>
                <a:gd name="connsiteY615" fmla="*/ 32781 h 36230"/>
                <a:gd name="connsiteX616" fmla="*/ 9922 w 24669"/>
                <a:gd name="connsiteY616" fmla="*/ 32932 h 36230"/>
                <a:gd name="connsiteX617" fmla="*/ 10793 w 24669"/>
                <a:gd name="connsiteY617" fmla="*/ 32057 h 36230"/>
                <a:gd name="connsiteX618" fmla="*/ 10613 w 24669"/>
                <a:gd name="connsiteY618" fmla="*/ 31568 h 36230"/>
                <a:gd name="connsiteX619" fmla="*/ 10815 w 24669"/>
                <a:gd name="connsiteY619" fmla="*/ 31147 h 36230"/>
                <a:gd name="connsiteX620" fmla="*/ 10720 w 24669"/>
                <a:gd name="connsiteY620" fmla="*/ 31617 h 36230"/>
                <a:gd name="connsiteX621" fmla="*/ 10936 w 24669"/>
                <a:gd name="connsiteY621" fmla="*/ 31771 h 36230"/>
                <a:gd name="connsiteX622" fmla="*/ 11635 w 24669"/>
                <a:gd name="connsiteY622" fmla="*/ 31536 h 36230"/>
                <a:gd name="connsiteX623" fmla="*/ 11111 w 24669"/>
                <a:gd name="connsiteY623" fmla="*/ 31809 h 36230"/>
                <a:gd name="connsiteX624" fmla="*/ 10911 w 24669"/>
                <a:gd name="connsiteY624" fmla="*/ 32241 h 36230"/>
                <a:gd name="connsiteX625" fmla="*/ 10339 w 24669"/>
                <a:gd name="connsiteY625" fmla="*/ 33257 h 36230"/>
                <a:gd name="connsiteX626" fmla="*/ 11683 w 24669"/>
                <a:gd name="connsiteY626" fmla="*/ 33247 h 36230"/>
                <a:gd name="connsiteX627" fmla="*/ 11842 w 24669"/>
                <a:gd name="connsiteY627" fmla="*/ 32472 h 36230"/>
                <a:gd name="connsiteX628" fmla="*/ 11791 w 24669"/>
                <a:gd name="connsiteY628" fmla="*/ 33151 h 36230"/>
                <a:gd name="connsiteX629" fmla="*/ 12360 w 24669"/>
                <a:gd name="connsiteY629" fmla="*/ 32601 h 36230"/>
                <a:gd name="connsiteX630" fmla="*/ 12587 w 24669"/>
                <a:gd name="connsiteY630" fmla="*/ 32006 h 36230"/>
                <a:gd name="connsiteX631" fmla="*/ 12539 w 24669"/>
                <a:gd name="connsiteY631" fmla="*/ 32858 h 36230"/>
                <a:gd name="connsiteX632" fmla="*/ 12473 w 24669"/>
                <a:gd name="connsiteY632" fmla="*/ 33023 h 36230"/>
                <a:gd name="connsiteX633" fmla="*/ 11696 w 24669"/>
                <a:gd name="connsiteY633" fmla="*/ 33488 h 36230"/>
                <a:gd name="connsiteX634" fmla="*/ 10857 w 24669"/>
                <a:gd name="connsiteY634" fmla="*/ 33370 h 36230"/>
                <a:gd name="connsiteX635" fmla="*/ 10470 w 24669"/>
                <a:gd name="connsiteY635" fmla="*/ 34162 h 36230"/>
                <a:gd name="connsiteX636" fmla="*/ 10941 w 24669"/>
                <a:gd name="connsiteY636" fmla="*/ 34482 h 36230"/>
                <a:gd name="connsiteX637" fmla="*/ 11370 w 24669"/>
                <a:gd name="connsiteY637" fmla="*/ 34300 h 36230"/>
                <a:gd name="connsiteX638" fmla="*/ 10980 w 24669"/>
                <a:gd name="connsiteY638" fmla="*/ 34642 h 36230"/>
                <a:gd name="connsiteX639" fmla="*/ 11814 w 24669"/>
                <a:gd name="connsiteY639" fmla="*/ 34551 h 36230"/>
                <a:gd name="connsiteX640" fmla="*/ 11751 w 24669"/>
                <a:gd name="connsiteY640" fmla="*/ 34288 h 36230"/>
                <a:gd name="connsiteX641" fmla="*/ 11872 w 24669"/>
                <a:gd name="connsiteY641" fmla="*/ 34439 h 36230"/>
                <a:gd name="connsiteX642" fmla="*/ 12304 w 24669"/>
                <a:gd name="connsiteY642" fmla="*/ 33923 h 36230"/>
                <a:gd name="connsiteX643" fmla="*/ 12916 w 24669"/>
                <a:gd name="connsiteY643" fmla="*/ 33656 h 36230"/>
                <a:gd name="connsiteX644" fmla="*/ 12870 w 24669"/>
                <a:gd name="connsiteY644" fmla="*/ 33997 h 36230"/>
                <a:gd name="connsiteX645" fmla="*/ 13531 w 24669"/>
                <a:gd name="connsiteY645" fmla="*/ 34114 h 36230"/>
                <a:gd name="connsiteX646" fmla="*/ 13960 w 24669"/>
                <a:gd name="connsiteY646" fmla="*/ 34229 h 36230"/>
                <a:gd name="connsiteX647" fmla="*/ 13617 w 24669"/>
                <a:gd name="connsiteY647" fmla="*/ 34313 h 36230"/>
                <a:gd name="connsiteX648" fmla="*/ 14236 w 24669"/>
                <a:gd name="connsiteY648" fmla="*/ 34628 h 36230"/>
                <a:gd name="connsiteX649" fmla="*/ 13638 w 24669"/>
                <a:gd name="connsiteY649" fmla="*/ 34877 h 36230"/>
                <a:gd name="connsiteX650" fmla="*/ 13635 w 24669"/>
                <a:gd name="connsiteY650" fmla="*/ 35502 h 36230"/>
                <a:gd name="connsiteX651" fmla="*/ 13892 w 24669"/>
                <a:gd name="connsiteY651" fmla="*/ 35459 h 36230"/>
                <a:gd name="connsiteX652" fmla="*/ 14042 w 24669"/>
                <a:gd name="connsiteY652" fmla="*/ 35382 h 36230"/>
                <a:gd name="connsiteX653" fmla="*/ 14038 w 24669"/>
                <a:gd name="connsiteY653" fmla="*/ 35908 h 36230"/>
                <a:gd name="connsiteX654" fmla="*/ 14554 w 24669"/>
                <a:gd name="connsiteY654" fmla="*/ 35357 h 36230"/>
                <a:gd name="connsiteX655" fmla="*/ 14417 w 24669"/>
                <a:gd name="connsiteY655" fmla="*/ 35937 h 36230"/>
                <a:gd name="connsiteX656" fmla="*/ 14972 w 24669"/>
                <a:gd name="connsiteY656" fmla="*/ 36035 h 36230"/>
                <a:gd name="connsiteX657" fmla="*/ 15246 w 24669"/>
                <a:gd name="connsiteY657" fmla="*/ 36230 h 36230"/>
                <a:gd name="connsiteX658" fmla="*/ 15246 w 24669"/>
                <a:gd name="connsiteY658" fmla="*/ 36230 h 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</a:cxnLst>
              <a:rect l="l" t="t" r="r" b="b"/>
              <a:pathLst>
                <a:path w="24669" h="36230">
                  <a:moveTo>
                    <a:pt x="15246" y="36230"/>
                  </a:moveTo>
                  <a:lnTo>
                    <a:pt x="15279" y="36230"/>
                  </a:lnTo>
                  <a:cubicBezTo>
                    <a:pt x="15295" y="36158"/>
                    <a:pt x="15311" y="36086"/>
                    <a:pt x="15328" y="36015"/>
                  </a:cubicBezTo>
                  <a:cubicBezTo>
                    <a:pt x="15344" y="36062"/>
                    <a:pt x="15376" y="36158"/>
                    <a:pt x="15392" y="36205"/>
                  </a:cubicBezTo>
                  <a:cubicBezTo>
                    <a:pt x="15462" y="36030"/>
                    <a:pt x="15531" y="35853"/>
                    <a:pt x="15614" y="35682"/>
                  </a:cubicBezTo>
                  <a:cubicBezTo>
                    <a:pt x="15637" y="35819"/>
                    <a:pt x="15590" y="35950"/>
                    <a:pt x="15527" y="36069"/>
                  </a:cubicBezTo>
                  <a:cubicBezTo>
                    <a:pt x="15797" y="35929"/>
                    <a:pt x="16107" y="36004"/>
                    <a:pt x="16398" y="35986"/>
                  </a:cubicBezTo>
                  <a:cubicBezTo>
                    <a:pt x="16597" y="35879"/>
                    <a:pt x="16755" y="35653"/>
                    <a:pt x="17007" y="35695"/>
                  </a:cubicBezTo>
                  <a:cubicBezTo>
                    <a:pt x="16991" y="35604"/>
                    <a:pt x="16998" y="35514"/>
                    <a:pt x="16987" y="35423"/>
                  </a:cubicBezTo>
                  <a:cubicBezTo>
                    <a:pt x="17150" y="35542"/>
                    <a:pt x="17347" y="35648"/>
                    <a:pt x="17558" y="35572"/>
                  </a:cubicBezTo>
                  <a:cubicBezTo>
                    <a:pt x="17845" y="35483"/>
                    <a:pt x="18086" y="35295"/>
                    <a:pt x="18345" y="35148"/>
                  </a:cubicBezTo>
                  <a:cubicBezTo>
                    <a:pt x="18314" y="34876"/>
                    <a:pt x="18129" y="34666"/>
                    <a:pt x="17896" y="34540"/>
                  </a:cubicBezTo>
                  <a:lnTo>
                    <a:pt x="18156" y="34565"/>
                  </a:lnTo>
                  <a:cubicBezTo>
                    <a:pt x="17627" y="34285"/>
                    <a:pt x="17041" y="34565"/>
                    <a:pt x="16485" y="34572"/>
                  </a:cubicBezTo>
                  <a:cubicBezTo>
                    <a:pt x="16123" y="34607"/>
                    <a:pt x="15815" y="34104"/>
                    <a:pt x="15461" y="34324"/>
                  </a:cubicBezTo>
                  <a:cubicBezTo>
                    <a:pt x="15216" y="34490"/>
                    <a:pt x="14909" y="34545"/>
                    <a:pt x="14623" y="34462"/>
                  </a:cubicBezTo>
                  <a:cubicBezTo>
                    <a:pt x="14902" y="34367"/>
                    <a:pt x="15266" y="34421"/>
                    <a:pt x="15454" y="34149"/>
                  </a:cubicBezTo>
                  <a:cubicBezTo>
                    <a:pt x="15112" y="33909"/>
                    <a:pt x="14708" y="33792"/>
                    <a:pt x="14302" y="33720"/>
                  </a:cubicBezTo>
                  <a:cubicBezTo>
                    <a:pt x="14299" y="33491"/>
                    <a:pt x="14264" y="33265"/>
                    <a:pt x="14241" y="33038"/>
                  </a:cubicBezTo>
                  <a:cubicBezTo>
                    <a:pt x="14312" y="33223"/>
                    <a:pt x="14340" y="33424"/>
                    <a:pt x="14431" y="33601"/>
                  </a:cubicBezTo>
                  <a:cubicBezTo>
                    <a:pt x="14534" y="33754"/>
                    <a:pt x="14732" y="33662"/>
                    <a:pt x="14878" y="33641"/>
                  </a:cubicBezTo>
                  <a:cubicBezTo>
                    <a:pt x="14942" y="33715"/>
                    <a:pt x="14996" y="33804"/>
                    <a:pt x="15080" y="33857"/>
                  </a:cubicBezTo>
                  <a:cubicBezTo>
                    <a:pt x="15348" y="33942"/>
                    <a:pt x="15659" y="33892"/>
                    <a:pt x="15899" y="34061"/>
                  </a:cubicBezTo>
                  <a:cubicBezTo>
                    <a:pt x="16167" y="34203"/>
                    <a:pt x="16448" y="34479"/>
                    <a:pt x="16779" y="34401"/>
                  </a:cubicBezTo>
                  <a:cubicBezTo>
                    <a:pt x="17143" y="34243"/>
                    <a:pt x="17564" y="34143"/>
                    <a:pt x="17953" y="34269"/>
                  </a:cubicBezTo>
                  <a:cubicBezTo>
                    <a:pt x="18173" y="34346"/>
                    <a:pt x="18412" y="34338"/>
                    <a:pt x="18632" y="34414"/>
                  </a:cubicBezTo>
                  <a:cubicBezTo>
                    <a:pt x="18637" y="34194"/>
                    <a:pt x="18788" y="33958"/>
                    <a:pt x="18651" y="33753"/>
                  </a:cubicBezTo>
                  <a:cubicBezTo>
                    <a:pt x="18564" y="33587"/>
                    <a:pt x="18466" y="33428"/>
                    <a:pt x="18360" y="33275"/>
                  </a:cubicBezTo>
                  <a:cubicBezTo>
                    <a:pt x="18516" y="33342"/>
                    <a:pt x="18640" y="33457"/>
                    <a:pt x="18735" y="33596"/>
                  </a:cubicBezTo>
                  <a:cubicBezTo>
                    <a:pt x="18806" y="33710"/>
                    <a:pt x="18957" y="33672"/>
                    <a:pt x="19072" y="33696"/>
                  </a:cubicBezTo>
                  <a:cubicBezTo>
                    <a:pt x="19081" y="33596"/>
                    <a:pt x="19090" y="33495"/>
                    <a:pt x="19107" y="33396"/>
                  </a:cubicBezTo>
                  <a:cubicBezTo>
                    <a:pt x="19170" y="33421"/>
                    <a:pt x="19233" y="33455"/>
                    <a:pt x="19303" y="33465"/>
                  </a:cubicBezTo>
                  <a:cubicBezTo>
                    <a:pt x="19443" y="33405"/>
                    <a:pt x="19551" y="33276"/>
                    <a:pt x="19709" y="33256"/>
                  </a:cubicBezTo>
                  <a:cubicBezTo>
                    <a:pt x="19871" y="33098"/>
                    <a:pt x="20070" y="32965"/>
                    <a:pt x="20191" y="32769"/>
                  </a:cubicBezTo>
                  <a:cubicBezTo>
                    <a:pt x="20319" y="32586"/>
                    <a:pt x="20130" y="32452"/>
                    <a:pt x="20032" y="32330"/>
                  </a:cubicBezTo>
                  <a:cubicBezTo>
                    <a:pt x="19898" y="32186"/>
                    <a:pt x="19819" y="32003"/>
                    <a:pt x="19688" y="31859"/>
                  </a:cubicBezTo>
                  <a:cubicBezTo>
                    <a:pt x="19504" y="31704"/>
                    <a:pt x="19246" y="31716"/>
                    <a:pt x="19033" y="31628"/>
                  </a:cubicBezTo>
                  <a:cubicBezTo>
                    <a:pt x="18839" y="31520"/>
                    <a:pt x="18663" y="31345"/>
                    <a:pt x="18422" y="31361"/>
                  </a:cubicBezTo>
                  <a:cubicBezTo>
                    <a:pt x="18157" y="31311"/>
                    <a:pt x="17892" y="31370"/>
                    <a:pt x="17630" y="31404"/>
                  </a:cubicBezTo>
                  <a:cubicBezTo>
                    <a:pt x="17273" y="31458"/>
                    <a:pt x="16932" y="31324"/>
                    <a:pt x="16589" y="31250"/>
                  </a:cubicBezTo>
                  <a:cubicBezTo>
                    <a:pt x="16464" y="31219"/>
                    <a:pt x="16378" y="31112"/>
                    <a:pt x="16276" y="31043"/>
                  </a:cubicBezTo>
                  <a:cubicBezTo>
                    <a:pt x="16009" y="30832"/>
                    <a:pt x="15702" y="30681"/>
                    <a:pt x="15428" y="30480"/>
                  </a:cubicBezTo>
                  <a:cubicBezTo>
                    <a:pt x="15233" y="30365"/>
                    <a:pt x="15339" y="30106"/>
                    <a:pt x="15368" y="29931"/>
                  </a:cubicBezTo>
                  <a:cubicBezTo>
                    <a:pt x="15525" y="30056"/>
                    <a:pt x="15638" y="30229"/>
                    <a:pt x="15797" y="30351"/>
                  </a:cubicBezTo>
                  <a:cubicBezTo>
                    <a:pt x="16161" y="30529"/>
                    <a:pt x="16582" y="30580"/>
                    <a:pt x="16915" y="30822"/>
                  </a:cubicBezTo>
                  <a:cubicBezTo>
                    <a:pt x="17374" y="31044"/>
                    <a:pt x="17901" y="30925"/>
                    <a:pt x="18388" y="30898"/>
                  </a:cubicBezTo>
                  <a:cubicBezTo>
                    <a:pt x="18597" y="30878"/>
                    <a:pt x="18544" y="30616"/>
                    <a:pt x="18573" y="30470"/>
                  </a:cubicBezTo>
                  <a:cubicBezTo>
                    <a:pt x="18738" y="30482"/>
                    <a:pt x="18902" y="30501"/>
                    <a:pt x="19067" y="30522"/>
                  </a:cubicBezTo>
                  <a:cubicBezTo>
                    <a:pt x="19075" y="30645"/>
                    <a:pt x="19055" y="30776"/>
                    <a:pt x="19106" y="30891"/>
                  </a:cubicBezTo>
                  <a:cubicBezTo>
                    <a:pt x="19170" y="30960"/>
                    <a:pt x="19263" y="30990"/>
                    <a:pt x="19345" y="31034"/>
                  </a:cubicBezTo>
                  <a:cubicBezTo>
                    <a:pt x="19325" y="30826"/>
                    <a:pt x="19381" y="30602"/>
                    <a:pt x="19316" y="30400"/>
                  </a:cubicBezTo>
                  <a:cubicBezTo>
                    <a:pt x="19165" y="30164"/>
                    <a:pt x="18894" y="30042"/>
                    <a:pt x="18676" y="29879"/>
                  </a:cubicBezTo>
                  <a:cubicBezTo>
                    <a:pt x="18608" y="29827"/>
                    <a:pt x="18507" y="29775"/>
                    <a:pt x="18512" y="29676"/>
                  </a:cubicBezTo>
                  <a:cubicBezTo>
                    <a:pt x="18505" y="29585"/>
                    <a:pt x="18561" y="29509"/>
                    <a:pt x="18609" y="29437"/>
                  </a:cubicBezTo>
                  <a:cubicBezTo>
                    <a:pt x="18844" y="29659"/>
                    <a:pt x="19109" y="29849"/>
                    <a:pt x="19397" y="29995"/>
                  </a:cubicBezTo>
                  <a:cubicBezTo>
                    <a:pt x="19497" y="30033"/>
                    <a:pt x="19527" y="30156"/>
                    <a:pt x="19625" y="30196"/>
                  </a:cubicBezTo>
                  <a:cubicBezTo>
                    <a:pt x="19714" y="30216"/>
                    <a:pt x="19805" y="30195"/>
                    <a:pt x="19894" y="30186"/>
                  </a:cubicBezTo>
                  <a:cubicBezTo>
                    <a:pt x="19904" y="30448"/>
                    <a:pt x="19831" y="30727"/>
                    <a:pt x="19912" y="30979"/>
                  </a:cubicBezTo>
                  <a:cubicBezTo>
                    <a:pt x="20127" y="31176"/>
                    <a:pt x="20435" y="31234"/>
                    <a:pt x="20716" y="31262"/>
                  </a:cubicBezTo>
                  <a:cubicBezTo>
                    <a:pt x="20816" y="30685"/>
                    <a:pt x="20833" y="30078"/>
                    <a:pt x="20663" y="29512"/>
                  </a:cubicBezTo>
                  <a:cubicBezTo>
                    <a:pt x="20604" y="29277"/>
                    <a:pt x="20414" y="29109"/>
                    <a:pt x="20335" y="28883"/>
                  </a:cubicBezTo>
                  <a:cubicBezTo>
                    <a:pt x="20195" y="28530"/>
                    <a:pt x="19896" y="28237"/>
                    <a:pt x="19869" y="27843"/>
                  </a:cubicBezTo>
                  <a:cubicBezTo>
                    <a:pt x="19854" y="27736"/>
                    <a:pt x="19764" y="27665"/>
                    <a:pt x="19699" y="27586"/>
                  </a:cubicBezTo>
                  <a:cubicBezTo>
                    <a:pt x="19735" y="27595"/>
                    <a:pt x="19771" y="27603"/>
                    <a:pt x="19808" y="27612"/>
                  </a:cubicBezTo>
                  <a:cubicBezTo>
                    <a:pt x="19719" y="27523"/>
                    <a:pt x="19637" y="27423"/>
                    <a:pt x="19606" y="27298"/>
                  </a:cubicBezTo>
                  <a:cubicBezTo>
                    <a:pt x="19707" y="27380"/>
                    <a:pt x="19826" y="27445"/>
                    <a:pt x="19907" y="27549"/>
                  </a:cubicBezTo>
                  <a:cubicBezTo>
                    <a:pt x="20002" y="27697"/>
                    <a:pt x="19995" y="27883"/>
                    <a:pt x="20065" y="28041"/>
                  </a:cubicBezTo>
                  <a:cubicBezTo>
                    <a:pt x="20154" y="28142"/>
                    <a:pt x="20274" y="28211"/>
                    <a:pt x="20379" y="28296"/>
                  </a:cubicBezTo>
                  <a:cubicBezTo>
                    <a:pt x="20357" y="28300"/>
                    <a:pt x="20314" y="28307"/>
                    <a:pt x="20293" y="28310"/>
                  </a:cubicBezTo>
                  <a:cubicBezTo>
                    <a:pt x="20431" y="28484"/>
                    <a:pt x="20562" y="28664"/>
                    <a:pt x="20714" y="28827"/>
                  </a:cubicBezTo>
                  <a:cubicBezTo>
                    <a:pt x="20884" y="29006"/>
                    <a:pt x="20917" y="29266"/>
                    <a:pt x="21067" y="29461"/>
                  </a:cubicBezTo>
                  <a:cubicBezTo>
                    <a:pt x="21147" y="29600"/>
                    <a:pt x="21264" y="29712"/>
                    <a:pt x="21386" y="29815"/>
                  </a:cubicBezTo>
                  <a:lnTo>
                    <a:pt x="21176" y="29783"/>
                  </a:lnTo>
                  <a:cubicBezTo>
                    <a:pt x="21209" y="29923"/>
                    <a:pt x="21236" y="30065"/>
                    <a:pt x="21280" y="30202"/>
                  </a:cubicBezTo>
                  <a:cubicBezTo>
                    <a:pt x="21338" y="30098"/>
                    <a:pt x="21404" y="30000"/>
                    <a:pt x="21488" y="29915"/>
                  </a:cubicBezTo>
                  <a:cubicBezTo>
                    <a:pt x="21485" y="29889"/>
                    <a:pt x="21481" y="29862"/>
                    <a:pt x="21479" y="29835"/>
                  </a:cubicBezTo>
                  <a:cubicBezTo>
                    <a:pt x="21527" y="29866"/>
                    <a:pt x="21574" y="29897"/>
                    <a:pt x="21622" y="29929"/>
                  </a:cubicBezTo>
                  <a:cubicBezTo>
                    <a:pt x="21519" y="29738"/>
                    <a:pt x="21463" y="29526"/>
                    <a:pt x="21434" y="29311"/>
                  </a:cubicBezTo>
                  <a:cubicBezTo>
                    <a:pt x="21559" y="29414"/>
                    <a:pt x="21663" y="29547"/>
                    <a:pt x="21809" y="29621"/>
                  </a:cubicBezTo>
                  <a:cubicBezTo>
                    <a:pt x="21916" y="29595"/>
                    <a:pt x="21982" y="29499"/>
                    <a:pt x="22045" y="29417"/>
                  </a:cubicBezTo>
                  <a:cubicBezTo>
                    <a:pt x="22068" y="29441"/>
                    <a:pt x="22091" y="29466"/>
                    <a:pt x="22114" y="29490"/>
                  </a:cubicBezTo>
                  <a:cubicBezTo>
                    <a:pt x="22156" y="29411"/>
                    <a:pt x="22197" y="29332"/>
                    <a:pt x="22241" y="29254"/>
                  </a:cubicBezTo>
                  <a:lnTo>
                    <a:pt x="22436" y="29648"/>
                  </a:lnTo>
                  <a:cubicBezTo>
                    <a:pt x="22506" y="29766"/>
                    <a:pt x="22396" y="29927"/>
                    <a:pt x="22504" y="30027"/>
                  </a:cubicBezTo>
                  <a:cubicBezTo>
                    <a:pt x="22598" y="30115"/>
                    <a:pt x="22606" y="30250"/>
                    <a:pt x="22665" y="30359"/>
                  </a:cubicBezTo>
                  <a:cubicBezTo>
                    <a:pt x="22717" y="30379"/>
                    <a:pt x="22773" y="30380"/>
                    <a:pt x="22827" y="30387"/>
                  </a:cubicBezTo>
                  <a:cubicBezTo>
                    <a:pt x="22877" y="30470"/>
                    <a:pt x="22938" y="30564"/>
                    <a:pt x="23051" y="30532"/>
                  </a:cubicBezTo>
                  <a:cubicBezTo>
                    <a:pt x="23324" y="30490"/>
                    <a:pt x="23655" y="30563"/>
                    <a:pt x="23865" y="30346"/>
                  </a:cubicBezTo>
                  <a:cubicBezTo>
                    <a:pt x="24028" y="30199"/>
                    <a:pt x="24227" y="30102"/>
                    <a:pt x="24396" y="29962"/>
                  </a:cubicBezTo>
                  <a:cubicBezTo>
                    <a:pt x="24499" y="29824"/>
                    <a:pt x="24560" y="29658"/>
                    <a:pt x="24669" y="29523"/>
                  </a:cubicBezTo>
                  <a:lnTo>
                    <a:pt x="24669" y="29458"/>
                  </a:lnTo>
                  <a:cubicBezTo>
                    <a:pt x="24510" y="29230"/>
                    <a:pt x="24295" y="29047"/>
                    <a:pt x="24139" y="28815"/>
                  </a:cubicBezTo>
                  <a:cubicBezTo>
                    <a:pt x="24025" y="28678"/>
                    <a:pt x="23962" y="28507"/>
                    <a:pt x="23847" y="28371"/>
                  </a:cubicBezTo>
                  <a:cubicBezTo>
                    <a:pt x="23740" y="28306"/>
                    <a:pt x="23596" y="28356"/>
                    <a:pt x="23481" y="28340"/>
                  </a:cubicBezTo>
                  <a:cubicBezTo>
                    <a:pt x="23451" y="28297"/>
                    <a:pt x="23422" y="28255"/>
                    <a:pt x="23393" y="28212"/>
                  </a:cubicBezTo>
                  <a:cubicBezTo>
                    <a:pt x="23534" y="28274"/>
                    <a:pt x="23689" y="28293"/>
                    <a:pt x="23843" y="28271"/>
                  </a:cubicBezTo>
                  <a:cubicBezTo>
                    <a:pt x="23726" y="28116"/>
                    <a:pt x="23620" y="27953"/>
                    <a:pt x="23503" y="27799"/>
                  </a:cubicBezTo>
                  <a:cubicBezTo>
                    <a:pt x="23399" y="27650"/>
                    <a:pt x="23162" y="27696"/>
                    <a:pt x="23075" y="27532"/>
                  </a:cubicBezTo>
                  <a:cubicBezTo>
                    <a:pt x="23022" y="27470"/>
                    <a:pt x="22993" y="27357"/>
                    <a:pt x="22894" y="27360"/>
                  </a:cubicBezTo>
                  <a:cubicBezTo>
                    <a:pt x="22659" y="27363"/>
                    <a:pt x="22439" y="27469"/>
                    <a:pt x="22248" y="27599"/>
                  </a:cubicBezTo>
                  <a:cubicBezTo>
                    <a:pt x="22248" y="27353"/>
                    <a:pt x="21973" y="27182"/>
                    <a:pt x="21746" y="27248"/>
                  </a:cubicBezTo>
                  <a:cubicBezTo>
                    <a:pt x="21734" y="27223"/>
                    <a:pt x="21723" y="27198"/>
                    <a:pt x="21713" y="27172"/>
                  </a:cubicBezTo>
                  <a:cubicBezTo>
                    <a:pt x="21817" y="27125"/>
                    <a:pt x="21919" y="27070"/>
                    <a:pt x="22029" y="27034"/>
                  </a:cubicBezTo>
                  <a:cubicBezTo>
                    <a:pt x="22169" y="27063"/>
                    <a:pt x="22291" y="27158"/>
                    <a:pt x="22435" y="27174"/>
                  </a:cubicBezTo>
                  <a:cubicBezTo>
                    <a:pt x="22590" y="27086"/>
                    <a:pt x="22754" y="27007"/>
                    <a:pt x="22898" y="26899"/>
                  </a:cubicBezTo>
                  <a:cubicBezTo>
                    <a:pt x="22878" y="26671"/>
                    <a:pt x="22689" y="26489"/>
                    <a:pt x="22540" y="26330"/>
                  </a:cubicBezTo>
                  <a:cubicBezTo>
                    <a:pt x="22168" y="26222"/>
                    <a:pt x="21771" y="26323"/>
                    <a:pt x="21434" y="26496"/>
                  </a:cubicBezTo>
                  <a:cubicBezTo>
                    <a:pt x="21345" y="26332"/>
                    <a:pt x="21235" y="26179"/>
                    <a:pt x="21078" y="26073"/>
                  </a:cubicBezTo>
                  <a:lnTo>
                    <a:pt x="21190" y="26069"/>
                  </a:lnTo>
                  <a:cubicBezTo>
                    <a:pt x="21131" y="25885"/>
                    <a:pt x="21097" y="25694"/>
                    <a:pt x="21041" y="25509"/>
                  </a:cubicBezTo>
                  <a:cubicBezTo>
                    <a:pt x="21091" y="25499"/>
                    <a:pt x="21141" y="25488"/>
                    <a:pt x="21192" y="25477"/>
                  </a:cubicBezTo>
                  <a:cubicBezTo>
                    <a:pt x="21254" y="25686"/>
                    <a:pt x="21357" y="25920"/>
                    <a:pt x="21584" y="25990"/>
                  </a:cubicBezTo>
                  <a:cubicBezTo>
                    <a:pt x="21788" y="26018"/>
                    <a:pt x="21990" y="26057"/>
                    <a:pt x="22190" y="26112"/>
                  </a:cubicBezTo>
                  <a:cubicBezTo>
                    <a:pt x="22228" y="26066"/>
                    <a:pt x="22304" y="25975"/>
                    <a:pt x="22342" y="25930"/>
                  </a:cubicBezTo>
                  <a:cubicBezTo>
                    <a:pt x="22248" y="25707"/>
                    <a:pt x="22191" y="25463"/>
                    <a:pt x="22058" y="25259"/>
                  </a:cubicBezTo>
                  <a:cubicBezTo>
                    <a:pt x="21942" y="25082"/>
                    <a:pt x="21740" y="25262"/>
                    <a:pt x="21597" y="25302"/>
                  </a:cubicBezTo>
                  <a:cubicBezTo>
                    <a:pt x="21450" y="25069"/>
                    <a:pt x="21389" y="24788"/>
                    <a:pt x="21391" y="24516"/>
                  </a:cubicBezTo>
                  <a:cubicBezTo>
                    <a:pt x="21380" y="24340"/>
                    <a:pt x="21545" y="24280"/>
                    <a:pt x="21662" y="24201"/>
                  </a:cubicBezTo>
                  <a:cubicBezTo>
                    <a:pt x="21634" y="24125"/>
                    <a:pt x="21620" y="24041"/>
                    <a:pt x="21573" y="23974"/>
                  </a:cubicBezTo>
                  <a:cubicBezTo>
                    <a:pt x="21484" y="23881"/>
                    <a:pt x="21343" y="23867"/>
                    <a:pt x="21250" y="23780"/>
                  </a:cubicBezTo>
                  <a:cubicBezTo>
                    <a:pt x="21250" y="23632"/>
                    <a:pt x="21289" y="23486"/>
                    <a:pt x="21285" y="23338"/>
                  </a:cubicBezTo>
                  <a:lnTo>
                    <a:pt x="20946" y="23363"/>
                  </a:lnTo>
                  <a:cubicBezTo>
                    <a:pt x="20950" y="23290"/>
                    <a:pt x="20955" y="23217"/>
                    <a:pt x="20960" y="23143"/>
                  </a:cubicBezTo>
                  <a:cubicBezTo>
                    <a:pt x="20910" y="23194"/>
                    <a:pt x="20860" y="23245"/>
                    <a:pt x="20809" y="23294"/>
                  </a:cubicBezTo>
                  <a:cubicBezTo>
                    <a:pt x="20810" y="23178"/>
                    <a:pt x="20815" y="23062"/>
                    <a:pt x="20830" y="22947"/>
                  </a:cubicBezTo>
                  <a:lnTo>
                    <a:pt x="20702" y="22882"/>
                  </a:lnTo>
                  <a:lnTo>
                    <a:pt x="20888" y="22879"/>
                  </a:lnTo>
                  <a:cubicBezTo>
                    <a:pt x="20805" y="22633"/>
                    <a:pt x="20715" y="22386"/>
                    <a:pt x="20699" y="22125"/>
                  </a:cubicBezTo>
                  <a:cubicBezTo>
                    <a:pt x="20679" y="21926"/>
                    <a:pt x="20581" y="21747"/>
                    <a:pt x="20548" y="21550"/>
                  </a:cubicBezTo>
                  <a:cubicBezTo>
                    <a:pt x="20518" y="21355"/>
                    <a:pt x="20451" y="21168"/>
                    <a:pt x="20394" y="20980"/>
                  </a:cubicBezTo>
                  <a:cubicBezTo>
                    <a:pt x="20471" y="20995"/>
                    <a:pt x="20551" y="21003"/>
                    <a:pt x="20627" y="21030"/>
                  </a:cubicBezTo>
                  <a:cubicBezTo>
                    <a:pt x="20688" y="21211"/>
                    <a:pt x="20701" y="21404"/>
                    <a:pt x="20669" y="21592"/>
                  </a:cubicBezTo>
                  <a:cubicBezTo>
                    <a:pt x="20744" y="21586"/>
                    <a:pt x="20819" y="21587"/>
                    <a:pt x="20894" y="21591"/>
                  </a:cubicBezTo>
                  <a:cubicBezTo>
                    <a:pt x="21028" y="21414"/>
                    <a:pt x="21196" y="21268"/>
                    <a:pt x="21403" y="21181"/>
                  </a:cubicBezTo>
                  <a:cubicBezTo>
                    <a:pt x="21550" y="21127"/>
                    <a:pt x="21583" y="20965"/>
                    <a:pt x="21621" y="20832"/>
                  </a:cubicBezTo>
                  <a:cubicBezTo>
                    <a:pt x="21413" y="20776"/>
                    <a:pt x="21273" y="20941"/>
                    <a:pt x="21143" y="21076"/>
                  </a:cubicBezTo>
                  <a:lnTo>
                    <a:pt x="20946" y="20919"/>
                  </a:lnTo>
                  <a:cubicBezTo>
                    <a:pt x="20960" y="20973"/>
                    <a:pt x="20974" y="21027"/>
                    <a:pt x="20989" y="21081"/>
                  </a:cubicBezTo>
                  <a:cubicBezTo>
                    <a:pt x="20944" y="21044"/>
                    <a:pt x="20901" y="21007"/>
                    <a:pt x="20858" y="20970"/>
                  </a:cubicBezTo>
                  <a:cubicBezTo>
                    <a:pt x="20949" y="20900"/>
                    <a:pt x="21039" y="20828"/>
                    <a:pt x="21127" y="20753"/>
                  </a:cubicBezTo>
                  <a:cubicBezTo>
                    <a:pt x="21038" y="20724"/>
                    <a:pt x="20948" y="20696"/>
                    <a:pt x="20856" y="20675"/>
                  </a:cubicBezTo>
                  <a:cubicBezTo>
                    <a:pt x="20968" y="20631"/>
                    <a:pt x="21078" y="20583"/>
                    <a:pt x="21189" y="20535"/>
                  </a:cubicBezTo>
                  <a:cubicBezTo>
                    <a:pt x="21097" y="20521"/>
                    <a:pt x="21004" y="20510"/>
                    <a:pt x="20911" y="20497"/>
                  </a:cubicBezTo>
                  <a:cubicBezTo>
                    <a:pt x="21037" y="20457"/>
                    <a:pt x="21169" y="20450"/>
                    <a:pt x="21300" y="20462"/>
                  </a:cubicBezTo>
                  <a:lnTo>
                    <a:pt x="21517" y="20165"/>
                  </a:lnTo>
                  <a:cubicBezTo>
                    <a:pt x="21445" y="20467"/>
                    <a:pt x="21784" y="20415"/>
                    <a:pt x="21846" y="20242"/>
                  </a:cubicBezTo>
                  <a:cubicBezTo>
                    <a:pt x="21933" y="20043"/>
                    <a:pt x="21916" y="19812"/>
                    <a:pt x="21891" y="19600"/>
                  </a:cubicBezTo>
                  <a:cubicBezTo>
                    <a:pt x="21873" y="19506"/>
                    <a:pt x="21796" y="19342"/>
                    <a:pt x="21677" y="19409"/>
                  </a:cubicBezTo>
                  <a:cubicBezTo>
                    <a:pt x="21389" y="19547"/>
                    <a:pt x="21116" y="19742"/>
                    <a:pt x="20780" y="19727"/>
                  </a:cubicBezTo>
                  <a:lnTo>
                    <a:pt x="20961" y="19649"/>
                  </a:lnTo>
                  <a:cubicBezTo>
                    <a:pt x="20853" y="19530"/>
                    <a:pt x="20739" y="19418"/>
                    <a:pt x="20627" y="19304"/>
                  </a:cubicBezTo>
                  <a:cubicBezTo>
                    <a:pt x="20654" y="19289"/>
                    <a:pt x="20709" y="19261"/>
                    <a:pt x="20736" y="19246"/>
                  </a:cubicBezTo>
                  <a:cubicBezTo>
                    <a:pt x="20657" y="19235"/>
                    <a:pt x="20578" y="19216"/>
                    <a:pt x="20498" y="19225"/>
                  </a:cubicBezTo>
                  <a:cubicBezTo>
                    <a:pt x="20417" y="19326"/>
                    <a:pt x="20367" y="19445"/>
                    <a:pt x="20304" y="19557"/>
                  </a:cubicBezTo>
                  <a:cubicBezTo>
                    <a:pt x="20253" y="19458"/>
                    <a:pt x="20189" y="19363"/>
                    <a:pt x="20161" y="19256"/>
                  </a:cubicBezTo>
                  <a:cubicBezTo>
                    <a:pt x="20165" y="19173"/>
                    <a:pt x="20200" y="19096"/>
                    <a:pt x="20221" y="19016"/>
                  </a:cubicBezTo>
                  <a:cubicBezTo>
                    <a:pt x="20264" y="19078"/>
                    <a:pt x="20306" y="19140"/>
                    <a:pt x="20350" y="19201"/>
                  </a:cubicBezTo>
                  <a:cubicBezTo>
                    <a:pt x="20537" y="19009"/>
                    <a:pt x="20508" y="18729"/>
                    <a:pt x="20529" y="18483"/>
                  </a:cubicBezTo>
                  <a:cubicBezTo>
                    <a:pt x="20708" y="18565"/>
                    <a:pt x="20845" y="18740"/>
                    <a:pt x="21064" y="18717"/>
                  </a:cubicBezTo>
                  <a:cubicBezTo>
                    <a:pt x="21061" y="18660"/>
                    <a:pt x="21059" y="18603"/>
                    <a:pt x="21054" y="18547"/>
                  </a:cubicBezTo>
                  <a:lnTo>
                    <a:pt x="20878" y="18513"/>
                  </a:lnTo>
                  <a:cubicBezTo>
                    <a:pt x="21000" y="18496"/>
                    <a:pt x="21126" y="18504"/>
                    <a:pt x="21247" y="18475"/>
                  </a:cubicBezTo>
                  <a:cubicBezTo>
                    <a:pt x="21322" y="18326"/>
                    <a:pt x="21236" y="18198"/>
                    <a:pt x="21116" y="18113"/>
                  </a:cubicBezTo>
                  <a:cubicBezTo>
                    <a:pt x="21140" y="18102"/>
                    <a:pt x="21189" y="18080"/>
                    <a:pt x="21213" y="18068"/>
                  </a:cubicBezTo>
                  <a:lnTo>
                    <a:pt x="21043" y="18015"/>
                  </a:lnTo>
                  <a:cubicBezTo>
                    <a:pt x="21272" y="17994"/>
                    <a:pt x="21418" y="17779"/>
                    <a:pt x="21398" y="17562"/>
                  </a:cubicBezTo>
                  <a:cubicBezTo>
                    <a:pt x="21432" y="17275"/>
                    <a:pt x="21496" y="16985"/>
                    <a:pt x="21363" y="16710"/>
                  </a:cubicBezTo>
                  <a:lnTo>
                    <a:pt x="21205" y="16736"/>
                  </a:lnTo>
                  <a:cubicBezTo>
                    <a:pt x="21187" y="16831"/>
                    <a:pt x="21171" y="16927"/>
                    <a:pt x="21150" y="17021"/>
                  </a:cubicBezTo>
                  <a:lnTo>
                    <a:pt x="20898" y="16973"/>
                  </a:lnTo>
                  <a:cubicBezTo>
                    <a:pt x="20722" y="17190"/>
                    <a:pt x="20540" y="17408"/>
                    <a:pt x="20305" y="17565"/>
                  </a:cubicBezTo>
                  <a:cubicBezTo>
                    <a:pt x="20572" y="17315"/>
                    <a:pt x="20736" y="16984"/>
                    <a:pt x="20984" y="16718"/>
                  </a:cubicBezTo>
                  <a:cubicBezTo>
                    <a:pt x="20772" y="16686"/>
                    <a:pt x="20582" y="16582"/>
                    <a:pt x="20425" y="16439"/>
                  </a:cubicBezTo>
                  <a:cubicBezTo>
                    <a:pt x="20550" y="16479"/>
                    <a:pt x="20666" y="16542"/>
                    <a:pt x="20784" y="16601"/>
                  </a:cubicBezTo>
                  <a:cubicBezTo>
                    <a:pt x="20830" y="16592"/>
                    <a:pt x="20876" y="16582"/>
                    <a:pt x="20923" y="16572"/>
                  </a:cubicBezTo>
                  <a:cubicBezTo>
                    <a:pt x="20923" y="16381"/>
                    <a:pt x="20917" y="16189"/>
                    <a:pt x="20890" y="15999"/>
                  </a:cubicBezTo>
                  <a:cubicBezTo>
                    <a:pt x="21031" y="16005"/>
                    <a:pt x="21171" y="15973"/>
                    <a:pt x="21293" y="15901"/>
                  </a:cubicBezTo>
                  <a:cubicBezTo>
                    <a:pt x="21334" y="15938"/>
                    <a:pt x="21374" y="15974"/>
                    <a:pt x="21416" y="16010"/>
                  </a:cubicBezTo>
                  <a:cubicBezTo>
                    <a:pt x="21418" y="15847"/>
                    <a:pt x="21627" y="15715"/>
                    <a:pt x="21544" y="15550"/>
                  </a:cubicBezTo>
                  <a:cubicBezTo>
                    <a:pt x="21501" y="15453"/>
                    <a:pt x="21418" y="15329"/>
                    <a:pt x="21295" y="15353"/>
                  </a:cubicBezTo>
                  <a:cubicBezTo>
                    <a:pt x="21146" y="15368"/>
                    <a:pt x="21091" y="15522"/>
                    <a:pt x="21029" y="15634"/>
                  </a:cubicBezTo>
                  <a:lnTo>
                    <a:pt x="20827" y="15680"/>
                  </a:lnTo>
                  <a:cubicBezTo>
                    <a:pt x="20985" y="15577"/>
                    <a:pt x="21071" y="15408"/>
                    <a:pt x="21156" y="15245"/>
                  </a:cubicBezTo>
                  <a:cubicBezTo>
                    <a:pt x="20947" y="15215"/>
                    <a:pt x="20697" y="15044"/>
                    <a:pt x="20516" y="15213"/>
                  </a:cubicBezTo>
                  <a:cubicBezTo>
                    <a:pt x="20425" y="15279"/>
                    <a:pt x="20415" y="15398"/>
                    <a:pt x="20394" y="15498"/>
                  </a:cubicBezTo>
                  <a:cubicBezTo>
                    <a:pt x="20341" y="15344"/>
                    <a:pt x="20287" y="15189"/>
                    <a:pt x="20235" y="15033"/>
                  </a:cubicBezTo>
                  <a:cubicBezTo>
                    <a:pt x="20552" y="15085"/>
                    <a:pt x="20836" y="14931"/>
                    <a:pt x="21110" y="14792"/>
                  </a:cubicBezTo>
                  <a:cubicBezTo>
                    <a:pt x="20973" y="14634"/>
                    <a:pt x="20998" y="14429"/>
                    <a:pt x="21021" y="14237"/>
                  </a:cubicBezTo>
                  <a:cubicBezTo>
                    <a:pt x="20884" y="14229"/>
                    <a:pt x="20746" y="14246"/>
                    <a:pt x="20612" y="14225"/>
                  </a:cubicBezTo>
                  <a:cubicBezTo>
                    <a:pt x="20485" y="14149"/>
                    <a:pt x="20416" y="13973"/>
                    <a:pt x="20261" y="13946"/>
                  </a:cubicBezTo>
                  <a:cubicBezTo>
                    <a:pt x="19996" y="14011"/>
                    <a:pt x="19777" y="14208"/>
                    <a:pt x="19600" y="14405"/>
                  </a:cubicBezTo>
                  <a:cubicBezTo>
                    <a:pt x="19531" y="14482"/>
                    <a:pt x="19596" y="14578"/>
                    <a:pt x="19624" y="14657"/>
                  </a:cubicBezTo>
                  <a:cubicBezTo>
                    <a:pt x="19581" y="14693"/>
                    <a:pt x="19538" y="14729"/>
                    <a:pt x="19497" y="14765"/>
                  </a:cubicBezTo>
                  <a:cubicBezTo>
                    <a:pt x="19445" y="14638"/>
                    <a:pt x="19400" y="14507"/>
                    <a:pt x="19385" y="14370"/>
                  </a:cubicBezTo>
                  <a:cubicBezTo>
                    <a:pt x="19342" y="14378"/>
                    <a:pt x="19299" y="14385"/>
                    <a:pt x="19257" y="14392"/>
                  </a:cubicBezTo>
                  <a:cubicBezTo>
                    <a:pt x="19261" y="14366"/>
                    <a:pt x="19266" y="14339"/>
                    <a:pt x="19272" y="14312"/>
                  </a:cubicBezTo>
                  <a:cubicBezTo>
                    <a:pt x="19063" y="14231"/>
                    <a:pt x="18954" y="14030"/>
                    <a:pt x="18785" y="13904"/>
                  </a:cubicBezTo>
                  <a:cubicBezTo>
                    <a:pt x="18578" y="14007"/>
                    <a:pt x="18402" y="14163"/>
                    <a:pt x="18206" y="14284"/>
                  </a:cubicBezTo>
                  <a:cubicBezTo>
                    <a:pt x="18288" y="14099"/>
                    <a:pt x="18467" y="14001"/>
                    <a:pt x="18652" y="13940"/>
                  </a:cubicBezTo>
                  <a:cubicBezTo>
                    <a:pt x="18511" y="13794"/>
                    <a:pt x="18310" y="13786"/>
                    <a:pt x="18119" y="13799"/>
                  </a:cubicBezTo>
                  <a:cubicBezTo>
                    <a:pt x="18158" y="13743"/>
                    <a:pt x="18195" y="13685"/>
                    <a:pt x="18230" y="13626"/>
                  </a:cubicBezTo>
                  <a:cubicBezTo>
                    <a:pt x="18250" y="13671"/>
                    <a:pt x="18270" y="13715"/>
                    <a:pt x="18291" y="13760"/>
                  </a:cubicBezTo>
                  <a:cubicBezTo>
                    <a:pt x="18409" y="13746"/>
                    <a:pt x="18525" y="13769"/>
                    <a:pt x="18630" y="13824"/>
                  </a:cubicBezTo>
                  <a:cubicBezTo>
                    <a:pt x="18726" y="13880"/>
                    <a:pt x="18826" y="13812"/>
                    <a:pt x="18913" y="13772"/>
                  </a:cubicBezTo>
                  <a:cubicBezTo>
                    <a:pt x="18942" y="13936"/>
                    <a:pt x="19048" y="14069"/>
                    <a:pt x="19143" y="14200"/>
                  </a:cubicBezTo>
                  <a:cubicBezTo>
                    <a:pt x="19415" y="14183"/>
                    <a:pt x="19695" y="14105"/>
                    <a:pt x="19900" y="13918"/>
                  </a:cubicBezTo>
                  <a:cubicBezTo>
                    <a:pt x="19775" y="13918"/>
                    <a:pt x="19660" y="13913"/>
                    <a:pt x="19537" y="13914"/>
                  </a:cubicBezTo>
                  <a:lnTo>
                    <a:pt x="19992" y="13814"/>
                  </a:lnTo>
                  <a:cubicBezTo>
                    <a:pt x="19983" y="13764"/>
                    <a:pt x="19975" y="13714"/>
                    <a:pt x="19966" y="13664"/>
                  </a:cubicBezTo>
                  <a:cubicBezTo>
                    <a:pt x="20110" y="13609"/>
                    <a:pt x="20258" y="13553"/>
                    <a:pt x="20400" y="13488"/>
                  </a:cubicBezTo>
                  <a:cubicBezTo>
                    <a:pt x="20383" y="13373"/>
                    <a:pt x="20392" y="13257"/>
                    <a:pt x="20415" y="13143"/>
                  </a:cubicBezTo>
                  <a:cubicBezTo>
                    <a:pt x="20254" y="13172"/>
                    <a:pt x="20114" y="13244"/>
                    <a:pt x="19995" y="13352"/>
                  </a:cubicBezTo>
                  <a:cubicBezTo>
                    <a:pt x="19781" y="13455"/>
                    <a:pt x="19537" y="13443"/>
                    <a:pt x="19306" y="13465"/>
                  </a:cubicBezTo>
                  <a:cubicBezTo>
                    <a:pt x="19376" y="13516"/>
                    <a:pt x="19435" y="13569"/>
                    <a:pt x="19513" y="13611"/>
                  </a:cubicBezTo>
                  <a:cubicBezTo>
                    <a:pt x="19338" y="13647"/>
                    <a:pt x="19164" y="13694"/>
                    <a:pt x="18992" y="13743"/>
                  </a:cubicBezTo>
                  <a:cubicBezTo>
                    <a:pt x="19074" y="13706"/>
                    <a:pt x="19201" y="13670"/>
                    <a:pt x="19156" y="13559"/>
                  </a:cubicBezTo>
                  <a:cubicBezTo>
                    <a:pt x="19071" y="13435"/>
                    <a:pt x="18913" y="13390"/>
                    <a:pt x="18783" y="13325"/>
                  </a:cubicBezTo>
                  <a:cubicBezTo>
                    <a:pt x="18658" y="13261"/>
                    <a:pt x="18538" y="13373"/>
                    <a:pt x="18425" y="13414"/>
                  </a:cubicBezTo>
                  <a:cubicBezTo>
                    <a:pt x="18478" y="13369"/>
                    <a:pt x="18532" y="13324"/>
                    <a:pt x="18586" y="13279"/>
                  </a:cubicBezTo>
                  <a:cubicBezTo>
                    <a:pt x="18555" y="13254"/>
                    <a:pt x="18525" y="13228"/>
                    <a:pt x="18495" y="13202"/>
                  </a:cubicBezTo>
                  <a:lnTo>
                    <a:pt x="18621" y="13210"/>
                  </a:lnTo>
                  <a:cubicBezTo>
                    <a:pt x="18627" y="13177"/>
                    <a:pt x="18632" y="13143"/>
                    <a:pt x="18638" y="13109"/>
                  </a:cubicBezTo>
                  <a:cubicBezTo>
                    <a:pt x="18743" y="13196"/>
                    <a:pt x="18852" y="13279"/>
                    <a:pt x="18978" y="13333"/>
                  </a:cubicBezTo>
                  <a:cubicBezTo>
                    <a:pt x="19157" y="13288"/>
                    <a:pt x="19351" y="13165"/>
                    <a:pt x="19337" y="12951"/>
                  </a:cubicBezTo>
                  <a:cubicBezTo>
                    <a:pt x="19206" y="12822"/>
                    <a:pt x="19000" y="12844"/>
                    <a:pt x="18835" y="12789"/>
                  </a:cubicBezTo>
                  <a:cubicBezTo>
                    <a:pt x="19014" y="12775"/>
                    <a:pt x="19194" y="12774"/>
                    <a:pt x="19372" y="12751"/>
                  </a:cubicBezTo>
                  <a:cubicBezTo>
                    <a:pt x="19660" y="12571"/>
                    <a:pt x="19897" y="12325"/>
                    <a:pt x="20172" y="12126"/>
                  </a:cubicBezTo>
                  <a:cubicBezTo>
                    <a:pt x="20084" y="12013"/>
                    <a:pt x="20000" y="11897"/>
                    <a:pt x="19927" y="11774"/>
                  </a:cubicBezTo>
                  <a:cubicBezTo>
                    <a:pt x="20028" y="11834"/>
                    <a:pt x="20128" y="11896"/>
                    <a:pt x="20225" y="11961"/>
                  </a:cubicBezTo>
                  <a:cubicBezTo>
                    <a:pt x="20189" y="11883"/>
                    <a:pt x="20153" y="11805"/>
                    <a:pt x="20119" y="11726"/>
                  </a:cubicBezTo>
                  <a:cubicBezTo>
                    <a:pt x="20183" y="11782"/>
                    <a:pt x="20243" y="11843"/>
                    <a:pt x="20301" y="11905"/>
                  </a:cubicBezTo>
                  <a:cubicBezTo>
                    <a:pt x="20338" y="11898"/>
                    <a:pt x="20375" y="11890"/>
                    <a:pt x="20413" y="11881"/>
                  </a:cubicBezTo>
                  <a:cubicBezTo>
                    <a:pt x="20295" y="11751"/>
                    <a:pt x="20142" y="11620"/>
                    <a:pt x="20166" y="11425"/>
                  </a:cubicBezTo>
                  <a:cubicBezTo>
                    <a:pt x="20247" y="11490"/>
                    <a:pt x="20320" y="11569"/>
                    <a:pt x="20417" y="11611"/>
                  </a:cubicBezTo>
                  <a:cubicBezTo>
                    <a:pt x="20554" y="11482"/>
                    <a:pt x="20494" y="11280"/>
                    <a:pt x="20495" y="11115"/>
                  </a:cubicBezTo>
                  <a:cubicBezTo>
                    <a:pt x="20533" y="10859"/>
                    <a:pt x="20555" y="10599"/>
                    <a:pt x="20565" y="10341"/>
                  </a:cubicBezTo>
                  <a:cubicBezTo>
                    <a:pt x="20478" y="10243"/>
                    <a:pt x="20335" y="10333"/>
                    <a:pt x="20226" y="10333"/>
                  </a:cubicBezTo>
                  <a:cubicBezTo>
                    <a:pt x="20212" y="10497"/>
                    <a:pt x="20200" y="10660"/>
                    <a:pt x="20185" y="10823"/>
                  </a:cubicBezTo>
                  <a:cubicBezTo>
                    <a:pt x="20143" y="10661"/>
                    <a:pt x="20138" y="10492"/>
                    <a:pt x="20116" y="10327"/>
                  </a:cubicBezTo>
                  <a:cubicBezTo>
                    <a:pt x="20090" y="10234"/>
                    <a:pt x="19967" y="10265"/>
                    <a:pt x="19902" y="10294"/>
                  </a:cubicBezTo>
                  <a:cubicBezTo>
                    <a:pt x="19768" y="10371"/>
                    <a:pt x="19595" y="10452"/>
                    <a:pt x="19566" y="10622"/>
                  </a:cubicBezTo>
                  <a:cubicBezTo>
                    <a:pt x="19529" y="10880"/>
                    <a:pt x="19455" y="11130"/>
                    <a:pt x="19316" y="11352"/>
                  </a:cubicBezTo>
                  <a:cubicBezTo>
                    <a:pt x="19130" y="11392"/>
                    <a:pt x="19018" y="11560"/>
                    <a:pt x="18859" y="11649"/>
                  </a:cubicBezTo>
                  <a:cubicBezTo>
                    <a:pt x="18718" y="11724"/>
                    <a:pt x="18550" y="11701"/>
                    <a:pt x="18399" y="11729"/>
                  </a:cubicBezTo>
                  <a:cubicBezTo>
                    <a:pt x="18271" y="11861"/>
                    <a:pt x="18198" y="12036"/>
                    <a:pt x="18072" y="12169"/>
                  </a:cubicBezTo>
                  <a:cubicBezTo>
                    <a:pt x="17977" y="12252"/>
                    <a:pt x="17846" y="12271"/>
                    <a:pt x="17730" y="12307"/>
                  </a:cubicBezTo>
                  <a:cubicBezTo>
                    <a:pt x="17894" y="12135"/>
                    <a:pt x="18093" y="12004"/>
                    <a:pt x="18272" y="11848"/>
                  </a:cubicBezTo>
                  <a:lnTo>
                    <a:pt x="18074" y="11757"/>
                  </a:lnTo>
                  <a:cubicBezTo>
                    <a:pt x="18279" y="11679"/>
                    <a:pt x="18485" y="11583"/>
                    <a:pt x="18711" y="11595"/>
                  </a:cubicBezTo>
                  <a:cubicBezTo>
                    <a:pt x="18850" y="11604"/>
                    <a:pt x="18996" y="11504"/>
                    <a:pt x="19014" y="11362"/>
                  </a:cubicBezTo>
                  <a:cubicBezTo>
                    <a:pt x="18979" y="11189"/>
                    <a:pt x="18802" y="11101"/>
                    <a:pt x="18671" y="11005"/>
                  </a:cubicBezTo>
                  <a:cubicBezTo>
                    <a:pt x="18536" y="10906"/>
                    <a:pt x="18364" y="10900"/>
                    <a:pt x="18203" y="10906"/>
                  </a:cubicBezTo>
                  <a:cubicBezTo>
                    <a:pt x="18143" y="11002"/>
                    <a:pt x="18082" y="11096"/>
                    <a:pt x="18015" y="11186"/>
                  </a:cubicBezTo>
                  <a:cubicBezTo>
                    <a:pt x="18045" y="11094"/>
                    <a:pt x="18079" y="11003"/>
                    <a:pt x="18113" y="10912"/>
                  </a:cubicBezTo>
                  <a:lnTo>
                    <a:pt x="17919" y="10968"/>
                  </a:lnTo>
                  <a:cubicBezTo>
                    <a:pt x="17964" y="10854"/>
                    <a:pt x="18020" y="10722"/>
                    <a:pt x="17947" y="10606"/>
                  </a:cubicBezTo>
                  <a:cubicBezTo>
                    <a:pt x="17869" y="10421"/>
                    <a:pt x="17654" y="10390"/>
                    <a:pt x="17488" y="10320"/>
                  </a:cubicBezTo>
                  <a:cubicBezTo>
                    <a:pt x="17490" y="10296"/>
                    <a:pt x="17493" y="10273"/>
                    <a:pt x="17496" y="10249"/>
                  </a:cubicBezTo>
                  <a:cubicBezTo>
                    <a:pt x="17615" y="10314"/>
                    <a:pt x="17753" y="10365"/>
                    <a:pt x="17885" y="10302"/>
                  </a:cubicBezTo>
                  <a:cubicBezTo>
                    <a:pt x="18141" y="10156"/>
                    <a:pt x="18484" y="10503"/>
                    <a:pt x="18670" y="10206"/>
                  </a:cubicBezTo>
                  <a:cubicBezTo>
                    <a:pt x="18521" y="10160"/>
                    <a:pt x="18362" y="10130"/>
                    <a:pt x="18235" y="10034"/>
                  </a:cubicBezTo>
                  <a:cubicBezTo>
                    <a:pt x="18091" y="9920"/>
                    <a:pt x="17901" y="9928"/>
                    <a:pt x="17733" y="9877"/>
                  </a:cubicBezTo>
                  <a:cubicBezTo>
                    <a:pt x="17904" y="9853"/>
                    <a:pt x="18078" y="9829"/>
                    <a:pt x="18240" y="9763"/>
                  </a:cubicBezTo>
                  <a:cubicBezTo>
                    <a:pt x="18281" y="9855"/>
                    <a:pt x="18297" y="9967"/>
                    <a:pt x="18374" y="10035"/>
                  </a:cubicBezTo>
                  <a:cubicBezTo>
                    <a:pt x="18470" y="10072"/>
                    <a:pt x="18577" y="10037"/>
                    <a:pt x="18675" y="10065"/>
                  </a:cubicBezTo>
                  <a:cubicBezTo>
                    <a:pt x="18815" y="10122"/>
                    <a:pt x="18946" y="10200"/>
                    <a:pt x="19078" y="10274"/>
                  </a:cubicBezTo>
                  <a:cubicBezTo>
                    <a:pt x="19072" y="10240"/>
                    <a:pt x="19067" y="10204"/>
                    <a:pt x="19063" y="10168"/>
                  </a:cubicBezTo>
                  <a:cubicBezTo>
                    <a:pt x="19316" y="10172"/>
                    <a:pt x="19508" y="9978"/>
                    <a:pt x="19747" y="9928"/>
                  </a:cubicBezTo>
                  <a:cubicBezTo>
                    <a:pt x="19955" y="9870"/>
                    <a:pt x="20173" y="9900"/>
                    <a:pt x="20381" y="9940"/>
                  </a:cubicBezTo>
                  <a:cubicBezTo>
                    <a:pt x="20303" y="9762"/>
                    <a:pt x="20120" y="9702"/>
                    <a:pt x="19944" y="9671"/>
                  </a:cubicBezTo>
                  <a:cubicBezTo>
                    <a:pt x="20012" y="9524"/>
                    <a:pt x="19886" y="9359"/>
                    <a:pt x="19724" y="9403"/>
                  </a:cubicBezTo>
                  <a:cubicBezTo>
                    <a:pt x="19722" y="9359"/>
                    <a:pt x="19717" y="9271"/>
                    <a:pt x="19715" y="9227"/>
                  </a:cubicBezTo>
                  <a:cubicBezTo>
                    <a:pt x="19663" y="9237"/>
                    <a:pt x="19612" y="9248"/>
                    <a:pt x="19562" y="9258"/>
                  </a:cubicBezTo>
                  <a:cubicBezTo>
                    <a:pt x="19481" y="9142"/>
                    <a:pt x="19384" y="9037"/>
                    <a:pt x="19299" y="8924"/>
                  </a:cubicBezTo>
                  <a:cubicBezTo>
                    <a:pt x="19219" y="8931"/>
                    <a:pt x="19140" y="8935"/>
                    <a:pt x="19061" y="8937"/>
                  </a:cubicBezTo>
                  <a:cubicBezTo>
                    <a:pt x="19104" y="8903"/>
                    <a:pt x="19148" y="8867"/>
                    <a:pt x="19192" y="8831"/>
                  </a:cubicBezTo>
                  <a:cubicBezTo>
                    <a:pt x="19140" y="8778"/>
                    <a:pt x="19089" y="8723"/>
                    <a:pt x="19041" y="8667"/>
                  </a:cubicBezTo>
                  <a:lnTo>
                    <a:pt x="18952" y="8688"/>
                  </a:lnTo>
                  <a:cubicBezTo>
                    <a:pt x="18937" y="8452"/>
                    <a:pt x="18709" y="8330"/>
                    <a:pt x="18511" y="8262"/>
                  </a:cubicBezTo>
                  <a:cubicBezTo>
                    <a:pt x="18351" y="8206"/>
                    <a:pt x="18193" y="8139"/>
                    <a:pt x="18043" y="8058"/>
                  </a:cubicBezTo>
                  <a:cubicBezTo>
                    <a:pt x="18027" y="8089"/>
                    <a:pt x="18012" y="8119"/>
                    <a:pt x="17997" y="8149"/>
                  </a:cubicBezTo>
                  <a:cubicBezTo>
                    <a:pt x="17816" y="7983"/>
                    <a:pt x="17577" y="7910"/>
                    <a:pt x="17375" y="7778"/>
                  </a:cubicBezTo>
                  <a:lnTo>
                    <a:pt x="17195" y="7981"/>
                  </a:lnTo>
                  <a:cubicBezTo>
                    <a:pt x="17185" y="7946"/>
                    <a:pt x="17175" y="7910"/>
                    <a:pt x="17165" y="7874"/>
                  </a:cubicBezTo>
                  <a:cubicBezTo>
                    <a:pt x="17212" y="7823"/>
                    <a:pt x="17259" y="7771"/>
                    <a:pt x="17306" y="7719"/>
                  </a:cubicBezTo>
                  <a:cubicBezTo>
                    <a:pt x="17242" y="7744"/>
                    <a:pt x="17180" y="7771"/>
                    <a:pt x="17118" y="7798"/>
                  </a:cubicBezTo>
                  <a:cubicBezTo>
                    <a:pt x="17140" y="7754"/>
                    <a:pt x="17163" y="7709"/>
                    <a:pt x="17186" y="7664"/>
                  </a:cubicBezTo>
                  <a:cubicBezTo>
                    <a:pt x="17090" y="7717"/>
                    <a:pt x="16989" y="7731"/>
                    <a:pt x="16917" y="7645"/>
                  </a:cubicBezTo>
                  <a:cubicBezTo>
                    <a:pt x="16734" y="7578"/>
                    <a:pt x="16530" y="7622"/>
                    <a:pt x="16392" y="7760"/>
                  </a:cubicBezTo>
                  <a:cubicBezTo>
                    <a:pt x="16415" y="7763"/>
                    <a:pt x="16462" y="7770"/>
                    <a:pt x="16485" y="7774"/>
                  </a:cubicBezTo>
                  <a:cubicBezTo>
                    <a:pt x="16345" y="7902"/>
                    <a:pt x="16245" y="8063"/>
                    <a:pt x="16159" y="8231"/>
                  </a:cubicBezTo>
                  <a:cubicBezTo>
                    <a:pt x="16123" y="7976"/>
                    <a:pt x="16391" y="7801"/>
                    <a:pt x="16348" y="7547"/>
                  </a:cubicBezTo>
                  <a:cubicBezTo>
                    <a:pt x="16339" y="7401"/>
                    <a:pt x="16174" y="7366"/>
                    <a:pt x="16080" y="7287"/>
                  </a:cubicBezTo>
                  <a:cubicBezTo>
                    <a:pt x="15887" y="7174"/>
                    <a:pt x="15790" y="6945"/>
                    <a:pt x="15790" y="6727"/>
                  </a:cubicBezTo>
                  <a:cubicBezTo>
                    <a:pt x="15791" y="6582"/>
                    <a:pt x="15626" y="6512"/>
                    <a:pt x="15599" y="6376"/>
                  </a:cubicBezTo>
                  <a:cubicBezTo>
                    <a:pt x="15574" y="6266"/>
                    <a:pt x="15530" y="6163"/>
                    <a:pt x="15485" y="6060"/>
                  </a:cubicBezTo>
                  <a:cubicBezTo>
                    <a:pt x="15458" y="6092"/>
                    <a:pt x="15432" y="6124"/>
                    <a:pt x="15407" y="6156"/>
                  </a:cubicBezTo>
                  <a:cubicBezTo>
                    <a:pt x="15380" y="6005"/>
                    <a:pt x="15310" y="5864"/>
                    <a:pt x="15199" y="5758"/>
                  </a:cubicBezTo>
                  <a:cubicBezTo>
                    <a:pt x="15160" y="5801"/>
                    <a:pt x="15123" y="5844"/>
                    <a:pt x="15085" y="5886"/>
                  </a:cubicBezTo>
                  <a:cubicBezTo>
                    <a:pt x="15098" y="5827"/>
                    <a:pt x="15112" y="5769"/>
                    <a:pt x="15127" y="5710"/>
                  </a:cubicBezTo>
                  <a:lnTo>
                    <a:pt x="14956" y="5782"/>
                  </a:lnTo>
                  <a:cubicBezTo>
                    <a:pt x="14961" y="5751"/>
                    <a:pt x="14967" y="5720"/>
                    <a:pt x="14973" y="5689"/>
                  </a:cubicBezTo>
                  <a:cubicBezTo>
                    <a:pt x="14861" y="5596"/>
                    <a:pt x="14771" y="5481"/>
                    <a:pt x="14672" y="5375"/>
                  </a:cubicBezTo>
                  <a:cubicBezTo>
                    <a:pt x="14645" y="5427"/>
                    <a:pt x="14617" y="5479"/>
                    <a:pt x="14589" y="5531"/>
                  </a:cubicBezTo>
                  <a:cubicBezTo>
                    <a:pt x="14561" y="5455"/>
                    <a:pt x="14534" y="5378"/>
                    <a:pt x="14506" y="5302"/>
                  </a:cubicBezTo>
                  <a:cubicBezTo>
                    <a:pt x="14483" y="5331"/>
                    <a:pt x="14460" y="5359"/>
                    <a:pt x="14438" y="5387"/>
                  </a:cubicBezTo>
                  <a:cubicBezTo>
                    <a:pt x="14421" y="5315"/>
                    <a:pt x="14404" y="5243"/>
                    <a:pt x="14384" y="5172"/>
                  </a:cubicBezTo>
                  <a:cubicBezTo>
                    <a:pt x="14367" y="5286"/>
                    <a:pt x="14347" y="5399"/>
                    <a:pt x="14329" y="5512"/>
                  </a:cubicBezTo>
                  <a:cubicBezTo>
                    <a:pt x="14318" y="5302"/>
                    <a:pt x="14211" y="5076"/>
                    <a:pt x="13983" y="5036"/>
                  </a:cubicBezTo>
                  <a:cubicBezTo>
                    <a:pt x="13960" y="5328"/>
                    <a:pt x="14085" y="5603"/>
                    <a:pt x="14292" y="5803"/>
                  </a:cubicBezTo>
                  <a:cubicBezTo>
                    <a:pt x="14160" y="5815"/>
                    <a:pt x="14030" y="5834"/>
                    <a:pt x="13900" y="5856"/>
                  </a:cubicBezTo>
                  <a:cubicBezTo>
                    <a:pt x="13949" y="5821"/>
                    <a:pt x="13999" y="5788"/>
                    <a:pt x="14051" y="5757"/>
                  </a:cubicBezTo>
                  <a:cubicBezTo>
                    <a:pt x="13998" y="5618"/>
                    <a:pt x="13962" y="5474"/>
                    <a:pt x="13925" y="5330"/>
                  </a:cubicBezTo>
                  <a:cubicBezTo>
                    <a:pt x="13870" y="5389"/>
                    <a:pt x="13814" y="5448"/>
                    <a:pt x="13759" y="5506"/>
                  </a:cubicBezTo>
                  <a:cubicBezTo>
                    <a:pt x="13809" y="5405"/>
                    <a:pt x="13875" y="5308"/>
                    <a:pt x="13903" y="5196"/>
                  </a:cubicBezTo>
                  <a:cubicBezTo>
                    <a:pt x="13829" y="5100"/>
                    <a:pt x="13706" y="5067"/>
                    <a:pt x="13603" y="5015"/>
                  </a:cubicBezTo>
                  <a:lnTo>
                    <a:pt x="13462" y="5188"/>
                  </a:lnTo>
                  <a:cubicBezTo>
                    <a:pt x="13461" y="5141"/>
                    <a:pt x="13461" y="5095"/>
                    <a:pt x="13461" y="5048"/>
                  </a:cubicBezTo>
                  <a:cubicBezTo>
                    <a:pt x="13402" y="5073"/>
                    <a:pt x="13343" y="5100"/>
                    <a:pt x="13285" y="5127"/>
                  </a:cubicBezTo>
                  <a:cubicBezTo>
                    <a:pt x="13267" y="5084"/>
                    <a:pt x="13249" y="5040"/>
                    <a:pt x="13231" y="4996"/>
                  </a:cubicBezTo>
                  <a:cubicBezTo>
                    <a:pt x="13192" y="5008"/>
                    <a:pt x="13152" y="5018"/>
                    <a:pt x="13113" y="5028"/>
                  </a:cubicBezTo>
                  <a:cubicBezTo>
                    <a:pt x="13158" y="4898"/>
                    <a:pt x="13307" y="4728"/>
                    <a:pt x="13137" y="4620"/>
                  </a:cubicBezTo>
                  <a:cubicBezTo>
                    <a:pt x="13059" y="4429"/>
                    <a:pt x="12888" y="4644"/>
                    <a:pt x="12763" y="4559"/>
                  </a:cubicBezTo>
                  <a:cubicBezTo>
                    <a:pt x="12721" y="4492"/>
                    <a:pt x="12748" y="4410"/>
                    <a:pt x="12758" y="4337"/>
                  </a:cubicBezTo>
                  <a:cubicBezTo>
                    <a:pt x="12799" y="4377"/>
                    <a:pt x="12840" y="4416"/>
                    <a:pt x="12881" y="4455"/>
                  </a:cubicBezTo>
                  <a:cubicBezTo>
                    <a:pt x="12947" y="4309"/>
                    <a:pt x="13050" y="4155"/>
                    <a:pt x="13027" y="3988"/>
                  </a:cubicBezTo>
                  <a:cubicBezTo>
                    <a:pt x="12940" y="3927"/>
                    <a:pt x="12828" y="3920"/>
                    <a:pt x="12728" y="3894"/>
                  </a:cubicBezTo>
                  <a:cubicBezTo>
                    <a:pt x="12715" y="3856"/>
                    <a:pt x="12702" y="3818"/>
                    <a:pt x="12690" y="3780"/>
                  </a:cubicBezTo>
                  <a:cubicBezTo>
                    <a:pt x="12638" y="3830"/>
                    <a:pt x="12585" y="3879"/>
                    <a:pt x="12530" y="3925"/>
                  </a:cubicBezTo>
                  <a:cubicBezTo>
                    <a:pt x="12569" y="3747"/>
                    <a:pt x="12740" y="3692"/>
                    <a:pt x="12902" y="3708"/>
                  </a:cubicBezTo>
                  <a:cubicBezTo>
                    <a:pt x="12910" y="3582"/>
                    <a:pt x="12918" y="3455"/>
                    <a:pt x="12927" y="3328"/>
                  </a:cubicBezTo>
                  <a:cubicBezTo>
                    <a:pt x="12886" y="3268"/>
                    <a:pt x="12851" y="3203"/>
                    <a:pt x="12821" y="3136"/>
                  </a:cubicBezTo>
                  <a:cubicBezTo>
                    <a:pt x="12757" y="3110"/>
                    <a:pt x="12694" y="3085"/>
                    <a:pt x="12629" y="3062"/>
                  </a:cubicBezTo>
                  <a:cubicBezTo>
                    <a:pt x="12764" y="2849"/>
                    <a:pt x="12539" y="2667"/>
                    <a:pt x="12424" y="2508"/>
                  </a:cubicBezTo>
                  <a:cubicBezTo>
                    <a:pt x="12327" y="2355"/>
                    <a:pt x="12134" y="2439"/>
                    <a:pt x="11988" y="2407"/>
                  </a:cubicBezTo>
                  <a:cubicBezTo>
                    <a:pt x="12091" y="2353"/>
                    <a:pt x="12196" y="2304"/>
                    <a:pt x="12301" y="2253"/>
                  </a:cubicBezTo>
                  <a:cubicBezTo>
                    <a:pt x="12273" y="2251"/>
                    <a:pt x="12246" y="2247"/>
                    <a:pt x="12219" y="2244"/>
                  </a:cubicBezTo>
                  <a:cubicBezTo>
                    <a:pt x="12270" y="2076"/>
                    <a:pt x="12175" y="1892"/>
                    <a:pt x="12273" y="1737"/>
                  </a:cubicBezTo>
                  <a:cubicBezTo>
                    <a:pt x="12322" y="1658"/>
                    <a:pt x="12208" y="1619"/>
                    <a:pt x="12165" y="1570"/>
                  </a:cubicBezTo>
                  <a:cubicBezTo>
                    <a:pt x="12191" y="1431"/>
                    <a:pt x="12185" y="1270"/>
                    <a:pt x="12037" y="1202"/>
                  </a:cubicBezTo>
                  <a:cubicBezTo>
                    <a:pt x="12058" y="1183"/>
                    <a:pt x="12078" y="1164"/>
                    <a:pt x="12100" y="1144"/>
                  </a:cubicBezTo>
                  <a:cubicBezTo>
                    <a:pt x="12082" y="1138"/>
                    <a:pt x="12046" y="1128"/>
                    <a:pt x="12029" y="1122"/>
                  </a:cubicBezTo>
                  <a:cubicBezTo>
                    <a:pt x="12036" y="1101"/>
                    <a:pt x="12044" y="1079"/>
                    <a:pt x="12052" y="1057"/>
                  </a:cubicBezTo>
                  <a:cubicBezTo>
                    <a:pt x="12041" y="1060"/>
                    <a:pt x="12019" y="1064"/>
                    <a:pt x="12008" y="1067"/>
                  </a:cubicBezTo>
                  <a:cubicBezTo>
                    <a:pt x="12037" y="974"/>
                    <a:pt x="12065" y="874"/>
                    <a:pt x="12040" y="777"/>
                  </a:cubicBezTo>
                  <a:cubicBezTo>
                    <a:pt x="12019" y="663"/>
                    <a:pt x="11916" y="593"/>
                    <a:pt x="11865" y="494"/>
                  </a:cubicBezTo>
                  <a:cubicBezTo>
                    <a:pt x="11859" y="390"/>
                    <a:pt x="11910" y="290"/>
                    <a:pt x="11899" y="185"/>
                  </a:cubicBezTo>
                  <a:cubicBezTo>
                    <a:pt x="11803" y="108"/>
                    <a:pt x="11688" y="63"/>
                    <a:pt x="11584" y="0"/>
                  </a:cubicBezTo>
                  <a:lnTo>
                    <a:pt x="11544" y="0"/>
                  </a:lnTo>
                  <a:cubicBezTo>
                    <a:pt x="11404" y="81"/>
                    <a:pt x="11256" y="148"/>
                    <a:pt x="11118" y="233"/>
                  </a:cubicBezTo>
                  <a:cubicBezTo>
                    <a:pt x="11014" y="301"/>
                    <a:pt x="11044" y="439"/>
                    <a:pt x="11048" y="543"/>
                  </a:cubicBezTo>
                  <a:cubicBezTo>
                    <a:pt x="10970" y="585"/>
                    <a:pt x="10899" y="638"/>
                    <a:pt x="10832" y="695"/>
                  </a:cubicBezTo>
                  <a:cubicBezTo>
                    <a:pt x="10841" y="717"/>
                    <a:pt x="10857" y="761"/>
                    <a:pt x="10865" y="782"/>
                  </a:cubicBezTo>
                  <a:lnTo>
                    <a:pt x="10535" y="717"/>
                  </a:lnTo>
                  <a:cubicBezTo>
                    <a:pt x="10634" y="767"/>
                    <a:pt x="10734" y="811"/>
                    <a:pt x="10839" y="845"/>
                  </a:cubicBezTo>
                  <a:cubicBezTo>
                    <a:pt x="10743" y="904"/>
                    <a:pt x="10647" y="965"/>
                    <a:pt x="10549" y="1019"/>
                  </a:cubicBezTo>
                  <a:cubicBezTo>
                    <a:pt x="10551" y="995"/>
                    <a:pt x="10554" y="970"/>
                    <a:pt x="10557" y="944"/>
                  </a:cubicBezTo>
                  <a:cubicBezTo>
                    <a:pt x="10503" y="903"/>
                    <a:pt x="10462" y="847"/>
                    <a:pt x="10414" y="800"/>
                  </a:cubicBezTo>
                  <a:cubicBezTo>
                    <a:pt x="10382" y="849"/>
                    <a:pt x="10355" y="900"/>
                    <a:pt x="10328" y="951"/>
                  </a:cubicBezTo>
                  <a:cubicBezTo>
                    <a:pt x="10178" y="853"/>
                    <a:pt x="10025" y="723"/>
                    <a:pt x="9830" y="788"/>
                  </a:cubicBezTo>
                  <a:cubicBezTo>
                    <a:pt x="9905" y="855"/>
                    <a:pt x="9981" y="922"/>
                    <a:pt x="10061" y="983"/>
                  </a:cubicBezTo>
                  <a:cubicBezTo>
                    <a:pt x="9860" y="1037"/>
                    <a:pt x="9708" y="1180"/>
                    <a:pt x="9574" y="1331"/>
                  </a:cubicBezTo>
                  <a:cubicBezTo>
                    <a:pt x="9602" y="1335"/>
                    <a:pt x="9630" y="1339"/>
                    <a:pt x="9659" y="1342"/>
                  </a:cubicBezTo>
                  <a:cubicBezTo>
                    <a:pt x="9450" y="1405"/>
                    <a:pt x="9435" y="1630"/>
                    <a:pt x="9397" y="1805"/>
                  </a:cubicBezTo>
                  <a:cubicBezTo>
                    <a:pt x="9360" y="1809"/>
                    <a:pt x="9324" y="1812"/>
                    <a:pt x="9288" y="1815"/>
                  </a:cubicBezTo>
                  <a:cubicBezTo>
                    <a:pt x="9333" y="1856"/>
                    <a:pt x="9379" y="1897"/>
                    <a:pt x="9425" y="1937"/>
                  </a:cubicBezTo>
                  <a:cubicBezTo>
                    <a:pt x="9100" y="1984"/>
                    <a:pt x="8986" y="2350"/>
                    <a:pt x="8991" y="2640"/>
                  </a:cubicBezTo>
                  <a:cubicBezTo>
                    <a:pt x="8912" y="2703"/>
                    <a:pt x="8809" y="2753"/>
                    <a:pt x="8769" y="2852"/>
                  </a:cubicBezTo>
                  <a:cubicBezTo>
                    <a:pt x="8713" y="3036"/>
                    <a:pt x="8616" y="3201"/>
                    <a:pt x="8508" y="3358"/>
                  </a:cubicBezTo>
                  <a:cubicBezTo>
                    <a:pt x="8559" y="3365"/>
                    <a:pt x="8610" y="3370"/>
                    <a:pt x="8662" y="3376"/>
                  </a:cubicBezTo>
                  <a:cubicBezTo>
                    <a:pt x="8605" y="3451"/>
                    <a:pt x="8548" y="3525"/>
                    <a:pt x="8490" y="3597"/>
                  </a:cubicBezTo>
                  <a:lnTo>
                    <a:pt x="8644" y="3641"/>
                  </a:lnTo>
                  <a:lnTo>
                    <a:pt x="8478" y="3741"/>
                  </a:lnTo>
                  <a:cubicBezTo>
                    <a:pt x="8548" y="3782"/>
                    <a:pt x="8618" y="3824"/>
                    <a:pt x="8686" y="3867"/>
                  </a:cubicBezTo>
                  <a:cubicBezTo>
                    <a:pt x="8688" y="3844"/>
                    <a:pt x="8691" y="3798"/>
                    <a:pt x="8692" y="3775"/>
                  </a:cubicBezTo>
                  <a:cubicBezTo>
                    <a:pt x="8784" y="3890"/>
                    <a:pt x="8949" y="4019"/>
                    <a:pt x="8831" y="4173"/>
                  </a:cubicBezTo>
                  <a:lnTo>
                    <a:pt x="8952" y="4230"/>
                  </a:lnTo>
                  <a:cubicBezTo>
                    <a:pt x="9052" y="4097"/>
                    <a:pt x="9163" y="3970"/>
                    <a:pt x="9300" y="3872"/>
                  </a:cubicBezTo>
                  <a:cubicBezTo>
                    <a:pt x="9188" y="4003"/>
                    <a:pt x="9103" y="4155"/>
                    <a:pt x="9087" y="4329"/>
                  </a:cubicBezTo>
                  <a:cubicBezTo>
                    <a:pt x="8938" y="4323"/>
                    <a:pt x="8810" y="4254"/>
                    <a:pt x="8701" y="4156"/>
                  </a:cubicBezTo>
                  <a:cubicBezTo>
                    <a:pt x="8697" y="4214"/>
                    <a:pt x="8693" y="4272"/>
                    <a:pt x="8689" y="4329"/>
                  </a:cubicBezTo>
                  <a:cubicBezTo>
                    <a:pt x="8577" y="4109"/>
                    <a:pt x="8486" y="3874"/>
                    <a:pt x="8326" y="3682"/>
                  </a:cubicBezTo>
                  <a:cubicBezTo>
                    <a:pt x="8307" y="3892"/>
                    <a:pt x="8293" y="4107"/>
                    <a:pt x="8360" y="4310"/>
                  </a:cubicBezTo>
                  <a:cubicBezTo>
                    <a:pt x="8232" y="4455"/>
                    <a:pt x="8281" y="4663"/>
                    <a:pt x="8265" y="4839"/>
                  </a:cubicBezTo>
                  <a:cubicBezTo>
                    <a:pt x="8225" y="4788"/>
                    <a:pt x="8187" y="4736"/>
                    <a:pt x="8149" y="4683"/>
                  </a:cubicBezTo>
                  <a:cubicBezTo>
                    <a:pt x="8170" y="4862"/>
                    <a:pt x="8079" y="5018"/>
                    <a:pt x="8023" y="5179"/>
                  </a:cubicBezTo>
                  <a:cubicBezTo>
                    <a:pt x="7974" y="5124"/>
                    <a:pt x="7925" y="5069"/>
                    <a:pt x="7873" y="5017"/>
                  </a:cubicBezTo>
                  <a:cubicBezTo>
                    <a:pt x="7875" y="5125"/>
                    <a:pt x="7891" y="5234"/>
                    <a:pt x="7879" y="5342"/>
                  </a:cubicBezTo>
                  <a:cubicBezTo>
                    <a:pt x="7855" y="5421"/>
                    <a:pt x="7774" y="5461"/>
                    <a:pt x="7718" y="5514"/>
                  </a:cubicBezTo>
                  <a:cubicBezTo>
                    <a:pt x="7703" y="5626"/>
                    <a:pt x="7685" y="5738"/>
                    <a:pt x="7689" y="5851"/>
                  </a:cubicBezTo>
                  <a:cubicBezTo>
                    <a:pt x="7700" y="5998"/>
                    <a:pt x="7803" y="6113"/>
                    <a:pt x="7894" y="6220"/>
                  </a:cubicBezTo>
                  <a:cubicBezTo>
                    <a:pt x="7867" y="6224"/>
                    <a:pt x="7841" y="6226"/>
                    <a:pt x="7815" y="6229"/>
                  </a:cubicBezTo>
                  <a:cubicBezTo>
                    <a:pt x="7787" y="6348"/>
                    <a:pt x="7683" y="6414"/>
                    <a:pt x="7611" y="6502"/>
                  </a:cubicBezTo>
                  <a:cubicBezTo>
                    <a:pt x="7570" y="6644"/>
                    <a:pt x="7643" y="6790"/>
                    <a:pt x="7649" y="6932"/>
                  </a:cubicBezTo>
                  <a:cubicBezTo>
                    <a:pt x="7671" y="7056"/>
                    <a:pt x="7644" y="7185"/>
                    <a:pt x="7674" y="7308"/>
                  </a:cubicBezTo>
                  <a:cubicBezTo>
                    <a:pt x="7737" y="7390"/>
                    <a:pt x="7869" y="7424"/>
                    <a:pt x="7881" y="7541"/>
                  </a:cubicBezTo>
                  <a:cubicBezTo>
                    <a:pt x="7898" y="7622"/>
                    <a:pt x="7832" y="7685"/>
                    <a:pt x="7795" y="7749"/>
                  </a:cubicBezTo>
                  <a:cubicBezTo>
                    <a:pt x="7883" y="7732"/>
                    <a:pt x="7970" y="7713"/>
                    <a:pt x="8059" y="7694"/>
                  </a:cubicBezTo>
                  <a:cubicBezTo>
                    <a:pt x="8029" y="7747"/>
                    <a:pt x="8000" y="7799"/>
                    <a:pt x="7970" y="7850"/>
                  </a:cubicBezTo>
                  <a:lnTo>
                    <a:pt x="7721" y="7851"/>
                  </a:lnTo>
                  <a:cubicBezTo>
                    <a:pt x="7790" y="7876"/>
                    <a:pt x="7860" y="7899"/>
                    <a:pt x="7931" y="7920"/>
                  </a:cubicBezTo>
                  <a:cubicBezTo>
                    <a:pt x="7905" y="7947"/>
                    <a:pt x="7879" y="7974"/>
                    <a:pt x="7853" y="8000"/>
                  </a:cubicBezTo>
                  <a:cubicBezTo>
                    <a:pt x="7886" y="8055"/>
                    <a:pt x="7918" y="8109"/>
                    <a:pt x="7950" y="8163"/>
                  </a:cubicBezTo>
                  <a:cubicBezTo>
                    <a:pt x="7965" y="8102"/>
                    <a:pt x="7983" y="8041"/>
                    <a:pt x="8002" y="7981"/>
                  </a:cubicBezTo>
                  <a:cubicBezTo>
                    <a:pt x="8044" y="8068"/>
                    <a:pt x="8105" y="8145"/>
                    <a:pt x="8152" y="8229"/>
                  </a:cubicBezTo>
                  <a:cubicBezTo>
                    <a:pt x="8069" y="8217"/>
                    <a:pt x="7986" y="8204"/>
                    <a:pt x="7903" y="8189"/>
                  </a:cubicBezTo>
                  <a:cubicBezTo>
                    <a:pt x="7922" y="8239"/>
                    <a:pt x="7942" y="8288"/>
                    <a:pt x="7962" y="8337"/>
                  </a:cubicBezTo>
                  <a:cubicBezTo>
                    <a:pt x="8159" y="8383"/>
                    <a:pt x="8340" y="8275"/>
                    <a:pt x="8440" y="8114"/>
                  </a:cubicBezTo>
                  <a:cubicBezTo>
                    <a:pt x="8547" y="8135"/>
                    <a:pt x="8690" y="8144"/>
                    <a:pt x="8717" y="8275"/>
                  </a:cubicBezTo>
                  <a:cubicBezTo>
                    <a:pt x="8732" y="8299"/>
                    <a:pt x="8747" y="8323"/>
                    <a:pt x="8763" y="8346"/>
                  </a:cubicBezTo>
                  <a:lnTo>
                    <a:pt x="8628" y="8342"/>
                  </a:lnTo>
                  <a:cubicBezTo>
                    <a:pt x="8651" y="8487"/>
                    <a:pt x="8677" y="8632"/>
                    <a:pt x="8699" y="8778"/>
                  </a:cubicBezTo>
                  <a:cubicBezTo>
                    <a:pt x="8851" y="8697"/>
                    <a:pt x="8996" y="8777"/>
                    <a:pt x="9126" y="8863"/>
                  </a:cubicBezTo>
                  <a:cubicBezTo>
                    <a:pt x="9079" y="8870"/>
                    <a:pt x="9033" y="8875"/>
                    <a:pt x="8987" y="8881"/>
                  </a:cubicBezTo>
                  <a:cubicBezTo>
                    <a:pt x="8980" y="8914"/>
                    <a:pt x="8974" y="8946"/>
                    <a:pt x="8969" y="8979"/>
                  </a:cubicBezTo>
                  <a:cubicBezTo>
                    <a:pt x="8896" y="8896"/>
                    <a:pt x="8801" y="8829"/>
                    <a:pt x="8685" y="8844"/>
                  </a:cubicBezTo>
                  <a:cubicBezTo>
                    <a:pt x="8764" y="9001"/>
                    <a:pt x="8825" y="9168"/>
                    <a:pt x="8828" y="9345"/>
                  </a:cubicBezTo>
                  <a:cubicBezTo>
                    <a:pt x="8823" y="9465"/>
                    <a:pt x="8950" y="9509"/>
                    <a:pt x="9032" y="9566"/>
                  </a:cubicBezTo>
                  <a:cubicBezTo>
                    <a:pt x="8991" y="9627"/>
                    <a:pt x="8958" y="9697"/>
                    <a:pt x="8900" y="9742"/>
                  </a:cubicBezTo>
                  <a:cubicBezTo>
                    <a:pt x="8715" y="9777"/>
                    <a:pt x="8518" y="9736"/>
                    <a:pt x="8339" y="9809"/>
                  </a:cubicBezTo>
                  <a:cubicBezTo>
                    <a:pt x="8157" y="9871"/>
                    <a:pt x="8073" y="10065"/>
                    <a:pt x="7904" y="10146"/>
                  </a:cubicBezTo>
                  <a:cubicBezTo>
                    <a:pt x="7783" y="10210"/>
                    <a:pt x="7640" y="10229"/>
                    <a:pt x="7523" y="10300"/>
                  </a:cubicBezTo>
                  <a:cubicBezTo>
                    <a:pt x="7424" y="10393"/>
                    <a:pt x="7364" y="10517"/>
                    <a:pt x="7290" y="10629"/>
                  </a:cubicBezTo>
                  <a:cubicBezTo>
                    <a:pt x="7451" y="10842"/>
                    <a:pt x="7722" y="10735"/>
                    <a:pt x="7938" y="10703"/>
                  </a:cubicBezTo>
                  <a:cubicBezTo>
                    <a:pt x="8077" y="10682"/>
                    <a:pt x="8174" y="10574"/>
                    <a:pt x="8280" y="10492"/>
                  </a:cubicBezTo>
                  <a:cubicBezTo>
                    <a:pt x="8471" y="10331"/>
                    <a:pt x="8697" y="10196"/>
                    <a:pt x="8951" y="10174"/>
                  </a:cubicBezTo>
                  <a:cubicBezTo>
                    <a:pt x="8826" y="10263"/>
                    <a:pt x="8701" y="10354"/>
                    <a:pt x="8596" y="10467"/>
                  </a:cubicBezTo>
                  <a:lnTo>
                    <a:pt x="8764" y="10421"/>
                  </a:lnTo>
                  <a:cubicBezTo>
                    <a:pt x="8789" y="10480"/>
                    <a:pt x="8818" y="10538"/>
                    <a:pt x="8849" y="10594"/>
                  </a:cubicBezTo>
                  <a:lnTo>
                    <a:pt x="8527" y="10626"/>
                  </a:lnTo>
                  <a:cubicBezTo>
                    <a:pt x="8556" y="10667"/>
                    <a:pt x="8583" y="10709"/>
                    <a:pt x="8617" y="10746"/>
                  </a:cubicBezTo>
                  <a:cubicBezTo>
                    <a:pt x="8710" y="10732"/>
                    <a:pt x="8795" y="10691"/>
                    <a:pt x="8884" y="10660"/>
                  </a:cubicBezTo>
                  <a:cubicBezTo>
                    <a:pt x="8737" y="10835"/>
                    <a:pt x="8510" y="10904"/>
                    <a:pt x="8341" y="11051"/>
                  </a:cubicBezTo>
                  <a:cubicBezTo>
                    <a:pt x="8483" y="11016"/>
                    <a:pt x="8625" y="10965"/>
                    <a:pt x="8772" y="10953"/>
                  </a:cubicBezTo>
                  <a:cubicBezTo>
                    <a:pt x="8617" y="11067"/>
                    <a:pt x="8435" y="11146"/>
                    <a:pt x="8239" y="11126"/>
                  </a:cubicBezTo>
                  <a:cubicBezTo>
                    <a:pt x="8262" y="11165"/>
                    <a:pt x="8286" y="11204"/>
                    <a:pt x="8309" y="11243"/>
                  </a:cubicBezTo>
                  <a:cubicBezTo>
                    <a:pt x="8250" y="11222"/>
                    <a:pt x="8191" y="11200"/>
                    <a:pt x="8133" y="11178"/>
                  </a:cubicBezTo>
                  <a:cubicBezTo>
                    <a:pt x="8140" y="11214"/>
                    <a:pt x="8148" y="11249"/>
                    <a:pt x="8156" y="11284"/>
                  </a:cubicBezTo>
                  <a:cubicBezTo>
                    <a:pt x="8071" y="11243"/>
                    <a:pt x="7978" y="11210"/>
                    <a:pt x="7895" y="11170"/>
                  </a:cubicBezTo>
                  <a:cubicBezTo>
                    <a:pt x="7909" y="11288"/>
                    <a:pt x="7888" y="11419"/>
                    <a:pt x="7961" y="11520"/>
                  </a:cubicBezTo>
                  <a:cubicBezTo>
                    <a:pt x="8107" y="11706"/>
                    <a:pt x="8407" y="11683"/>
                    <a:pt x="8514" y="11910"/>
                  </a:cubicBezTo>
                  <a:cubicBezTo>
                    <a:pt x="8432" y="11865"/>
                    <a:pt x="8360" y="11794"/>
                    <a:pt x="8267" y="11775"/>
                  </a:cubicBezTo>
                  <a:cubicBezTo>
                    <a:pt x="8126" y="11785"/>
                    <a:pt x="7992" y="11848"/>
                    <a:pt x="7855" y="11878"/>
                  </a:cubicBezTo>
                  <a:cubicBezTo>
                    <a:pt x="7908" y="11972"/>
                    <a:pt x="7960" y="12066"/>
                    <a:pt x="8008" y="12162"/>
                  </a:cubicBezTo>
                  <a:lnTo>
                    <a:pt x="7821" y="11988"/>
                  </a:lnTo>
                  <a:cubicBezTo>
                    <a:pt x="7813" y="12038"/>
                    <a:pt x="7806" y="12088"/>
                    <a:pt x="7799" y="12138"/>
                  </a:cubicBezTo>
                  <a:cubicBezTo>
                    <a:pt x="7748" y="12030"/>
                    <a:pt x="7703" y="11918"/>
                    <a:pt x="7630" y="11823"/>
                  </a:cubicBezTo>
                  <a:cubicBezTo>
                    <a:pt x="7586" y="11829"/>
                    <a:pt x="7543" y="11843"/>
                    <a:pt x="7501" y="11853"/>
                  </a:cubicBezTo>
                  <a:cubicBezTo>
                    <a:pt x="7534" y="11747"/>
                    <a:pt x="7565" y="11642"/>
                    <a:pt x="7597" y="11535"/>
                  </a:cubicBezTo>
                  <a:cubicBezTo>
                    <a:pt x="7401" y="11434"/>
                    <a:pt x="7186" y="11461"/>
                    <a:pt x="6978" y="11496"/>
                  </a:cubicBezTo>
                  <a:cubicBezTo>
                    <a:pt x="6922" y="11626"/>
                    <a:pt x="6865" y="11755"/>
                    <a:pt x="6796" y="11878"/>
                  </a:cubicBezTo>
                  <a:cubicBezTo>
                    <a:pt x="6864" y="11932"/>
                    <a:pt x="6934" y="11985"/>
                    <a:pt x="7003" y="12039"/>
                  </a:cubicBezTo>
                  <a:cubicBezTo>
                    <a:pt x="6950" y="12044"/>
                    <a:pt x="6897" y="12050"/>
                    <a:pt x="6844" y="12056"/>
                  </a:cubicBezTo>
                  <a:cubicBezTo>
                    <a:pt x="6838" y="12088"/>
                    <a:pt x="6832" y="12121"/>
                    <a:pt x="6827" y="12153"/>
                  </a:cubicBezTo>
                  <a:cubicBezTo>
                    <a:pt x="6956" y="12138"/>
                    <a:pt x="7086" y="12127"/>
                    <a:pt x="7216" y="12130"/>
                  </a:cubicBezTo>
                  <a:lnTo>
                    <a:pt x="6875" y="12243"/>
                  </a:lnTo>
                  <a:cubicBezTo>
                    <a:pt x="7007" y="12403"/>
                    <a:pt x="7125" y="12575"/>
                    <a:pt x="7202" y="12768"/>
                  </a:cubicBezTo>
                  <a:cubicBezTo>
                    <a:pt x="7112" y="12636"/>
                    <a:pt x="7010" y="12499"/>
                    <a:pt x="6844" y="12463"/>
                  </a:cubicBezTo>
                  <a:cubicBezTo>
                    <a:pt x="6911" y="12550"/>
                    <a:pt x="6985" y="12632"/>
                    <a:pt x="7059" y="12713"/>
                  </a:cubicBezTo>
                  <a:lnTo>
                    <a:pt x="6872" y="12838"/>
                  </a:lnTo>
                  <a:cubicBezTo>
                    <a:pt x="6959" y="13025"/>
                    <a:pt x="7237" y="13009"/>
                    <a:pt x="7266" y="13231"/>
                  </a:cubicBezTo>
                  <a:cubicBezTo>
                    <a:pt x="7201" y="13181"/>
                    <a:pt x="7138" y="13130"/>
                    <a:pt x="7074" y="13078"/>
                  </a:cubicBezTo>
                  <a:cubicBezTo>
                    <a:pt x="7081" y="13118"/>
                    <a:pt x="7088" y="13156"/>
                    <a:pt x="7096" y="13195"/>
                  </a:cubicBezTo>
                  <a:cubicBezTo>
                    <a:pt x="7029" y="13129"/>
                    <a:pt x="6958" y="13064"/>
                    <a:pt x="6875" y="13018"/>
                  </a:cubicBezTo>
                  <a:cubicBezTo>
                    <a:pt x="6864" y="13071"/>
                    <a:pt x="6854" y="13122"/>
                    <a:pt x="6845" y="13174"/>
                  </a:cubicBezTo>
                  <a:cubicBezTo>
                    <a:pt x="6938" y="13274"/>
                    <a:pt x="7060" y="13422"/>
                    <a:pt x="7194" y="13287"/>
                  </a:cubicBezTo>
                  <a:cubicBezTo>
                    <a:pt x="7334" y="13402"/>
                    <a:pt x="7251" y="13571"/>
                    <a:pt x="7119" y="13647"/>
                  </a:cubicBezTo>
                  <a:cubicBezTo>
                    <a:pt x="7097" y="13588"/>
                    <a:pt x="7076" y="13528"/>
                    <a:pt x="7054" y="13469"/>
                  </a:cubicBezTo>
                  <a:cubicBezTo>
                    <a:pt x="6980" y="13535"/>
                    <a:pt x="6848" y="13590"/>
                    <a:pt x="6866" y="13710"/>
                  </a:cubicBezTo>
                  <a:cubicBezTo>
                    <a:pt x="6908" y="13791"/>
                    <a:pt x="6992" y="13837"/>
                    <a:pt x="7065" y="13888"/>
                  </a:cubicBezTo>
                  <a:cubicBezTo>
                    <a:pt x="7002" y="13958"/>
                    <a:pt x="6965" y="14044"/>
                    <a:pt x="6926" y="14129"/>
                  </a:cubicBezTo>
                  <a:cubicBezTo>
                    <a:pt x="6879" y="14225"/>
                    <a:pt x="6774" y="14269"/>
                    <a:pt x="6687" y="14320"/>
                  </a:cubicBezTo>
                  <a:cubicBezTo>
                    <a:pt x="6703" y="14342"/>
                    <a:pt x="6719" y="14363"/>
                    <a:pt x="6736" y="14384"/>
                  </a:cubicBezTo>
                  <a:cubicBezTo>
                    <a:pt x="6806" y="14342"/>
                    <a:pt x="6877" y="14300"/>
                    <a:pt x="6949" y="14259"/>
                  </a:cubicBezTo>
                  <a:cubicBezTo>
                    <a:pt x="6884" y="14347"/>
                    <a:pt x="6813" y="14431"/>
                    <a:pt x="6740" y="14512"/>
                  </a:cubicBezTo>
                  <a:cubicBezTo>
                    <a:pt x="6759" y="14591"/>
                    <a:pt x="6779" y="14670"/>
                    <a:pt x="6795" y="14749"/>
                  </a:cubicBezTo>
                  <a:cubicBezTo>
                    <a:pt x="6726" y="14708"/>
                    <a:pt x="6658" y="14665"/>
                    <a:pt x="6590" y="14621"/>
                  </a:cubicBezTo>
                  <a:cubicBezTo>
                    <a:pt x="6590" y="14663"/>
                    <a:pt x="6591" y="14705"/>
                    <a:pt x="6591" y="14746"/>
                  </a:cubicBezTo>
                  <a:lnTo>
                    <a:pt x="6401" y="14685"/>
                  </a:lnTo>
                  <a:cubicBezTo>
                    <a:pt x="6434" y="14745"/>
                    <a:pt x="6465" y="14806"/>
                    <a:pt x="6496" y="14866"/>
                  </a:cubicBezTo>
                  <a:lnTo>
                    <a:pt x="6902" y="14776"/>
                  </a:lnTo>
                  <a:cubicBezTo>
                    <a:pt x="6809" y="14854"/>
                    <a:pt x="6704" y="14930"/>
                    <a:pt x="6657" y="15046"/>
                  </a:cubicBezTo>
                  <a:cubicBezTo>
                    <a:pt x="6599" y="15146"/>
                    <a:pt x="6652" y="15260"/>
                    <a:pt x="6675" y="15362"/>
                  </a:cubicBezTo>
                  <a:cubicBezTo>
                    <a:pt x="6535" y="15261"/>
                    <a:pt x="6379" y="15184"/>
                    <a:pt x="6207" y="15159"/>
                  </a:cubicBezTo>
                  <a:cubicBezTo>
                    <a:pt x="6349" y="15253"/>
                    <a:pt x="6497" y="15338"/>
                    <a:pt x="6626" y="15449"/>
                  </a:cubicBezTo>
                  <a:lnTo>
                    <a:pt x="6460" y="15505"/>
                  </a:lnTo>
                  <a:cubicBezTo>
                    <a:pt x="6547" y="15531"/>
                    <a:pt x="6639" y="15554"/>
                    <a:pt x="6728" y="15579"/>
                  </a:cubicBezTo>
                  <a:lnTo>
                    <a:pt x="6425" y="15636"/>
                  </a:lnTo>
                  <a:lnTo>
                    <a:pt x="6586" y="15704"/>
                  </a:lnTo>
                  <a:cubicBezTo>
                    <a:pt x="6434" y="15712"/>
                    <a:pt x="6282" y="15711"/>
                    <a:pt x="6130" y="15718"/>
                  </a:cubicBezTo>
                  <a:cubicBezTo>
                    <a:pt x="6303" y="15818"/>
                    <a:pt x="6504" y="15853"/>
                    <a:pt x="6662" y="15712"/>
                  </a:cubicBezTo>
                  <a:cubicBezTo>
                    <a:pt x="6574" y="15861"/>
                    <a:pt x="6467" y="16002"/>
                    <a:pt x="6308" y="16082"/>
                  </a:cubicBezTo>
                  <a:cubicBezTo>
                    <a:pt x="6337" y="16142"/>
                    <a:pt x="6375" y="16199"/>
                    <a:pt x="6391" y="16264"/>
                  </a:cubicBezTo>
                  <a:cubicBezTo>
                    <a:pt x="6274" y="16434"/>
                    <a:pt x="6059" y="16496"/>
                    <a:pt x="5887" y="16596"/>
                  </a:cubicBezTo>
                  <a:cubicBezTo>
                    <a:pt x="5907" y="16647"/>
                    <a:pt x="5927" y="16697"/>
                    <a:pt x="5948" y="16747"/>
                  </a:cubicBezTo>
                  <a:cubicBezTo>
                    <a:pt x="5870" y="16850"/>
                    <a:pt x="5804" y="16963"/>
                    <a:pt x="5764" y="17086"/>
                  </a:cubicBezTo>
                  <a:cubicBezTo>
                    <a:pt x="5734" y="17076"/>
                    <a:pt x="5703" y="17067"/>
                    <a:pt x="5674" y="17057"/>
                  </a:cubicBezTo>
                  <a:cubicBezTo>
                    <a:pt x="5732" y="17142"/>
                    <a:pt x="5879" y="17209"/>
                    <a:pt x="5837" y="17329"/>
                  </a:cubicBezTo>
                  <a:cubicBezTo>
                    <a:pt x="5810" y="17433"/>
                    <a:pt x="5772" y="17534"/>
                    <a:pt x="5741" y="17637"/>
                  </a:cubicBezTo>
                  <a:cubicBezTo>
                    <a:pt x="5665" y="17652"/>
                    <a:pt x="5582" y="17649"/>
                    <a:pt x="5511" y="17684"/>
                  </a:cubicBezTo>
                  <a:cubicBezTo>
                    <a:pt x="5465" y="17744"/>
                    <a:pt x="5461" y="17824"/>
                    <a:pt x="5442" y="17894"/>
                  </a:cubicBezTo>
                  <a:lnTo>
                    <a:pt x="5286" y="17875"/>
                  </a:lnTo>
                  <a:cubicBezTo>
                    <a:pt x="5171" y="18005"/>
                    <a:pt x="5067" y="18148"/>
                    <a:pt x="4920" y="18244"/>
                  </a:cubicBezTo>
                  <a:cubicBezTo>
                    <a:pt x="4755" y="18400"/>
                    <a:pt x="4509" y="18373"/>
                    <a:pt x="4329" y="18501"/>
                  </a:cubicBezTo>
                  <a:cubicBezTo>
                    <a:pt x="4237" y="18579"/>
                    <a:pt x="4121" y="18530"/>
                    <a:pt x="4021" y="18501"/>
                  </a:cubicBezTo>
                  <a:lnTo>
                    <a:pt x="3967" y="18639"/>
                  </a:lnTo>
                  <a:cubicBezTo>
                    <a:pt x="3920" y="18624"/>
                    <a:pt x="3874" y="18608"/>
                    <a:pt x="3827" y="18592"/>
                  </a:cubicBezTo>
                  <a:cubicBezTo>
                    <a:pt x="3845" y="18630"/>
                    <a:pt x="3862" y="18667"/>
                    <a:pt x="3880" y="18705"/>
                  </a:cubicBezTo>
                  <a:cubicBezTo>
                    <a:pt x="3845" y="18710"/>
                    <a:pt x="3811" y="18714"/>
                    <a:pt x="3776" y="18718"/>
                  </a:cubicBezTo>
                  <a:cubicBezTo>
                    <a:pt x="3707" y="18572"/>
                    <a:pt x="3661" y="18394"/>
                    <a:pt x="3499" y="18324"/>
                  </a:cubicBezTo>
                  <a:cubicBezTo>
                    <a:pt x="3469" y="18451"/>
                    <a:pt x="3443" y="18579"/>
                    <a:pt x="3416" y="18706"/>
                  </a:cubicBezTo>
                  <a:cubicBezTo>
                    <a:pt x="3382" y="18627"/>
                    <a:pt x="3336" y="18555"/>
                    <a:pt x="3272" y="18496"/>
                  </a:cubicBezTo>
                  <a:cubicBezTo>
                    <a:pt x="3280" y="18442"/>
                    <a:pt x="3289" y="18388"/>
                    <a:pt x="3299" y="18334"/>
                  </a:cubicBezTo>
                  <a:cubicBezTo>
                    <a:pt x="3252" y="18353"/>
                    <a:pt x="3205" y="18375"/>
                    <a:pt x="3155" y="18386"/>
                  </a:cubicBezTo>
                  <a:cubicBezTo>
                    <a:pt x="3052" y="18338"/>
                    <a:pt x="3001" y="18218"/>
                    <a:pt x="2900" y="18173"/>
                  </a:cubicBezTo>
                  <a:cubicBezTo>
                    <a:pt x="2706" y="18228"/>
                    <a:pt x="2838" y="18426"/>
                    <a:pt x="2885" y="18546"/>
                  </a:cubicBezTo>
                  <a:lnTo>
                    <a:pt x="2665" y="18583"/>
                  </a:lnTo>
                  <a:cubicBezTo>
                    <a:pt x="2629" y="18475"/>
                    <a:pt x="2590" y="18369"/>
                    <a:pt x="2556" y="18260"/>
                  </a:cubicBezTo>
                  <a:cubicBezTo>
                    <a:pt x="2489" y="18366"/>
                    <a:pt x="2429" y="18479"/>
                    <a:pt x="2343" y="18570"/>
                  </a:cubicBezTo>
                  <a:cubicBezTo>
                    <a:pt x="2297" y="18525"/>
                    <a:pt x="2253" y="18473"/>
                    <a:pt x="2233" y="18411"/>
                  </a:cubicBezTo>
                  <a:cubicBezTo>
                    <a:pt x="2281" y="18300"/>
                    <a:pt x="2364" y="18210"/>
                    <a:pt x="2439" y="18116"/>
                  </a:cubicBezTo>
                  <a:cubicBezTo>
                    <a:pt x="2195" y="18183"/>
                    <a:pt x="1862" y="18124"/>
                    <a:pt x="1693" y="18351"/>
                  </a:cubicBezTo>
                  <a:cubicBezTo>
                    <a:pt x="1572" y="18507"/>
                    <a:pt x="1410" y="18622"/>
                    <a:pt x="1279" y="18767"/>
                  </a:cubicBezTo>
                  <a:cubicBezTo>
                    <a:pt x="1461" y="18939"/>
                    <a:pt x="1667" y="19115"/>
                    <a:pt x="1932" y="19120"/>
                  </a:cubicBezTo>
                  <a:cubicBezTo>
                    <a:pt x="1932" y="19178"/>
                    <a:pt x="1935" y="19236"/>
                    <a:pt x="1943" y="19294"/>
                  </a:cubicBezTo>
                  <a:cubicBezTo>
                    <a:pt x="1650" y="19220"/>
                    <a:pt x="1345" y="19264"/>
                    <a:pt x="1090" y="19430"/>
                  </a:cubicBezTo>
                  <a:cubicBezTo>
                    <a:pt x="1133" y="19537"/>
                    <a:pt x="1177" y="19643"/>
                    <a:pt x="1220" y="19750"/>
                  </a:cubicBezTo>
                  <a:cubicBezTo>
                    <a:pt x="1106" y="19674"/>
                    <a:pt x="1038" y="19436"/>
                    <a:pt x="870" y="19481"/>
                  </a:cubicBezTo>
                  <a:cubicBezTo>
                    <a:pt x="768" y="19521"/>
                    <a:pt x="789" y="19633"/>
                    <a:pt x="805" y="19718"/>
                  </a:cubicBezTo>
                  <a:cubicBezTo>
                    <a:pt x="728" y="19753"/>
                    <a:pt x="647" y="19785"/>
                    <a:pt x="580" y="19838"/>
                  </a:cubicBezTo>
                  <a:cubicBezTo>
                    <a:pt x="565" y="19977"/>
                    <a:pt x="685" y="20065"/>
                    <a:pt x="800" y="20110"/>
                  </a:cubicBezTo>
                  <a:cubicBezTo>
                    <a:pt x="790" y="20136"/>
                    <a:pt x="781" y="20161"/>
                    <a:pt x="773" y="20186"/>
                  </a:cubicBezTo>
                  <a:cubicBezTo>
                    <a:pt x="1154" y="20370"/>
                    <a:pt x="1543" y="20096"/>
                    <a:pt x="1933" y="20139"/>
                  </a:cubicBezTo>
                  <a:cubicBezTo>
                    <a:pt x="1783" y="20203"/>
                    <a:pt x="1632" y="20262"/>
                    <a:pt x="1483" y="20328"/>
                  </a:cubicBezTo>
                  <a:cubicBezTo>
                    <a:pt x="1652" y="20421"/>
                    <a:pt x="1827" y="20518"/>
                    <a:pt x="2023" y="20530"/>
                  </a:cubicBezTo>
                  <a:cubicBezTo>
                    <a:pt x="2196" y="20532"/>
                    <a:pt x="2360" y="20471"/>
                    <a:pt x="2520" y="20412"/>
                  </a:cubicBezTo>
                  <a:cubicBezTo>
                    <a:pt x="2511" y="20472"/>
                    <a:pt x="2502" y="20533"/>
                    <a:pt x="2494" y="20593"/>
                  </a:cubicBezTo>
                  <a:cubicBezTo>
                    <a:pt x="2567" y="20609"/>
                    <a:pt x="2641" y="20623"/>
                    <a:pt x="2710" y="20652"/>
                  </a:cubicBezTo>
                  <a:cubicBezTo>
                    <a:pt x="2714" y="20876"/>
                    <a:pt x="2544" y="21041"/>
                    <a:pt x="2344" y="21109"/>
                  </a:cubicBezTo>
                  <a:cubicBezTo>
                    <a:pt x="2288" y="21018"/>
                    <a:pt x="2241" y="20919"/>
                    <a:pt x="2166" y="20842"/>
                  </a:cubicBezTo>
                  <a:cubicBezTo>
                    <a:pt x="2075" y="20754"/>
                    <a:pt x="1931" y="20793"/>
                    <a:pt x="1821" y="20777"/>
                  </a:cubicBezTo>
                  <a:cubicBezTo>
                    <a:pt x="1761" y="20886"/>
                    <a:pt x="1691" y="20989"/>
                    <a:pt x="1616" y="21086"/>
                  </a:cubicBezTo>
                  <a:cubicBezTo>
                    <a:pt x="1628" y="20981"/>
                    <a:pt x="1703" y="20861"/>
                    <a:pt x="1653" y="20759"/>
                  </a:cubicBezTo>
                  <a:cubicBezTo>
                    <a:pt x="1464" y="20575"/>
                    <a:pt x="1220" y="20775"/>
                    <a:pt x="1028" y="20848"/>
                  </a:cubicBezTo>
                  <a:cubicBezTo>
                    <a:pt x="1147" y="20954"/>
                    <a:pt x="1271" y="21056"/>
                    <a:pt x="1386" y="21167"/>
                  </a:cubicBezTo>
                  <a:cubicBezTo>
                    <a:pt x="1204" y="21134"/>
                    <a:pt x="1023" y="21108"/>
                    <a:pt x="841" y="21083"/>
                  </a:cubicBezTo>
                  <a:cubicBezTo>
                    <a:pt x="947" y="21185"/>
                    <a:pt x="1050" y="21289"/>
                    <a:pt x="1162" y="21384"/>
                  </a:cubicBezTo>
                  <a:lnTo>
                    <a:pt x="1040" y="21444"/>
                  </a:lnTo>
                  <a:cubicBezTo>
                    <a:pt x="921" y="21315"/>
                    <a:pt x="762" y="21234"/>
                    <a:pt x="585" y="21228"/>
                  </a:cubicBezTo>
                  <a:cubicBezTo>
                    <a:pt x="599" y="21301"/>
                    <a:pt x="615" y="21373"/>
                    <a:pt x="632" y="21445"/>
                  </a:cubicBezTo>
                  <a:lnTo>
                    <a:pt x="480" y="21424"/>
                  </a:lnTo>
                  <a:cubicBezTo>
                    <a:pt x="485" y="21464"/>
                    <a:pt x="490" y="21503"/>
                    <a:pt x="495" y="21543"/>
                  </a:cubicBezTo>
                  <a:lnTo>
                    <a:pt x="311" y="21495"/>
                  </a:lnTo>
                  <a:cubicBezTo>
                    <a:pt x="216" y="21654"/>
                    <a:pt x="115" y="21809"/>
                    <a:pt x="0" y="21955"/>
                  </a:cubicBezTo>
                  <a:cubicBezTo>
                    <a:pt x="48" y="22182"/>
                    <a:pt x="23" y="22418"/>
                    <a:pt x="92" y="22640"/>
                  </a:cubicBezTo>
                  <a:cubicBezTo>
                    <a:pt x="102" y="22680"/>
                    <a:pt x="137" y="22706"/>
                    <a:pt x="172" y="22725"/>
                  </a:cubicBezTo>
                  <a:cubicBezTo>
                    <a:pt x="425" y="22854"/>
                    <a:pt x="716" y="22910"/>
                    <a:pt x="942" y="23088"/>
                  </a:cubicBezTo>
                  <a:cubicBezTo>
                    <a:pt x="1136" y="23232"/>
                    <a:pt x="1359" y="23326"/>
                    <a:pt x="1579" y="23420"/>
                  </a:cubicBezTo>
                  <a:cubicBezTo>
                    <a:pt x="1546" y="23475"/>
                    <a:pt x="1512" y="23530"/>
                    <a:pt x="1479" y="23585"/>
                  </a:cubicBezTo>
                  <a:cubicBezTo>
                    <a:pt x="1691" y="23768"/>
                    <a:pt x="1960" y="23860"/>
                    <a:pt x="2212" y="23971"/>
                  </a:cubicBezTo>
                  <a:cubicBezTo>
                    <a:pt x="2367" y="24041"/>
                    <a:pt x="2529" y="23950"/>
                    <a:pt x="2687" y="23945"/>
                  </a:cubicBezTo>
                  <a:cubicBezTo>
                    <a:pt x="2881" y="24181"/>
                    <a:pt x="3032" y="24450"/>
                    <a:pt x="3158" y="24727"/>
                  </a:cubicBezTo>
                  <a:cubicBezTo>
                    <a:pt x="3246" y="24911"/>
                    <a:pt x="3148" y="25114"/>
                    <a:pt x="3134" y="25302"/>
                  </a:cubicBezTo>
                  <a:cubicBezTo>
                    <a:pt x="3095" y="25490"/>
                    <a:pt x="3119" y="25683"/>
                    <a:pt x="3132" y="25873"/>
                  </a:cubicBezTo>
                  <a:cubicBezTo>
                    <a:pt x="3315" y="25939"/>
                    <a:pt x="3480" y="26044"/>
                    <a:pt x="3632" y="26164"/>
                  </a:cubicBezTo>
                  <a:lnTo>
                    <a:pt x="3495" y="26266"/>
                  </a:lnTo>
                  <a:cubicBezTo>
                    <a:pt x="3451" y="26189"/>
                    <a:pt x="3415" y="26103"/>
                    <a:pt x="3350" y="26040"/>
                  </a:cubicBezTo>
                  <a:cubicBezTo>
                    <a:pt x="3254" y="25992"/>
                    <a:pt x="3146" y="26036"/>
                    <a:pt x="3050" y="26060"/>
                  </a:cubicBezTo>
                  <a:cubicBezTo>
                    <a:pt x="2968" y="25999"/>
                    <a:pt x="2891" y="25890"/>
                    <a:pt x="2779" y="25900"/>
                  </a:cubicBezTo>
                  <a:cubicBezTo>
                    <a:pt x="2704" y="25960"/>
                    <a:pt x="2655" y="26045"/>
                    <a:pt x="2578" y="26102"/>
                  </a:cubicBezTo>
                  <a:cubicBezTo>
                    <a:pt x="2489" y="26098"/>
                    <a:pt x="2404" y="26069"/>
                    <a:pt x="2318" y="26049"/>
                  </a:cubicBezTo>
                  <a:cubicBezTo>
                    <a:pt x="2233" y="26223"/>
                    <a:pt x="2138" y="26403"/>
                    <a:pt x="2136" y="26602"/>
                  </a:cubicBezTo>
                  <a:cubicBezTo>
                    <a:pt x="2132" y="26738"/>
                    <a:pt x="2264" y="26820"/>
                    <a:pt x="2331" y="26922"/>
                  </a:cubicBezTo>
                  <a:cubicBezTo>
                    <a:pt x="2501" y="27126"/>
                    <a:pt x="2582" y="27443"/>
                    <a:pt x="2876" y="27509"/>
                  </a:cubicBezTo>
                  <a:cubicBezTo>
                    <a:pt x="2851" y="27534"/>
                    <a:pt x="2826" y="27559"/>
                    <a:pt x="2802" y="27584"/>
                  </a:cubicBezTo>
                  <a:cubicBezTo>
                    <a:pt x="2904" y="27647"/>
                    <a:pt x="3016" y="27697"/>
                    <a:pt x="3109" y="27773"/>
                  </a:cubicBezTo>
                  <a:cubicBezTo>
                    <a:pt x="3265" y="27942"/>
                    <a:pt x="3196" y="28256"/>
                    <a:pt x="3426" y="28370"/>
                  </a:cubicBezTo>
                  <a:cubicBezTo>
                    <a:pt x="3617" y="28467"/>
                    <a:pt x="3635" y="28697"/>
                    <a:pt x="3713" y="28874"/>
                  </a:cubicBezTo>
                  <a:cubicBezTo>
                    <a:pt x="4129" y="28809"/>
                    <a:pt x="4371" y="28425"/>
                    <a:pt x="4467" y="28045"/>
                  </a:cubicBezTo>
                  <a:lnTo>
                    <a:pt x="4888" y="28122"/>
                  </a:lnTo>
                  <a:cubicBezTo>
                    <a:pt x="4756" y="28437"/>
                    <a:pt x="4539" y="28715"/>
                    <a:pt x="4435" y="29041"/>
                  </a:cubicBezTo>
                  <a:cubicBezTo>
                    <a:pt x="4362" y="29263"/>
                    <a:pt x="4579" y="29441"/>
                    <a:pt x="4575" y="29655"/>
                  </a:cubicBezTo>
                  <a:cubicBezTo>
                    <a:pt x="4503" y="29901"/>
                    <a:pt x="4339" y="30125"/>
                    <a:pt x="4360" y="30394"/>
                  </a:cubicBezTo>
                  <a:cubicBezTo>
                    <a:pt x="4500" y="30546"/>
                    <a:pt x="4715" y="30587"/>
                    <a:pt x="4902" y="30653"/>
                  </a:cubicBezTo>
                  <a:cubicBezTo>
                    <a:pt x="5032" y="30380"/>
                    <a:pt x="5124" y="30085"/>
                    <a:pt x="5294" y="29834"/>
                  </a:cubicBezTo>
                  <a:cubicBezTo>
                    <a:pt x="5424" y="29666"/>
                    <a:pt x="5621" y="29949"/>
                    <a:pt x="5776" y="29835"/>
                  </a:cubicBezTo>
                  <a:cubicBezTo>
                    <a:pt x="5865" y="29750"/>
                    <a:pt x="5940" y="29652"/>
                    <a:pt x="6023" y="29562"/>
                  </a:cubicBezTo>
                  <a:cubicBezTo>
                    <a:pt x="5926" y="29778"/>
                    <a:pt x="5766" y="29956"/>
                    <a:pt x="5555" y="30066"/>
                  </a:cubicBezTo>
                  <a:cubicBezTo>
                    <a:pt x="5364" y="30158"/>
                    <a:pt x="5283" y="30361"/>
                    <a:pt x="5166" y="30522"/>
                  </a:cubicBezTo>
                  <a:cubicBezTo>
                    <a:pt x="5056" y="30665"/>
                    <a:pt x="4901" y="30768"/>
                    <a:pt x="4803" y="30921"/>
                  </a:cubicBezTo>
                  <a:cubicBezTo>
                    <a:pt x="5229" y="31143"/>
                    <a:pt x="5641" y="31504"/>
                    <a:pt x="6155" y="31447"/>
                  </a:cubicBezTo>
                  <a:cubicBezTo>
                    <a:pt x="6161" y="31481"/>
                    <a:pt x="6167" y="31515"/>
                    <a:pt x="6174" y="31550"/>
                  </a:cubicBezTo>
                  <a:lnTo>
                    <a:pt x="6434" y="31587"/>
                  </a:lnTo>
                  <a:cubicBezTo>
                    <a:pt x="6548" y="31763"/>
                    <a:pt x="6745" y="31833"/>
                    <a:pt x="6925" y="31919"/>
                  </a:cubicBezTo>
                  <a:cubicBezTo>
                    <a:pt x="6937" y="31825"/>
                    <a:pt x="6965" y="31735"/>
                    <a:pt x="6999" y="31648"/>
                  </a:cubicBezTo>
                  <a:cubicBezTo>
                    <a:pt x="7217" y="31143"/>
                    <a:pt x="7194" y="30569"/>
                    <a:pt x="7121" y="30034"/>
                  </a:cubicBezTo>
                  <a:cubicBezTo>
                    <a:pt x="7232" y="30090"/>
                    <a:pt x="7373" y="30150"/>
                    <a:pt x="7389" y="30290"/>
                  </a:cubicBezTo>
                  <a:cubicBezTo>
                    <a:pt x="7408" y="30479"/>
                    <a:pt x="7399" y="30669"/>
                    <a:pt x="7402" y="30858"/>
                  </a:cubicBezTo>
                  <a:cubicBezTo>
                    <a:pt x="7630" y="30828"/>
                    <a:pt x="7867" y="30804"/>
                    <a:pt x="8066" y="30676"/>
                  </a:cubicBezTo>
                  <a:cubicBezTo>
                    <a:pt x="8258" y="30601"/>
                    <a:pt x="8355" y="30411"/>
                    <a:pt x="8482" y="30262"/>
                  </a:cubicBezTo>
                  <a:cubicBezTo>
                    <a:pt x="8410" y="30430"/>
                    <a:pt x="8333" y="30596"/>
                    <a:pt x="8261" y="30764"/>
                  </a:cubicBezTo>
                  <a:cubicBezTo>
                    <a:pt x="8465" y="30688"/>
                    <a:pt x="8676" y="30624"/>
                    <a:pt x="8869" y="30520"/>
                  </a:cubicBezTo>
                  <a:cubicBezTo>
                    <a:pt x="8860" y="30620"/>
                    <a:pt x="8894" y="30738"/>
                    <a:pt x="8818" y="30817"/>
                  </a:cubicBezTo>
                  <a:cubicBezTo>
                    <a:pt x="8613" y="31067"/>
                    <a:pt x="8400" y="31345"/>
                    <a:pt x="8380" y="31681"/>
                  </a:cubicBezTo>
                  <a:cubicBezTo>
                    <a:pt x="8347" y="31928"/>
                    <a:pt x="8279" y="32169"/>
                    <a:pt x="8230" y="32413"/>
                  </a:cubicBezTo>
                  <a:cubicBezTo>
                    <a:pt x="8430" y="32410"/>
                    <a:pt x="8636" y="32432"/>
                    <a:pt x="8834" y="32393"/>
                  </a:cubicBezTo>
                  <a:cubicBezTo>
                    <a:pt x="8981" y="32303"/>
                    <a:pt x="9050" y="32132"/>
                    <a:pt x="9155" y="32001"/>
                  </a:cubicBezTo>
                  <a:cubicBezTo>
                    <a:pt x="9286" y="31774"/>
                    <a:pt x="9592" y="31695"/>
                    <a:pt x="9650" y="31418"/>
                  </a:cubicBezTo>
                  <a:cubicBezTo>
                    <a:pt x="9800" y="31356"/>
                    <a:pt x="9966" y="31316"/>
                    <a:pt x="10097" y="31216"/>
                  </a:cubicBezTo>
                  <a:cubicBezTo>
                    <a:pt x="10255" y="31074"/>
                    <a:pt x="10233" y="30832"/>
                    <a:pt x="10359" y="30669"/>
                  </a:cubicBezTo>
                  <a:cubicBezTo>
                    <a:pt x="10503" y="30482"/>
                    <a:pt x="10639" y="30272"/>
                    <a:pt x="10859" y="30166"/>
                  </a:cubicBezTo>
                  <a:cubicBezTo>
                    <a:pt x="10868" y="30377"/>
                    <a:pt x="10845" y="30587"/>
                    <a:pt x="10837" y="30798"/>
                  </a:cubicBezTo>
                  <a:cubicBezTo>
                    <a:pt x="10571" y="30933"/>
                    <a:pt x="10567" y="31266"/>
                    <a:pt x="10391" y="31475"/>
                  </a:cubicBezTo>
                  <a:cubicBezTo>
                    <a:pt x="10249" y="31648"/>
                    <a:pt x="10057" y="31773"/>
                    <a:pt x="9922" y="31952"/>
                  </a:cubicBezTo>
                  <a:cubicBezTo>
                    <a:pt x="9810" y="32252"/>
                    <a:pt x="9690" y="32548"/>
                    <a:pt x="9571" y="32845"/>
                  </a:cubicBezTo>
                  <a:cubicBezTo>
                    <a:pt x="9710" y="32827"/>
                    <a:pt x="9848" y="32806"/>
                    <a:pt x="9987" y="32781"/>
                  </a:cubicBezTo>
                  <a:cubicBezTo>
                    <a:pt x="9965" y="32832"/>
                    <a:pt x="9943" y="32882"/>
                    <a:pt x="9922" y="32932"/>
                  </a:cubicBezTo>
                  <a:cubicBezTo>
                    <a:pt x="10399" y="32919"/>
                    <a:pt x="10638" y="32443"/>
                    <a:pt x="10793" y="32057"/>
                  </a:cubicBezTo>
                  <a:cubicBezTo>
                    <a:pt x="10870" y="31861"/>
                    <a:pt x="10678" y="31729"/>
                    <a:pt x="10613" y="31568"/>
                  </a:cubicBezTo>
                  <a:cubicBezTo>
                    <a:pt x="10601" y="31404"/>
                    <a:pt x="10708" y="31260"/>
                    <a:pt x="10815" y="31147"/>
                  </a:cubicBezTo>
                  <a:cubicBezTo>
                    <a:pt x="10760" y="31297"/>
                    <a:pt x="10681" y="31452"/>
                    <a:pt x="10720" y="31617"/>
                  </a:cubicBezTo>
                  <a:cubicBezTo>
                    <a:pt x="10750" y="31704"/>
                    <a:pt x="10835" y="31802"/>
                    <a:pt x="10936" y="31771"/>
                  </a:cubicBezTo>
                  <a:cubicBezTo>
                    <a:pt x="11173" y="31706"/>
                    <a:pt x="11398" y="31603"/>
                    <a:pt x="11635" y="31536"/>
                  </a:cubicBezTo>
                  <a:cubicBezTo>
                    <a:pt x="11522" y="31741"/>
                    <a:pt x="11290" y="31718"/>
                    <a:pt x="11111" y="31809"/>
                  </a:cubicBezTo>
                  <a:cubicBezTo>
                    <a:pt x="11024" y="31942"/>
                    <a:pt x="11001" y="32108"/>
                    <a:pt x="10911" y="32241"/>
                  </a:cubicBezTo>
                  <a:cubicBezTo>
                    <a:pt x="10744" y="32594"/>
                    <a:pt x="10442" y="32875"/>
                    <a:pt x="10339" y="33257"/>
                  </a:cubicBezTo>
                  <a:cubicBezTo>
                    <a:pt x="10786" y="33206"/>
                    <a:pt x="11234" y="33220"/>
                    <a:pt x="11683" y="33247"/>
                  </a:cubicBezTo>
                  <a:cubicBezTo>
                    <a:pt x="11771" y="32996"/>
                    <a:pt x="11832" y="32738"/>
                    <a:pt x="11842" y="32472"/>
                  </a:cubicBezTo>
                  <a:cubicBezTo>
                    <a:pt x="11957" y="32702"/>
                    <a:pt x="11861" y="32930"/>
                    <a:pt x="11791" y="33151"/>
                  </a:cubicBezTo>
                  <a:cubicBezTo>
                    <a:pt x="12108" y="33131"/>
                    <a:pt x="12152" y="32771"/>
                    <a:pt x="12360" y="32601"/>
                  </a:cubicBezTo>
                  <a:cubicBezTo>
                    <a:pt x="12541" y="32458"/>
                    <a:pt x="12517" y="32205"/>
                    <a:pt x="12587" y="32006"/>
                  </a:cubicBezTo>
                  <a:cubicBezTo>
                    <a:pt x="12578" y="32290"/>
                    <a:pt x="12530" y="32573"/>
                    <a:pt x="12539" y="32858"/>
                  </a:cubicBezTo>
                  <a:cubicBezTo>
                    <a:pt x="12539" y="32918"/>
                    <a:pt x="12533" y="32990"/>
                    <a:pt x="12473" y="33023"/>
                  </a:cubicBezTo>
                  <a:cubicBezTo>
                    <a:pt x="12216" y="33181"/>
                    <a:pt x="11954" y="33332"/>
                    <a:pt x="11696" y="33488"/>
                  </a:cubicBezTo>
                  <a:cubicBezTo>
                    <a:pt x="11410" y="33541"/>
                    <a:pt x="11126" y="33457"/>
                    <a:pt x="10857" y="33370"/>
                  </a:cubicBezTo>
                  <a:cubicBezTo>
                    <a:pt x="11095" y="33703"/>
                    <a:pt x="10679" y="33967"/>
                    <a:pt x="10470" y="34162"/>
                  </a:cubicBezTo>
                  <a:cubicBezTo>
                    <a:pt x="10535" y="34363"/>
                    <a:pt x="10737" y="34481"/>
                    <a:pt x="10941" y="34482"/>
                  </a:cubicBezTo>
                  <a:cubicBezTo>
                    <a:pt x="11095" y="34454"/>
                    <a:pt x="11228" y="34361"/>
                    <a:pt x="11370" y="34300"/>
                  </a:cubicBezTo>
                  <a:cubicBezTo>
                    <a:pt x="11277" y="34451"/>
                    <a:pt x="11124" y="34546"/>
                    <a:pt x="10980" y="34642"/>
                  </a:cubicBezTo>
                  <a:cubicBezTo>
                    <a:pt x="11264" y="34674"/>
                    <a:pt x="11538" y="34606"/>
                    <a:pt x="11814" y="34551"/>
                  </a:cubicBezTo>
                  <a:cubicBezTo>
                    <a:pt x="11793" y="34464"/>
                    <a:pt x="11771" y="34376"/>
                    <a:pt x="11751" y="34288"/>
                  </a:cubicBezTo>
                  <a:cubicBezTo>
                    <a:pt x="11791" y="34338"/>
                    <a:pt x="11831" y="34389"/>
                    <a:pt x="11872" y="34439"/>
                  </a:cubicBezTo>
                  <a:cubicBezTo>
                    <a:pt x="12011" y="34263"/>
                    <a:pt x="12132" y="34070"/>
                    <a:pt x="12304" y="33923"/>
                  </a:cubicBezTo>
                  <a:cubicBezTo>
                    <a:pt x="12499" y="33811"/>
                    <a:pt x="12746" y="33817"/>
                    <a:pt x="12916" y="33656"/>
                  </a:cubicBezTo>
                  <a:cubicBezTo>
                    <a:pt x="12895" y="33769"/>
                    <a:pt x="12882" y="33883"/>
                    <a:pt x="12870" y="33997"/>
                  </a:cubicBezTo>
                  <a:cubicBezTo>
                    <a:pt x="13088" y="34025"/>
                    <a:pt x="13351" y="33959"/>
                    <a:pt x="13531" y="34114"/>
                  </a:cubicBezTo>
                  <a:cubicBezTo>
                    <a:pt x="13656" y="34196"/>
                    <a:pt x="13818" y="34190"/>
                    <a:pt x="13960" y="34229"/>
                  </a:cubicBezTo>
                  <a:cubicBezTo>
                    <a:pt x="13843" y="34256"/>
                    <a:pt x="13730" y="34277"/>
                    <a:pt x="13617" y="34313"/>
                  </a:cubicBezTo>
                  <a:cubicBezTo>
                    <a:pt x="13767" y="34504"/>
                    <a:pt x="14013" y="34567"/>
                    <a:pt x="14236" y="34628"/>
                  </a:cubicBezTo>
                  <a:cubicBezTo>
                    <a:pt x="14054" y="34750"/>
                    <a:pt x="13848" y="34821"/>
                    <a:pt x="13638" y="34877"/>
                  </a:cubicBezTo>
                  <a:cubicBezTo>
                    <a:pt x="13603" y="35083"/>
                    <a:pt x="13660" y="35294"/>
                    <a:pt x="13635" y="35502"/>
                  </a:cubicBezTo>
                  <a:cubicBezTo>
                    <a:pt x="13712" y="35449"/>
                    <a:pt x="13801" y="35423"/>
                    <a:pt x="13892" y="35459"/>
                  </a:cubicBezTo>
                  <a:cubicBezTo>
                    <a:pt x="13942" y="35434"/>
                    <a:pt x="13991" y="35408"/>
                    <a:pt x="14042" y="35382"/>
                  </a:cubicBezTo>
                  <a:cubicBezTo>
                    <a:pt x="13941" y="35550"/>
                    <a:pt x="13914" y="35748"/>
                    <a:pt x="14038" y="35908"/>
                  </a:cubicBezTo>
                  <a:cubicBezTo>
                    <a:pt x="14238" y="35753"/>
                    <a:pt x="14424" y="35577"/>
                    <a:pt x="14554" y="35357"/>
                  </a:cubicBezTo>
                  <a:cubicBezTo>
                    <a:pt x="14551" y="35561"/>
                    <a:pt x="14442" y="35742"/>
                    <a:pt x="14417" y="35937"/>
                  </a:cubicBezTo>
                  <a:cubicBezTo>
                    <a:pt x="14540" y="36121"/>
                    <a:pt x="14787" y="36016"/>
                    <a:pt x="14972" y="36035"/>
                  </a:cubicBezTo>
                  <a:cubicBezTo>
                    <a:pt x="15104" y="36017"/>
                    <a:pt x="15167" y="36152"/>
                    <a:pt x="15246" y="36230"/>
                  </a:cubicBezTo>
                  <a:lnTo>
                    <a:pt x="15246" y="362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" name="Svalbard">
              <a:extLst>
                <a:ext uri="{FF2B5EF4-FFF2-40B4-BE49-F238E27FC236}">
                  <a16:creationId xmlns:a16="http://schemas.microsoft.com/office/drawing/2014/main" id="{69AA0FD0-A29F-D1F5-DD03-50EA77BB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25" y="1220849"/>
              <a:ext cx="395746" cy="482488"/>
            </a:xfrm>
            <a:custGeom>
              <a:avLst/>
              <a:gdLst/>
              <a:ahLst/>
              <a:cxnLst/>
              <a:rect l="l" t="t" r="r" b="b"/>
              <a:pathLst>
                <a:path w="398901" h="486334">
                  <a:moveTo>
                    <a:pt x="276864" y="302365"/>
                  </a:moveTo>
                  <a:lnTo>
                    <a:pt x="296900" y="302365"/>
                  </a:lnTo>
                  <a:lnTo>
                    <a:pt x="304186" y="313294"/>
                  </a:lnTo>
                  <a:lnTo>
                    <a:pt x="298722" y="335152"/>
                  </a:lnTo>
                  <a:lnTo>
                    <a:pt x="338794" y="362474"/>
                  </a:lnTo>
                  <a:lnTo>
                    <a:pt x="338794" y="366117"/>
                  </a:lnTo>
                  <a:lnTo>
                    <a:pt x="287793" y="413475"/>
                  </a:lnTo>
                  <a:lnTo>
                    <a:pt x="280507" y="408011"/>
                  </a:lnTo>
                  <a:lnTo>
                    <a:pt x="287793" y="384331"/>
                  </a:lnTo>
                  <a:lnTo>
                    <a:pt x="280507" y="384331"/>
                  </a:lnTo>
                  <a:lnTo>
                    <a:pt x="265935" y="386153"/>
                  </a:lnTo>
                  <a:lnTo>
                    <a:pt x="249542" y="391617"/>
                  </a:lnTo>
                  <a:lnTo>
                    <a:pt x="242256" y="391617"/>
                  </a:lnTo>
                  <a:lnTo>
                    <a:pt x="242256" y="389796"/>
                  </a:lnTo>
                  <a:lnTo>
                    <a:pt x="260471" y="340616"/>
                  </a:lnTo>
                  <a:lnTo>
                    <a:pt x="245899" y="322401"/>
                  </a:lnTo>
                  <a:lnTo>
                    <a:pt x="242256" y="318758"/>
                  </a:lnTo>
                  <a:lnTo>
                    <a:pt x="245899" y="318758"/>
                  </a:lnTo>
                  <a:close/>
                  <a:moveTo>
                    <a:pt x="250457" y="250806"/>
                  </a:moveTo>
                  <a:lnTo>
                    <a:pt x="270487" y="250806"/>
                  </a:lnTo>
                  <a:lnTo>
                    <a:pt x="277777" y="261741"/>
                  </a:lnTo>
                  <a:lnTo>
                    <a:pt x="282335" y="294523"/>
                  </a:lnTo>
                  <a:lnTo>
                    <a:pt x="245904" y="304539"/>
                  </a:lnTo>
                  <a:lnTo>
                    <a:pt x="234066" y="289064"/>
                  </a:lnTo>
                  <a:cubicBezTo>
                    <a:pt x="232846" y="280864"/>
                    <a:pt x="231636" y="272659"/>
                    <a:pt x="230416" y="264459"/>
                  </a:cubicBezTo>
                  <a:close/>
                  <a:moveTo>
                    <a:pt x="139341" y="60109"/>
                  </a:moveTo>
                  <a:lnTo>
                    <a:pt x="169396" y="81967"/>
                  </a:lnTo>
                  <a:lnTo>
                    <a:pt x="183056" y="117485"/>
                  </a:lnTo>
                  <a:lnTo>
                    <a:pt x="204914" y="136611"/>
                  </a:lnTo>
                  <a:lnTo>
                    <a:pt x="204914" y="177593"/>
                  </a:lnTo>
                  <a:lnTo>
                    <a:pt x="240433" y="202184"/>
                  </a:lnTo>
                  <a:lnTo>
                    <a:pt x="267755" y="224041"/>
                  </a:lnTo>
                  <a:lnTo>
                    <a:pt x="267755" y="240434"/>
                  </a:lnTo>
                  <a:lnTo>
                    <a:pt x="221308" y="240434"/>
                  </a:lnTo>
                  <a:lnTo>
                    <a:pt x="199450" y="303275"/>
                  </a:lnTo>
                  <a:lnTo>
                    <a:pt x="198541" y="303585"/>
                  </a:lnTo>
                  <a:lnTo>
                    <a:pt x="198541" y="329688"/>
                  </a:lnTo>
                  <a:lnTo>
                    <a:pt x="187613" y="333331"/>
                  </a:lnTo>
                  <a:lnTo>
                    <a:pt x="182149" y="389796"/>
                  </a:lnTo>
                  <a:lnTo>
                    <a:pt x="182149" y="391618"/>
                  </a:lnTo>
                  <a:lnTo>
                    <a:pt x="169398" y="395261"/>
                  </a:lnTo>
                  <a:lnTo>
                    <a:pt x="174863" y="400724"/>
                  </a:lnTo>
                  <a:lnTo>
                    <a:pt x="174863" y="402546"/>
                  </a:lnTo>
                  <a:lnTo>
                    <a:pt x="173041" y="402546"/>
                  </a:lnTo>
                  <a:lnTo>
                    <a:pt x="163934" y="411653"/>
                  </a:lnTo>
                  <a:lnTo>
                    <a:pt x="163934" y="446262"/>
                  </a:lnTo>
                  <a:lnTo>
                    <a:pt x="153005" y="459013"/>
                  </a:lnTo>
                  <a:lnTo>
                    <a:pt x="153005" y="484513"/>
                  </a:lnTo>
                  <a:lnTo>
                    <a:pt x="136611" y="486334"/>
                  </a:lnTo>
                  <a:lnTo>
                    <a:pt x="134789" y="486334"/>
                  </a:lnTo>
                  <a:lnTo>
                    <a:pt x="118397" y="455369"/>
                  </a:lnTo>
                  <a:lnTo>
                    <a:pt x="118397" y="451726"/>
                  </a:lnTo>
                  <a:lnTo>
                    <a:pt x="134789" y="440797"/>
                  </a:lnTo>
                  <a:lnTo>
                    <a:pt x="91074" y="428047"/>
                  </a:lnTo>
                  <a:lnTo>
                    <a:pt x="89253" y="424404"/>
                  </a:lnTo>
                  <a:lnTo>
                    <a:pt x="80145" y="386153"/>
                  </a:lnTo>
                  <a:lnTo>
                    <a:pt x="80145" y="384332"/>
                  </a:lnTo>
                  <a:lnTo>
                    <a:pt x="89253" y="384332"/>
                  </a:lnTo>
                  <a:lnTo>
                    <a:pt x="96539" y="386153"/>
                  </a:lnTo>
                  <a:lnTo>
                    <a:pt x="109289" y="386153"/>
                  </a:lnTo>
                  <a:lnTo>
                    <a:pt x="118397" y="389796"/>
                  </a:lnTo>
                  <a:lnTo>
                    <a:pt x="123861" y="389796"/>
                  </a:lnTo>
                  <a:lnTo>
                    <a:pt x="98360" y="371581"/>
                  </a:lnTo>
                  <a:lnTo>
                    <a:pt x="98360" y="367938"/>
                  </a:lnTo>
                  <a:lnTo>
                    <a:pt x="102003" y="367938"/>
                  </a:lnTo>
                  <a:lnTo>
                    <a:pt x="147540" y="355188"/>
                  </a:lnTo>
                  <a:lnTo>
                    <a:pt x="147540" y="344259"/>
                  </a:lnTo>
                  <a:lnTo>
                    <a:pt x="78325" y="362474"/>
                  </a:lnTo>
                  <a:lnTo>
                    <a:pt x="73688" y="334655"/>
                  </a:lnTo>
                  <a:lnTo>
                    <a:pt x="71036" y="333330"/>
                  </a:lnTo>
                  <a:lnTo>
                    <a:pt x="73768" y="314204"/>
                  </a:lnTo>
                  <a:lnTo>
                    <a:pt x="92894" y="314204"/>
                  </a:lnTo>
                  <a:lnTo>
                    <a:pt x="117483" y="289614"/>
                  </a:lnTo>
                  <a:lnTo>
                    <a:pt x="144806" y="278685"/>
                  </a:lnTo>
                  <a:lnTo>
                    <a:pt x="142074" y="254095"/>
                  </a:lnTo>
                  <a:lnTo>
                    <a:pt x="128412" y="267756"/>
                  </a:lnTo>
                  <a:lnTo>
                    <a:pt x="109288" y="265023"/>
                  </a:lnTo>
                  <a:lnTo>
                    <a:pt x="117483" y="232237"/>
                  </a:lnTo>
                  <a:lnTo>
                    <a:pt x="101091" y="237702"/>
                  </a:lnTo>
                  <a:lnTo>
                    <a:pt x="101091" y="273220"/>
                  </a:lnTo>
                  <a:lnTo>
                    <a:pt x="81965" y="300543"/>
                  </a:lnTo>
                  <a:lnTo>
                    <a:pt x="68304" y="292346"/>
                  </a:lnTo>
                  <a:lnTo>
                    <a:pt x="51911" y="273220"/>
                  </a:lnTo>
                  <a:lnTo>
                    <a:pt x="57376" y="262291"/>
                  </a:lnTo>
                  <a:lnTo>
                    <a:pt x="38250" y="251363"/>
                  </a:lnTo>
                  <a:lnTo>
                    <a:pt x="13660" y="218576"/>
                  </a:lnTo>
                  <a:lnTo>
                    <a:pt x="40982" y="210379"/>
                  </a:lnTo>
                  <a:lnTo>
                    <a:pt x="30053" y="183058"/>
                  </a:lnTo>
                  <a:lnTo>
                    <a:pt x="16392" y="191255"/>
                  </a:lnTo>
                  <a:lnTo>
                    <a:pt x="10929" y="180326"/>
                  </a:lnTo>
                  <a:lnTo>
                    <a:pt x="0" y="133878"/>
                  </a:lnTo>
                  <a:lnTo>
                    <a:pt x="16392" y="114753"/>
                  </a:lnTo>
                  <a:lnTo>
                    <a:pt x="27321" y="90162"/>
                  </a:lnTo>
                  <a:lnTo>
                    <a:pt x="40982" y="109288"/>
                  </a:lnTo>
                  <a:lnTo>
                    <a:pt x="46447" y="95627"/>
                  </a:lnTo>
                  <a:lnTo>
                    <a:pt x="81965" y="87430"/>
                  </a:lnTo>
                  <a:lnTo>
                    <a:pt x="54644" y="128414"/>
                  </a:lnTo>
                  <a:lnTo>
                    <a:pt x="76501" y="136611"/>
                  </a:lnTo>
                  <a:lnTo>
                    <a:pt x="103823" y="95627"/>
                  </a:lnTo>
                  <a:lnTo>
                    <a:pt x="131145" y="177593"/>
                  </a:lnTo>
                  <a:lnTo>
                    <a:pt x="131145" y="133878"/>
                  </a:lnTo>
                  <a:lnTo>
                    <a:pt x="120217" y="95627"/>
                  </a:lnTo>
                  <a:close/>
                  <a:moveTo>
                    <a:pt x="221308" y="0"/>
                  </a:moveTo>
                  <a:lnTo>
                    <a:pt x="254095" y="35518"/>
                  </a:lnTo>
                  <a:lnTo>
                    <a:pt x="289613" y="62841"/>
                  </a:lnTo>
                  <a:lnTo>
                    <a:pt x="275952" y="2732"/>
                  </a:lnTo>
                  <a:lnTo>
                    <a:pt x="336060" y="27323"/>
                  </a:lnTo>
                  <a:lnTo>
                    <a:pt x="393437" y="46447"/>
                  </a:lnTo>
                  <a:lnTo>
                    <a:pt x="398901" y="81967"/>
                  </a:lnTo>
                  <a:lnTo>
                    <a:pt x="366115" y="122949"/>
                  </a:lnTo>
                  <a:lnTo>
                    <a:pt x="366115" y="147539"/>
                  </a:lnTo>
                  <a:lnTo>
                    <a:pt x="316936" y="172129"/>
                  </a:lnTo>
                  <a:lnTo>
                    <a:pt x="284149" y="147539"/>
                  </a:lnTo>
                  <a:lnTo>
                    <a:pt x="240434" y="155735"/>
                  </a:lnTo>
                  <a:lnTo>
                    <a:pt x="218576" y="128414"/>
                  </a:lnTo>
                  <a:lnTo>
                    <a:pt x="265024" y="109288"/>
                  </a:lnTo>
                  <a:lnTo>
                    <a:pt x="259559" y="95627"/>
                  </a:lnTo>
                  <a:lnTo>
                    <a:pt x="204914" y="109288"/>
                  </a:lnTo>
                  <a:lnTo>
                    <a:pt x="172128" y="62841"/>
                  </a:lnTo>
                  <a:lnTo>
                    <a:pt x="191253" y="43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" name="Iceland">
              <a:extLst>
                <a:ext uri="{FF2B5EF4-FFF2-40B4-BE49-F238E27FC236}">
                  <a16:creationId xmlns:a16="http://schemas.microsoft.com/office/drawing/2014/main" id="{FA812BE0-3B9F-AF62-DF30-11B1C7A3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8" y="2467723"/>
              <a:ext cx="262024" cy="178900"/>
            </a:xfrm>
            <a:custGeom>
              <a:avLst/>
              <a:gdLst>
                <a:gd name="T0" fmla="*/ 110 w 145"/>
                <a:gd name="T1" fmla="*/ 0 h 99"/>
                <a:gd name="T2" fmla="*/ 129 w 145"/>
                <a:gd name="T3" fmla="*/ 4 h 99"/>
                <a:gd name="T4" fmla="*/ 131 w 145"/>
                <a:gd name="T5" fmla="*/ 6 h 99"/>
                <a:gd name="T6" fmla="*/ 129 w 145"/>
                <a:gd name="T7" fmla="*/ 15 h 99"/>
                <a:gd name="T8" fmla="*/ 138 w 145"/>
                <a:gd name="T9" fmla="*/ 28 h 99"/>
                <a:gd name="T10" fmla="*/ 142 w 145"/>
                <a:gd name="T11" fmla="*/ 35 h 99"/>
                <a:gd name="T12" fmla="*/ 145 w 145"/>
                <a:gd name="T13" fmla="*/ 41 h 99"/>
                <a:gd name="T14" fmla="*/ 142 w 145"/>
                <a:gd name="T15" fmla="*/ 52 h 99"/>
                <a:gd name="T16" fmla="*/ 137 w 145"/>
                <a:gd name="T17" fmla="*/ 59 h 99"/>
                <a:gd name="T18" fmla="*/ 128 w 145"/>
                <a:gd name="T19" fmla="*/ 72 h 99"/>
                <a:gd name="T20" fmla="*/ 122 w 145"/>
                <a:gd name="T21" fmla="*/ 68 h 99"/>
                <a:gd name="T22" fmla="*/ 98 w 145"/>
                <a:gd name="T23" fmla="*/ 83 h 99"/>
                <a:gd name="T24" fmla="*/ 77 w 145"/>
                <a:gd name="T25" fmla="*/ 99 h 99"/>
                <a:gd name="T26" fmla="*/ 45 w 145"/>
                <a:gd name="T27" fmla="*/ 84 h 99"/>
                <a:gd name="T28" fmla="*/ 33 w 145"/>
                <a:gd name="T29" fmla="*/ 86 h 99"/>
                <a:gd name="T30" fmla="*/ 24 w 145"/>
                <a:gd name="T31" fmla="*/ 78 h 99"/>
                <a:gd name="T32" fmla="*/ 25 w 145"/>
                <a:gd name="T33" fmla="*/ 77 h 99"/>
                <a:gd name="T34" fmla="*/ 36 w 145"/>
                <a:gd name="T35" fmla="*/ 70 h 99"/>
                <a:gd name="T36" fmla="*/ 31 w 145"/>
                <a:gd name="T37" fmla="*/ 71 h 99"/>
                <a:gd name="T38" fmla="*/ 34 w 145"/>
                <a:gd name="T39" fmla="*/ 65 h 99"/>
                <a:gd name="T40" fmla="*/ 25 w 145"/>
                <a:gd name="T41" fmla="*/ 55 h 99"/>
                <a:gd name="T42" fmla="*/ 15 w 145"/>
                <a:gd name="T43" fmla="*/ 56 h 99"/>
                <a:gd name="T44" fmla="*/ 9 w 145"/>
                <a:gd name="T45" fmla="*/ 55 h 99"/>
                <a:gd name="T46" fmla="*/ 36 w 145"/>
                <a:gd name="T47" fmla="*/ 47 h 99"/>
                <a:gd name="T48" fmla="*/ 33 w 145"/>
                <a:gd name="T49" fmla="*/ 44 h 99"/>
                <a:gd name="T50" fmla="*/ 27 w 145"/>
                <a:gd name="T51" fmla="*/ 46 h 99"/>
                <a:gd name="T52" fmla="*/ 36 w 145"/>
                <a:gd name="T53" fmla="*/ 35 h 99"/>
                <a:gd name="T54" fmla="*/ 22 w 145"/>
                <a:gd name="T55" fmla="*/ 31 h 99"/>
                <a:gd name="T56" fmla="*/ 6 w 145"/>
                <a:gd name="T57" fmla="*/ 35 h 99"/>
                <a:gd name="T58" fmla="*/ 0 w 145"/>
                <a:gd name="T59" fmla="*/ 34 h 99"/>
                <a:gd name="T60" fmla="*/ 3 w 145"/>
                <a:gd name="T61" fmla="*/ 28 h 99"/>
                <a:gd name="T62" fmla="*/ 5 w 145"/>
                <a:gd name="T63" fmla="*/ 25 h 99"/>
                <a:gd name="T64" fmla="*/ 6 w 145"/>
                <a:gd name="T65" fmla="*/ 24 h 99"/>
                <a:gd name="T66" fmla="*/ 11 w 145"/>
                <a:gd name="T67" fmla="*/ 22 h 99"/>
                <a:gd name="T68" fmla="*/ 9 w 145"/>
                <a:gd name="T69" fmla="*/ 16 h 99"/>
                <a:gd name="T70" fmla="*/ 12 w 145"/>
                <a:gd name="T71" fmla="*/ 15 h 99"/>
                <a:gd name="T72" fmla="*/ 13 w 145"/>
                <a:gd name="T73" fmla="*/ 13 h 99"/>
                <a:gd name="T74" fmla="*/ 28 w 145"/>
                <a:gd name="T75" fmla="*/ 15 h 99"/>
                <a:gd name="T76" fmla="*/ 22 w 145"/>
                <a:gd name="T77" fmla="*/ 10 h 99"/>
                <a:gd name="T78" fmla="*/ 19 w 145"/>
                <a:gd name="T79" fmla="*/ 9 h 99"/>
                <a:gd name="T80" fmla="*/ 18 w 145"/>
                <a:gd name="T81" fmla="*/ 7 h 99"/>
                <a:gd name="T82" fmla="*/ 28 w 145"/>
                <a:gd name="T83" fmla="*/ 3 h 99"/>
                <a:gd name="T84" fmla="*/ 40 w 145"/>
                <a:gd name="T85" fmla="*/ 21 h 99"/>
                <a:gd name="T86" fmla="*/ 39 w 145"/>
                <a:gd name="T87" fmla="*/ 27 h 99"/>
                <a:gd name="T88" fmla="*/ 45 w 145"/>
                <a:gd name="T89" fmla="*/ 40 h 99"/>
                <a:gd name="T90" fmla="*/ 49 w 145"/>
                <a:gd name="T91" fmla="*/ 28 h 99"/>
                <a:gd name="T92" fmla="*/ 55 w 145"/>
                <a:gd name="T93" fmla="*/ 31 h 99"/>
                <a:gd name="T94" fmla="*/ 56 w 145"/>
                <a:gd name="T95" fmla="*/ 13 h 99"/>
                <a:gd name="T96" fmla="*/ 67 w 145"/>
                <a:gd name="T97" fmla="*/ 16 h 99"/>
                <a:gd name="T98" fmla="*/ 76 w 145"/>
                <a:gd name="T99" fmla="*/ 10 h 99"/>
                <a:gd name="T100" fmla="*/ 77 w 145"/>
                <a:gd name="T101" fmla="*/ 12 h 99"/>
                <a:gd name="T102" fmla="*/ 82 w 145"/>
                <a:gd name="T103" fmla="*/ 12 h 99"/>
                <a:gd name="T104" fmla="*/ 91 w 145"/>
                <a:gd name="T105" fmla="*/ 18 h 99"/>
                <a:gd name="T106" fmla="*/ 107 w 145"/>
                <a:gd name="T107" fmla="*/ 12 h 99"/>
                <a:gd name="T108" fmla="*/ 104 w 145"/>
                <a:gd name="T109" fmla="*/ 1 h 99"/>
                <a:gd name="T110" fmla="*/ 108 w 145"/>
                <a:gd name="T1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99">
                  <a:moveTo>
                    <a:pt x="108" y="0"/>
                  </a:moveTo>
                  <a:lnTo>
                    <a:pt x="110" y="0"/>
                  </a:lnTo>
                  <a:lnTo>
                    <a:pt x="119" y="12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29" y="27"/>
                  </a:lnTo>
                  <a:lnTo>
                    <a:pt x="138" y="28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45" y="41"/>
                  </a:lnTo>
                  <a:lnTo>
                    <a:pt x="145" y="43"/>
                  </a:lnTo>
                  <a:lnTo>
                    <a:pt x="142" y="52"/>
                  </a:lnTo>
                  <a:lnTo>
                    <a:pt x="134" y="58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2" y="68"/>
                  </a:lnTo>
                  <a:lnTo>
                    <a:pt x="108" y="81"/>
                  </a:lnTo>
                  <a:lnTo>
                    <a:pt x="98" y="83"/>
                  </a:lnTo>
                  <a:lnTo>
                    <a:pt x="79" y="99"/>
                  </a:lnTo>
                  <a:lnTo>
                    <a:pt x="77" y="99"/>
                  </a:lnTo>
                  <a:lnTo>
                    <a:pt x="61" y="95"/>
                  </a:lnTo>
                  <a:lnTo>
                    <a:pt x="45" y="84"/>
                  </a:lnTo>
                  <a:lnTo>
                    <a:pt x="37" y="84"/>
                  </a:lnTo>
                  <a:lnTo>
                    <a:pt x="33" y="86"/>
                  </a:lnTo>
                  <a:lnTo>
                    <a:pt x="25" y="86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5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24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36" y="35"/>
                  </a:lnTo>
                  <a:lnTo>
                    <a:pt x="27" y="31"/>
                  </a:lnTo>
                  <a:lnTo>
                    <a:pt x="22" y="31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43" y="18"/>
                  </a:lnTo>
                  <a:lnTo>
                    <a:pt x="40" y="21"/>
                  </a:lnTo>
                  <a:lnTo>
                    <a:pt x="43" y="25"/>
                  </a:lnTo>
                  <a:lnTo>
                    <a:pt x="39" y="27"/>
                  </a:lnTo>
                  <a:lnTo>
                    <a:pt x="43" y="29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83" y="24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91" y="1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1" name="Portugal">
              <a:extLst>
                <a:ext uri="{FF2B5EF4-FFF2-40B4-BE49-F238E27FC236}">
                  <a16:creationId xmlns:a16="http://schemas.microsoft.com/office/drawing/2014/main" id="{874F720F-21AE-3FA3-E2B6-646E7B5B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191" y="3494134"/>
              <a:ext cx="77705" cy="155407"/>
            </a:xfrm>
            <a:custGeom>
              <a:avLst/>
              <a:gdLst>
                <a:gd name="T0" fmla="*/ 18 w 43"/>
                <a:gd name="T1" fmla="*/ 0 h 86"/>
                <a:gd name="T2" fmla="*/ 20 w 43"/>
                <a:gd name="T3" fmla="*/ 4 h 86"/>
                <a:gd name="T4" fmla="*/ 28 w 43"/>
                <a:gd name="T5" fmla="*/ 4 h 86"/>
                <a:gd name="T6" fmla="*/ 31 w 43"/>
                <a:gd name="T7" fmla="*/ 3 h 86"/>
                <a:gd name="T8" fmla="*/ 40 w 43"/>
                <a:gd name="T9" fmla="*/ 3 h 86"/>
                <a:gd name="T10" fmla="*/ 40 w 43"/>
                <a:gd name="T11" fmla="*/ 4 h 86"/>
                <a:gd name="T12" fmla="*/ 43 w 43"/>
                <a:gd name="T13" fmla="*/ 9 h 86"/>
                <a:gd name="T14" fmla="*/ 43 w 43"/>
                <a:gd name="T15" fmla="*/ 10 h 86"/>
                <a:gd name="T16" fmla="*/ 36 w 43"/>
                <a:gd name="T17" fmla="*/ 19 h 86"/>
                <a:gd name="T18" fmla="*/ 34 w 43"/>
                <a:gd name="T19" fmla="*/ 32 h 86"/>
                <a:gd name="T20" fmla="*/ 34 w 43"/>
                <a:gd name="T21" fmla="*/ 38 h 86"/>
                <a:gd name="T22" fmla="*/ 28 w 43"/>
                <a:gd name="T23" fmla="*/ 43 h 86"/>
                <a:gd name="T24" fmla="*/ 33 w 43"/>
                <a:gd name="T25" fmla="*/ 53 h 86"/>
                <a:gd name="T26" fmla="*/ 30 w 43"/>
                <a:gd name="T27" fmla="*/ 62 h 86"/>
                <a:gd name="T28" fmla="*/ 34 w 43"/>
                <a:gd name="T29" fmla="*/ 69 h 86"/>
                <a:gd name="T30" fmla="*/ 33 w 43"/>
                <a:gd name="T31" fmla="*/ 69 h 86"/>
                <a:gd name="T32" fmla="*/ 27 w 43"/>
                <a:gd name="T33" fmla="*/ 77 h 86"/>
                <a:gd name="T34" fmla="*/ 28 w 43"/>
                <a:gd name="T35" fmla="*/ 83 h 86"/>
                <a:gd name="T36" fmla="*/ 22 w 43"/>
                <a:gd name="T37" fmla="*/ 83 h 86"/>
                <a:gd name="T38" fmla="*/ 20 w 43"/>
                <a:gd name="T39" fmla="*/ 84 h 86"/>
                <a:gd name="T40" fmla="*/ 15 w 43"/>
                <a:gd name="T41" fmla="*/ 84 h 86"/>
                <a:gd name="T42" fmla="*/ 12 w 43"/>
                <a:gd name="T43" fmla="*/ 86 h 86"/>
                <a:gd name="T44" fmla="*/ 8 w 43"/>
                <a:gd name="T45" fmla="*/ 86 h 86"/>
                <a:gd name="T46" fmla="*/ 9 w 43"/>
                <a:gd name="T47" fmla="*/ 62 h 86"/>
                <a:gd name="T48" fmla="*/ 5 w 43"/>
                <a:gd name="T49" fmla="*/ 63 h 86"/>
                <a:gd name="T50" fmla="*/ 3 w 43"/>
                <a:gd name="T51" fmla="*/ 63 h 86"/>
                <a:gd name="T52" fmla="*/ 0 w 43"/>
                <a:gd name="T53" fmla="*/ 57 h 86"/>
                <a:gd name="T54" fmla="*/ 9 w 43"/>
                <a:gd name="T55" fmla="*/ 20 h 86"/>
                <a:gd name="T56" fmla="*/ 8 w 43"/>
                <a:gd name="T57" fmla="*/ 6 h 86"/>
                <a:gd name="T58" fmla="*/ 18 w 43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6">
                  <a:moveTo>
                    <a:pt x="18" y="0"/>
                  </a:moveTo>
                  <a:lnTo>
                    <a:pt x="20" y="4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36" y="19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28" y="43"/>
                  </a:lnTo>
                  <a:lnTo>
                    <a:pt x="33" y="53"/>
                  </a:lnTo>
                  <a:lnTo>
                    <a:pt x="30" y="62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27" y="77"/>
                  </a:lnTo>
                  <a:lnTo>
                    <a:pt x="28" y="83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15" y="84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9" y="62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9" y="20"/>
                  </a:lnTo>
                  <a:lnTo>
                    <a:pt x="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Spain">
              <a:extLst>
                <a:ext uri="{FF2B5EF4-FFF2-40B4-BE49-F238E27FC236}">
                  <a16:creationId xmlns:a16="http://schemas.microsoft.com/office/drawing/2014/main" id="{D42E74B5-EB5D-589C-1A67-046172FE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3441730"/>
              <a:ext cx="296358" cy="236726"/>
            </a:xfrm>
            <a:custGeom>
              <a:avLst/>
              <a:gdLst>
                <a:gd name="T0" fmla="*/ 19 w 164"/>
                <a:gd name="T1" fmla="*/ 0 h 131"/>
                <a:gd name="T2" fmla="*/ 47 w 164"/>
                <a:gd name="T3" fmla="*/ 3 h 131"/>
                <a:gd name="T4" fmla="*/ 81 w 164"/>
                <a:gd name="T5" fmla="*/ 5 h 131"/>
                <a:gd name="T6" fmla="*/ 98 w 164"/>
                <a:gd name="T7" fmla="*/ 6 h 131"/>
                <a:gd name="T8" fmla="*/ 126 w 164"/>
                <a:gd name="T9" fmla="*/ 20 h 131"/>
                <a:gd name="T10" fmla="*/ 139 w 164"/>
                <a:gd name="T11" fmla="*/ 20 h 131"/>
                <a:gd name="T12" fmla="*/ 142 w 164"/>
                <a:gd name="T13" fmla="*/ 21 h 131"/>
                <a:gd name="T14" fmla="*/ 161 w 164"/>
                <a:gd name="T15" fmla="*/ 23 h 131"/>
                <a:gd name="T16" fmla="*/ 161 w 164"/>
                <a:gd name="T17" fmla="*/ 35 h 131"/>
                <a:gd name="T18" fmla="*/ 118 w 164"/>
                <a:gd name="T19" fmla="*/ 76 h 131"/>
                <a:gd name="T20" fmla="*/ 124 w 164"/>
                <a:gd name="T21" fmla="*/ 85 h 131"/>
                <a:gd name="T22" fmla="*/ 123 w 164"/>
                <a:gd name="T23" fmla="*/ 89 h 131"/>
                <a:gd name="T24" fmla="*/ 112 w 164"/>
                <a:gd name="T25" fmla="*/ 106 h 131"/>
                <a:gd name="T26" fmla="*/ 96 w 164"/>
                <a:gd name="T27" fmla="*/ 119 h 131"/>
                <a:gd name="T28" fmla="*/ 65 w 164"/>
                <a:gd name="T29" fmla="*/ 121 h 131"/>
                <a:gd name="T30" fmla="*/ 50 w 164"/>
                <a:gd name="T31" fmla="*/ 131 h 131"/>
                <a:gd name="T32" fmla="*/ 35 w 164"/>
                <a:gd name="T33" fmla="*/ 115 h 131"/>
                <a:gd name="T34" fmla="*/ 23 w 164"/>
                <a:gd name="T35" fmla="*/ 106 h 131"/>
                <a:gd name="T36" fmla="*/ 29 w 164"/>
                <a:gd name="T37" fmla="*/ 98 h 131"/>
                <a:gd name="T38" fmla="*/ 26 w 164"/>
                <a:gd name="T39" fmla="*/ 89 h 131"/>
                <a:gd name="T40" fmla="*/ 25 w 164"/>
                <a:gd name="T41" fmla="*/ 72 h 131"/>
                <a:gd name="T42" fmla="*/ 31 w 164"/>
                <a:gd name="T43" fmla="*/ 61 h 131"/>
                <a:gd name="T44" fmla="*/ 40 w 164"/>
                <a:gd name="T45" fmla="*/ 38 h 131"/>
                <a:gd name="T46" fmla="*/ 29 w 164"/>
                <a:gd name="T47" fmla="*/ 33 h 131"/>
                <a:gd name="T48" fmla="*/ 18 w 164"/>
                <a:gd name="T49" fmla="*/ 35 h 131"/>
                <a:gd name="T50" fmla="*/ 16 w 164"/>
                <a:gd name="T51" fmla="*/ 30 h 131"/>
                <a:gd name="T52" fmla="*/ 6 w 164"/>
                <a:gd name="T53" fmla="*/ 36 h 131"/>
                <a:gd name="T54" fmla="*/ 7 w 164"/>
                <a:gd name="T55" fmla="*/ 27 h 131"/>
                <a:gd name="T56" fmla="*/ 6 w 164"/>
                <a:gd name="T57" fmla="*/ 26 h 131"/>
                <a:gd name="T58" fmla="*/ 6 w 164"/>
                <a:gd name="T59" fmla="*/ 20 h 131"/>
                <a:gd name="T60" fmla="*/ 0 w 164"/>
                <a:gd name="T61" fmla="*/ 12 h 131"/>
                <a:gd name="T62" fmla="*/ 12 w 164"/>
                <a:gd name="T63" fmla="*/ 8 h 131"/>
                <a:gd name="T64" fmla="*/ 15 w 164"/>
                <a:gd name="T6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31">
                  <a:moveTo>
                    <a:pt x="15" y="0"/>
                  </a:moveTo>
                  <a:lnTo>
                    <a:pt x="19" y="0"/>
                  </a:lnTo>
                  <a:lnTo>
                    <a:pt x="31" y="2"/>
                  </a:lnTo>
                  <a:lnTo>
                    <a:pt x="47" y="3"/>
                  </a:lnTo>
                  <a:lnTo>
                    <a:pt x="65" y="3"/>
                  </a:lnTo>
                  <a:lnTo>
                    <a:pt x="81" y="5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112" y="17"/>
                  </a:lnTo>
                  <a:lnTo>
                    <a:pt x="126" y="20"/>
                  </a:lnTo>
                  <a:lnTo>
                    <a:pt x="132" y="17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2" y="21"/>
                  </a:lnTo>
                  <a:lnTo>
                    <a:pt x="148" y="24"/>
                  </a:lnTo>
                  <a:lnTo>
                    <a:pt x="161" y="23"/>
                  </a:lnTo>
                  <a:lnTo>
                    <a:pt x="164" y="26"/>
                  </a:lnTo>
                  <a:lnTo>
                    <a:pt x="161" y="35"/>
                  </a:lnTo>
                  <a:lnTo>
                    <a:pt x="132" y="52"/>
                  </a:lnTo>
                  <a:lnTo>
                    <a:pt x="118" y="76"/>
                  </a:lnTo>
                  <a:lnTo>
                    <a:pt x="118" y="82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17" y="95"/>
                  </a:lnTo>
                  <a:lnTo>
                    <a:pt x="112" y="106"/>
                  </a:lnTo>
                  <a:lnTo>
                    <a:pt x="105" y="107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65" y="12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3" y="128"/>
                  </a:lnTo>
                  <a:lnTo>
                    <a:pt x="35" y="115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9" y="98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9" y="82"/>
                  </a:lnTo>
                  <a:lnTo>
                    <a:pt x="25" y="72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2" y="48"/>
                  </a:lnTo>
                  <a:lnTo>
                    <a:pt x="40" y="38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" name="France">
              <a:extLst>
                <a:ext uri="{FF2B5EF4-FFF2-40B4-BE49-F238E27FC236}">
                  <a16:creationId xmlns:a16="http://schemas.microsoft.com/office/drawing/2014/main" id="{46E7F6DB-4A0F-DD87-25F0-C7F6F756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614" y="3185127"/>
              <a:ext cx="301780" cy="303587"/>
            </a:xfrm>
            <a:custGeom>
              <a:avLst/>
              <a:gdLst>
                <a:gd name="T0" fmla="*/ 99 w 167"/>
                <a:gd name="T1" fmla="*/ 6 h 168"/>
                <a:gd name="T2" fmla="*/ 118 w 167"/>
                <a:gd name="T3" fmla="*/ 21 h 168"/>
                <a:gd name="T4" fmla="*/ 124 w 167"/>
                <a:gd name="T5" fmla="*/ 19 h 168"/>
                <a:gd name="T6" fmla="*/ 127 w 167"/>
                <a:gd name="T7" fmla="*/ 27 h 168"/>
                <a:gd name="T8" fmla="*/ 143 w 167"/>
                <a:gd name="T9" fmla="*/ 31 h 168"/>
                <a:gd name="T10" fmla="*/ 167 w 167"/>
                <a:gd name="T11" fmla="*/ 42 h 168"/>
                <a:gd name="T12" fmla="*/ 160 w 167"/>
                <a:gd name="T13" fmla="*/ 61 h 168"/>
                <a:gd name="T14" fmla="*/ 160 w 167"/>
                <a:gd name="T15" fmla="*/ 70 h 168"/>
                <a:gd name="T16" fmla="*/ 140 w 167"/>
                <a:gd name="T17" fmla="*/ 92 h 168"/>
                <a:gd name="T18" fmla="*/ 145 w 167"/>
                <a:gd name="T19" fmla="*/ 92 h 168"/>
                <a:gd name="T20" fmla="*/ 151 w 167"/>
                <a:gd name="T21" fmla="*/ 94 h 168"/>
                <a:gd name="T22" fmla="*/ 154 w 167"/>
                <a:gd name="T23" fmla="*/ 104 h 168"/>
                <a:gd name="T24" fmla="*/ 154 w 167"/>
                <a:gd name="T25" fmla="*/ 113 h 168"/>
                <a:gd name="T26" fmla="*/ 154 w 167"/>
                <a:gd name="T27" fmla="*/ 114 h 168"/>
                <a:gd name="T28" fmla="*/ 152 w 167"/>
                <a:gd name="T29" fmla="*/ 122 h 168"/>
                <a:gd name="T30" fmla="*/ 161 w 167"/>
                <a:gd name="T31" fmla="*/ 134 h 168"/>
                <a:gd name="T32" fmla="*/ 143 w 167"/>
                <a:gd name="T33" fmla="*/ 154 h 168"/>
                <a:gd name="T34" fmla="*/ 127 w 167"/>
                <a:gd name="T35" fmla="*/ 148 h 168"/>
                <a:gd name="T36" fmla="*/ 105 w 167"/>
                <a:gd name="T37" fmla="*/ 153 h 168"/>
                <a:gd name="T38" fmla="*/ 105 w 167"/>
                <a:gd name="T39" fmla="*/ 166 h 168"/>
                <a:gd name="T40" fmla="*/ 93 w 167"/>
                <a:gd name="T41" fmla="*/ 168 h 168"/>
                <a:gd name="T42" fmla="*/ 74 w 167"/>
                <a:gd name="T43" fmla="*/ 160 h 168"/>
                <a:gd name="T44" fmla="*/ 53 w 167"/>
                <a:gd name="T45" fmla="*/ 160 h 168"/>
                <a:gd name="T46" fmla="*/ 40 w 167"/>
                <a:gd name="T47" fmla="*/ 148 h 168"/>
                <a:gd name="T48" fmla="*/ 50 w 167"/>
                <a:gd name="T49" fmla="*/ 126 h 168"/>
                <a:gd name="T50" fmla="*/ 47 w 167"/>
                <a:gd name="T51" fmla="*/ 123 h 168"/>
                <a:gd name="T52" fmla="*/ 48 w 167"/>
                <a:gd name="T53" fmla="*/ 105 h 168"/>
                <a:gd name="T54" fmla="*/ 40 w 167"/>
                <a:gd name="T55" fmla="*/ 92 h 168"/>
                <a:gd name="T56" fmla="*/ 35 w 167"/>
                <a:gd name="T57" fmla="*/ 79 h 168"/>
                <a:gd name="T58" fmla="*/ 31 w 167"/>
                <a:gd name="T59" fmla="*/ 77 h 168"/>
                <a:gd name="T60" fmla="*/ 29 w 167"/>
                <a:gd name="T61" fmla="*/ 73 h 168"/>
                <a:gd name="T62" fmla="*/ 5 w 167"/>
                <a:gd name="T63" fmla="*/ 67 h 168"/>
                <a:gd name="T64" fmla="*/ 1 w 167"/>
                <a:gd name="T65" fmla="*/ 61 h 168"/>
                <a:gd name="T66" fmla="*/ 3 w 167"/>
                <a:gd name="T67" fmla="*/ 59 h 168"/>
                <a:gd name="T68" fmla="*/ 4 w 167"/>
                <a:gd name="T69" fmla="*/ 57 h 168"/>
                <a:gd name="T70" fmla="*/ 1 w 167"/>
                <a:gd name="T71" fmla="*/ 52 h 168"/>
                <a:gd name="T72" fmla="*/ 19 w 167"/>
                <a:gd name="T73" fmla="*/ 46 h 168"/>
                <a:gd name="T74" fmla="*/ 43 w 167"/>
                <a:gd name="T75" fmla="*/ 51 h 168"/>
                <a:gd name="T76" fmla="*/ 38 w 167"/>
                <a:gd name="T77" fmla="*/ 28 h 168"/>
                <a:gd name="T78" fmla="*/ 47 w 167"/>
                <a:gd name="T79" fmla="*/ 30 h 168"/>
                <a:gd name="T80" fmla="*/ 65 w 167"/>
                <a:gd name="T81" fmla="*/ 34 h 168"/>
                <a:gd name="T82" fmla="*/ 84 w 167"/>
                <a:gd name="T83" fmla="*/ 18 h 168"/>
                <a:gd name="T84" fmla="*/ 86 w 167"/>
                <a:gd name="T85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99" y="0"/>
                  </a:moveTo>
                  <a:lnTo>
                    <a:pt x="99" y="6"/>
                  </a:lnTo>
                  <a:lnTo>
                    <a:pt x="115" y="15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27"/>
                  </a:lnTo>
                  <a:lnTo>
                    <a:pt x="137" y="30"/>
                  </a:lnTo>
                  <a:lnTo>
                    <a:pt x="143" y="31"/>
                  </a:lnTo>
                  <a:lnTo>
                    <a:pt x="149" y="37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0" y="61"/>
                  </a:lnTo>
                  <a:lnTo>
                    <a:pt x="161" y="70"/>
                  </a:lnTo>
                  <a:lnTo>
                    <a:pt x="160" y="70"/>
                  </a:lnTo>
                  <a:lnTo>
                    <a:pt x="152" y="73"/>
                  </a:lnTo>
                  <a:lnTo>
                    <a:pt x="140" y="92"/>
                  </a:lnTo>
                  <a:lnTo>
                    <a:pt x="140" y="97"/>
                  </a:lnTo>
                  <a:lnTo>
                    <a:pt x="145" y="92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1" y="104"/>
                  </a:lnTo>
                  <a:lnTo>
                    <a:pt x="154" y="113"/>
                  </a:lnTo>
                  <a:lnTo>
                    <a:pt x="155" y="114"/>
                  </a:lnTo>
                  <a:lnTo>
                    <a:pt x="154" y="114"/>
                  </a:lnTo>
                  <a:lnTo>
                    <a:pt x="151" y="120"/>
                  </a:lnTo>
                  <a:lnTo>
                    <a:pt x="152" y="122"/>
                  </a:lnTo>
                  <a:lnTo>
                    <a:pt x="154" y="134"/>
                  </a:lnTo>
                  <a:lnTo>
                    <a:pt x="161" y="134"/>
                  </a:lnTo>
                  <a:lnTo>
                    <a:pt x="161" y="141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27" y="148"/>
                  </a:lnTo>
                  <a:lnTo>
                    <a:pt x="115" y="147"/>
                  </a:lnTo>
                  <a:lnTo>
                    <a:pt x="105" y="153"/>
                  </a:lnTo>
                  <a:lnTo>
                    <a:pt x="103" y="159"/>
                  </a:lnTo>
                  <a:lnTo>
                    <a:pt x="105" y="166"/>
                  </a:lnTo>
                  <a:lnTo>
                    <a:pt x="96" y="166"/>
                  </a:lnTo>
                  <a:lnTo>
                    <a:pt x="93" y="168"/>
                  </a:lnTo>
                  <a:lnTo>
                    <a:pt x="88" y="168"/>
                  </a:lnTo>
                  <a:lnTo>
                    <a:pt x="74" y="160"/>
                  </a:lnTo>
                  <a:lnTo>
                    <a:pt x="69" y="163"/>
                  </a:lnTo>
                  <a:lnTo>
                    <a:pt x="53" y="16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5" y="144"/>
                  </a:lnTo>
                  <a:lnTo>
                    <a:pt x="50" y="126"/>
                  </a:lnTo>
                  <a:lnTo>
                    <a:pt x="47" y="125"/>
                  </a:lnTo>
                  <a:lnTo>
                    <a:pt x="47" y="123"/>
                  </a:lnTo>
                  <a:lnTo>
                    <a:pt x="50" y="108"/>
                  </a:lnTo>
                  <a:lnTo>
                    <a:pt x="48" y="105"/>
                  </a:lnTo>
                  <a:lnTo>
                    <a:pt x="47" y="95"/>
                  </a:lnTo>
                  <a:lnTo>
                    <a:pt x="40" y="92"/>
                  </a:lnTo>
                  <a:lnTo>
                    <a:pt x="37" y="86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29" y="73"/>
                  </a:lnTo>
                  <a:lnTo>
                    <a:pt x="11" y="67"/>
                  </a:lnTo>
                  <a:lnTo>
                    <a:pt x="5" y="67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9" y="51"/>
                  </a:lnTo>
                  <a:lnTo>
                    <a:pt x="43" y="51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50" y="34"/>
                  </a:lnTo>
                  <a:lnTo>
                    <a:pt x="65" y="34"/>
                  </a:lnTo>
                  <a:lnTo>
                    <a:pt x="66" y="28"/>
                  </a:lnTo>
                  <a:lnTo>
                    <a:pt x="84" y="1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Ireland">
              <a:extLst>
                <a:ext uri="{FF2B5EF4-FFF2-40B4-BE49-F238E27FC236}">
                  <a16:creationId xmlns:a16="http://schemas.microsoft.com/office/drawing/2014/main" id="{6B0BF622-F84A-D6B3-2693-F2F6F4F82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698" y="3022491"/>
              <a:ext cx="104809" cy="149986"/>
            </a:xfrm>
            <a:custGeom>
              <a:avLst/>
              <a:gdLst>
                <a:gd name="T0" fmla="*/ 19 w 58"/>
                <a:gd name="T1" fmla="*/ 56 h 83"/>
                <a:gd name="T2" fmla="*/ 13 w 58"/>
                <a:gd name="T3" fmla="*/ 59 h 83"/>
                <a:gd name="T4" fmla="*/ 21 w 58"/>
                <a:gd name="T5" fmla="*/ 58 h 83"/>
                <a:gd name="T6" fmla="*/ 19 w 58"/>
                <a:gd name="T7" fmla="*/ 56 h 83"/>
                <a:gd name="T8" fmla="*/ 37 w 58"/>
                <a:gd name="T9" fmla="*/ 0 h 83"/>
                <a:gd name="T10" fmla="*/ 38 w 58"/>
                <a:gd name="T11" fmla="*/ 7 h 83"/>
                <a:gd name="T12" fmla="*/ 31 w 58"/>
                <a:gd name="T13" fmla="*/ 18 h 83"/>
                <a:gd name="T14" fmla="*/ 35 w 58"/>
                <a:gd name="T15" fmla="*/ 23 h 83"/>
                <a:gd name="T16" fmla="*/ 50 w 58"/>
                <a:gd name="T17" fmla="*/ 18 h 83"/>
                <a:gd name="T18" fmla="*/ 52 w 58"/>
                <a:gd name="T19" fmla="*/ 18 h 83"/>
                <a:gd name="T20" fmla="*/ 56 w 58"/>
                <a:gd name="T21" fmla="*/ 28 h 83"/>
                <a:gd name="T22" fmla="*/ 56 w 58"/>
                <a:gd name="T23" fmla="*/ 29 h 83"/>
                <a:gd name="T24" fmla="*/ 55 w 58"/>
                <a:gd name="T25" fmla="*/ 31 h 83"/>
                <a:gd name="T26" fmla="*/ 58 w 58"/>
                <a:gd name="T27" fmla="*/ 38 h 83"/>
                <a:gd name="T28" fmla="*/ 58 w 58"/>
                <a:gd name="T29" fmla="*/ 52 h 83"/>
                <a:gd name="T30" fmla="*/ 53 w 58"/>
                <a:gd name="T31" fmla="*/ 69 h 83"/>
                <a:gd name="T32" fmla="*/ 37 w 58"/>
                <a:gd name="T33" fmla="*/ 69 h 83"/>
                <a:gd name="T34" fmla="*/ 15 w 58"/>
                <a:gd name="T35" fmla="*/ 83 h 83"/>
                <a:gd name="T36" fmla="*/ 9 w 58"/>
                <a:gd name="T37" fmla="*/ 83 h 83"/>
                <a:gd name="T38" fmla="*/ 10 w 58"/>
                <a:gd name="T39" fmla="*/ 80 h 83"/>
                <a:gd name="T40" fmla="*/ 4 w 58"/>
                <a:gd name="T41" fmla="*/ 81 h 83"/>
                <a:gd name="T42" fmla="*/ 3 w 58"/>
                <a:gd name="T43" fmla="*/ 80 h 83"/>
                <a:gd name="T44" fmla="*/ 4 w 58"/>
                <a:gd name="T45" fmla="*/ 80 h 83"/>
                <a:gd name="T46" fmla="*/ 7 w 58"/>
                <a:gd name="T47" fmla="*/ 77 h 83"/>
                <a:gd name="T48" fmla="*/ 1 w 58"/>
                <a:gd name="T49" fmla="*/ 77 h 83"/>
                <a:gd name="T50" fmla="*/ 1 w 58"/>
                <a:gd name="T51" fmla="*/ 75 h 83"/>
                <a:gd name="T52" fmla="*/ 6 w 58"/>
                <a:gd name="T53" fmla="*/ 71 h 83"/>
                <a:gd name="T54" fmla="*/ 0 w 58"/>
                <a:gd name="T55" fmla="*/ 69 h 83"/>
                <a:gd name="T56" fmla="*/ 0 w 58"/>
                <a:gd name="T57" fmla="*/ 68 h 83"/>
                <a:gd name="T58" fmla="*/ 1 w 58"/>
                <a:gd name="T59" fmla="*/ 68 h 83"/>
                <a:gd name="T60" fmla="*/ 6 w 58"/>
                <a:gd name="T61" fmla="*/ 66 h 83"/>
                <a:gd name="T62" fmla="*/ 10 w 58"/>
                <a:gd name="T63" fmla="*/ 61 h 83"/>
                <a:gd name="T64" fmla="*/ 7 w 58"/>
                <a:gd name="T65" fmla="*/ 61 h 83"/>
                <a:gd name="T66" fmla="*/ 7 w 58"/>
                <a:gd name="T67" fmla="*/ 59 h 83"/>
                <a:gd name="T68" fmla="*/ 18 w 58"/>
                <a:gd name="T69" fmla="*/ 47 h 83"/>
                <a:gd name="T70" fmla="*/ 7 w 58"/>
                <a:gd name="T71" fmla="*/ 44 h 83"/>
                <a:gd name="T72" fmla="*/ 7 w 58"/>
                <a:gd name="T73" fmla="*/ 43 h 83"/>
                <a:gd name="T74" fmla="*/ 4 w 58"/>
                <a:gd name="T75" fmla="*/ 38 h 83"/>
                <a:gd name="T76" fmla="*/ 10 w 58"/>
                <a:gd name="T77" fmla="*/ 34 h 83"/>
                <a:gd name="T78" fmla="*/ 4 w 58"/>
                <a:gd name="T79" fmla="*/ 29 h 83"/>
                <a:gd name="T80" fmla="*/ 3 w 58"/>
                <a:gd name="T81" fmla="*/ 29 h 83"/>
                <a:gd name="T82" fmla="*/ 3 w 58"/>
                <a:gd name="T83" fmla="*/ 28 h 83"/>
                <a:gd name="T84" fmla="*/ 7 w 58"/>
                <a:gd name="T85" fmla="*/ 28 h 83"/>
                <a:gd name="T86" fmla="*/ 6 w 58"/>
                <a:gd name="T87" fmla="*/ 26 h 83"/>
                <a:gd name="T88" fmla="*/ 9 w 58"/>
                <a:gd name="T89" fmla="*/ 22 h 83"/>
                <a:gd name="T90" fmla="*/ 9 w 58"/>
                <a:gd name="T91" fmla="*/ 20 h 83"/>
                <a:gd name="T92" fmla="*/ 16 w 58"/>
                <a:gd name="T93" fmla="*/ 20 h 83"/>
                <a:gd name="T94" fmla="*/ 19 w 58"/>
                <a:gd name="T95" fmla="*/ 22 h 83"/>
                <a:gd name="T96" fmla="*/ 24 w 58"/>
                <a:gd name="T97" fmla="*/ 22 h 83"/>
                <a:gd name="T98" fmla="*/ 28 w 58"/>
                <a:gd name="T99" fmla="*/ 16 h 83"/>
                <a:gd name="T100" fmla="*/ 21 w 58"/>
                <a:gd name="T101" fmla="*/ 15 h 83"/>
                <a:gd name="T102" fmla="*/ 21 w 58"/>
                <a:gd name="T103" fmla="*/ 13 h 83"/>
                <a:gd name="T104" fmla="*/ 30 w 58"/>
                <a:gd name="T105" fmla="*/ 3 h 83"/>
                <a:gd name="T106" fmla="*/ 37 w 58"/>
                <a:gd name="T10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83">
                  <a:moveTo>
                    <a:pt x="19" y="56"/>
                  </a:moveTo>
                  <a:lnTo>
                    <a:pt x="13" y="59"/>
                  </a:lnTo>
                  <a:lnTo>
                    <a:pt x="21" y="58"/>
                  </a:lnTo>
                  <a:lnTo>
                    <a:pt x="19" y="56"/>
                  </a:lnTo>
                  <a:close/>
                  <a:moveTo>
                    <a:pt x="37" y="0"/>
                  </a:moveTo>
                  <a:lnTo>
                    <a:pt x="38" y="7"/>
                  </a:lnTo>
                  <a:lnTo>
                    <a:pt x="31" y="18"/>
                  </a:lnTo>
                  <a:lnTo>
                    <a:pt x="35" y="23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5" y="31"/>
                  </a:lnTo>
                  <a:lnTo>
                    <a:pt x="58" y="38"/>
                  </a:lnTo>
                  <a:lnTo>
                    <a:pt x="58" y="52"/>
                  </a:lnTo>
                  <a:lnTo>
                    <a:pt x="53" y="69"/>
                  </a:lnTo>
                  <a:lnTo>
                    <a:pt x="37" y="69"/>
                  </a:lnTo>
                  <a:lnTo>
                    <a:pt x="15" y="83"/>
                  </a:lnTo>
                  <a:lnTo>
                    <a:pt x="9" y="83"/>
                  </a:lnTo>
                  <a:lnTo>
                    <a:pt x="10" y="80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7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6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18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30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5" name="Austria">
              <a:extLst>
                <a:ext uri="{FF2B5EF4-FFF2-40B4-BE49-F238E27FC236}">
                  <a16:creationId xmlns:a16="http://schemas.microsoft.com/office/drawing/2014/main" id="{D5C109DD-3A31-47CF-31FF-0F2016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20" y="3261023"/>
              <a:ext cx="182514" cy="90353"/>
            </a:xfrm>
            <a:custGeom>
              <a:avLst/>
              <a:gdLst>
                <a:gd name="T0" fmla="*/ 72 w 101"/>
                <a:gd name="T1" fmla="*/ 0 h 50"/>
                <a:gd name="T2" fmla="*/ 74 w 101"/>
                <a:gd name="T3" fmla="*/ 0 h 50"/>
                <a:gd name="T4" fmla="*/ 95 w 101"/>
                <a:gd name="T5" fmla="*/ 4 h 50"/>
                <a:gd name="T6" fmla="*/ 101 w 101"/>
                <a:gd name="T7" fmla="*/ 19 h 50"/>
                <a:gd name="T8" fmla="*/ 99 w 101"/>
                <a:gd name="T9" fmla="*/ 25 h 50"/>
                <a:gd name="T10" fmla="*/ 99 w 101"/>
                <a:gd name="T11" fmla="*/ 26 h 50"/>
                <a:gd name="T12" fmla="*/ 93 w 101"/>
                <a:gd name="T13" fmla="*/ 26 h 50"/>
                <a:gd name="T14" fmla="*/ 92 w 101"/>
                <a:gd name="T15" fmla="*/ 38 h 50"/>
                <a:gd name="T16" fmla="*/ 92 w 101"/>
                <a:gd name="T17" fmla="*/ 40 h 50"/>
                <a:gd name="T18" fmla="*/ 87 w 101"/>
                <a:gd name="T19" fmla="*/ 43 h 50"/>
                <a:gd name="T20" fmla="*/ 67 w 101"/>
                <a:gd name="T21" fmla="*/ 50 h 50"/>
                <a:gd name="T22" fmla="*/ 55 w 101"/>
                <a:gd name="T23" fmla="*/ 50 h 50"/>
                <a:gd name="T24" fmla="*/ 40 w 101"/>
                <a:gd name="T25" fmla="*/ 46 h 50"/>
                <a:gd name="T26" fmla="*/ 34 w 101"/>
                <a:gd name="T27" fmla="*/ 38 h 50"/>
                <a:gd name="T28" fmla="*/ 12 w 101"/>
                <a:gd name="T29" fmla="*/ 43 h 50"/>
                <a:gd name="T30" fmla="*/ 3 w 101"/>
                <a:gd name="T31" fmla="*/ 40 h 50"/>
                <a:gd name="T32" fmla="*/ 1 w 101"/>
                <a:gd name="T33" fmla="*/ 40 h 50"/>
                <a:gd name="T34" fmla="*/ 0 w 101"/>
                <a:gd name="T35" fmla="*/ 31 h 50"/>
                <a:gd name="T36" fmla="*/ 0 w 101"/>
                <a:gd name="T37" fmla="*/ 29 h 50"/>
                <a:gd name="T38" fmla="*/ 4 w 101"/>
                <a:gd name="T39" fmla="*/ 28 h 50"/>
                <a:gd name="T40" fmla="*/ 10 w 101"/>
                <a:gd name="T41" fmla="*/ 32 h 50"/>
                <a:gd name="T42" fmla="*/ 13 w 101"/>
                <a:gd name="T43" fmla="*/ 28 h 50"/>
                <a:gd name="T44" fmla="*/ 15 w 101"/>
                <a:gd name="T45" fmla="*/ 28 h 50"/>
                <a:gd name="T46" fmla="*/ 22 w 101"/>
                <a:gd name="T47" fmla="*/ 31 h 50"/>
                <a:gd name="T48" fmla="*/ 37 w 101"/>
                <a:gd name="T49" fmla="*/ 25 h 50"/>
                <a:gd name="T50" fmla="*/ 43 w 101"/>
                <a:gd name="T51" fmla="*/ 28 h 50"/>
                <a:gd name="T52" fmla="*/ 46 w 101"/>
                <a:gd name="T53" fmla="*/ 26 h 50"/>
                <a:gd name="T54" fmla="*/ 44 w 101"/>
                <a:gd name="T55" fmla="*/ 16 h 50"/>
                <a:gd name="T56" fmla="*/ 44 w 101"/>
                <a:gd name="T57" fmla="*/ 15 h 50"/>
                <a:gd name="T58" fmla="*/ 56 w 101"/>
                <a:gd name="T59" fmla="*/ 6 h 50"/>
                <a:gd name="T60" fmla="*/ 59 w 101"/>
                <a:gd name="T61" fmla="*/ 6 h 50"/>
                <a:gd name="T62" fmla="*/ 64 w 101"/>
                <a:gd name="T63" fmla="*/ 7 h 50"/>
                <a:gd name="T64" fmla="*/ 67 w 101"/>
                <a:gd name="T65" fmla="*/ 7 h 50"/>
                <a:gd name="T66" fmla="*/ 72 w 101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50">
                  <a:moveTo>
                    <a:pt x="72" y="0"/>
                  </a:moveTo>
                  <a:lnTo>
                    <a:pt x="74" y="0"/>
                  </a:lnTo>
                  <a:lnTo>
                    <a:pt x="95" y="4"/>
                  </a:lnTo>
                  <a:lnTo>
                    <a:pt x="101" y="19"/>
                  </a:lnTo>
                  <a:lnTo>
                    <a:pt x="99" y="25"/>
                  </a:lnTo>
                  <a:lnTo>
                    <a:pt x="99" y="26"/>
                  </a:lnTo>
                  <a:lnTo>
                    <a:pt x="93" y="26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87" y="43"/>
                  </a:lnTo>
                  <a:lnTo>
                    <a:pt x="67" y="50"/>
                  </a:lnTo>
                  <a:lnTo>
                    <a:pt x="55" y="50"/>
                  </a:lnTo>
                  <a:lnTo>
                    <a:pt x="40" y="46"/>
                  </a:lnTo>
                  <a:lnTo>
                    <a:pt x="34" y="38"/>
                  </a:lnTo>
                  <a:lnTo>
                    <a:pt x="12" y="43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22" y="31"/>
                  </a:lnTo>
                  <a:lnTo>
                    <a:pt x="37" y="25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56" y="6"/>
                  </a:lnTo>
                  <a:lnTo>
                    <a:pt x="59" y="6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6" name="Belgium">
              <a:extLst>
                <a:ext uri="{FF2B5EF4-FFF2-40B4-BE49-F238E27FC236}">
                  <a16:creationId xmlns:a16="http://schemas.microsoft.com/office/drawing/2014/main" id="{A9606843-5A07-02B7-557C-52363CBC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3174285"/>
              <a:ext cx="83124" cy="66862"/>
            </a:xfrm>
            <a:custGeom>
              <a:avLst/>
              <a:gdLst>
                <a:gd name="T0" fmla="*/ 9 w 46"/>
                <a:gd name="T1" fmla="*/ 0 h 37"/>
                <a:gd name="T2" fmla="*/ 11 w 46"/>
                <a:gd name="T3" fmla="*/ 0 h 37"/>
                <a:gd name="T4" fmla="*/ 15 w 46"/>
                <a:gd name="T5" fmla="*/ 3 h 37"/>
                <a:gd name="T6" fmla="*/ 18 w 46"/>
                <a:gd name="T7" fmla="*/ 3 h 37"/>
                <a:gd name="T8" fmla="*/ 21 w 46"/>
                <a:gd name="T9" fmla="*/ 2 h 37"/>
                <a:gd name="T10" fmla="*/ 26 w 46"/>
                <a:gd name="T11" fmla="*/ 2 h 37"/>
                <a:gd name="T12" fmla="*/ 29 w 46"/>
                <a:gd name="T13" fmla="*/ 0 h 37"/>
                <a:gd name="T14" fmla="*/ 32 w 46"/>
                <a:gd name="T15" fmla="*/ 0 h 37"/>
                <a:gd name="T16" fmla="*/ 37 w 46"/>
                <a:gd name="T17" fmla="*/ 5 h 37"/>
                <a:gd name="T18" fmla="*/ 39 w 46"/>
                <a:gd name="T19" fmla="*/ 5 h 37"/>
                <a:gd name="T20" fmla="*/ 39 w 46"/>
                <a:gd name="T21" fmla="*/ 12 h 37"/>
                <a:gd name="T22" fmla="*/ 43 w 46"/>
                <a:gd name="T23" fmla="*/ 14 h 37"/>
                <a:gd name="T24" fmla="*/ 46 w 46"/>
                <a:gd name="T25" fmla="*/ 20 h 37"/>
                <a:gd name="T26" fmla="*/ 45 w 46"/>
                <a:gd name="T27" fmla="*/ 25 h 37"/>
                <a:gd name="T28" fmla="*/ 39 w 46"/>
                <a:gd name="T29" fmla="*/ 31 h 37"/>
                <a:gd name="T30" fmla="*/ 40 w 46"/>
                <a:gd name="T31" fmla="*/ 37 h 37"/>
                <a:gd name="T32" fmla="*/ 39 w 46"/>
                <a:gd name="T33" fmla="*/ 37 h 37"/>
                <a:gd name="T34" fmla="*/ 30 w 46"/>
                <a:gd name="T35" fmla="*/ 34 h 37"/>
                <a:gd name="T36" fmla="*/ 29 w 46"/>
                <a:gd name="T37" fmla="*/ 34 h 37"/>
                <a:gd name="T38" fmla="*/ 29 w 46"/>
                <a:gd name="T39" fmla="*/ 27 h 37"/>
                <a:gd name="T40" fmla="*/ 27 w 46"/>
                <a:gd name="T41" fmla="*/ 27 h 37"/>
                <a:gd name="T42" fmla="*/ 26 w 46"/>
                <a:gd name="T43" fmla="*/ 28 h 37"/>
                <a:gd name="T44" fmla="*/ 23 w 46"/>
                <a:gd name="T45" fmla="*/ 28 h 37"/>
                <a:gd name="T46" fmla="*/ 21 w 46"/>
                <a:gd name="T47" fmla="*/ 30 h 37"/>
                <a:gd name="T48" fmla="*/ 20 w 46"/>
                <a:gd name="T49" fmla="*/ 30 h 37"/>
                <a:gd name="T50" fmla="*/ 20 w 46"/>
                <a:gd name="T51" fmla="*/ 28 h 37"/>
                <a:gd name="T52" fmla="*/ 17 w 46"/>
                <a:gd name="T53" fmla="*/ 22 h 37"/>
                <a:gd name="T54" fmla="*/ 2 w 46"/>
                <a:gd name="T55" fmla="*/ 12 h 37"/>
                <a:gd name="T56" fmla="*/ 0 w 46"/>
                <a:gd name="T57" fmla="*/ 12 h 37"/>
                <a:gd name="T58" fmla="*/ 0 w 46"/>
                <a:gd name="T59" fmla="*/ 6 h 37"/>
                <a:gd name="T60" fmla="*/ 2 w 46"/>
                <a:gd name="T61" fmla="*/ 6 h 37"/>
                <a:gd name="T62" fmla="*/ 9 w 46"/>
                <a:gd name="T6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7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5" y="25"/>
                  </a:lnTo>
                  <a:lnTo>
                    <a:pt x="39" y="31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7" y="2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7" name="Poland">
              <a:extLst>
                <a:ext uri="{FF2B5EF4-FFF2-40B4-BE49-F238E27FC236}">
                  <a16:creationId xmlns:a16="http://schemas.microsoft.com/office/drawing/2014/main" id="{1E1DE7ED-BA69-62FA-9266-3E66BC3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151" y="3038754"/>
              <a:ext cx="234918" cy="222269"/>
            </a:xfrm>
            <a:custGeom>
              <a:avLst/>
              <a:gdLst>
                <a:gd name="T0" fmla="*/ 51 w 130"/>
                <a:gd name="T1" fmla="*/ 0 h 123"/>
                <a:gd name="T2" fmla="*/ 59 w 130"/>
                <a:gd name="T3" fmla="*/ 0 h 123"/>
                <a:gd name="T4" fmla="*/ 59 w 130"/>
                <a:gd name="T5" fmla="*/ 1 h 123"/>
                <a:gd name="T6" fmla="*/ 60 w 130"/>
                <a:gd name="T7" fmla="*/ 4 h 123"/>
                <a:gd name="T8" fmla="*/ 60 w 130"/>
                <a:gd name="T9" fmla="*/ 6 h 123"/>
                <a:gd name="T10" fmla="*/ 57 w 130"/>
                <a:gd name="T11" fmla="*/ 4 h 123"/>
                <a:gd name="T12" fmla="*/ 60 w 130"/>
                <a:gd name="T13" fmla="*/ 11 h 123"/>
                <a:gd name="T14" fmla="*/ 71 w 130"/>
                <a:gd name="T15" fmla="*/ 9 h 123"/>
                <a:gd name="T16" fmla="*/ 89 w 130"/>
                <a:gd name="T17" fmla="*/ 10 h 123"/>
                <a:gd name="T18" fmla="*/ 114 w 130"/>
                <a:gd name="T19" fmla="*/ 10 h 123"/>
                <a:gd name="T20" fmla="*/ 123 w 130"/>
                <a:gd name="T21" fmla="*/ 17 h 123"/>
                <a:gd name="T22" fmla="*/ 124 w 130"/>
                <a:gd name="T23" fmla="*/ 20 h 123"/>
                <a:gd name="T24" fmla="*/ 127 w 130"/>
                <a:gd name="T25" fmla="*/ 47 h 123"/>
                <a:gd name="T26" fmla="*/ 120 w 130"/>
                <a:gd name="T27" fmla="*/ 56 h 123"/>
                <a:gd name="T28" fmla="*/ 123 w 130"/>
                <a:gd name="T29" fmla="*/ 62 h 123"/>
                <a:gd name="T30" fmla="*/ 123 w 130"/>
                <a:gd name="T31" fmla="*/ 71 h 123"/>
                <a:gd name="T32" fmla="*/ 130 w 130"/>
                <a:gd name="T33" fmla="*/ 90 h 123"/>
                <a:gd name="T34" fmla="*/ 130 w 130"/>
                <a:gd name="T35" fmla="*/ 92 h 123"/>
                <a:gd name="T36" fmla="*/ 117 w 130"/>
                <a:gd name="T37" fmla="*/ 106 h 123"/>
                <a:gd name="T38" fmla="*/ 112 w 130"/>
                <a:gd name="T39" fmla="*/ 115 h 123"/>
                <a:gd name="T40" fmla="*/ 112 w 130"/>
                <a:gd name="T41" fmla="*/ 123 h 123"/>
                <a:gd name="T42" fmla="*/ 108 w 130"/>
                <a:gd name="T43" fmla="*/ 123 h 123"/>
                <a:gd name="T44" fmla="*/ 94 w 130"/>
                <a:gd name="T45" fmla="*/ 115 h 123"/>
                <a:gd name="T46" fmla="*/ 93 w 130"/>
                <a:gd name="T47" fmla="*/ 115 h 123"/>
                <a:gd name="T48" fmla="*/ 90 w 130"/>
                <a:gd name="T49" fmla="*/ 117 h 123"/>
                <a:gd name="T50" fmla="*/ 87 w 130"/>
                <a:gd name="T51" fmla="*/ 117 h 123"/>
                <a:gd name="T52" fmla="*/ 83 w 130"/>
                <a:gd name="T53" fmla="*/ 118 h 123"/>
                <a:gd name="T54" fmla="*/ 80 w 130"/>
                <a:gd name="T55" fmla="*/ 118 h 123"/>
                <a:gd name="T56" fmla="*/ 77 w 130"/>
                <a:gd name="T57" fmla="*/ 120 h 123"/>
                <a:gd name="T58" fmla="*/ 75 w 130"/>
                <a:gd name="T59" fmla="*/ 120 h 123"/>
                <a:gd name="T60" fmla="*/ 69 w 130"/>
                <a:gd name="T61" fmla="*/ 114 h 123"/>
                <a:gd name="T62" fmla="*/ 63 w 130"/>
                <a:gd name="T63" fmla="*/ 115 h 123"/>
                <a:gd name="T64" fmla="*/ 56 w 130"/>
                <a:gd name="T65" fmla="*/ 111 h 123"/>
                <a:gd name="T66" fmla="*/ 46 w 130"/>
                <a:gd name="T67" fmla="*/ 103 h 123"/>
                <a:gd name="T68" fmla="*/ 46 w 130"/>
                <a:gd name="T69" fmla="*/ 97 h 123"/>
                <a:gd name="T70" fmla="*/ 37 w 130"/>
                <a:gd name="T71" fmla="*/ 96 h 123"/>
                <a:gd name="T72" fmla="*/ 34 w 130"/>
                <a:gd name="T73" fmla="*/ 100 h 123"/>
                <a:gd name="T74" fmla="*/ 22 w 130"/>
                <a:gd name="T75" fmla="*/ 89 h 123"/>
                <a:gd name="T76" fmla="*/ 13 w 130"/>
                <a:gd name="T77" fmla="*/ 84 h 123"/>
                <a:gd name="T78" fmla="*/ 7 w 130"/>
                <a:gd name="T79" fmla="*/ 87 h 123"/>
                <a:gd name="T80" fmla="*/ 7 w 130"/>
                <a:gd name="T81" fmla="*/ 86 h 123"/>
                <a:gd name="T82" fmla="*/ 8 w 130"/>
                <a:gd name="T83" fmla="*/ 75 h 123"/>
                <a:gd name="T84" fmla="*/ 6 w 130"/>
                <a:gd name="T85" fmla="*/ 71 h 123"/>
                <a:gd name="T86" fmla="*/ 3 w 130"/>
                <a:gd name="T87" fmla="*/ 47 h 123"/>
                <a:gd name="T88" fmla="*/ 0 w 130"/>
                <a:gd name="T89" fmla="*/ 46 h 123"/>
                <a:gd name="T90" fmla="*/ 0 w 130"/>
                <a:gd name="T91" fmla="*/ 44 h 123"/>
                <a:gd name="T92" fmla="*/ 1 w 130"/>
                <a:gd name="T93" fmla="*/ 34 h 123"/>
                <a:gd name="T94" fmla="*/ 0 w 130"/>
                <a:gd name="T95" fmla="*/ 25 h 123"/>
                <a:gd name="T96" fmla="*/ 0 w 130"/>
                <a:gd name="T97" fmla="*/ 23 h 123"/>
                <a:gd name="T98" fmla="*/ 4 w 130"/>
                <a:gd name="T99" fmla="*/ 25 h 123"/>
                <a:gd name="T100" fmla="*/ 4 w 130"/>
                <a:gd name="T101" fmla="*/ 23 h 123"/>
                <a:gd name="T102" fmla="*/ 1 w 130"/>
                <a:gd name="T103" fmla="*/ 23 h 123"/>
                <a:gd name="T104" fmla="*/ 1 w 130"/>
                <a:gd name="T105" fmla="*/ 22 h 123"/>
                <a:gd name="T106" fmla="*/ 3 w 130"/>
                <a:gd name="T107" fmla="*/ 19 h 123"/>
                <a:gd name="T108" fmla="*/ 40 w 130"/>
                <a:gd name="T109" fmla="*/ 1 h 123"/>
                <a:gd name="T110" fmla="*/ 47 w 130"/>
                <a:gd name="T111" fmla="*/ 1 h 123"/>
                <a:gd name="T112" fmla="*/ 51 w 130"/>
                <a:gd name="T1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23">
                  <a:moveTo>
                    <a:pt x="51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60" y="11"/>
                  </a:lnTo>
                  <a:lnTo>
                    <a:pt x="71" y="9"/>
                  </a:lnTo>
                  <a:lnTo>
                    <a:pt x="89" y="10"/>
                  </a:lnTo>
                  <a:lnTo>
                    <a:pt x="114" y="10"/>
                  </a:lnTo>
                  <a:lnTo>
                    <a:pt x="123" y="17"/>
                  </a:lnTo>
                  <a:lnTo>
                    <a:pt x="124" y="20"/>
                  </a:lnTo>
                  <a:lnTo>
                    <a:pt x="127" y="47"/>
                  </a:lnTo>
                  <a:lnTo>
                    <a:pt x="120" y="56"/>
                  </a:lnTo>
                  <a:lnTo>
                    <a:pt x="123" y="62"/>
                  </a:lnTo>
                  <a:lnTo>
                    <a:pt x="123" y="71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17" y="106"/>
                  </a:lnTo>
                  <a:lnTo>
                    <a:pt x="112" y="115"/>
                  </a:lnTo>
                  <a:lnTo>
                    <a:pt x="112" y="123"/>
                  </a:lnTo>
                  <a:lnTo>
                    <a:pt x="108" y="123"/>
                  </a:lnTo>
                  <a:lnTo>
                    <a:pt x="94" y="115"/>
                  </a:lnTo>
                  <a:lnTo>
                    <a:pt x="93" y="115"/>
                  </a:lnTo>
                  <a:lnTo>
                    <a:pt x="90" y="117"/>
                  </a:lnTo>
                  <a:lnTo>
                    <a:pt x="87" y="117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69" y="114"/>
                  </a:lnTo>
                  <a:lnTo>
                    <a:pt x="63" y="115"/>
                  </a:lnTo>
                  <a:lnTo>
                    <a:pt x="56" y="111"/>
                  </a:lnTo>
                  <a:lnTo>
                    <a:pt x="46" y="103"/>
                  </a:lnTo>
                  <a:lnTo>
                    <a:pt x="46" y="97"/>
                  </a:lnTo>
                  <a:lnTo>
                    <a:pt x="37" y="96"/>
                  </a:lnTo>
                  <a:lnTo>
                    <a:pt x="34" y="100"/>
                  </a:lnTo>
                  <a:lnTo>
                    <a:pt x="22" y="89"/>
                  </a:lnTo>
                  <a:lnTo>
                    <a:pt x="13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8" y="75"/>
                  </a:lnTo>
                  <a:lnTo>
                    <a:pt x="6" y="71"/>
                  </a:lnTo>
                  <a:lnTo>
                    <a:pt x="3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Sardinia (Italy)">
              <a:extLst>
                <a:ext uri="{FF2B5EF4-FFF2-40B4-BE49-F238E27FC236}">
                  <a16:creationId xmlns:a16="http://schemas.microsoft.com/office/drawing/2014/main" id="{AF99B721-DBD7-785C-7799-4AE30EC3D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007" y="3517627"/>
              <a:ext cx="34334" cy="77705"/>
            </a:xfrm>
            <a:custGeom>
              <a:avLst/>
              <a:gdLst>
                <a:gd name="T0" fmla="*/ 11 w 19"/>
                <a:gd name="T1" fmla="*/ 0 h 43"/>
                <a:gd name="T2" fmla="*/ 13 w 19"/>
                <a:gd name="T3" fmla="*/ 0 h 43"/>
                <a:gd name="T4" fmla="*/ 17 w 19"/>
                <a:gd name="T5" fmla="*/ 3 h 43"/>
                <a:gd name="T6" fmla="*/ 19 w 19"/>
                <a:gd name="T7" fmla="*/ 10 h 43"/>
                <a:gd name="T8" fmla="*/ 19 w 19"/>
                <a:gd name="T9" fmla="*/ 34 h 43"/>
                <a:gd name="T10" fmla="*/ 17 w 19"/>
                <a:gd name="T11" fmla="*/ 37 h 43"/>
                <a:gd name="T12" fmla="*/ 17 w 19"/>
                <a:gd name="T13" fmla="*/ 39 h 43"/>
                <a:gd name="T14" fmla="*/ 16 w 19"/>
                <a:gd name="T15" fmla="*/ 39 h 43"/>
                <a:gd name="T16" fmla="*/ 14 w 19"/>
                <a:gd name="T17" fmla="*/ 37 h 43"/>
                <a:gd name="T18" fmla="*/ 13 w 19"/>
                <a:gd name="T19" fmla="*/ 37 h 43"/>
                <a:gd name="T20" fmla="*/ 8 w 19"/>
                <a:gd name="T21" fmla="*/ 43 h 43"/>
                <a:gd name="T22" fmla="*/ 7 w 19"/>
                <a:gd name="T23" fmla="*/ 43 h 43"/>
                <a:gd name="T24" fmla="*/ 2 w 19"/>
                <a:gd name="T25" fmla="*/ 36 h 43"/>
                <a:gd name="T26" fmla="*/ 2 w 19"/>
                <a:gd name="T27" fmla="*/ 25 h 43"/>
                <a:gd name="T28" fmla="*/ 0 w 19"/>
                <a:gd name="T29" fmla="*/ 7 h 43"/>
                <a:gd name="T30" fmla="*/ 0 w 19"/>
                <a:gd name="T31" fmla="*/ 6 h 43"/>
                <a:gd name="T32" fmla="*/ 4 w 19"/>
                <a:gd name="T33" fmla="*/ 7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9" y="1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6" y="39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6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Sicily (Italy)">
              <a:extLst>
                <a:ext uri="{FF2B5EF4-FFF2-40B4-BE49-F238E27FC236}">
                  <a16:creationId xmlns:a16="http://schemas.microsoft.com/office/drawing/2014/main" id="{BD16CA62-0244-0152-8DA7-17F7878C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02" y="3611594"/>
              <a:ext cx="74090" cy="48791"/>
            </a:xfrm>
            <a:custGeom>
              <a:avLst/>
              <a:gdLst>
                <a:gd name="T0" fmla="*/ 7 w 41"/>
                <a:gd name="T1" fmla="*/ 0 h 27"/>
                <a:gd name="T2" fmla="*/ 16 w 41"/>
                <a:gd name="T3" fmla="*/ 4 h 27"/>
                <a:gd name="T4" fmla="*/ 21 w 41"/>
                <a:gd name="T5" fmla="*/ 4 h 27"/>
                <a:gd name="T6" fmla="*/ 28 w 41"/>
                <a:gd name="T7" fmla="*/ 1 h 27"/>
                <a:gd name="T8" fmla="*/ 37 w 41"/>
                <a:gd name="T9" fmla="*/ 0 h 27"/>
                <a:gd name="T10" fmla="*/ 41 w 41"/>
                <a:gd name="T11" fmla="*/ 0 h 27"/>
                <a:gd name="T12" fmla="*/ 41 w 41"/>
                <a:gd name="T13" fmla="*/ 1 h 27"/>
                <a:gd name="T14" fmla="*/ 34 w 41"/>
                <a:gd name="T15" fmla="*/ 15 h 27"/>
                <a:gd name="T16" fmla="*/ 35 w 41"/>
                <a:gd name="T17" fmla="*/ 21 h 27"/>
                <a:gd name="T18" fmla="*/ 34 w 41"/>
                <a:gd name="T19" fmla="*/ 25 h 27"/>
                <a:gd name="T20" fmla="*/ 34 w 41"/>
                <a:gd name="T21" fmla="*/ 27 h 27"/>
                <a:gd name="T22" fmla="*/ 28 w 41"/>
                <a:gd name="T23" fmla="*/ 27 h 27"/>
                <a:gd name="T24" fmla="*/ 24 w 41"/>
                <a:gd name="T25" fmla="*/ 22 h 27"/>
                <a:gd name="T26" fmla="*/ 1 w 41"/>
                <a:gd name="T27" fmla="*/ 12 h 27"/>
                <a:gd name="T28" fmla="*/ 0 w 41"/>
                <a:gd name="T29" fmla="*/ 6 h 27"/>
                <a:gd name="T30" fmla="*/ 1 w 41"/>
                <a:gd name="T31" fmla="*/ 1 h 27"/>
                <a:gd name="T32" fmla="*/ 7 w 4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7">
                  <a:moveTo>
                    <a:pt x="7" y="0"/>
                  </a:moveTo>
                  <a:lnTo>
                    <a:pt x="16" y="4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34" y="15"/>
                  </a:lnTo>
                  <a:lnTo>
                    <a:pt x="35" y="21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4" y="22"/>
                  </a:lnTo>
                  <a:lnTo>
                    <a:pt x="1" y="12"/>
                  </a:lnTo>
                  <a:lnTo>
                    <a:pt x="0" y="6"/>
                  </a:lnTo>
                  <a:lnTo>
                    <a:pt x="1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Italy">
              <a:extLst>
                <a:ext uri="{FF2B5EF4-FFF2-40B4-BE49-F238E27FC236}">
                  <a16:creationId xmlns:a16="http://schemas.microsoft.com/office/drawing/2014/main" id="{4D4E1845-7175-6C63-D2AD-494DCDB3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66" y="3327884"/>
              <a:ext cx="278288" cy="294552"/>
            </a:xfrm>
            <a:custGeom>
              <a:avLst/>
              <a:gdLst>
                <a:gd name="T0" fmla="*/ 71 w 154"/>
                <a:gd name="T1" fmla="*/ 0 h 163"/>
                <a:gd name="T2" fmla="*/ 76 w 154"/>
                <a:gd name="T3" fmla="*/ 9 h 163"/>
                <a:gd name="T4" fmla="*/ 92 w 154"/>
                <a:gd name="T5" fmla="*/ 12 h 163"/>
                <a:gd name="T6" fmla="*/ 91 w 154"/>
                <a:gd name="T7" fmla="*/ 13 h 163"/>
                <a:gd name="T8" fmla="*/ 91 w 154"/>
                <a:gd name="T9" fmla="*/ 16 h 163"/>
                <a:gd name="T10" fmla="*/ 95 w 154"/>
                <a:gd name="T11" fmla="*/ 28 h 163"/>
                <a:gd name="T12" fmla="*/ 94 w 154"/>
                <a:gd name="T13" fmla="*/ 29 h 163"/>
                <a:gd name="T14" fmla="*/ 91 w 154"/>
                <a:gd name="T15" fmla="*/ 29 h 163"/>
                <a:gd name="T16" fmla="*/ 83 w 154"/>
                <a:gd name="T17" fmla="*/ 26 h 163"/>
                <a:gd name="T18" fmla="*/ 74 w 154"/>
                <a:gd name="T19" fmla="*/ 38 h 163"/>
                <a:gd name="T20" fmla="*/ 76 w 154"/>
                <a:gd name="T21" fmla="*/ 41 h 163"/>
                <a:gd name="T22" fmla="*/ 76 w 154"/>
                <a:gd name="T23" fmla="*/ 55 h 163"/>
                <a:gd name="T24" fmla="*/ 98 w 154"/>
                <a:gd name="T25" fmla="*/ 83 h 163"/>
                <a:gd name="T26" fmla="*/ 111 w 154"/>
                <a:gd name="T27" fmla="*/ 96 h 163"/>
                <a:gd name="T28" fmla="*/ 114 w 154"/>
                <a:gd name="T29" fmla="*/ 95 h 163"/>
                <a:gd name="T30" fmla="*/ 120 w 154"/>
                <a:gd name="T31" fmla="*/ 93 h 163"/>
                <a:gd name="T32" fmla="*/ 122 w 154"/>
                <a:gd name="T33" fmla="*/ 95 h 163"/>
                <a:gd name="T34" fmla="*/ 123 w 154"/>
                <a:gd name="T35" fmla="*/ 96 h 163"/>
                <a:gd name="T36" fmla="*/ 147 w 154"/>
                <a:gd name="T37" fmla="*/ 115 h 163"/>
                <a:gd name="T38" fmla="*/ 154 w 154"/>
                <a:gd name="T39" fmla="*/ 127 h 163"/>
                <a:gd name="T40" fmla="*/ 151 w 154"/>
                <a:gd name="T41" fmla="*/ 132 h 163"/>
                <a:gd name="T42" fmla="*/ 137 w 154"/>
                <a:gd name="T43" fmla="*/ 120 h 163"/>
                <a:gd name="T44" fmla="*/ 129 w 154"/>
                <a:gd name="T45" fmla="*/ 132 h 163"/>
                <a:gd name="T46" fmla="*/ 137 w 154"/>
                <a:gd name="T47" fmla="*/ 145 h 163"/>
                <a:gd name="T48" fmla="*/ 129 w 154"/>
                <a:gd name="T49" fmla="*/ 155 h 163"/>
                <a:gd name="T50" fmla="*/ 117 w 154"/>
                <a:gd name="T51" fmla="*/ 163 h 163"/>
                <a:gd name="T52" fmla="*/ 119 w 154"/>
                <a:gd name="T53" fmla="*/ 151 h 163"/>
                <a:gd name="T54" fmla="*/ 123 w 154"/>
                <a:gd name="T55" fmla="*/ 148 h 163"/>
                <a:gd name="T56" fmla="*/ 114 w 154"/>
                <a:gd name="T57" fmla="*/ 130 h 163"/>
                <a:gd name="T58" fmla="*/ 113 w 154"/>
                <a:gd name="T59" fmla="*/ 129 h 163"/>
                <a:gd name="T60" fmla="*/ 105 w 154"/>
                <a:gd name="T61" fmla="*/ 118 h 163"/>
                <a:gd name="T62" fmla="*/ 91 w 154"/>
                <a:gd name="T63" fmla="*/ 108 h 163"/>
                <a:gd name="T64" fmla="*/ 64 w 154"/>
                <a:gd name="T65" fmla="*/ 89 h 163"/>
                <a:gd name="T66" fmla="*/ 49 w 154"/>
                <a:gd name="T67" fmla="*/ 75 h 163"/>
                <a:gd name="T68" fmla="*/ 27 w 154"/>
                <a:gd name="T69" fmla="*/ 52 h 163"/>
                <a:gd name="T70" fmla="*/ 12 w 154"/>
                <a:gd name="T71" fmla="*/ 62 h 163"/>
                <a:gd name="T72" fmla="*/ 11 w 154"/>
                <a:gd name="T73" fmla="*/ 56 h 163"/>
                <a:gd name="T74" fmla="*/ 5 w 154"/>
                <a:gd name="T75" fmla="*/ 55 h 163"/>
                <a:gd name="T76" fmla="*/ 0 w 154"/>
                <a:gd name="T77" fmla="*/ 43 h 163"/>
                <a:gd name="T78" fmla="*/ 3 w 154"/>
                <a:gd name="T79" fmla="*/ 35 h 163"/>
                <a:gd name="T80" fmla="*/ 3 w 154"/>
                <a:gd name="T81" fmla="*/ 23 h 163"/>
                <a:gd name="T82" fmla="*/ 22 w 154"/>
                <a:gd name="T83" fmla="*/ 13 h 163"/>
                <a:gd name="T84" fmla="*/ 30 w 154"/>
                <a:gd name="T85" fmla="*/ 22 h 163"/>
                <a:gd name="T86" fmla="*/ 34 w 154"/>
                <a:gd name="T87" fmla="*/ 12 h 163"/>
                <a:gd name="T88" fmla="*/ 43 w 154"/>
                <a:gd name="T89" fmla="*/ 9 h 163"/>
                <a:gd name="T90" fmla="*/ 48 w 154"/>
                <a:gd name="T91" fmla="*/ 4 h 163"/>
                <a:gd name="T92" fmla="*/ 55 w 154"/>
                <a:gd name="T93" fmla="*/ 3 h 163"/>
                <a:gd name="T94" fmla="*/ 63 w 154"/>
                <a:gd name="T95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163">
                  <a:moveTo>
                    <a:pt x="67" y="0"/>
                  </a:moveTo>
                  <a:lnTo>
                    <a:pt x="71" y="0"/>
                  </a:lnTo>
                  <a:lnTo>
                    <a:pt x="71" y="1"/>
                  </a:lnTo>
                  <a:lnTo>
                    <a:pt x="76" y="9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29"/>
                  </a:lnTo>
                  <a:lnTo>
                    <a:pt x="91" y="31"/>
                  </a:lnTo>
                  <a:lnTo>
                    <a:pt x="91" y="29"/>
                  </a:lnTo>
                  <a:lnTo>
                    <a:pt x="89" y="26"/>
                  </a:lnTo>
                  <a:lnTo>
                    <a:pt x="83" y="26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76" y="55"/>
                  </a:lnTo>
                  <a:lnTo>
                    <a:pt x="89" y="65"/>
                  </a:lnTo>
                  <a:lnTo>
                    <a:pt x="98" y="83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3" y="96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0" y="93"/>
                  </a:lnTo>
                  <a:lnTo>
                    <a:pt x="122" y="93"/>
                  </a:lnTo>
                  <a:lnTo>
                    <a:pt x="122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2" y="102"/>
                  </a:lnTo>
                  <a:lnTo>
                    <a:pt x="147" y="115"/>
                  </a:lnTo>
                  <a:lnTo>
                    <a:pt x="154" y="126"/>
                  </a:lnTo>
                  <a:lnTo>
                    <a:pt x="154" y="127"/>
                  </a:lnTo>
                  <a:lnTo>
                    <a:pt x="153" y="132"/>
                  </a:lnTo>
                  <a:lnTo>
                    <a:pt x="151" y="132"/>
                  </a:lnTo>
                  <a:lnTo>
                    <a:pt x="146" y="124"/>
                  </a:lnTo>
                  <a:lnTo>
                    <a:pt x="137" y="120"/>
                  </a:lnTo>
                  <a:lnTo>
                    <a:pt x="132" y="123"/>
                  </a:lnTo>
                  <a:lnTo>
                    <a:pt x="129" y="132"/>
                  </a:lnTo>
                  <a:lnTo>
                    <a:pt x="137" y="138"/>
                  </a:lnTo>
                  <a:lnTo>
                    <a:pt x="137" y="145"/>
                  </a:lnTo>
                  <a:lnTo>
                    <a:pt x="131" y="148"/>
                  </a:lnTo>
                  <a:lnTo>
                    <a:pt x="129" y="155"/>
                  </a:lnTo>
                  <a:lnTo>
                    <a:pt x="123" y="163"/>
                  </a:lnTo>
                  <a:lnTo>
                    <a:pt x="117" y="163"/>
                  </a:lnTo>
                  <a:lnTo>
                    <a:pt x="116" y="158"/>
                  </a:lnTo>
                  <a:lnTo>
                    <a:pt x="119" y="151"/>
                  </a:lnTo>
                  <a:lnTo>
                    <a:pt x="119" y="149"/>
                  </a:lnTo>
                  <a:lnTo>
                    <a:pt x="123" y="148"/>
                  </a:lnTo>
                  <a:lnTo>
                    <a:pt x="116" y="129"/>
                  </a:lnTo>
                  <a:lnTo>
                    <a:pt x="114" y="130"/>
                  </a:lnTo>
                  <a:lnTo>
                    <a:pt x="113" y="130"/>
                  </a:lnTo>
                  <a:lnTo>
                    <a:pt x="113" y="129"/>
                  </a:lnTo>
                  <a:lnTo>
                    <a:pt x="108" y="126"/>
                  </a:lnTo>
                  <a:lnTo>
                    <a:pt x="105" y="118"/>
                  </a:lnTo>
                  <a:lnTo>
                    <a:pt x="100" y="118"/>
                  </a:lnTo>
                  <a:lnTo>
                    <a:pt x="91" y="108"/>
                  </a:lnTo>
                  <a:lnTo>
                    <a:pt x="82" y="108"/>
                  </a:lnTo>
                  <a:lnTo>
                    <a:pt x="64" y="89"/>
                  </a:lnTo>
                  <a:lnTo>
                    <a:pt x="58" y="87"/>
                  </a:lnTo>
                  <a:lnTo>
                    <a:pt x="49" y="75"/>
                  </a:lnTo>
                  <a:lnTo>
                    <a:pt x="45" y="59"/>
                  </a:lnTo>
                  <a:lnTo>
                    <a:pt x="27" y="52"/>
                  </a:lnTo>
                  <a:lnTo>
                    <a:pt x="20" y="61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30" y="22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43" y="15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1" name="Croatia">
              <a:extLst>
                <a:ext uri="{FF2B5EF4-FFF2-40B4-BE49-F238E27FC236}">
                  <a16:creationId xmlns:a16="http://schemas.microsoft.com/office/drawing/2014/main" id="{9708D898-C2F7-FA5F-A9AC-03F30C38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95" y="3340534"/>
              <a:ext cx="142758" cy="139145"/>
            </a:xfrm>
            <a:custGeom>
              <a:avLst/>
              <a:gdLst>
                <a:gd name="T0" fmla="*/ 36 w 79"/>
                <a:gd name="T1" fmla="*/ 0 h 77"/>
                <a:gd name="T2" fmla="*/ 37 w 79"/>
                <a:gd name="T3" fmla="*/ 0 h 77"/>
                <a:gd name="T4" fmla="*/ 58 w 79"/>
                <a:gd name="T5" fmla="*/ 18 h 77"/>
                <a:gd name="T6" fmla="*/ 67 w 79"/>
                <a:gd name="T7" fmla="*/ 15 h 77"/>
                <a:gd name="T8" fmla="*/ 68 w 79"/>
                <a:gd name="T9" fmla="*/ 15 h 77"/>
                <a:gd name="T10" fmla="*/ 71 w 79"/>
                <a:gd name="T11" fmla="*/ 24 h 77"/>
                <a:gd name="T12" fmla="*/ 79 w 79"/>
                <a:gd name="T13" fmla="*/ 28 h 77"/>
                <a:gd name="T14" fmla="*/ 79 w 79"/>
                <a:gd name="T15" fmla="*/ 30 h 77"/>
                <a:gd name="T16" fmla="*/ 76 w 79"/>
                <a:gd name="T17" fmla="*/ 31 h 77"/>
                <a:gd name="T18" fmla="*/ 74 w 79"/>
                <a:gd name="T19" fmla="*/ 34 h 77"/>
                <a:gd name="T20" fmla="*/ 73 w 79"/>
                <a:gd name="T21" fmla="*/ 34 h 77"/>
                <a:gd name="T22" fmla="*/ 71 w 79"/>
                <a:gd name="T23" fmla="*/ 36 h 77"/>
                <a:gd name="T24" fmla="*/ 70 w 79"/>
                <a:gd name="T25" fmla="*/ 36 h 77"/>
                <a:gd name="T26" fmla="*/ 67 w 79"/>
                <a:gd name="T27" fmla="*/ 30 h 77"/>
                <a:gd name="T28" fmla="*/ 45 w 79"/>
                <a:gd name="T29" fmla="*/ 25 h 77"/>
                <a:gd name="T30" fmla="*/ 37 w 79"/>
                <a:gd name="T31" fmla="*/ 31 h 77"/>
                <a:gd name="T32" fmla="*/ 36 w 79"/>
                <a:gd name="T33" fmla="*/ 31 h 77"/>
                <a:gd name="T34" fmla="*/ 36 w 79"/>
                <a:gd name="T35" fmla="*/ 30 h 77"/>
                <a:gd name="T36" fmla="*/ 31 w 79"/>
                <a:gd name="T37" fmla="*/ 25 h 77"/>
                <a:gd name="T38" fmla="*/ 28 w 79"/>
                <a:gd name="T39" fmla="*/ 31 h 77"/>
                <a:gd name="T40" fmla="*/ 33 w 79"/>
                <a:gd name="T41" fmla="*/ 36 h 77"/>
                <a:gd name="T42" fmla="*/ 49 w 79"/>
                <a:gd name="T43" fmla="*/ 61 h 77"/>
                <a:gd name="T44" fmla="*/ 65 w 79"/>
                <a:gd name="T45" fmla="*/ 73 h 77"/>
                <a:gd name="T46" fmla="*/ 65 w 79"/>
                <a:gd name="T47" fmla="*/ 74 h 77"/>
                <a:gd name="T48" fmla="*/ 62 w 79"/>
                <a:gd name="T49" fmla="*/ 77 h 77"/>
                <a:gd name="T50" fmla="*/ 61 w 79"/>
                <a:gd name="T51" fmla="*/ 77 h 77"/>
                <a:gd name="T52" fmla="*/ 57 w 79"/>
                <a:gd name="T53" fmla="*/ 73 h 77"/>
                <a:gd name="T54" fmla="*/ 46 w 79"/>
                <a:gd name="T55" fmla="*/ 70 h 77"/>
                <a:gd name="T56" fmla="*/ 46 w 79"/>
                <a:gd name="T57" fmla="*/ 68 h 77"/>
                <a:gd name="T58" fmla="*/ 51 w 79"/>
                <a:gd name="T59" fmla="*/ 68 h 77"/>
                <a:gd name="T60" fmla="*/ 43 w 79"/>
                <a:gd name="T61" fmla="*/ 62 h 77"/>
                <a:gd name="T62" fmla="*/ 33 w 79"/>
                <a:gd name="T63" fmla="*/ 61 h 77"/>
                <a:gd name="T64" fmla="*/ 21 w 79"/>
                <a:gd name="T65" fmla="*/ 49 h 77"/>
                <a:gd name="T66" fmla="*/ 21 w 79"/>
                <a:gd name="T67" fmla="*/ 48 h 77"/>
                <a:gd name="T68" fmla="*/ 24 w 79"/>
                <a:gd name="T69" fmla="*/ 45 h 77"/>
                <a:gd name="T70" fmla="*/ 19 w 79"/>
                <a:gd name="T71" fmla="*/ 42 h 77"/>
                <a:gd name="T72" fmla="*/ 16 w 79"/>
                <a:gd name="T73" fmla="*/ 31 h 77"/>
                <a:gd name="T74" fmla="*/ 14 w 79"/>
                <a:gd name="T75" fmla="*/ 28 h 77"/>
                <a:gd name="T76" fmla="*/ 12 w 79"/>
                <a:gd name="T77" fmla="*/ 28 h 77"/>
                <a:gd name="T78" fmla="*/ 8 w 79"/>
                <a:gd name="T79" fmla="*/ 36 h 77"/>
                <a:gd name="T80" fmla="*/ 6 w 79"/>
                <a:gd name="T81" fmla="*/ 37 h 77"/>
                <a:gd name="T82" fmla="*/ 5 w 79"/>
                <a:gd name="T83" fmla="*/ 36 h 77"/>
                <a:gd name="T84" fmla="*/ 3 w 79"/>
                <a:gd name="T85" fmla="*/ 36 h 77"/>
                <a:gd name="T86" fmla="*/ 0 w 79"/>
                <a:gd name="T87" fmla="*/ 30 h 77"/>
                <a:gd name="T88" fmla="*/ 2 w 79"/>
                <a:gd name="T89" fmla="*/ 22 h 77"/>
                <a:gd name="T90" fmla="*/ 12 w 79"/>
                <a:gd name="T91" fmla="*/ 18 h 77"/>
                <a:gd name="T92" fmla="*/ 21 w 79"/>
                <a:gd name="T93" fmla="*/ 19 h 77"/>
                <a:gd name="T94" fmla="*/ 25 w 79"/>
                <a:gd name="T95" fmla="*/ 8 h 77"/>
                <a:gd name="T96" fmla="*/ 34 w 79"/>
                <a:gd name="T97" fmla="*/ 3 h 77"/>
                <a:gd name="T98" fmla="*/ 36 w 79"/>
                <a:gd name="T9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7">
                  <a:moveTo>
                    <a:pt x="36" y="0"/>
                  </a:moveTo>
                  <a:lnTo>
                    <a:pt x="37" y="0"/>
                  </a:lnTo>
                  <a:lnTo>
                    <a:pt x="58" y="18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71" y="24"/>
                  </a:lnTo>
                  <a:lnTo>
                    <a:pt x="79" y="28"/>
                  </a:lnTo>
                  <a:lnTo>
                    <a:pt x="79" y="30"/>
                  </a:lnTo>
                  <a:lnTo>
                    <a:pt x="76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67" y="30"/>
                  </a:lnTo>
                  <a:lnTo>
                    <a:pt x="45" y="25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8" y="31"/>
                  </a:lnTo>
                  <a:lnTo>
                    <a:pt x="33" y="36"/>
                  </a:lnTo>
                  <a:lnTo>
                    <a:pt x="49" y="61"/>
                  </a:lnTo>
                  <a:lnTo>
                    <a:pt x="65" y="73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57" y="73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43" y="62"/>
                  </a:lnTo>
                  <a:lnTo>
                    <a:pt x="33" y="61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12" y="18"/>
                  </a:lnTo>
                  <a:lnTo>
                    <a:pt x="21" y="19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Switzerland">
              <a:extLst>
                <a:ext uri="{FF2B5EF4-FFF2-40B4-BE49-F238E27FC236}">
                  <a16:creationId xmlns:a16="http://schemas.microsoft.com/office/drawing/2014/main" id="{DE3FC066-E8C4-E14C-7D40-07D94406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308008"/>
              <a:ext cx="106617" cy="65054"/>
            </a:xfrm>
            <a:custGeom>
              <a:avLst/>
              <a:gdLst>
                <a:gd name="T0" fmla="*/ 21 w 59"/>
                <a:gd name="T1" fmla="*/ 0 h 36"/>
                <a:gd name="T2" fmla="*/ 37 w 59"/>
                <a:gd name="T3" fmla="*/ 0 h 36"/>
                <a:gd name="T4" fmla="*/ 46 w 59"/>
                <a:gd name="T5" fmla="*/ 3 h 36"/>
                <a:gd name="T6" fmla="*/ 49 w 59"/>
                <a:gd name="T7" fmla="*/ 12 h 36"/>
                <a:gd name="T8" fmla="*/ 58 w 59"/>
                <a:gd name="T9" fmla="*/ 15 h 36"/>
                <a:gd name="T10" fmla="*/ 59 w 59"/>
                <a:gd name="T11" fmla="*/ 15 h 36"/>
                <a:gd name="T12" fmla="*/ 59 w 59"/>
                <a:gd name="T13" fmla="*/ 20 h 36"/>
                <a:gd name="T14" fmla="*/ 58 w 59"/>
                <a:gd name="T15" fmla="*/ 21 h 36"/>
                <a:gd name="T16" fmla="*/ 55 w 59"/>
                <a:gd name="T17" fmla="*/ 21 h 36"/>
                <a:gd name="T18" fmla="*/ 55 w 59"/>
                <a:gd name="T19" fmla="*/ 27 h 36"/>
                <a:gd name="T20" fmla="*/ 44 w 59"/>
                <a:gd name="T21" fmla="*/ 24 h 36"/>
                <a:gd name="T22" fmla="*/ 40 w 59"/>
                <a:gd name="T23" fmla="*/ 34 h 36"/>
                <a:gd name="T24" fmla="*/ 32 w 59"/>
                <a:gd name="T25" fmla="*/ 27 h 36"/>
                <a:gd name="T26" fmla="*/ 25 w 59"/>
                <a:gd name="T27" fmla="*/ 34 h 36"/>
                <a:gd name="T28" fmla="*/ 22 w 59"/>
                <a:gd name="T29" fmla="*/ 34 h 36"/>
                <a:gd name="T30" fmla="*/ 18 w 59"/>
                <a:gd name="T31" fmla="*/ 36 h 36"/>
                <a:gd name="T32" fmla="*/ 13 w 59"/>
                <a:gd name="T33" fmla="*/ 36 h 36"/>
                <a:gd name="T34" fmla="*/ 13 w 59"/>
                <a:gd name="T35" fmla="*/ 34 h 36"/>
                <a:gd name="T36" fmla="*/ 10 w 59"/>
                <a:gd name="T37" fmla="*/ 26 h 36"/>
                <a:gd name="T38" fmla="*/ 6 w 59"/>
                <a:gd name="T39" fmla="*/ 26 h 36"/>
                <a:gd name="T40" fmla="*/ 1 w 59"/>
                <a:gd name="T41" fmla="*/ 30 h 36"/>
                <a:gd name="T42" fmla="*/ 0 w 59"/>
                <a:gd name="T43" fmla="*/ 24 h 36"/>
                <a:gd name="T44" fmla="*/ 13 w 59"/>
                <a:gd name="T45" fmla="*/ 3 h 36"/>
                <a:gd name="T46" fmla="*/ 21 w 59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6">
                  <a:moveTo>
                    <a:pt x="21" y="0"/>
                  </a:moveTo>
                  <a:lnTo>
                    <a:pt x="37" y="0"/>
                  </a:lnTo>
                  <a:lnTo>
                    <a:pt x="46" y="3"/>
                  </a:lnTo>
                  <a:lnTo>
                    <a:pt x="49" y="12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4" y="24"/>
                  </a:lnTo>
                  <a:lnTo>
                    <a:pt x="40" y="34"/>
                  </a:lnTo>
                  <a:lnTo>
                    <a:pt x="32" y="27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3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3" name="Latvia">
              <a:extLst>
                <a:ext uri="{FF2B5EF4-FFF2-40B4-BE49-F238E27FC236}">
                  <a16:creationId xmlns:a16="http://schemas.microsoft.com/office/drawing/2014/main" id="{3CBB7EE0-A3E2-1693-2C0F-E66ECE2FC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01418"/>
              <a:ext cx="178900" cy="106617"/>
            </a:xfrm>
            <a:custGeom>
              <a:avLst/>
              <a:gdLst>
                <a:gd name="T0" fmla="*/ 59 w 99"/>
                <a:gd name="T1" fmla="*/ 0 h 59"/>
                <a:gd name="T2" fmla="*/ 71 w 99"/>
                <a:gd name="T3" fmla="*/ 6 h 59"/>
                <a:gd name="T4" fmla="*/ 77 w 99"/>
                <a:gd name="T5" fmla="*/ 12 h 59"/>
                <a:gd name="T6" fmla="*/ 83 w 99"/>
                <a:gd name="T7" fmla="*/ 10 h 59"/>
                <a:gd name="T8" fmla="*/ 89 w 99"/>
                <a:gd name="T9" fmla="*/ 12 h 59"/>
                <a:gd name="T10" fmla="*/ 93 w 99"/>
                <a:gd name="T11" fmla="*/ 18 h 59"/>
                <a:gd name="T12" fmla="*/ 93 w 99"/>
                <a:gd name="T13" fmla="*/ 19 h 59"/>
                <a:gd name="T14" fmla="*/ 92 w 99"/>
                <a:gd name="T15" fmla="*/ 27 h 59"/>
                <a:gd name="T16" fmla="*/ 95 w 99"/>
                <a:gd name="T17" fmla="*/ 30 h 59"/>
                <a:gd name="T18" fmla="*/ 99 w 99"/>
                <a:gd name="T19" fmla="*/ 36 h 59"/>
                <a:gd name="T20" fmla="*/ 99 w 99"/>
                <a:gd name="T21" fmla="*/ 47 h 59"/>
                <a:gd name="T22" fmla="*/ 95 w 99"/>
                <a:gd name="T23" fmla="*/ 47 h 59"/>
                <a:gd name="T24" fmla="*/ 89 w 99"/>
                <a:gd name="T25" fmla="*/ 55 h 59"/>
                <a:gd name="T26" fmla="*/ 89 w 99"/>
                <a:gd name="T27" fmla="*/ 56 h 59"/>
                <a:gd name="T28" fmla="*/ 85 w 99"/>
                <a:gd name="T29" fmla="*/ 55 h 59"/>
                <a:gd name="T30" fmla="*/ 80 w 99"/>
                <a:gd name="T31" fmla="*/ 59 h 59"/>
                <a:gd name="T32" fmla="*/ 79 w 99"/>
                <a:gd name="T33" fmla="*/ 59 h 59"/>
                <a:gd name="T34" fmla="*/ 74 w 99"/>
                <a:gd name="T35" fmla="*/ 56 h 59"/>
                <a:gd name="T36" fmla="*/ 64 w 99"/>
                <a:gd name="T37" fmla="*/ 47 h 59"/>
                <a:gd name="T38" fmla="*/ 58 w 99"/>
                <a:gd name="T39" fmla="*/ 46 h 59"/>
                <a:gd name="T40" fmla="*/ 53 w 99"/>
                <a:gd name="T41" fmla="*/ 40 h 59"/>
                <a:gd name="T42" fmla="*/ 47 w 99"/>
                <a:gd name="T43" fmla="*/ 43 h 59"/>
                <a:gd name="T44" fmla="*/ 46 w 99"/>
                <a:gd name="T45" fmla="*/ 43 h 59"/>
                <a:gd name="T46" fmla="*/ 39 w 99"/>
                <a:gd name="T47" fmla="*/ 42 h 59"/>
                <a:gd name="T48" fmla="*/ 19 w 99"/>
                <a:gd name="T49" fmla="*/ 40 h 59"/>
                <a:gd name="T50" fmla="*/ 10 w 99"/>
                <a:gd name="T51" fmla="*/ 44 h 59"/>
                <a:gd name="T52" fmla="*/ 6 w 99"/>
                <a:gd name="T53" fmla="*/ 47 h 59"/>
                <a:gd name="T54" fmla="*/ 6 w 99"/>
                <a:gd name="T55" fmla="*/ 49 h 59"/>
                <a:gd name="T56" fmla="*/ 4 w 99"/>
                <a:gd name="T57" fmla="*/ 49 h 59"/>
                <a:gd name="T58" fmla="*/ 2 w 99"/>
                <a:gd name="T59" fmla="*/ 46 h 59"/>
                <a:gd name="T60" fmla="*/ 0 w 99"/>
                <a:gd name="T61" fmla="*/ 46 h 59"/>
                <a:gd name="T62" fmla="*/ 0 w 99"/>
                <a:gd name="T63" fmla="*/ 44 h 59"/>
                <a:gd name="T64" fmla="*/ 2 w 99"/>
                <a:gd name="T65" fmla="*/ 33 h 59"/>
                <a:gd name="T66" fmla="*/ 10 w 99"/>
                <a:gd name="T67" fmla="*/ 13 h 59"/>
                <a:gd name="T68" fmla="*/ 22 w 99"/>
                <a:gd name="T69" fmla="*/ 7 h 59"/>
                <a:gd name="T70" fmla="*/ 33 w 99"/>
                <a:gd name="T71" fmla="*/ 24 h 59"/>
                <a:gd name="T72" fmla="*/ 42 w 99"/>
                <a:gd name="T73" fmla="*/ 27 h 59"/>
                <a:gd name="T74" fmla="*/ 45 w 99"/>
                <a:gd name="T75" fmla="*/ 21 h 59"/>
                <a:gd name="T76" fmla="*/ 46 w 99"/>
                <a:gd name="T77" fmla="*/ 6 h 59"/>
                <a:gd name="T78" fmla="*/ 46 w 99"/>
                <a:gd name="T79" fmla="*/ 4 h 59"/>
                <a:gd name="T80" fmla="*/ 59 w 99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59">
                  <a:moveTo>
                    <a:pt x="59" y="0"/>
                  </a:moveTo>
                  <a:lnTo>
                    <a:pt x="71" y="6"/>
                  </a:lnTo>
                  <a:lnTo>
                    <a:pt x="77" y="12"/>
                  </a:lnTo>
                  <a:lnTo>
                    <a:pt x="83" y="10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2" y="27"/>
                  </a:lnTo>
                  <a:lnTo>
                    <a:pt x="95" y="30"/>
                  </a:lnTo>
                  <a:lnTo>
                    <a:pt x="99" y="36"/>
                  </a:lnTo>
                  <a:lnTo>
                    <a:pt x="99" y="47"/>
                  </a:lnTo>
                  <a:lnTo>
                    <a:pt x="95" y="47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5" y="55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4" y="56"/>
                  </a:lnTo>
                  <a:lnTo>
                    <a:pt x="64" y="47"/>
                  </a:lnTo>
                  <a:lnTo>
                    <a:pt x="58" y="46"/>
                  </a:lnTo>
                  <a:lnTo>
                    <a:pt x="53" y="40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19" y="40"/>
                  </a:lnTo>
                  <a:lnTo>
                    <a:pt x="10" y="44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0" y="13"/>
                  </a:lnTo>
                  <a:lnTo>
                    <a:pt x="22" y="7"/>
                  </a:lnTo>
                  <a:lnTo>
                    <a:pt x="33" y="24"/>
                  </a:lnTo>
                  <a:lnTo>
                    <a:pt x="42" y="27"/>
                  </a:lnTo>
                  <a:lnTo>
                    <a:pt x="45" y="21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Lithuania">
              <a:extLst>
                <a:ext uri="{FF2B5EF4-FFF2-40B4-BE49-F238E27FC236}">
                  <a16:creationId xmlns:a16="http://schemas.microsoft.com/office/drawing/2014/main" id="{020F2704-68DA-36A3-9A32-81CB54CD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71894"/>
              <a:ext cx="144565" cy="106617"/>
            </a:xfrm>
            <a:custGeom>
              <a:avLst/>
              <a:gdLst>
                <a:gd name="T0" fmla="*/ 18 w 80"/>
                <a:gd name="T1" fmla="*/ 0 h 59"/>
                <a:gd name="T2" fmla="*/ 39 w 80"/>
                <a:gd name="T3" fmla="*/ 1 h 59"/>
                <a:gd name="T4" fmla="*/ 46 w 80"/>
                <a:gd name="T5" fmla="*/ 3 h 59"/>
                <a:gd name="T6" fmla="*/ 53 w 80"/>
                <a:gd name="T7" fmla="*/ 0 h 59"/>
                <a:gd name="T8" fmla="*/ 55 w 80"/>
                <a:gd name="T9" fmla="*/ 0 h 59"/>
                <a:gd name="T10" fmla="*/ 59 w 80"/>
                <a:gd name="T11" fmla="*/ 5 h 59"/>
                <a:gd name="T12" fmla="*/ 64 w 80"/>
                <a:gd name="T13" fmla="*/ 7 h 59"/>
                <a:gd name="T14" fmla="*/ 74 w 80"/>
                <a:gd name="T15" fmla="*/ 16 h 59"/>
                <a:gd name="T16" fmla="*/ 80 w 80"/>
                <a:gd name="T17" fmla="*/ 19 h 59"/>
                <a:gd name="T18" fmla="*/ 80 w 80"/>
                <a:gd name="T19" fmla="*/ 20 h 59"/>
                <a:gd name="T20" fmla="*/ 76 w 80"/>
                <a:gd name="T21" fmla="*/ 22 h 59"/>
                <a:gd name="T22" fmla="*/ 76 w 80"/>
                <a:gd name="T23" fmla="*/ 25 h 59"/>
                <a:gd name="T24" fmla="*/ 80 w 80"/>
                <a:gd name="T25" fmla="*/ 26 h 59"/>
                <a:gd name="T26" fmla="*/ 79 w 80"/>
                <a:gd name="T27" fmla="*/ 31 h 59"/>
                <a:gd name="T28" fmla="*/ 77 w 80"/>
                <a:gd name="T29" fmla="*/ 31 h 59"/>
                <a:gd name="T30" fmla="*/ 68 w 80"/>
                <a:gd name="T31" fmla="*/ 35 h 59"/>
                <a:gd name="T32" fmla="*/ 65 w 80"/>
                <a:gd name="T33" fmla="*/ 47 h 59"/>
                <a:gd name="T34" fmla="*/ 68 w 80"/>
                <a:gd name="T35" fmla="*/ 51 h 59"/>
                <a:gd name="T36" fmla="*/ 68 w 80"/>
                <a:gd name="T37" fmla="*/ 53 h 59"/>
                <a:gd name="T38" fmla="*/ 67 w 80"/>
                <a:gd name="T39" fmla="*/ 53 h 59"/>
                <a:gd name="T40" fmla="*/ 65 w 80"/>
                <a:gd name="T41" fmla="*/ 54 h 59"/>
                <a:gd name="T42" fmla="*/ 65 w 80"/>
                <a:gd name="T43" fmla="*/ 53 h 59"/>
                <a:gd name="T44" fmla="*/ 61 w 80"/>
                <a:gd name="T45" fmla="*/ 50 h 59"/>
                <a:gd name="T46" fmla="*/ 55 w 80"/>
                <a:gd name="T47" fmla="*/ 53 h 59"/>
                <a:gd name="T48" fmla="*/ 55 w 80"/>
                <a:gd name="T49" fmla="*/ 57 h 59"/>
                <a:gd name="T50" fmla="*/ 47 w 80"/>
                <a:gd name="T51" fmla="*/ 57 h 59"/>
                <a:gd name="T52" fmla="*/ 43 w 80"/>
                <a:gd name="T53" fmla="*/ 59 h 59"/>
                <a:gd name="T54" fmla="*/ 36 w 80"/>
                <a:gd name="T55" fmla="*/ 59 h 59"/>
                <a:gd name="T56" fmla="*/ 36 w 80"/>
                <a:gd name="T57" fmla="*/ 57 h 59"/>
                <a:gd name="T58" fmla="*/ 34 w 80"/>
                <a:gd name="T59" fmla="*/ 54 h 59"/>
                <a:gd name="T60" fmla="*/ 25 w 80"/>
                <a:gd name="T61" fmla="*/ 47 h 59"/>
                <a:gd name="T62" fmla="*/ 27 w 80"/>
                <a:gd name="T63" fmla="*/ 38 h 59"/>
                <a:gd name="T64" fmla="*/ 25 w 80"/>
                <a:gd name="T65" fmla="*/ 34 h 59"/>
                <a:gd name="T66" fmla="*/ 16 w 80"/>
                <a:gd name="T67" fmla="*/ 32 h 59"/>
                <a:gd name="T68" fmla="*/ 4 w 80"/>
                <a:gd name="T69" fmla="*/ 28 h 59"/>
                <a:gd name="T70" fmla="*/ 4 w 80"/>
                <a:gd name="T71" fmla="*/ 26 h 59"/>
                <a:gd name="T72" fmla="*/ 0 w 80"/>
                <a:gd name="T73" fmla="*/ 5 h 59"/>
                <a:gd name="T74" fmla="*/ 2 w 80"/>
                <a:gd name="T75" fmla="*/ 5 h 59"/>
                <a:gd name="T76" fmla="*/ 6 w 80"/>
                <a:gd name="T77" fmla="*/ 8 h 59"/>
                <a:gd name="T78" fmla="*/ 9 w 80"/>
                <a:gd name="T79" fmla="*/ 4 h 59"/>
                <a:gd name="T80" fmla="*/ 18 w 80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59">
                  <a:moveTo>
                    <a:pt x="18" y="0"/>
                  </a:moveTo>
                  <a:lnTo>
                    <a:pt x="39" y="1"/>
                  </a:lnTo>
                  <a:lnTo>
                    <a:pt x="46" y="3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4" y="16"/>
                  </a:lnTo>
                  <a:lnTo>
                    <a:pt x="80" y="19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6" y="25"/>
                  </a:lnTo>
                  <a:lnTo>
                    <a:pt x="80" y="26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68" y="35"/>
                  </a:lnTo>
                  <a:lnTo>
                    <a:pt x="65" y="47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1" y="50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4"/>
                  </a:lnTo>
                  <a:lnTo>
                    <a:pt x="25" y="47"/>
                  </a:lnTo>
                  <a:lnTo>
                    <a:pt x="27" y="38"/>
                  </a:lnTo>
                  <a:lnTo>
                    <a:pt x="25" y="34"/>
                  </a:lnTo>
                  <a:lnTo>
                    <a:pt x="16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Czech Republic">
              <a:extLst>
                <a:ext uri="{FF2B5EF4-FFF2-40B4-BE49-F238E27FC236}">
                  <a16:creationId xmlns:a16="http://schemas.microsoft.com/office/drawing/2014/main" id="{3450E67C-9EBD-CA67-5CAA-30377AF7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5" y="3183320"/>
              <a:ext cx="166250" cy="90353"/>
            </a:xfrm>
            <a:custGeom>
              <a:avLst/>
              <a:gdLst>
                <a:gd name="T0" fmla="*/ 30 w 92"/>
                <a:gd name="T1" fmla="*/ 0 h 50"/>
                <a:gd name="T2" fmla="*/ 36 w 92"/>
                <a:gd name="T3" fmla="*/ 6 h 50"/>
                <a:gd name="T4" fmla="*/ 42 w 92"/>
                <a:gd name="T5" fmla="*/ 3 h 50"/>
                <a:gd name="T6" fmla="*/ 52 w 92"/>
                <a:gd name="T7" fmla="*/ 9 h 50"/>
                <a:gd name="T8" fmla="*/ 63 w 92"/>
                <a:gd name="T9" fmla="*/ 19 h 50"/>
                <a:gd name="T10" fmla="*/ 66 w 92"/>
                <a:gd name="T11" fmla="*/ 16 h 50"/>
                <a:gd name="T12" fmla="*/ 75 w 92"/>
                <a:gd name="T13" fmla="*/ 17 h 50"/>
                <a:gd name="T14" fmla="*/ 76 w 92"/>
                <a:gd name="T15" fmla="*/ 22 h 50"/>
                <a:gd name="T16" fmla="*/ 86 w 92"/>
                <a:gd name="T17" fmla="*/ 31 h 50"/>
                <a:gd name="T18" fmla="*/ 92 w 92"/>
                <a:gd name="T19" fmla="*/ 35 h 50"/>
                <a:gd name="T20" fmla="*/ 86 w 92"/>
                <a:gd name="T21" fmla="*/ 38 h 50"/>
                <a:gd name="T22" fmla="*/ 83 w 92"/>
                <a:gd name="T23" fmla="*/ 46 h 50"/>
                <a:gd name="T24" fmla="*/ 63 w 92"/>
                <a:gd name="T25" fmla="*/ 49 h 50"/>
                <a:gd name="T26" fmla="*/ 42 w 92"/>
                <a:gd name="T27" fmla="*/ 43 h 50"/>
                <a:gd name="T28" fmla="*/ 35 w 92"/>
                <a:gd name="T29" fmla="*/ 50 h 50"/>
                <a:gd name="T30" fmla="*/ 24 w 92"/>
                <a:gd name="T31" fmla="*/ 49 h 50"/>
                <a:gd name="T32" fmla="*/ 8 w 92"/>
                <a:gd name="T33" fmla="*/ 34 h 50"/>
                <a:gd name="T34" fmla="*/ 0 w 92"/>
                <a:gd name="T35" fmla="*/ 17 h 50"/>
                <a:gd name="T36" fmla="*/ 5 w 92"/>
                <a:gd name="T37" fmla="*/ 20 h 50"/>
                <a:gd name="T38" fmla="*/ 29 w 92"/>
                <a:gd name="T39" fmla="*/ 6 h 50"/>
                <a:gd name="T40" fmla="*/ 30 w 92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50">
                  <a:moveTo>
                    <a:pt x="30" y="0"/>
                  </a:moveTo>
                  <a:lnTo>
                    <a:pt x="36" y="6"/>
                  </a:lnTo>
                  <a:lnTo>
                    <a:pt x="42" y="3"/>
                  </a:lnTo>
                  <a:lnTo>
                    <a:pt x="52" y="9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5" y="17"/>
                  </a:lnTo>
                  <a:lnTo>
                    <a:pt x="76" y="22"/>
                  </a:lnTo>
                  <a:lnTo>
                    <a:pt x="86" y="31"/>
                  </a:lnTo>
                  <a:lnTo>
                    <a:pt x="92" y="35"/>
                  </a:lnTo>
                  <a:lnTo>
                    <a:pt x="86" y="38"/>
                  </a:lnTo>
                  <a:lnTo>
                    <a:pt x="83" y="46"/>
                  </a:lnTo>
                  <a:lnTo>
                    <a:pt x="63" y="49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4" y="49"/>
                  </a:lnTo>
                  <a:lnTo>
                    <a:pt x="8" y="34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29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Corsica (France)">
              <a:extLst>
                <a:ext uri="{FF2B5EF4-FFF2-40B4-BE49-F238E27FC236}">
                  <a16:creationId xmlns:a16="http://schemas.microsoft.com/office/drawing/2014/main" id="{35B1A993-4331-AAAD-0553-1AE5E3767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235" y="3463415"/>
              <a:ext cx="23493" cy="56019"/>
            </a:xfrm>
            <a:custGeom>
              <a:avLst/>
              <a:gdLst>
                <a:gd name="T0" fmla="*/ 10 w 13"/>
                <a:gd name="T1" fmla="*/ 0 h 31"/>
                <a:gd name="T2" fmla="*/ 12 w 13"/>
                <a:gd name="T3" fmla="*/ 0 h 31"/>
                <a:gd name="T4" fmla="*/ 13 w 13"/>
                <a:gd name="T5" fmla="*/ 15 h 31"/>
                <a:gd name="T6" fmla="*/ 10 w 13"/>
                <a:gd name="T7" fmla="*/ 30 h 31"/>
                <a:gd name="T8" fmla="*/ 9 w 13"/>
                <a:gd name="T9" fmla="*/ 31 h 31"/>
                <a:gd name="T10" fmla="*/ 9 w 13"/>
                <a:gd name="T11" fmla="*/ 30 h 31"/>
                <a:gd name="T12" fmla="*/ 1 w 13"/>
                <a:gd name="T13" fmla="*/ 23 h 31"/>
                <a:gd name="T14" fmla="*/ 0 w 13"/>
                <a:gd name="T15" fmla="*/ 11 h 31"/>
                <a:gd name="T16" fmla="*/ 1 w 13"/>
                <a:gd name="T17" fmla="*/ 8 h 31"/>
                <a:gd name="T18" fmla="*/ 9 w 13"/>
                <a:gd name="T19" fmla="*/ 5 h 31"/>
                <a:gd name="T20" fmla="*/ 10 w 13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1">
                  <a:moveTo>
                    <a:pt x="10" y="0"/>
                  </a:moveTo>
                  <a:lnTo>
                    <a:pt x="12" y="0"/>
                  </a:lnTo>
                  <a:lnTo>
                    <a:pt x="13" y="15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9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7" name="Kaliningrad (Russia)">
              <a:extLst>
                <a:ext uri="{FF2B5EF4-FFF2-40B4-BE49-F238E27FC236}">
                  <a16:creationId xmlns:a16="http://schemas.microsoft.com/office/drawing/2014/main" id="{9E222C30-A647-12D4-5374-2D4F8CC4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52" y="3018878"/>
              <a:ext cx="79511" cy="39755"/>
            </a:xfrm>
            <a:custGeom>
              <a:avLst/>
              <a:gdLst>
                <a:gd name="T0" fmla="*/ 20 w 44"/>
                <a:gd name="T1" fmla="*/ 0 h 22"/>
                <a:gd name="T2" fmla="*/ 22 w 44"/>
                <a:gd name="T3" fmla="*/ 0 h 22"/>
                <a:gd name="T4" fmla="*/ 32 w 44"/>
                <a:gd name="T5" fmla="*/ 5 h 22"/>
                <a:gd name="T6" fmla="*/ 41 w 44"/>
                <a:gd name="T7" fmla="*/ 6 h 22"/>
                <a:gd name="T8" fmla="*/ 44 w 44"/>
                <a:gd name="T9" fmla="*/ 12 h 22"/>
                <a:gd name="T10" fmla="*/ 43 w 44"/>
                <a:gd name="T11" fmla="*/ 21 h 22"/>
                <a:gd name="T12" fmla="*/ 43 w 44"/>
                <a:gd name="T13" fmla="*/ 22 h 22"/>
                <a:gd name="T14" fmla="*/ 18 w 44"/>
                <a:gd name="T15" fmla="*/ 22 h 22"/>
                <a:gd name="T16" fmla="*/ 0 w 44"/>
                <a:gd name="T17" fmla="*/ 21 h 22"/>
                <a:gd name="T18" fmla="*/ 0 w 44"/>
                <a:gd name="T19" fmla="*/ 20 h 22"/>
                <a:gd name="T20" fmla="*/ 4 w 44"/>
                <a:gd name="T21" fmla="*/ 8 h 22"/>
                <a:gd name="T22" fmla="*/ 15 w 44"/>
                <a:gd name="T23" fmla="*/ 3 h 22"/>
                <a:gd name="T24" fmla="*/ 16 w 44"/>
                <a:gd name="T25" fmla="*/ 3 h 22"/>
                <a:gd name="T26" fmla="*/ 16 w 44"/>
                <a:gd name="T27" fmla="*/ 5 h 22"/>
                <a:gd name="T28" fmla="*/ 15 w 44"/>
                <a:gd name="T29" fmla="*/ 6 h 22"/>
                <a:gd name="T30" fmla="*/ 19 w 44"/>
                <a:gd name="T31" fmla="*/ 8 h 22"/>
                <a:gd name="T32" fmla="*/ 20 w 44"/>
                <a:gd name="T33" fmla="*/ 2 h 22"/>
                <a:gd name="T34" fmla="*/ 20 w 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">
                  <a:moveTo>
                    <a:pt x="20" y="0"/>
                  </a:moveTo>
                  <a:lnTo>
                    <a:pt x="22" y="0"/>
                  </a:lnTo>
                  <a:lnTo>
                    <a:pt x="32" y="5"/>
                  </a:lnTo>
                  <a:lnTo>
                    <a:pt x="41" y="6"/>
                  </a:lnTo>
                  <a:lnTo>
                    <a:pt x="44" y="12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18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4" y="8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8" name="Luxembourg">
              <a:extLst>
                <a:ext uri="{FF2B5EF4-FFF2-40B4-BE49-F238E27FC236}">
                  <a16:creationId xmlns:a16="http://schemas.microsoft.com/office/drawing/2014/main" id="{451E151C-2BBB-3C6F-7BFE-D97EAC835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760" y="3217654"/>
              <a:ext cx="19879" cy="27107"/>
            </a:xfrm>
            <a:custGeom>
              <a:avLst/>
              <a:gdLst>
                <a:gd name="T0" fmla="*/ 6 w 11"/>
                <a:gd name="T1" fmla="*/ 0 h 15"/>
                <a:gd name="T2" fmla="*/ 8 w 11"/>
                <a:gd name="T3" fmla="*/ 1 h 15"/>
                <a:gd name="T4" fmla="*/ 11 w 11"/>
                <a:gd name="T5" fmla="*/ 9 h 15"/>
                <a:gd name="T6" fmla="*/ 9 w 11"/>
                <a:gd name="T7" fmla="*/ 13 h 15"/>
                <a:gd name="T8" fmla="*/ 9 w 11"/>
                <a:gd name="T9" fmla="*/ 15 h 15"/>
                <a:gd name="T10" fmla="*/ 2 w 11"/>
                <a:gd name="T11" fmla="*/ 13 h 15"/>
                <a:gd name="T12" fmla="*/ 0 w 11"/>
                <a:gd name="T13" fmla="*/ 7 h 15"/>
                <a:gd name="T14" fmla="*/ 0 w 11"/>
                <a:gd name="T15" fmla="*/ 6 h 15"/>
                <a:gd name="T16" fmla="*/ 6 w 11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8" y="1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9" name="Hungary">
              <a:extLst>
                <a:ext uri="{FF2B5EF4-FFF2-40B4-BE49-F238E27FC236}">
                  <a16:creationId xmlns:a16="http://schemas.microsoft.com/office/drawing/2014/main" id="{133392A5-268E-AD69-5228-C60E7746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27" y="3277287"/>
              <a:ext cx="160829" cy="97581"/>
            </a:xfrm>
            <a:custGeom>
              <a:avLst/>
              <a:gdLst>
                <a:gd name="T0" fmla="*/ 61 w 89"/>
                <a:gd name="T1" fmla="*/ 0 h 54"/>
                <a:gd name="T2" fmla="*/ 65 w 89"/>
                <a:gd name="T3" fmla="*/ 0 h 54"/>
                <a:gd name="T4" fmla="*/ 68 w 89"/>
                <a:gd name="T5" fmla="*/ 1 h 54"/>
                <a:gd name="T6" fmla="*/ 72 w 89"/>
                <a:gd name="T7" fmla="*/ 1 h 54"/>
                <a:gd name="T8" fmla="*/ 75 w 89"/>
                <a:gd name="T9" fmla="*/ 3 h 54"/>
                <a:gd name="T10" fmla="*/ 80 w 89"/>
                <a:gd name="T11" fmla="*/ 3 h 54"/>
                <a:gd name="T12" fmla="*/ 89 w 89"/>
                <a:gd name="T13" fmla="*/ 11 h 54"/>
                <a:gd name="T14" fmla="*/ 89 w 89"/>
                <a:gd name="T15" fmla="*/ 13 h 54"/>
                <a:gd name="T16" fmla="*/ 78 w 89"/>
                <a:gd name="T17" fmla="*/ 19 h 54"/>
                <a:gd name="T18" fmla="*/ 66 w 89"/>
                <a:gd name="T19" fmla="*/ 43 h 54"/>
                <a:gd name="T20" fmla="*/ 66 w 89"/>
                <a:gd name="T21" fmla="*/ 44 h 54"/>
                <a:gd name="T22" fmla="*/ 55 w 89"/>
                <a:gd name="T23" fmla="*/ 47 h 54"/>
                <a:gd name="T24" fmla="*/ 47 w 89"/>
                <a:gd name="T25" fmla="*/ 47 h 54"/>
                <a:gd name="T26" fmla="*/ 35 w 89"/>
                <a:gd name="T27" fmla="*/ 51 h 54"/>
                <a:gd name="T28" fmla="*/ 25 w 89"/>
                <a:gd name="T29" fmla="*/ 54 h 54"/>
                <a:gd name="T30" fmla="*/ 24 w 89"/>
                <a:gd name="T31" fmla="*/ 54 h 54"/>
                <a:gd name="T32" fmla="*/ 0 w 89"/>
                <a:gd name="T33" fmla="*/ 34 h 54"/>
                <a:gd name="T34" fmla="*/ 0 w 89"/>
                <a:gd name="T35" fmla="*/ 32 h 54"/>
                <a:gd name="T36" fmla="*/ 4 w 89"/>
                <a:gd name="T37" fmla="*/ 29 h 54"/>
                <a:gd name="T38" fmla="*/ 6 w 89"/>
                <a:gd name="T39" fmla="*/ 16 h 54"/>
                <a:gd name="T40" fmla="*/ 13 w 89"/>
                <a:gd name="T41" fmla="*/ 16 h 54"/>
                <a:gd name="T42" fmla="*/ 13 w 89"/>
                <a:gd name="T43" fmla="*/ 8 h 54"/>
                <a:gd name="T44" fmla="*/ 15 w 89"/>
                <a:gd name="T45" fmla="*/ 8 h 54"/>
                <a:gd name="T46" fmla="*/ 15 w 89"/>
                <a:gd name="T47" fmla="*/ 10 h 54"/>
                <a:gd name="T48" fmla="*/ 24 w 89"/>
                <a:gd name="T49" fmla="*/ 16 h 54"/>
                <a:gd name="T50" fmla="*/ 31 w 89"/>
                <a:gd name="T51" fmla="*/ 14 h 54"/>
                <a:gd name="T52" fmla="*/ 34 w 89"/>
                <a:gd name="T53" fmla="*/ 10 h 54"/>
                <a:gd name="T54" fmla="*/ 35 w 89"/>
                <a:gd name="T55" fmla="*/ 10 h 54"/>
                <a:gd name="T56" fmla="*/ 50 w 89"/>
                <a:gd name="T57" fmla="*/ 7 h 54"/>
                <a:gd name="T58" fmla="*/ 61 w 89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54">
                  <a:moveTo>
                    <a:pt x="61" y="0"/>
                  </a:moveTo>
                  <a:lnTo>
                    <a:pt x="65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55" y="47"/>
                  </a:lnTo>
                  <a:lnTo>
                    <a:pt x="47" y="47"/>
                  </a:lnTo>
                  <a:lnTo>
                    <a:pt x="35" y="51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24" y="16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50" y="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0" name="Romania">
              <a:extLst>
                <a:ext uri="{FF2B5EF4-FFF2-40B4-BE49-F238E27FC236}">
                  <a16:creationId xmlns:a16="http://schemas.microsoft.com/office/drawing/2014/main" id="{F13530F9-87AC-3541-8102-00E5F1706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1102" y="3288129"/>
              <a:ext cx="225883" cy="157215"/>
            </a:xfrm>
            <a:custGeom>
              <a:avLst/>
              <a:gdLst>
                <a:gd name="T0" fmla="*/ 86 w 125"/>
                <a:gd name="T1" fmla="*/ 0 h 87"/>
                <a:gd name="T2" fmla="*/ 88 w 125"/>
                <a:gd name="T3" fmla="*/ 0 h 87"/>
                <a:gd name="T4" fmla="*/ 95 w 125"/>
                <a:gd name="T5" fmla="*/ 8 h 87"/>
                <a:gd name="T6" fmla="*/ 104 w 125"/>
                <a:gd name="T7" fmla="*/ 28 h 87"/>
                <a:gd name="T8" fmla="*/ 107 w 125"/>
                <a:gd name="T9" fmla="*/ 53 h 87"/>
                <a:gd name="T10" fmla="*/ 111 w 125"/>
                <a:gd name="T11" fmla="*/ 56 h 87"/>
                <a:gd name="T12" fmla="*/ 113 w 125"/>
                <a:gd name="T13" fmla="*/ 56 h 87"/>
                <a:gd name="T14" fmla="*/ 114 w 125"/>
                <a:gd name="T15" fmla="*/ 54 h 87"/>
                <a:gd name="T16" fmla="*/ 120 w 125"/>
                <a:gd name="T17" fmla="*/ 54 h 87"/>
                <a:gd name="T18" fmla="*/ 122 w 125"/>
                <a:gd name="T19" fmla="*/ 53 h 87"/>
                <a:gd name="T20" fmla="*/ 125 w 125"/>
                <a:gd name="T21" fmla="*/ 53 h 87"/>
                <a:gd name="T22" fmla="*/ 125 w 125"/>
                <a:gd name="T23" fmla="*/ 54 h 87"/>
                <a:gd name="T24" fmla="*/ 123 w 125"/>
                <a:gd name="T25" fmla="*/ 66 h 87"/>
                <a:gd name="T26" fmla="*/ 117 w 125"/>
                <a:gd name="T27" fmla="*/ 72 h 87"/>
                <a:gd name="T28" fmla="*/ 116 w 125"/>
                <a:gd name="T29" fmla="*/ 72 h 87"/>
                <a:gd name="T30" fmla="*/ 116 w 125"/>
                <a:gd name="T31" fmla="*/ 71 h 87"/>
                <a:gd name="T32" fmla="*/ 117 w 125"/>
                <a:gd name="T33" fmla="*/ 66 h 87"/>
                <a:gd name="T34" fmla="*/ 116 w 125"/>
                <a:gd name="T35" fmla="*/ 65 h 87"/>
                <a:gd name="T36" fmla="*/ 113 w 125"/>
                <a:gd name="T37" fmla="*/ 84 h 87"/>
                <a:gd name="T38" fmla="*/ 89 w 125"/>
                <a:gd name="T39" fmla="*/ 78 h 87"/>
                <a:gd name="T40" fmla="*/ 70 w 125"/>
                <a:gd name="T41" fmla="*/ 87 h 87"/>
                <a:gd name="T42" fmla="*/ 39 w 125"/>
                <a:gd name="T43" fmla="*/ 84 h 87"/>
                <a:gd name="T44" fmla="*/ 37 w 125"/>
                <a:gd name="T45" fmla="*/ 84 h 87"/>
                <a:gd name="T46" fmla="*/ 34 w 125"/>
                <a:gd name="T47" fmla="*/ 81 h 87"/>
                <a:gd name="T48" fmla="*/ 36 w 125"/>
                <a:gd name="T49" fmla="*/ 78 h 87"/>
                <a:gd name="T50" fmla="*/ 34 w 125"/>
                <a:gd name="T51" fmla="*/ 78 h 87"/>
                <a:gd name="T52" fmla="*/ 30 w 125"/>
                <a:gd name="T53" fmla="*/ 72 h 87"/>
                <a:gd name="T54" fmla="*/ 31 w 125"/>
                <a:gd name="T55" fmla="*/ 71 h 87"/>
                <a:gd name="T56" fmla="*/ 31 w 125"/>
                <a:gd name="T57" fmla="*/ 69 h 87"/>
                <a:gd name="T58" fmla="*/ 28 w 125"/>
                <a:gd name="T59" fmla="*/ 71 h 87"/>
                <a:gd name="T60" fmla="*/ 18 w 125"/>
                <a:gd name="T61" fmla="*/ 65 h 87"/>
                <a:gd name="T62" fmla="*/ 16 w 125"/>
                <a:gd name="T63" fmla="*/ 65 h 87"/>
                <a:gd name="T64" fmla="*/ 16 w 125"/>
                <a:gd name="T65" fmla="*/ 59 h 87"/>
                <a:gd name="T66" fmla="*/ 13 w 125"/>
                <a:gd name="T67" fmla="*/ 57 h 87"/>
                <a:gd name="T68" fmla="*/ 12 w 125"/>
                <a:gd name="T69" fmla="*/ 57 h 87"/>
                <a:gd name="T70" fmla="*/ 8 w 125"/>
                <a:gd name="T71" fmla="*/ 45 h 87"/>
                <a:gd name="T72" fmla="*/ 0 w 125"/>
                <a:gd name="T73" fmla="*/ 41 h 87"/>
                <a:gd name="T74" fmla="*/ 2 w 125"/>
                <a:gd name="T75" fmla="*/ 40 h 87"/>
                <a:gd name="T76" fmla="*/ 12 w 125"/>
                <a:gd name="T77" fmla="*/ 37 h 87"/>
                <a:gd name="T78" fmla="*/ 24 w 125"/>
                <a:gd name="T79" fmla="*/ 13 h 87"/>
                <a:gd name="T80" fmla="*/ 34 w 125"/>
                <a:gd name="T81" fmla="*/ 5 h 87"/>
                <a:gd name="T82" fmla="*/ 58 w 125"/>
                <a:gd name="T83" fmla="*/ 4 h 87"/>
                <a:gd name="T84" fmla="*/ 64 w 125"/>
                <a:gd name="T85" fmla="*/ 8 h 87"/>
                <a:gd name="T86" fmla="*/ 86 w 125"/>
                <a:gd name="T8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87">
                  <a:moveTo>
                    <a:pt x="86" y="0"/>
                  </a:moveTo>
                  <a:lnTo>
                    <a:pt x="88" y="0"/>
                  </a:lnTo>
                  <a:lnTo>
                    <a:pt x="95" y="8"/>
                  </a:lnTo>
                  <a:lnTo>
                    <a:pt x="104" y="28"/>
                  </a:lnTo>
                  <a:lnTo>
                    <a:pt x="107" y="53"/>
                  </a:lnTo>
                  <a:lnTo>
                    <a:pt x="111" y="56"/>
                  </a:lnTo>
                  <a:lnTo>
                    <a:pt x="113" y="56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4"/>
                  </a:lnTo>
                  <a:lnTo>
                    <a:pt x="123" y="66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7" y="66"/>
                  </a:lnTo>
                  <a:lnTo>
                    <a:pt x="116" y="65"/>
                  </a:lnTo>
                  <a:lnTo>
                    <a:pt x="113" y="84"/>
                  </a:lnTo>
                  <a:lnTo>
                    <a:pt x="89" y="78"/>
                  </a:lnTo>
                  <a:lnTo>
                    <a:pt x="70" y="87"/>
                  </a:lnTo>
                  <a:lnTo>
                    <a:pt x="39" y="84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8" y="71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59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8" y="45"/>
                  </a:lnTo>
                  <a:lnTo>
                    <a:pt x="0" y="41"/>
                  </a:lnTo>
                  <a:lnTo>
                    <a:pt x="2" y="40"/>
                  </a:lnTo>
                  <a:lnTo>
                    <a:pt x="12" y="37"/>
                  </a:lnTo>
                  <a:lnTo>
                    <a:pt x="24" y="13"/>
                  </a:lnTo>
                  <a:lnTo>
                    <a:pt x="34" y="5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1" name="Slovenia">
              <a:extLst>
                <a:ext uri="{FF2B5EF4-FFF2-40B4-BE49-F238E27FC236}">
                  <a16:creationId xmlns:a16="http://schemas.microsoft.com/office/drawing/2014/main" id="{5DB50F55-35D7-F2A1-C889-184C2E7F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3" y="3335113"/>
              <a:ext cx="72283" cy="45177"/>
            </a:xfrm>
            <a:custGeom>
              <a:avLst/>
              <a:gdLst>
                <a:gd name="T0" fmla="*/ 36 w 40"/>
                <a:gd name="T1" fmla="*/ 0 h 25"/>
                <a:gd name="T2" fmla="*/ 37 w 40"/>
                <a:gd name="T3" fmla="*/ 0 h 25"/>
                <a:gd name="T4" fmla="*/ 40 w 40"/>
                <a:gd name="T5" fmla="*/ 3 h 25"/>
                <a:gd name="T6" fmla="*/ 40 w 40"/>
                <a:gd name="T7" fmla="*/ 5 h 25"/>
                <a:gd name="T8" fmla="*/ 39 w 40"/>
                <a:gd name="T9" fmla="*/ 8 h 25"/>
                <a:gd name="T10" fmla="*/ 30 w 40"/>
                <a:gd name="T11" fmla="*/ 12 h 25"/>
                <a:gd name="T12" fmla="*/ 25 w 40"/>
                <a:gd name="T13" fmla="*/ 24 h 25"/>
                <a:gd name="T14" fmla="*/ 15 w 40"/>
                <a:gd name="T15" fmla="*/ 22 h 25"/>
                <a:gd name="T16" fmla="*/ 8 w 40"/>
                <a:gd name="T17" fmla="*/ 25 h 25"/>
                <a:gd name="T18" fmla="*/ 8 w 40"/>
                <a:gd name="T19" fmla="*/ 24 h 25"/>
                <a:gd name="T20" fmla="*/ 5 w 40"/>
                <a:gd name="T21" fmla="*/ 19 h 25"/>
                <a:gd name="T22" fmla="*/ 3 w 40"/>
                <a:gd name="T23" fmla="*/ 14 h 25"/>
                <a:gd name="T24" fmla="*/ 0 w 40"/>
                <a:gd name="T25" fmla="*/ 14 h 25"/>
                <a:gd name="T26" fmla="*/ 0 w 40"/>
                <a:gd name="T27" fmla="*/ 12 h 25"/>
                <a:gd name="T28" fmla="*/ 5 w 40"/>
                <a:gd name="T29" fmla="*/ 8 h 25"/>
                <a:gd name="T30" fmla="*/ 17 w 40"/>
                <a:gd name="T31" fmla="*/ 8 h 25"/>
                <a:gd name="T32" fmla="*/ 36 w 40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5">
                  <a:moveTo>
                    <a:pt x="36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0" y="12"/>
                  </a:lnTo>
                  <a:lnTo>
                    <a:pt x="25" y="24"/>
                  </a:lnTo>
                  <a:lnTo>
                    <a:pt x="15" y="22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7" y="8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2" name="Bosnia &amp; Herzegovina">
              <a:extLst>
                <a:ext uri="{FF2B5EF4-FFF2-40B4-BE49-F238E27FC236}">
                  <a16:creationId xmlns:a16="http://schemas.microsoft.com/office/drawing/2014/main" id="{76624958-473A-A133-019B-87ABE1D3E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85" y="3383904"/>
              <a:ext cx="95775" cy="90353"/>
            </a:xfrm>
            <a:custGeom>
              <a:avLst/>
              <a:gdLst>
                <a:gd name="T0" fmla="*/ 4 w 53"/>
                <a:gd name="T1" fmla="*/ 0 h 50"/>
                <a:gd name="T2" fmla="*/ 6 w 53"/>
                <a:gd name="T3" fmla="*/ 0 h 50"/>
                <a:gd name="T4" fmla="*/ 9 w 53"/>
                <a:gd name="T5" fmla="*/ 4 h 50"/>
                <a:gd name="T6" fmla="*/ 16 w 53"/>
                <a:gd name="T7" fmla="*/ 0 h 50"/>
                <a:gd name="T8" fmla="*/ 21 w 53"/>
                <a:gd name="T9" fmla="*/ 0 h 50"/>
                <a:gd name="T10" fmla="*/ 25 w 53"/>
                <a:gd name="T11" fmla="*/ 1 h 50"/>
                <a:gd name="T12" fmla="*/ 30 w 53"/>
                <a:gd name="T13" fmla="*/ 1 h 50"/>
                <a:gd name="T14" fmla="*/ 32 w 53"/>
                <a:gd name="T15" fmla="*/ 3 h 50"/>
                <a:gd name="T16" fmla="*/ 37 w 53"/>
                <a:gd name="T17" fmla="*/ 4 h 50"/>
                <a:gd name="T18" fmla="*/ 40 w 53"/>
                <a:gd name="T19" fmla="*/ 4 h 50"/>
                <a:gd name="T20" fmla="*/ 44 w 53"/>
                <a:gd name="T21" fmla="*/ 10 h 50"/>
                <a:gd name="T22" fmla="*/ 46 w 53"/>
                <a:gd name="T23" fmla="*/ 9 h 50"/>
                <a:gd name="T24" fmla="*/ 50 w 53"/>
                <a:gd name="T25" fmla="*/ 10 h 50"/>
                <a:gd name="T26" fmla="*/ 52 w 53"/>
                <a:gd name="T27" fmla="*/ 10 h 50"/>
                <a:gd name="T28" fmla="*/ 46 w 53"/>
                <a:gd name="T29" fmla="*/ 19 h 50"/>
                <a:gd name="T30" fmla="*/ 53 w 53"/>
                <a:gd name="T31" fmla="*/ 24 h 50"/>
                <a:gd name="T32" fmla="*/ 53 w 53"/>
                <a:gd name="T33" fmla="*/ 25 h 50"/>
                <a:gd name="T34" fmla="*/ 52 w 53"/>
                <a:gd name="T35" fmla="*/ 27 h 50"/>
                <a:gd name="T36" fmla="*/ 49 w 53"/>
                <a:gd name="T37" fmla="*/ 28 h 50"/>
                <a:gd name="T38" fmla="*/ 52 w 53"/>
                <a:gd name="T39" fmla="*/ 32 h 50"/>
                <a:gd name="T40" fmla="*/ 50 w 53"/>
                <a:gd name="T41" fmla="*/ 32 h 50"/>
                <a:gd name="T42" fmla="*/ 47 w 53"/>
                <a:gd name="T43" fmla="*/ 35 h 50"/>
                <a:gd name="T44" fmla="*/ 44 w 53"/>
                <a:gd name="T45" fmla="*/ 35 h 50"/>
                <a:gd name="T46" fmla="*/ 46 w 53"/>
                <a:gd name="T47" fmla="*/ 37 h 50"/>
                <a:gd name="T48" fmla="*/ 46 w 53"/>
                <a:gd name="T49" fmla="*/ 38 h 50"/>
                <a:gd name="T50" fmla="*/ 44 w 53"/>
                <a:gd name="T51" fmla="*/ 38 h 50"/>
                <a:gd name="T52" fmla="*/ 40 w 53"/>
                <a:gd name="T53" fmla="*/ 35 h 50"/>
                <a:gd name="T54" fmla="*/ 38 w 53"/>
                <a:gd name="T55" fmla="*/ 37 h 50"/>
                <a:gd name="T56" fmla="*/ 41 w 53"/>
                <a:gd name="T57" fmla="*/ 41 h 50"/>
                <a:gd name="T58" fmla="*/ 37 w 53"/>
                <a:gd name="T59" fmla="*/ 44 h 50"/>
                <a:gd name="T60" fmla="*/ 38 w 53"/>
                <a:gd name="T61" fmla="*/ 50 h 50"/>
                <a:gd name="T62" fmla="*/ 37 w 53"/>
                <a:gd name="T63" fmla="*/ 50 h 50"/>
                <a:gd name="T64" fmla="*/ 21 w 53"/>
                <a:gd name="T65" fmla="*/ 37 h 50"/>
                <a:gd name="T66" fmla="*/ 4 w 53"/>
                <a:gd name="T67" fmla="*/ 12 h 50"/>
                <a:gd name="T68" fmla="*/ 0 w 53"/>
                <a:gd name="T69" fmla="*/ 9 h 50"/>
                <a:gd name="T70" fmla="*/ 0 w 53"/>
                <a:gd name="T71" fmla="*/ 7 h 50"/>
                <a:gd name="T72" fmla="*/ 4 w 53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0">
                  <a:moveTo>
                    <a:pt x="4" y="0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46" y="19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41" y="41"/>
                  </a:lnTo>
                  <a:lnTo>
                    <a:pt x="37" y="44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21" y="37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3" name="Serbia">
              <a:extLst>
                <a:ext uri="{FF2B5EF4-FFF2-40B4-BE49-F238E27FC236}">
                  <a16:creationId xmlns:a16="http://schemas.microsoft.com/office/drawing/2014/main" id="{292F9492-32BC-E234-044E-EF3DF66A1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768" y="3360412"/>
              <a:ext cx="99389" cy="135531"/>
            </a:xfrm>
            <a:custGeom>
              <a:avLst/>
              <a:gdLst>
                <a:gd name="T0" fmla="*/ 13 w 55"/>
                <a:gd name="T1" fmla="*/ 0 h 75"/>
                <a:gd name="T2" fmla="*/ 21 w 55"/>
                <a:gd name="T3" fmla="*/ 0 h 75"/>
                <a:gd name="T4" fmla="*/ 27 w 55"/>
                <a:gd name="T5" fmla="*/ 5 h 75"/>
                <a:gd name="T6" fmla="*/ 32 w 55"/>
                <a:gd name="T7" fmla="*/ 16 h 75"/>
                <a:gd name="T8" fmla="*/ 37 w 55"/>
                <a:gd name="T9" fmla="*/ 17 h 75"/>
                <a:gd name="T10" fmla="*/ 37 w 55"/>
                <a:gd name="T11" fmla="*/ 23 h 75"/>
                <a:gd name="T12" fmla="*/ 47 w 55"/>
                <a:gd name="T13" fmla="*/ 29 h 75"/>
                <a:gd name="T14" fmla="*/ 49 w 55"/>
                <a:gd name="T15" fmla="*/ 26 h 75"/>
                <a:gd name="T16" fmla="*/ 50 w 55"/>
                <a:gd name="T17" fmla="*/ 26 h 75"/>
                <a:gd name="T18" fmla="*/ 50 w 55"/>
                <a:gd name="T19" fmla="*/ 28 h 75"/>
                <a:gd name="T20" fmla="*/ 53 w 55"/>
                <a:gd name="T21" fmla="*/ 29 h 75"/>
                <a:gd name="T22" fmla="*/ 53 w 55"/>
                <a:gd name="T23" fmla="*/ 31 h 75"/>
                <a:gd name="T24" fmla="*/ 52 w 55"/>
                <a:gd name="T25" fmla="*/ 31 h 75"/>
                <a:gd name="T26" fmla="*/ 50 w 55"/>
                <a:gd name="T27" fmla="*/ 32 h 75"/>
                <a:gd name="T28" fmla="*/ 53 w 55"/>
                <a:gd name="T29" fmla="*/ 37 h 75"/>
                <a:gd name="T30" fmla="*/ 55 w 55"/>
                <a:gd name="T31" fmla="*/ 37 h 75"/>
                <a:gd name="T32" fmla="*/ 55 w 55"/>
                <a:gd name="T33" fmla="*/ 38 h 75"/>
                <a:gd name="T34" fmla="*/ 53 w 55"/>
                <a:gd name="T35" fmla="*/ 38 h 75"/>
                <a:gd name="T36" fmla="*/ 50 w 55"/>
                <a:gd name="T37" fmla="*/ 40 h 75"/>
                <a:gd name="T38" fmla="*/ 49 w 55"/>
                <a:gd name="T39" fmla="*/ 44 h 75"/>
                <a:gd name="T40" fmla="*/ 50 w 55"/>
                <a:gd name="T41" fmla="*/ 48 h 75"/>
                <a:gd name="T42" fmla="*/ 55 w 55"/>
                <a:gd name="T43" fmla="*/ 56 h 75"/>
                <a:gd name="T44" fmla="*/ 55 w 55"/>
                <a:gd name="T45" fmla="*/ 57 h 75"/>
                <a:gd name="T46" fmla="*/ 50 w 55"/>
                <a:gd name="T47" fmla="*/ 66 h 75"/>
                <a:gd name="T48" fmla="*/ 50 w 55"/>
                <a:gd name="T49" fmla="*/ 69 h 75"/>
                <a:gd name="T50" fmla="*/ 46 w 55"/>
                <a:gd name="T51" fmla="*/ 69 h 75"/>
                <a:gd name="T52" fmla="*/ 43 w 55"/>
                <a:gd name="T53" fmla="*/ 68 h 75"/>
                <a:gd name="T54" fmla="*/ 35 w 55"/>
                <a:gd name="T55" fmla="*/ 68 h 75"/>
                <a:gd name="T56" fmla="*/ 27 w 55"/>
                <a:gd name="T57" fmla="*/ 75 h 75"/>
                <a:gd name="T58" fmla="*/ 25 w 55"/>
                <a:gd name="T59" fmla="*/ 75 h 75"/>
                <a:gd name="T60" fmla="*/ 25 w 55"/>
                <a:gd name="T61" fmla="*/ 74 h 75"/>
                <a:gd name="T62" fmla="*/ 19 w 55"/>
                <a:gd name="T63" fmla="*/ 68 h 75"/>
                <a:gd name="T64" fmla="*/ 15 w 55"/>
                <a:gd name="T65" fmla="*/ 66 h 75"/>
                <a:gd name="T66" fmla="*/ 15 w 55"/>
                <a:gd name="T67" fmla="*/ 60 h 75"/>
                <a:gd name="T68" fmla="*/ 16 w 55"/>
                <a:gd name="T69" fmla="*/ 60 h 75"/>
                <a:gd name="T70" fmla="*/ 18 w 55"/>
                <a:gd name="T71" fmla="*/ 62 h 75"/>
                <a:gd name="T72" fmla="*/ 19 w 55"/>
                <a:gd name="T73" fmla="*/ 59 h 75"/>
                <a:gd name="T74" fmla="*/ 6 w 55"/>
                <a:gd name="T75" fmla="*/ 50 h 75"/>
                <a:gd name="T76" fmla="*/ 6 w 55"/>
                <a:gd name="T77" fmla="*/ 47 h 75"/>
                <a:gd name="T78" fmla="*/ 7 w 55"/>
                <a:gd name="T79" fmla="*/ 47 h 75"/>
                <a:gd name="T80" fmla="*/ 10 w 55"/>
                <a:gd name="T81" fmla="*/ 45 h 75"/>
                <a:gd name="T82" fmla="*/ 7 w 55"/>
                <a:gd name="T83" fmla="*/ 40 h 75"/>
                <a:gd name="T84" fmla="*/ 12 w 55"/>
                <a:gd name="T85" fmla="*/ 38 h 75"/>
                <a:gd name="T86" fmla="*/ 6 w 55"/>
                <a:gd name="T87" fmla="*/ 34 h 75"/>
                <a:gd name="T88" fmla="*/ 4 w 55"/>
                <a:gd name="T89" fmla="*/ 34 h 75"/>
                <a:gd name="T90" fmla="*/ 4 w 55"/>
                <a:gd name="T91" fmla="*/ 32 h 75"/>
                <a:gd name="T92" fmla="*/ 9 w 55"/>
                <a:gd name="T93" fmla="*/ 25 h 75"/>
                <a:gd name="T94" fmla="*/ 6 w 55"/>
                <a:gd name="T95" fmla="*/ 23 h 75"/>
                <a:gd name="T96" fmla="*/ 6 w 55"/>
                <a:gd name="T97" fmla="*/ 22 h 75"/>
                <a:gd name="T98" fmla="*/ 7 w 55"/>
                <a:gd name="T99" fmla="*/ 19 h 75"/>
                <a:gd name="T100" fmla="*/ 10 w 55"/>
                <a:gd name="T101" fmla="*/ 17 h 75"/>
                <a:gd name="T102" fmla="*/ 3 w 55"/>
                <a:gd name="T103" fmla="*/ 14 h 75"/>
                <a:gd name="T104" fmla="*/ 0 w 55"/>
                <a:gd name="T105" fmla="*/ 4 h 75"/>
                <a:gd name="T106" fmla="*/ 13 w 55"/>
                <a:gd name="T10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75">
                  <a:moveTo>
                    <a:pt x="13" y="0"/>
                  </a:moveTo>
                  <a:lnTo>
                    <a:pt x="21" y="0"/>
                  </a:lnTo>
                  <a:lnTo>
                    <a:pt x="27" y="5"/>
                  </a:lnTo>
                  <a:lnTo>
                    <a:pt x="32" y="16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47" y="29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9" y="44"/>
                  </a:lnTo>
                  <a:lnTo>
                    <a:pt x="50" y="48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3" y="68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19" y="68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9" y="59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4" name="Belarus">
              <a:extLst>
                <a:ext uri="{FF2B5EF4-FFF2-40B4-BE49-F238E27FC236}">
                  <a16:creationId xmlns:a16="http://schemas.microsoft.com/office/drawing/2014/main" id="{8BAA020B-5A09-411F-D0E4-E18D0DE4E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385" y="2984542"/>
              <a:ext cx="231304" cy="193357"/>
            </a:xfrm>
            <a:custGeom>
              <a:avLst/>
              <a:gdLst>
                <a:gd name="T0" fmla="*/ 68 w 128"/>
                <a:gd name="T1" fmla="*/ 0 h 107"/>
                <a:gd name="T2" fmla="*/ 82 w 128"/>
                <a:gd name="T3" fmla="*/ 3 h 107"/>
                <a:gd name="T4" fmla="*/ 85 w 128"/>
                <a:gd name="T5" fmla="*/ 6 h 107"/>
                <a:gd name="T6" fmla="*/ 94 w 128"/>
                <a:gd name="T7" fmla="*/ 6 h 107"/>
                <a:gd name="T8" fmla="*/ 104 w 128"/>
                <a:gd name="T9" fmla="*/ 13 h 107"/>
                <a:gd name="T10" fmla="*/ 105 w 128"/>
                <a:gd name="T11" fmla="*/ 22 h 107"/>
                <a:gd name="T12" fmla="*/ 102 w 128"/>
                <a:gd name="T13" fmla="*/ 31 h 107"/>
                <a:gd name="T14" fmla="*/ 114 w 128"/>
                <a:gd name="T15" fmla="*/ 47 h 107"/>
                <a:gd name="T16" fmla="*/ 120 w 128"/>
                <a:gd name="T17" fmla="*/ 52 h 107"/>
                <a:gd name="T18" fmla="*/ 125 w 128"/>
                <a:gd name="T19" fmla="*/ 56 h 107"/>
                <a:gd name="T20" fmla="*/ 128 w 128"/>
                <a:gd name="T21" fmla="*/ 62 h 107"/>
                <a:gd name="T22" fmla="*/ 119 w 128"/>
                <a:gd name="T23" fmla="*/ 68 h 107"/>
                <a:gd name="T24" fmla="*/ 108 w 128"/>
                <a:gd name="T25" fmla="*/ 68 h 107"/>
                <a:gd name="T26" fmla="*/ 114 w 128"/>
                <a:gd name="T27" fmla="*/ 89 h 107"/>
                <a:gd name="T28" fmla="*/ 104 w 128"/>
                <a:gd name="T29" fmla="*/ 92 h 107"/>
                <a:gd name="T30" fmla="*/ 99 w 128"/>
                <a:gd name="T31" fmla="*/ 104 h 107"/>
                <a:gd name="T32" fmla="*/ 97 w 128"/>
                <a:gd name="T33" fmla="*/ 107 h 107"/>
                <a:gd name="T34" fmla="*/ 91 w 128"/>
                <a:gd name="T35" fmla="*/ 105 h 107"/>
                <a:gd name="T36" fmla="*/ 83 w 128"/>
                <a:gd name="T37" fmla="*/ 107 h 107"/>
                <a:gd name="T38" fmla="*/ 76 w 128"/>
                <a:gd name="T39" fmla="*/ 105 h 107"/>
                <a:gd name="T40" fmla="*/ 67 w 128"/>
                <a:gd name="T41" fmla="*/ 102 h 107"/>
                <a:gd name="T42" fmla="*/ 59 w 128"/>
                <a:gd name="T43" fmla="*/ 105 h 107"/>
                <a:gd name="T44" fmla="*/ 55 w 128"/>
                <a:gd name="T45" fmla="*/ 102 h 107"/>
                <a:gd name="T46" fmla="*/ 51 w 128"/>
                <a:gd name="T47" fmla="*/ 98 h 107"/>
                <a:gd name="T48" fmla="*/ 19 w 128"/>
                <a:gd name="T49" fmla="*/ 95 h 107"/>
                <a:gd name="T50" fmla="*/ 3 w 128"/>
                <a:gd name="T51" fmla="*/ 101 h 107"/>
                <a:gd name="T52" fmla="*/ 0 w 128"/>
                <a:gd name="T53" fmla="*/ 86 h 107"/>
                <a:gd name="T54" fmla="*/ 5 w 128"/>
                <a:gd name="T55" fmla="*/ 50 h 107"/>
                <a:gd name="T56" fmla="*/ 22 w 128"/>
                <a:gd name="T57" fmla="*/ 46 h 107"/>
                <a:gd name="T58" fmla="*/ 30 w 128"/>
                <a:gd name="T59" fmla="*/ 41 h 107"/>
                <a:gd name="T60" fmla="*/ 34 w 128"/>
                <a:gd name="T61" fmla="*/ 44 h 107"/>
                <a:gd name="T62" fmla="*/ 36 w 128"/>
                <a:gd name="T63" fmla="*/ 27 h 107"/>
                <a:gd name="T64" fmla="*/ 48 w 128"/>
                <a:gd name="T65" fmla="*/ 19 h 107"/>
                <a:gd name="T66" fmla="*/ 43 w 128"/>
                <a:gd name="T67" fmla="*/ 15 h 107"/>
                <a:gd name="T68" fmla="*/ 52 w 128"/>
                <a:gd name="T69" fmla="*/ 7 h 107"/>
                <a:gd name="T70" fmla="*/ 64 w 128"/>
                <a:gd name="T7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7">
                  <a:moveTo>
                    <a:pt x="64" y="0"/>
                  </a:moveTo>
                  <a:lnTo>
                    <a:pt x="68" y="0"/>
                  </a:lnTo>
                  <a:lnTo>
                    <a:pt x="68" y="1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94" y="6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105" y="24"/>
                  </a:lnTo>
                  <a:lnTo>
                    <a:pt x="102" y="31"/>
                  </a:lnTo>
                  <a:lnTo>
                    <a:pt x="110" y="43"/>
                  </a:lnTo>
                  <a:lnTo>
                    <a:pt x="114" y="47"/>
                  </a:lnTo>
                  <a:lnTo>
                    <a:pt x="116" y="52"/>
                  </a:lnTo>
                  <a:lnTo>
                    <a:pt x="120" y="52"/>
                  </a:lnTo>
                  <a:lnTo>
                    <a:pt x="125" y="53"/>
                  </a:lnTo>
                  <a:lnTo>
                    <a:pt x="125" y="56"/>
                  </a:lnTo>
                  <a:lnTo>
                    <a:pt x="128" y="58"/>
                  </a:lnTo>
                  <a:lnTo>
                    <a:pt x="128" y="62"/>
                  </a:lnTo>
                  <a:lnTo>
                    <a:pt x="120" y="68"/>
                  </a:lnTo>
                  <a:lnTo>
                    <a:pt x="119" y="68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11" y="71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04" y="92"/>
                  </a:lnTo>
                  <a:lnTo>
                    <a:pt x="101" y="95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97" y="107"/>
                  </a:lnTo>
                  <a:lnTo>
                    <a:pt x="94" y="105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3" y="107"/>
                  </a:lnTo>
                  <a:lnTo>
                    <a:pt x="79" y="101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67" y="102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8" y="102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1" y="98"/>
                  </a:lnTo>
                  <a:lnTo>
                    <a:pt x="36" y="93"/>
                  </a:lnTo>
                  <a:lnTo>
                    <a:pt x="19" y="95"/>
                  </a:lnTo>
                  <a:lnTo>
                    <a:pt x="16" y="98"/>
                  </a:lnTo>
                  <a:lnTo>
                    <a:pt x="3" y="101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8" y="76"/>
                  </a:lnTo>
                  <a:lnTo>
                    <a:pt x="5" y="50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6" y="27"/>
                  </a:lnTo>
                  <a:lnTo>
                    <a:pt x="46" y="2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Moldova">
              <a:extLst>
                <a:ext uri="{FF2B5EF4-FFF2-40B4-BE49-F238E27FC236}">
                  <a16:creationId xmlns:a16="http://schemas.microsoft.com/office/drawing/2014/main" id="{EF91E965-5227-E328-EA23-FBDEE9F2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509" y="3279094"/>
              <a:ext cx="81319" cy="106617"/>
            </a:xfrm>
            <a:custGeom>
              <a:avLst/>
              <a:gdLst>
                <a:gd name="T0" fmla="*/ 11 w 45"/>
                <a:gd name="T1" fmla="*/ 0 h 59"/>
                <a:gd name="T2" fmla="*/ 22 w 45"/>
                <a:gd name="T3" fmla="*/ 6 h 59"/>
                <a:gd name="T4" fmla="*/ 27 w 45"/>
                <a:gd name="T5" fmla="*/ 6 h 59"/>
                <a:gd name="T6" fmla="*/ 34 w 45"/>
                <a:gd name="T7" fmla="*/ 9 h 59"/>
                <a:gd name="T8" fmla="*/ 34 w 45"/>
                <a:gd name="T9" fmla="*/ 18 h 59"/>
                <a:gd name="T10" fmla="*/ 39 w 45"/>
                <a:gd name="T11" fmla="*/ 21 h 59"/>
                <a:gd name="T12" fmla="*/ 42 w 45"/>
                <a:gd name="T13" fmla="*/ 30 h 59"/>
                <a:gd name="T14" fmla="*/ 45 w 45"/>
                <a:gd name="T15" fmla="*/ 33 h 59"/>
                <a:gd name="T16" fmla="*/ 45 w 45"/>
                <a:gd name="T17" fmla="*/ 40 h 59"/>
                <a:gd name="T18" fmla="*/ 34 w 45"/>
                <a:gd name="T19" fmla="*/ 40 h 59"/>
                <a:gd name="T20" fmla="*/ 31 w 45"/>
                <a:gd name="T21" fmla="*/ 48 h 59"/>
                <a:gd name="T22" fmla="*/ 27 w 45"/>
                <a:gd name="T23" fmla="*/ 53 h 59"/>
                <a:gd name="T24" fmla="*/ 25 w 45"/>
                <a:gd name="T25" fmla="*/ 56 h 59"/>
                <a:gd name="T26" fmla="*/ 25 w 45"/>
                <a:gd name="T27" fmla="*/ 58 h 59"/>
                <a:gd name="T28" fmla="*/ 19 w 45"/>
                <a:gd name="T29" fmla="*/ 59 h 59"/>
                <a:gd name="T30" fmla="*/ 19 w 45"/>
                <a:gd name="T31" fmla="*/ 58 h 59"/>
                <a:gd name="T32" fmla="*/ 16 w 45"/>
                <a:gd name="T33" fmla="*/ 33 h 59"/>
                <a:gd name="T34" fmla="*/ 8 w 45"/>
                <a:gd name="T35" fmla="*/ 13 h 59"/>
                <a:gd name="T36" fmla="*/ 0 w 45"/>
                <a:gd name="T37" fmla="*/ 6 h 59"/>
                <a:gd name="T38" fmla="*/ 0 w 45"/>
                <a:gd name="T39" fmla="*/ 5 h 59"/>
                <a:gd name="T40" fmla="*/ 3 w 45"/>
                <a:gd name="T41" fmla="*/ 2 h 59"/>
                <a:gd name="T42" fmla="*/ 5 w 45"/>
                <a:gd name="T43" fmla="*/ 2 h 59"/>
                <a:gd name="T44" fmla="*/ 11 w 45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9">
                  <a:moveTo>
                    <a:pt x="11" y="0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42" y="30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34" y="40"/>
                  </a:lnTo>
                  <a:lnTo>
                    <a:pt x="31" y="48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6" y="33"/>
                  </a:lnTo>
                  <a:lnTo>
                    <a:pt x="8" y="13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Ukraine">
              <a:extLst>
                <a:ext uri="{FF2B5EF4-FFF2-40B4-BE49-F238E27FC236}">
                  <a16:creationId xmlns:a16="http://schemas.microsoft.com/office/drawing/2014/main" id="{5E3FA3D6-1E1F-6C73-F8BF-461EEA85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278" y="3134530"/>
              <a:ext cx="431888" cy="287324"/>
            </a:xfrm>
            <a:custGeom>
              <a:avLst/>
              <a:gdLst>
                <a:gd name="T0" fmla="*/ 156 w 239"/>
                <a:gd name="T1" fmla="*/ 126 h 159"/>
                <a:gd name="T2" fmla="*/ 159 w 239"/>
                <a:gd name="T3" fmla="*/ 125 h 159"/>
                <a:gd name="T4" fmla="*/ 156 w 239"/>
                <a:gd name="T5" fmla="*/ 1 h 159"/>
                <a:gd name="T6" fmla="*/ 160 w 239"/>
                <a:gd name="T7" fmla="*/ 16 h 159"/>
                <a:gd name="T8" fmla="*/ 171 w 239"/>
                <a:gd name="T9" fmla="*/ 24 h 159"/>
                <a:gd name="T10" fmla="*/ 177 w 239"/>
                <a:gd name="T11" fmla="*/ 39 h 159"/>
                <a:gd name="T12" fmla="*/ 189 w 239"/>
                <a:gd name="T13" fmla="*/ 43 h 159"/>
                <a:gd name="T14" fmla="*/ 202 w 239"/>
                <a:gd name="T15" fmla="*/ 40 h 159"/>
                <a:gd name="T16" fmla="*/ 221 w 239"/>
                <a:gd name="T17" fmla="*/ 52 h 159"/>
                <a:gd name="T18" fmla="*/ 239 w 239"/>
                <a:gd name="T19" fmla="*/ 58 h 159"/>
                <a:gd name="T20" fmla="*/ 239 w 239"/>
                <a:gd name="T21" fmla="*/ 65 h 159"/>
                <a:gd name="T22" fmla="*/ 235 w 239"/>
                <a:gd name="T23" fmla="*/ 70 h 159"/>
                <a:gd name="T24" fmla="*/ 233 w 239"/>
                <a:gd name="T25" fmla="*/ 76 h 159"/>
                <a:gd name="T26" fmla="*/ 233 w 239"/>
                <a:gd name="T27" fmla="*/ 93 h 159"/>
                <a:gd name="T28" fmla="*/ 223 w 239"/>
                <a:gd name="T29" fmla="*/ 92 h 159"/>
                <a:gd name="T30" fmla="*/ 214 w 239"/>
                <a:gd name="T31" fmla="*/ 101 h 159"/>
                <a:gd name="T32" fmla="*/ 175 w 239"/>
                <a:gd name="T33" fmla="*/ 125 h 159"/>
                <a:gd name="T34" fmla="*/ 172 w 239"/>
                <a:gd name="T35" fmla="*/ 122 h 159"/>
                <a:gd name="T36" fmla="*/ 168 w 239"/>
                <a:gd name="T37" fmla="*/ 130 h 159"/>
                <a:gd name="T38" fmla="*/ 165 w 239"/>
                <a:gd name="T39" fmla="*/ 129 h 159"/>
                <a:gd name="T40" fmla="*/ 168 w 239"/>
                <a:gd name="T41" fmla="*/ 135 h 159"/>
                <a:gd name="T42" fmla="*/ 175 w 239"/>
                <a:gd name="T43" fmla="*/ 141 h 159"/>
                <a:gd name="T44" fmla="*/ 186 w 239"/>
                <a:gd name="T45" fmla="*/ 138 h 159"/>
                <a:gd name="T46" fmla="*/ 190 w 239"/>
                <a:gd name="T47" fmla="*/ 147 h 159"/>
                <a:gd name="T48" fmla="*/ 177 w 239"/>
                <a:gd name="T49" fmla="*/ 145 h 159"/>
                <a:gd name="T50" fmla="*/ 149 w 239"/>
                <a:gd name="T51" fmla="*/ 145 h 159"/>
                <a:gd name="T52" fmla="*/ 153 w 239"/>
                <a:gd name="T53" fmla="*/ 130 h 159"/>
                <a:gd name="T54" fmla="*/ 128 w 239"/>
                <a:gd name="T55" fmla="*/ 125 h 159"/>
                <a:gd name="T56" fmla="*/ 125 w 239"/>
                <a:gd name="T57" fmla="*/ 119 h 159"/>
                <a:gd name="T58" fmla="*/ 114 w 239"/>
                <a:gd name="T59" fmla="*/ 120 h 159"/>
                <a:gd name="T60" fmla="*/ 110 w 239"/>
                <a:gd name="T61" fmla="*/ 129 h 159"/>
                <a:gd name="T62" fmla="*/ 100 w 239"/>
                <a:gd name="T63" fmla="*/ 139 h 159"/>
                <a:gd name="T64" fmla="*/ 88 w 239"/>
                <a:gd name="T65" fmla="*/ 141 h 159"/>
                <a:gd name="T66" fmla="*/ 80 w 239"/>
                <a:gd name="T67" fmla="*/ 139 h 159"/>
                <a:gd name="T68" fmla="*/ 86 w 239"/>
                <a:gd name="T69" fmla="*/ 132 h 159"/>
                <a:gd name="T70" fmla="*/ 94 w 239"/>
                <a:gd name="T71" fmla="*/ 119 h 159"/>
                <a:gd name="T72" fmla="*/ 101 w 239"/>
                <a:gd name="T73" fmla="*/ 110 h 159"/>
                <a:gd name="T74" fmla="*/ 94 w 239"/>
                <a:gd name="T75" fmla="*/ 90 h 159"/>
                <a:gd name="T76" fmla="*/ 72 w 239"/>
                <a:gd name="T77" fmla="*/ 82 h 159"/>
                <a:gd name="T78" fmla="*/ 39 w 239"/>
                <a:gd name="T79" fmla="*/ 95 h 159"/>
                <a:gd name="T80" fmla="*/ 33 w 239"/>
                <a:gd name="T81" fmla="*/ 90 h 159"/>
                <a:gd name="T82" fmla="*/ 0 w 239"/>
                <a:gd name="T83" fmla="*/ 82 h 159"/>
                <a:gd name="T84" fmla="*/ 8 w 239"/>
                <a:gd name="T85" fmla="*/ 62 h 159"/>
                <a:gd name="T86" fmla="*/ 18 w 239"/>
                <a:gd name="T87" fmla="*/ 18 h 159"/>
                <a:gd name="T88" fmla="*/ 34 w 239"/>
                <a:gd name="T89" fmla="*/ 10 h 159"/>
                <a:gd name="T90" fmla="*/ 70 w 239"/>
                <a:gd name="T91" fmla="*/ 18 h 159"/>
                <a:gd name="T92" fmla="*/ 82 w 239"/>
                <a:gd name="T93" fmla="*/ 18 h 159"/>
                <a:gd name="T94" fmla="*/ 95 w 239"/>
                <a:gd name="T95" fmla="*/ 16 h 159"/>
                <a:gd name="T96" fmla="*/ 106 w 239"/>
                <a:gd name="T97" fmla="*/ 21 h 159"/>
                <a:gd name="T98" fmla="*/ 113 w 239"/>
                <a:gd name="T99" fmla="*/ 21 h 159"/>
                <a:gd name="T100" fmla="*/ 122 w 239"/>
                <a:gd name="T101" fmla="*/ 7 h 159"/>
                <a:gd name="T102" fmla="*/ 132 w 239"/>
                <a:gd name="T103" fmla="*/ 7 h 159"/>
                <a:gd name="T104" fmla="*/ 149 w 239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" h="159">
                  <a:moveTo>
                    <a:pt x="159" y="125"/>
                  </a:moveTo>
                  <a:lnTo>
                    <a:pt x="159" y="126"/>
                  </a:lnTo>
                  <a:lnTo>
                    <a:pt x="156" y="126"/>
                  </a:lnTo>
                  <a:lnTo>
                    <a:pt x="159" y="130"/>
                  </a:lnTo>
                  <a:lnTo>
                    <a:pt x="162" y="129"/>
                  </a:lnTo>
                  <a:lnTo>
                    <a:pt x="159" y="125"/>
                  </a:lnTo>
                  <a:close/>
                  <a:moveTo>
                    <a:pt x="149" y="0"/>
                  </a:moveTo>
                  <a:lnTo>
                    <a:pt x="155" y="0"/>
                  </a:lnTo>
                  <a:lnTo>
                    <a:pt x="156" y="1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0" y="16"/>
                  </a:lnTo>
                  <a:lnTo>
                    <a:pt x="162" y="22"/>
                  </a:lnTo>
                  <a:lnTo>
                    <a:pt x="168" y="25"/>
                  </a:lnTo>
                  <a:lnTo>
                    <a:pt x="171" y="24"/>
                  </a:lnTo>
                  <a:lnTo>
                    <a:pt x="172" y="24"/>
                  </a:lnTo>
                  <a:lnTo>
                    <a:pt x="177" y="28"/>
                  </a:lnTo>
                  <a:lnTo>
                    <a:pt x="177" y="39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9" y="43"/>
                  </a:lnTo>
                  <a:lnTo>
                    <a:pt x="192" y="43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21" y="52"/>
                  </a:lnTo>
                  <a:lnTo>
                    <a:pt x="224" y="52"/>
                  </a:lnTo>
                  <a:lnTo>
                    <a:pt x="238" y="58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59"/>
                  </a:lnTo>
                  <a:lnTo>
                    <a:pt x="239" y="65"/>
                  </a:lnTo>
                  <a:lnTo>
                    <a:pt x="238" y="68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8" y="73"/>
                  </a:lnTo>
                  <a:lnTo>
                    <a:pt x="238" y="74"/>
                  </a:lnTo>
                  <a:lnTo>
                    <a:pt x="233" y="76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3" y="93"/>
                  </a:lnTo>
                  <a:lnTo>
                    <a:pt x="233" y="95"/>
                  </a:lnTo>
                  <a:lnTo>
                    <a:pt x="226" y="95"/>
                  </a:lnTo>
                  <a:lnTo>
                    <a:pt x="223" y="92"/>
                  </a:lnTo>
                  <a:lnTo>
                    <a:pt x="218" y="96"/>
                  </a:lnTo>
                  <a:lnTo>
                    <a:pt x="215" y="98"/>
                  </a:lnTo>
                  <a:lnTo>
                    <a:pt x="214" y="101"/>
                  </a:lnTo>
                  <a:lnTo>
                    <a:pt x="214" y="108"/>
                  </a:lnTo>
                  <a:lnTo>
                    <a:pt x="180" y="119"/>
                  </a:lnTo>
                  <a:lnTo>
                    <a:pt x="175" y="125"/>
                  </a:lnTo>
                  <a:lnTo>
                    <a:pt x="174" y="125"/>
                  </a:lnTo>
                  <a:lnTo>
                    <a:pt x="174" y="123"/>
                  </a:lnTo>
                  <a:lnTo>
                    <a:pt x="172" y="122"/>
                  </a:lnTo>
                  <a:lnTo>
                    <a:pt x="169" y="126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5" y="128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5" y="130"/>
                  </a:lnTo>
                  <a:lnTo>
                    <a:pt x="163" y="133"/>
                  </a:lnTo>
                  <a:lnTo>
                    <a:pt x="168" y="135"/>
                  </a:lnTo>
                  <a:lnTo>
                    <a:pt x="169" y="135"/>
                  </a:lnTo>
                  <a:lnTo>
                    <a:pt x="171" y="141"/>
                  </a:lnTo>
                  <a:lnTo>
                    <a:pt x="175" y="141"/>
                  </a:lnTo>
                  <a:lnTo>
                    <a:pt x="178" y="139"/>
                  </a:lnTo>
                  <a:lnTo>
                    <a:pt x="183" y="139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186" y="147"/>
                  </a:lnTo>
                  <a:lnTo>
                    <a:pt x="183" y="145"/>
                  </a:lnTo>
                  <a:lnTo>
                    <a:pt x="177" y="145"/>
                  </a:lnTo>
                  <a:lnTo>
                    <a:pt x="156" y="159"/>
                  </a:lnTo>
                  <a:lnTo>
                    <a:pt x="149" y="157"/>
                  </a:lnTo>
                  <a:lnTo>
                    <a:pt x="149" y="145"/>
                  </a:lnTo>
                  <a:lnTo>
                    <a:pt x="137" y="141"/>
                  </a:lnTo>
                  <a:lnTo>
                    <a:pt x="137" y="139"/>
                  </a:lnTo>
                  <a:lnTo>
                    <a:pt x="153" y="130"/>
                  </a:lnTo>
                  <a:lnTo>
                    <a:pt x="152" y="129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25" y="120"/>
                  </a:lnTo>
                  <a:lnTo>
                    <a:pt x="125" y="119"/>
                  </a:lnTo>
                  <a:lnTo>
                    <a:pt x="132" y="119"/>
                  </a:lnTo>
                  <a:lnTo>
                    <a:pt x="129" y="116"/>
                  </a:lnTo>
                  <a:lnTo>
                    <a:pt x="114" y="12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10" y="129"/>
                  </a:lnTo>
                  <a:lnTo>
                    <a:pt x="101" y="136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6" y="142"/>
                  </a:lnTo>
                  <a:lnTo>
                    <a:pt x="85" y="142"/>
                  </a:lnTo>
                  <a:lnTo>
                    <a:pt x="80" y="139"/>
                  </a:lnTo>
                  <a:lnTo>
                    <a:pt x="80" y="138"/>
                  </a:lnTo>
                  <a:lnTo>
                    <a:pt x="85" y="136"/>
                  </a:lnTo>
                  <a:lnTo>
                    <a:pt x="86" y="132"/>
                  </a:lnTo>
                  <a:lnTo>
                    <a:pt x="91" y="128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104" y="119"/>
                  </a:lnTo>
                  <a:lnTo>
                    <a:pt x="104" y="113"/>
                  </a:lnTo>
                  <a:lnTo>
                    <a:pt x="101" y="110"/>
                  </a:lnTo>
                  <a:lnTo>
                    <a:pt x="98" y="102"/>
                  </a:lnTo>
                  <a:lnTo>
                    <a:pt x="94" y="99"/>
                  </a:lnTo>
                  <a:lnTo>
                    <a:pt x="94" y="90"/>
                  </a:lnTo>
                  <a:lnTo>
                    <a:pt x="88" y="87"/>
                  </a:lnTo>
                  <a:lnTo>
                    <a:pt x="83" y="87"/>
                  </a:lnTo>
                  <a:lnTo>
                    <a:pt x="72" y="82"/>
                  </a:lnTo>
                  <a:lnTo>
                    <a:pt x="66" y="82"/>
                  </a:lnTo>
                  <a:lnTo>
                    <a:pt x="63" y="86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3" y="90"/>
                  </a:lnTo>
                  <a:lnTo>
                    <a:pt x="9" y="92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12" y="52"/>
                  </a:lnTo>
                  <a:lnTo>
                    <a:pt x="26" y="37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52" y="9"/>
                  </a:lnTo>
                  <a:lnTo>
                    <a:pt x="67" y="13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6" y="21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100" y="22"/>
                  </a:lnTo>
                  <a:lnTo>
                    <a:pt x="103" y="22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4" y="12"/>
                  </a:lnTo>
                  <a:lnTo>
                    <a:pt x="119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29" y="6"/>
                  </a:lnTo>
                  <a:lnTo>
                    <a:pt x="132" y="7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7" name="Albania">
              <a:extLst>
                <a:ext uri="{FF2B5EF4-FFF2-40B4-BE49-F238E27FC236}">
                  <a16:creationId xmlns:a16="http://schemas.microsoft.com/office/drawing/2014/main" id="{8E2DA329-9DCE-DF65-BEB0-A3CD4603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416" y="3474256"/>
              <a:ext cx="45177" cy="97581"/>
            </a:xfrm>
            <a:custGeom>
              <a:avLst/>
              <a:gdLst>
                <a:gd name="T0" fmla="*/ 6 w 25"/>
                <a:gd name="T1" fmla="*/ 0 h 54"/>
                <a:gd name="T2" fmla="*/ 12 w 25"/>
                <a:gd name="T3" fmla="*/ 3 h 54"/>
                <a:gd name="T4" fmla="*/ 20 w 25"/>
                <a:gd name="T5" fmla="*/ 11 h 54"/>
                <a:gd name="T6" fmla="*/ 18 w 25"/>
                <a:gd name="T7" fmla="*/ 24 h 54"/>
                <a:gd name="T8" fmla="*/ 24 w 25"/>
                <a:gd name="T9" fmla="*/ 33 h 54"/>
                <a:gd name="T10" fmla="*/ 25 w 25"/>
                <a:gd name="T11" fmla="*/ 37 h 54"/>
                <a:gd name="T12" fmla="*/ 25 w 25"/>
                <a:gd name="T13" fmla="*/ 39 h 54"/>
                <a:gd name="T14" fmla="*/ 14 w 25"/>
                <a:gd name="T15" fmla="*/ 54 h 54"/>
                <a:gd name="T16" fmla="*/ 12 w 25"/>
                <a:gd name="T17" fmla="*/ 54 h 54"/>
                <a:gd name="T18" fmla="*/ 0 w 25"/>
                <a:gd name="T19" fmla="*/ 40 h 54"/>
                <a:gd name="T20" fmla="*/ 0 w 25"/>
                <a:gd name="T21" fmla="*/ 39 h 54"/>
                <a:gd name="T22" fmla="*/ 2 w 25"/>
                <a:gd name="T23" fmla="*/ 39 h 54"/>
                <a:gd name="T24" fmla="*/ 2 w 25"/>
                <a:gd name="T25" fmla="*/ 24 h 54"/>
                <a:gd name="T26" fmla="*/ 5 w 25"/>
                <a:gd name="T27" fmla="*/ 17 h 54"/>
                <a:gd name="T28" fmla="*/ 0 w 25"/>
                <a:gd name="T29" fmla="*/ 15 h 54"/>
                <a:gd name="T30" fmla="*/ 3 w 25"/>
                <a:gd name="T31" fmla="*/ 5 h 54"/>
                <a:gd name="T32" fmla="*/ 6 w 25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4">
                  <a:moveTo>
                    <a:pt x="6" y="0"/>
                  </a:moveTo>
                  <a:lnTo>
                    <a:pt x="12" y="3"/>
                  </a:lnTo>
                  <a:lnTo>
                    <a:pt x="20" y="11"/>
                  </a:lnTo>
                  <a:lnTo>
                    <a:pt x="18" y="24"/>
                  </a:lnTo>
                  <a:lnTo>
                    <a:pt x="24" y="33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3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8" name="Bulgaria">
              <a:extLst>
                <a:ext uri="{FF2B5EF4-FFF2-40B4-BE49-F238E27FC236}">
                  <a16:creationId xmlns:a16="http://schemas.microsoft.com/office/drawing/2014/main" id="{18E3C852-7C4F-C865-9D07-0B5A3DB9E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98" y="3427272"/>
              <a:ext cx="153601" cy="95775"/>
            </a:xfrm>
            <a:custGeom>
              <a:avLst/>
              <a:gdLst>
                <a:gd name="T0" fmla="*/ 6 w 85"/>
                <a:gd name="T1" fmla="*/ 0 h 53"/>
                <a:gd name="T2" fmla="*/ 9 w 85"/>
                <a:gd name="T3" fmla="*/ 0 h 53"/>
                <a:gd name="T4" fmla="*/ 11 w 85"/>
                <a:gd name="T5" fmla="*/ 1 h 53"/>
                <a:gd name="T6" fmla="*/ 9 w 85"/>
                <a:gd name="T7" fmla="*/ 4 h 53"/>
                <a:gd name="T8" fmla="*/ 11 w 85"/>
                <a:gd name="T9" fmla="*/ 7 h 53"/>
                <a:gd name="T10" fmla="*/ 42 w 85"/>
                <a:gd name="T11" fmla="*/ 8 h 53"/>
                <a:gd name="T12" fmla="*/ 61 w 85"/>
                <a:gd name="T13" fmla="*/ 1 h 53"/>
                <a:gd name="T14" fmla="*/ 85 w 85"/>
                <a:gd name="T15" fmla="*/ 7 h 53"/>
                <a:gd name="T16" fmla="*/ 82 w 85"/>
                <a:gd name="T17" fmla="*/ 14 h 53"/>
                <a:gd name="T18" fmla="*/ 76 w 85"/>
                <a:gd name="T19" fmla="*/ 19 h 53"/>
                <a:gd name="T20" fmla="*/ 74 w 85"/>
                <a:gd name="T21" fmla="*/ 26 h 53"/>
                <a:gd name="T22" fmla="*/ 70 w 85"/>
                <a:gd name="T23" fmla="*/ 31 h 53"/>
                <a:gd name="T24" fmla="*/ 76 w 85"/>
                <a:gd name="T25" fmla="*/ 40 h 53"/>
                <a:gd name="T26" fmla="*/ 76 w 85"/>
                <a:gd name="T27" fmla="*/ 41 h 53"/>
                <a:gd name="T28" fmla="*/ 73 w 85"/>
                <a:gd name="T29" fmla="*/ 41 h 53"/>
                <a:gd name="T30" fmla="*/ 70 w 85"/>
                <a:gd name="T31" fmla="*/ 40 h 53"/>
                <a:gd name="T32" fmla="*/ 64 w 85"/>
                <a:gd name="T33" fmla="*/ 40 h 53"/>
                <a:gd name="T34" fmla="*/ 54 w 85"/>
                <a:gd name="T35" fmla="*/ 44 h 53"/>
                <a:gd name="T36" fmla="*/ 52 w 85"/>
                <a:gd name="T37" fmla="*/ 44 h 53"/>
                <a:gd name="T38" fmla="*/ 52 w 85"/>
                <a:gd name="T39" fmla="*/ 49 h 53"/>
                <a:gd name="T40" fmla="*/ 48 w 85"/>
                <a:gd name="T41" fmla="*/ 50 h 53"/>
                <a:gd name="T42" fmla="*/ 43 w 85"/>
                <a:gd name="T43" fmla="*/ 53 h 53"/>
                <a:gd name="T44" fmla="*/ 42 w 85"/>
                <a:gd name="T45" fmla="*/ 53 h 53"/>
                <a:gd name="T46" fmla="*/ 28 w 85"/>
                <a:gd name="T47" fmla="*/ 47 h 53"/>
                <a:gd name="T48" fmla="*/ 9 w 85"/>
                <a:gd name="T49" fmla="*/ 51 h 53"/>
                <a:gd name="T50" fmla="*/ 9 w 85"/>
                <a:gd name="T51" fmla="*/ 50 h 53"/>
                <a:gd name="T52" fmla="*/ 6 w 85"/>
                <a:gd name="T53" fmla="*/ 40 h 53"/>
                <a:gd name="T54" fmla="*/ 2 w 85"/>
                <a:gd name="T55" fmla="*/ 35 h 53"/>
                <a:gd name="T56" fmla="*/ 2 w 85"/>
                <a:gd name="T57" fmla="*/ 28 h 53"/>
                <a:gd name="T58" fmla="*/ 6 w 85"/>
                <a:gd name="T59" fmla="*/ 20 h 53"/>
                <a:gd name="T60" fmla="*/ 2 w 85"/>
                <a:gd name="T61" fmla="*/ 13 h 53"/>
                <a:gd name="T62" fmla="*/ 0 w 85"/>
                <a:gd name="T63" fmla="*/ 7 h 53"/>
                <a:gd name="T64" fmla="*/ 2 w 85"/>
                <a:gd name="T65" fmla="*/ 1 h 53"/>
                <a:gd name="T66" fmla="*/ 6 w 85"/>
                <a:gd name="T6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53">
                  <a:moveTo>
                    <a:pt x="6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42" y="8"/>
                  </a:lnTo>
                  <a:lnTo>
                    <a:pt x="61" y="1"/>
                  </a:lnTo>
                  <a:lnTo>
                    <a:pt x="85" y="7"/>
                  </a:lnTo>
                  <a:lnTo>
                    <a:pt x="82" y="14"/>
                  </a:lnTo>
                  <a:lnTo>
                    <a:pt x="76" y="19"/>
                  </a:lnTo>
                  <a:lnTo>
                    <a:pt x="74" y="26"/>
                  </a:lnTo>
                  <a:lnTo>
                    <a:pt x="70" y="31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3" y="41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2" y="49"/>
                  </a:lnTo>
                  <a:lnTo>
                    <a:pt x="48" y="50"/>
                  </a:lnTo>
                  <a:lnTo>
                    <a:pt x="43" y="53"/>
                  </a:lnTo>
                  <a:lnTo>
                    <a:pt x="42" y="53"/>
                  </a:lnTo>
                  <a:lnTo>
                    <a:pt x="28" y="47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9" name="Cyprus">
              <a:extLst>
                <a:ext uri="{FF2B5EF4-FFF2-40B4-BE49-F238E27FC236}">
                  <a16:creationId xmlns:a16="http://schemas.microsoft.com/office/drawing/2014/main" id="{2A3C7EF9-0209-AFF1-F5A2-B37294F82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424" y="3685683"/>
              <a:ext cx="56019" cy="36141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 h 20"/>
                <a:gd name="T4" fmla="*/ 25 w 31"/>
                <a:gd name="T5" fmla="*/ 14 h 20"/>
                <a:gd name="T6" fmla="*/ 12 w 31"/>
                <a:gd name="T7" fmla="*/ 20 h 20"/>
                <a:gd name="T8" fmla="*/ 10 w 31"/>
                <a:gd name="T9" fmla="*/ 20 h 20"/>
                <a:gd name="T10" fmla="*/ 4 w 31"/>
                <a:gd name="T11" fmla="*/ 18 h 20"/>
                <a:gd name="T12" fmla="*/ 0 w 31"/>
                <a:gd name="T13" fmla="*/ 12 h 20"/>
                <a:gd name="T14" fmla="*/ 1 w 31"/>
                <a:gd name="T15" fmla="*/ 12 h 20"/>
                <a:gd name="T16" fmla="*/ 10 w 31"/>
                <a:gd name="T17" fmla="*/ 6 h 20"/>
                <a:gd name="T18" fmla="*/ 23 w 31"/>
                <a:gd name="T19" fmla="*/ 5 h 20"/>
                <a:gd name="T20" fmla="*/ 31 w 3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"/>
                  </a:lnTo>
                  <a:lnTo>
                    <a:pt x="25" y="14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0" y="6"/>
                  </a:lnTo>
                  <a:lnTo>
                    <a:pt x="23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0" name="Kosovo">
              <a:extLst>
                <a:ext uri="{FF2B5EF4-FFF2-40B4-BE49-F238E27FC236}">
                  <a16:creationId xmlns:a16="http://schemas.microsoft.com/office/drawing/2014/main" id="{658A3DBC-2161-4705-5FAE-AAB0E8DD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3" y="3457993"/>
              <a:ext cx="39755" cy="37948"/>
            </a:xfrm>
            <a:custGeom>
              <a:avLst/>
              <a:gdLst>
                <a:gd name="T0" fmla="*/ 9 w 22"/>
                <a:gd name="T1" fmla="*/ 0 h 21"/>
                <a:gd name="T2" fmla="*/ 15 w 22"/>
                <a:gd name="T3" fmla="*/ 0 h 21"/>
                <a:gd name="T4" fmla="*/ 15 w 22"/>
                <a:gd name="T5" fmla="*/ 2 h 21"/>
                <a:gd name="T6" fmla="*/ 17 w 22"/>
                <a:gd name="T7" fmla="*/ 8 h 21"/>
                <a:gd name="T8" fmla="*/ 22 w 22"/>
                <a:gd name="T9" fmla="*/ 8 h 21"/>
                <a:gd name="T10" fmla="*/ 22 w 22"/>
                <a:gd name="T11" fmla="*/ 14 h 21"/>
                <a:gd name="T12" fmla="*/ 12 w 22"/>
                <a:gd name="T13" fmla="*/ 21 h 21"/>
                <a:gd name="T14" fmla="*/ 10 w 22"/>
                <a:gd name="T15" fmla="*/ 21 h 21"/>
                <a:gd name="T16" fmla="*/ 10 w 22"/>
                <a:gd name="T17" fmla="*/ 20 h 21"/>
                <a:gd name="T18" fmla="*/ 4 w 22"/>
                <a:gd name="T19" fmla="*/ 14 h 21"/>
                <a:gd name="T20" fmla="*/ 0 w 22"/>
                <a:gd name="T21" fmla="*/ 12 h 21"/>
                <a:gd name="T22" fmla="*/ 0 w 22"/>
                <a:gd name="T23" fmla="*/ 6 h 21"/>
                <a:gd name="T24" fmla="*/ 1 w 22"/>
                <a:gd name="T25" fmla="*/ 6 h 21"/>
                <a:gd name="T26" fmla="*/ 3 w 22"/>
                <a:gd name="T27" fmla="*/ 8 h 21"/>
                <a:gd name="T28" fmla="*/ 4 w 22"/>
                <a:gd name="T29" fmla="*/ 5 h 21"/>
                <a:gd name="T30" fmla="*/ 9 w 22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9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1" name="Macedonia">
              <a:extLst>
                <a:ext uri="{FF2B5EF4-FFF2-40B4-BE49-F238E27FC236}">
                  <a16:creationId xmlns:a16="http://schemas.microsoft.com/office/drawing/2014/main" id="{F3E57069-6DAE-2F4D-BE3C-1A8F1F21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137" y="3479677"/>
              <a:ext cx="61440" cy="54212"/>
            </a:xfrm>
            <a:custGeom>
              <a:avLst/>
              <a:gdLst>
                <a:gd name="T0" fmla="*/ 11 w 34"/>
                <a:gd name="T1" fmla="*/ 0 h 30"/>
                <a:gd name="T2" fmla="*/ 25 w 34"/>
                <a:gd name="T3" fmla="*/ 2 h 30"/>
                <a:gd name="T4" fmla="*/ 26 w 34"/>
                <a:gd name="T5" fmla="*/ 2 h 30"/>
                <a:gd name="T6" fmla="*/ 26 w 34"/>
                <a:gd name="T7" fmla="*/ 5 h 30"/>
                <a:gd name="T8" fmla="*/ 31 w 34"/>
                <a:gd name="T9" fmla="*/ 9 h 30"/>
                <a:gd name="T10" fmla="*/ 34 w 34"/>
                <a:gd name="T11" fmla="*/ 21 h 30"/>
                <a:gd name="T12" fmla="*/ 32 w 34"/>
                <a:gd name="T13" fmla="*/ 21 h 30"/>
                <a:gd name="T14" fmla="*/ 7 w 34"/>
                <a:gd name="T15" fmla="*/ 30 h 30"/>
                <a:gd name="T16" fmla="*/ 6 w 34"/>
                <a:gd name="T17" fmla="*/ 30 h 30"/>
                <a:gd name="T18" fmla="*/ 0 w 34"/>
                <a:gd name="T19" fmla="*/ 21 h 30"/>
                <a:gd name="T20" fmla="*/ 1 w 34"/>
                <a:gd name="T21" fmla="*/ 8 h 30"/>
                <a:gd name="T22" fmla="*/ 11 w 3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0">
                  <a:moveTo>
                    <a:pt x="11" y="0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31" y="9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1" y="8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2" name="Slovakia">
              <a:extLst>
                <a:ext uri="{FF2B5EF4-FFF2-40B4-BE49-F238E27FC236}">
                  <a16:creationId xmlns:a16="http://schemas.microsoft.com/office/drawing/2014/main" id="{0B332B98-CDDB-4081-61FB-568B535F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590" y="3241146"/>
              <a:ext cx="133723" cy="65054"/>
            </a:xfrm>
            <a:custGeom>
              <a:avLst/>
              <a:gdLst>
                <a:gd name="T0" fmla="*/ 35 w 74"/>
                <a:gd name="T1" fmla="*/ 0 h 36"/>
                <a:gd name="T2" fmla="*/ 41 w 74"/>
                <a:gd name="T3" fmla="*/ 6 h 36"/>
                <a:gd name="T4" fmla="*/ 60 w 74"/>
                <a:gd name="T5" fmla="*/ 3 h 36"/>
                <a:gd name="T6" fmla="*/ 74 w 74"/>
                <a:gd name="T7" fmla="*/ 9 h 36"/>
                <a:gd name="T8" fmla="*/ 71 w 74"/>
                <a:gd name="T9" fmla="*/ 23 h 36"/>
                <a:gd name="T10" fmla="*/ 52 w 74"/>
                <a:gd name="T11" fmla="*/ 21 h 36"/>
                <a:gd name="T12" fmla="*/ 41 w 74"/>
                <a:gd name="T13" fmla="*/ 28 h 36"/>
                <a:gd name="T14" fmla="*/ 26 w 74"/>
                <a:gd name="T15" fmla="*/ 30 h 36"/>
                <a:gd name="T16" fmla="*/ 22 w 74"/>
                <a:gd name="T17" fmla="*/ 36 h 36"/>
                <a:gd name="T18" fmla="*/ 13 w 74"/>
                <a:gd name="T19" fmla="*/ 36 h 36"/>
                <a:gd name="T20" fmla="*/ 4 w 74"/>
                <a:gd name="T21" fmla="*/ 30 h 36"/>
                <a:gd name="T22" fmla="*/ 0 w 74"/>
                <a:gd name="T23" fmla="*/ 17 h 36"/>
                <a:gd name="T24" fmla="*/ 20 w 74"/>
                <a:gd name="T25" fmla="*/ 14 h 36"/>
                <a:gd name="T26" fmla="*/ 23 w 74"/>
                <a:gd name="T27" fmla="*/ 6 h 36"/>
                <a:gd name="T28" fmla="*/ 35 w 74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36">
                  <a:moveTo>
                    <a:pt x="35" y="0"/>
                  </a:moveTo>
                  <a:lnTo>
                    <a:pt x="41" y="6"/>
                  </a:lnTo>
                  <a:lnTo>
                    <a:pt x="60" y="3"/>
                  </a:lnTo>
                  <a:lnTo>
                    <a:pt x="74" y="9"/>
                  </a:lnTo>
                  <a:lnTo>
                    <a:pt x="71" y="23"/>
                  </a:lnTo>
                  <a:lnTo>
                    <a:pt x="52" y="21"/>
                  </a:lnTo>
                  <a:lnTo>
                    <a:pt x="41" y="28"/>
                  </a:lnTo>
                  <a:lnTo>
                    <a:pt x="26" y="30"/>
                  </a:lnTo>
                  <a:lnTo>
                    <a:pt x="22" y="36"/>
                  </a:lnTo>
                  <a:lnTo>
                    <a:pt x="13" y="36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23" y="6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3" name="Montenegro">
              <a:extLst>
                <a:ext uri="{FF2B5EF4-FFF2-40B4-BE49-F238E27FC236}">
                  <a16:creationId xmlns:a16="http://schemas.microsoft.com/office/drawing/2014/main" id="{8F8AC607-2E7B-92C7-829F-37ABFFEE9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925" y="3445344"/>
              <a:ext cx="48791" cy="56019"/>
            </a:xfrm>
            <a:custGeom>
              <a:avLst/>
              <a:gdLst>
                <a:gd name="T0" fmla="*/ 6 w 27"/>
                <a:gd name="T1" fmla="*/ 0 h 31"/>
                <a:gd name="T2" fmla="*/ 9 w 27"/>
                <a:gd name="T3" fmla="*/ 1 h 31"/>
                <a:gd name="T4" fmla="*/ 9 w 27"/>
                <a:gd name="T5" fmla="*/ 0 h 31"/>
                <a:gd name="T6" fmla="*/ 13 w 27"/>
                <a:gd name="T7" fmla="*/ 0 h 31"/>
                <a:gd name="T8" fmla="*/ 13 w 27"/>
                <a:gd name="T9" fmla="*/ 1 h 31"/>
                <a:gd name="T10" fmla="*/ 27 w 27"/>
                <a:gd name="T11" fmla="*/ 12 h 31"/>
                <a:gd name="T12" fmla="*/ 25 w 27"/>
                <a:gd name="T13" fmla="*/ 16 h 31"/>
                <a:gd name="T14" fmla="*/ 24 w 27"/>
                <a:gd name="T15" fmla="*/ 16 h 31"/>
                <a:gd name="T16" fmla="*/ 22 w 27"/>
                <a:gd name="T17" fmla="*/ 15 h 31"/>
                <a:gd name="T18" fmla="*/ 22 w 27"/>
                <a:gd name="T19" fmla="*/ 19 h 31"/>
                <a:gd name="T20" fmla="*/ 19 w 27"/>
                <a:gd name="T21" fmla="*/ 18 h 31"/>
                <a:gd name="T22" fmla="*/ 16 w 27"/>
                <a:gd name="T23" fmla="*/ 21 h 31"/>
                <a:gd name="T24" fmla="*/ 15 w 27"/>
                <a:gd name="T25" fmla="*/ 31 h 31"/>
                <a:gd name="T26" fmla="*/ 13 w 27"/>
                <a:gd name="T27" fmla="*/ 31 h 31"/>
                <a:gd name="T28" fmla="*/ 0 w 27"/>
                <a:gd name="T29" fmla="*/ 19 h 31"/>
                <a:gd name="T30" fmla="*/ 0 w 27"/>
                <a:gd name="T31" fmla="*/ 18 h 31"/>
                <a:gd name="T32" fmla="*/ 3 w 27"/>
                <a:gd name="T33" fmla="*/ 16 h 31"/>
                <a:gd name="T34" fmla="*/ 1 w 27"/>
                <a:gd name="T35" fmla="*/ 10 h 31"/>
                <a:gd name="T36" fmla="*/ 1 w 27"/>
                <a:gd name="T37" fmla="*/ 9 h 31"/>
                <a:gd name="T38" fmla="*/ 6 w 27"/>
                <a:gd name="T39" fmla="*/ 7 h 31"/>
                <a:gd name="T40" fmla="*/ 3 w 27"/>
                <a:gd name="T41" fmla="*/ 3 h 31"/>
                <a:gd name="T42" fmla="*/ 3 w 27"/>
                <a:gd name="T43" fmla="*/ 1 h 31"/>
                <a:gd name="T44" fmla="*/ 6 w 27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1">
                  <a:moveTo>
                    <a:pt x="6" y="0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Palma">
              <a:extLst>
                <a:ext uri="{FF2B5EF4-FFF2-40B4-BE49-F238E27FC236}">
                  <a16:creationId xmlns:a16="http://schemas.microsoft.com/office/drawing/2014/main" id="{512FA5F7-E95D-B5FD-7E24-8BA19903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670" y="3560996"/>
              <a:ext cx="27107" cy="23493"/>
            </a:xfrm>
            <a:custGeom>
              <a:avLst/>
              <a:gdLst>
                <a:gd name="T0" fmla="*/ 10 w 15"/>
                <a:gd name="T1" fmla="*/ 0 h 13"/>
                <a:gd name="T2" fmla="*/ 12 w 15"/>
                <a:gd name="T3" fmla="*/ 0 h 13"/>
                <a:gd name="T4" fmla="*/ 12 w 15"/>
                <a:gd name="T5" fmla="*/ 3 h 13"/>
                <a:gd name="T6" fmla="*/ 15 w 15"/>
                <a:gd name="T7" fmla="*/ 4 h 13"/>
                <a:gd name="T8" fmla="*/ 15 w 15"/>
                <a:gd name="T9" fmla="*/ 6 h 13"/>
                <a:gd name="T10" fmla="*/ 10 w 15"/>
                <a:gd name="T11" fmla="*/ 12 h 13"/>
                <a:gd name="T12" fmla="*/ 10 w 15"/>
                <a:gd name="T13" fmla="*/ 13 h 13"/>
                <a:gd name="T14" fmla="*/ 1 w 15"/>
                <a:gd name="T15" fmla="*/ 7 h 13"/>
                <a:gd name="T16" fmla="*/ 0 w 15"/>
                <a:gd name="T17" fmla="*/ 7 h 13"/>
                <a:gd name="T18" fmla="*/ 0 w 15"/>
                <a:gd name="T19" fmla="*/ 6 h 13"/>
                <a:gd name="T20" fmla="*/ 1 w 15"/>
                <a:gd name="T21" fmla="*/ 6 h 13"/>
                <a:gd name="T22" fmla="*/ 10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Armenia">
              <a:extLst>
                <a:ext uri="{FF2B5EF4-FFF2-40B4-BE49-F238E27FC236}">
                  <a16:creationId xmlns:a16="http://schemas.microsoft.com/office/drawing/2014/main" id="{6E0812E7-65CE-E540-C8B8-F553D7FA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449" y="3517627"/>
              <a:ext cx="77705" cy="77705"/>
            </a:xfrm>
            <a:custGeom>
              <a:avLst/>
              <a:gdLst>
                <a:gd name="T0" fmla="*/ 19 w 43"/>
                <a:gd name="T1" fmla="*/ 0 h 43"/>
                <a:gd name="T2" fmla="*/ 22 w 43"/>
                <a:gd name="T3" fmla="*/ 0 h 43"/>
                <a:gd name="T4" fmla="*/ 25 w 43"/>
                <a:gd name="T5" fmla="*/ 4 h 43"/>
                <a:gd name="T6" fmla="*/ 28 w 43"/>
                <a:gd name="T7" fmla="*/ 6 h 43"/>
                <a:gd name="T8" fmla="*/ 30 w 43"/>
                <a:gd name="T9" fmla="*/ 6 h 43"/>
                <a:gd name="T10" fmla="*/ 28 w 43"/>
                <a:gd name="T11" fmla="*/ 13 h 43"/>
                <a:gd name="T12" fmla="*/ 34 w 43"/>
                <a:gd name="T13" fmla="*/ 18 h 43"/>
                <a:gd name="T14" fmla="*/ 33 w 43"/>
                <a:gd name="T15" fmla="*/ 24 h 43"/>
                <a:gd name="T16" fmla="*/ 37 w 43"/>
                <a:gd name="T17" fmla="*/ 28 h 43"/>
                <a:gd name="T18" fmla="*/ 42 w 43"/>
                <a:gd name="T19" fmla="*/ 28 h 43"/>
                <a:gd name="T20" fmla="*/ 42 w 43"/>
                <a:gd name="T21" fmla="*/ 37 h 43"/>
                <a:gd name="T22" fmla="*/ 40 w 43"/>
                <a:gd name="T23" fmla="*/ 37 h 43"/>
                <a:gd name="T24" fmla="*/ 43 w 43"/>
                <a:gd name="T25" fmla="*/ 42 h 43"/>
                <a:gd name="T26" fmla="*/ 43 w 43"/>
                <a:gd name="T27" fmla="*/ 43 h 43"/>
                <a:gd name="T28" fmla="*/ 34 w 43"/>
                <a:gd name="T29" fmla="*/ 43 h 43"/>
                <a:gd name="T30" fmla="*/ 31 w 43"/>
                <a:gd name="T31" fmla="*/ 31 h 43"/>
                <a:gd name="T32" fmla="*/ 27 w 43"/>
                <a:gd name="T33" fmla="*/ 31 h 43"/>
                <a:gd name="T34" fmla="*/ 22 w 43"/>
                <a:gd name="T35" fmla="*/ 28 h 43"/>
                <a:gd name="T36" fmla="*/ 18 w 43"/>
                <a:gd name="T37" fmla="*/ 30 h 43"/>
                <a:gd name="T38" fmla="*/ 16 w 43"/>
                <a:gd name="T39" fmla="*/ 30 h 43"/>
                <a:gd name="T40" fmla="*/ 15 w 43"/>
                <a:gd name="T41" fmla="*/ 27 h 43"/>
                <a:gd name="T42" fmla="*/ 6 w 43"/>
                <a:gd name="T43" fmla="*/ 21 h 43"/>
                <a:gd name="T44" fmla="*/ 0 w 43"/>
                <a:gd name="T45" fmla="*/ 6 h 43"/>
                <a:gd name="T46" fmla="*/ 2 w 43"/>
                <a:gd name="T47" fmla="*/ 6 h 43"/>
                <a:gd name="T48" fmla="*/ 19 w 43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22" y="0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28" y="13"/>
                  </a:lnTo>
                  <a:lnTo>
                    <a:pt x="34" y="18"/>
                  </a:lnTo>
                  <a:lnTo>
                    <a:pt x="33" y="24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34" y="43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Azerbaijan - West">
              <a:extLst>
                <a:ext uri="{FF2B5EF4-FFF2-40B4-BE49-F238E27FC236}">
                  <a16:creationId xmlns:a16="http://schemas.microsoft.com/office/drawing/2014/main" id="{9CED6525-A0C1-D3F9-FEA3-62336DB0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361" y="3566417"/>
              <a:ext cx="36141" cy="28913"/>
            </a:xfrm>
            <a:custGeom>
              <a:avLst/>
              <a:gdLst>
                <a:gd name="T0" fmla="*/ 5 w 20"/>
                <a:gd name="T1" fmla="*/ 0 h 16"/>
                <a:gd name="T2" fmla="*/ 6 w 20"/>
                <a:gd name="T3" fmla="*/ 0 h 16"/>
                <a:gd name="T4" fmla="*/ 11 w 20"/>
                <a:gd name="T5" fmla="*/ 3 h 16"/>
                <a:gd name="T6" fmla="*/ 17 w 20"/>
                <a:gd name="T7" fmla="*/ 3 h 16"/>
                <a:gd name="T8" fmla="*/ 20 w 20"/>
                <a:gd name="T9" fmla="*/ 15 h 16"/>
                <a:gd name="T10" fmla="*/ 20 w 20"/>
                <a:gd name="T11" fmla="*/ 16 h 16"/>
                <a:gd name="T12" fmla="*/ 11 w 20"/>
                <a:gd name="T13" fmla="*/ 16 h 16"/>
                <a:gd name="T14" fmla="*/ 11 w 20"/>
                <a:gd name="T15" fmla="*/ 15 h 16"/>
                <a:gd name="T16" fmla="*/ 0 w 20"/>
                <a:gd name="T17" fmla="*/ 3 h 16"/>
                <a:gd name="T18" fmla="*/ 0 w 20"/>
                <a:gd name="T19" fmla="*/ 1 h 16"/>
                <a:gd name="T20" fmla="*/ 2 w 20"/>
                <a:gd name="T21" fmla="*/ 1 h 16"/>
                <a:gd name="T22" fmla="*/ 5 w 2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6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Azerbaijan - East">
              <a:extLst>
                <a:ext uri="{FF2B5EF4-FFF2-40B4-BE49-F238E27FC236}">
                  <a16:creationId xmlns:a16="http://schemas.microsoft.com/office/drawing/2014/main" id="{D7911E3A-448B-FF82-739F-C59FB161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396" y="3495942"/>
              <a:ext cx="124688" cy="112038"/>
            </a:xfrm>
            <a:custGeom>
              <a:avLst/>
              <a:gdLst>
                <a:gd name="T0" fmla="*/ 19 w 69"/>
                <a:gd name="T1" fmla="*/ 0 h 62"/>
                <a:gd name="T2" fmla="*/ 29 w 69"/>
                <a:gd name="T3" fmla="*/ 6 h 62"/>
                <a:gd name="T4" fmla="*/ 31 w 69"/>
                <a:gd name="T5" fmla="*/ 12 h 62"/>
                <a:gd name="T6" fmla="*/ 38 w 69"/>
                <a:gd name="T7" fmla="*/ 12 h 62"/>
                <a:gd name="T8" fmla="*/ 44 w 69"/>
                <a:gd name="T9" fmla="*/ 3 h 62"/>
                <a:gd name="T10" fmla="*/ 46 w 69"/>
                <a:gd name="T11" fmla="*/ 3 h 62"/>
                <a:gd name="T12" fmla="*/ 52 w 69"/>
                <a:gd name="T13" fmla="*/ 9 h 62"/>
                <a:gd name="T14" fmla="*/ 61 w 69"/>
                <a:gd name="T15" fmla="*/ 24 h 62"/>
                <a:gd name="T16" fmla="*/ 68 w 69"/>
                <a:gd name="T17" fmla="*/ 25 h 62"/>
                <a:gd name="T18" fmla="*/ 69 w 69"/>
                <a:gd name="T19" fmla="*/ 30 h 62"/>
                <a:gd name="T20" fmla="*/ 69 w 69"/>
                <a:gd name="T21" fmla="*/ 31 h 62"/>
                <a:gd name="T22" fmla="*/ 64 w 69"/>
                <a:gd name="T23" fmla="*/ 30 h 62"/>
                <a:gd name="T24" fmla="*/ 61 w 69"/>
                <a:gd name="T25" fmla="*/ 33 h 62"/>
                <a:gd name="T26" fmla="*/ 56 w 69"/>
                <a:gd name="T27" fmla="*/ 52 h 62"/>
                <a:gd name="T28" fmla="*/ 55 w 69"/>
                <a:gd name="T29" fmla="*/ 52 h 62"/>
                <a:gd name="T30" fmla="*/ 52 w 69"/>
                <a:gd name="T31" fmla="*/ 51 h 62"/>
                <a:gd name="T32" fmla="*/ 52 w 69"/>
                <a:gd name="T33" fmla="*/ 61 h 62"/>
                <a:gd name="T34" fmla="*/ 50 w 69"/>
                <a:gd name="T35" fmla="*/ 61 h 62"/>
                <a:gd name="T36" fmla="*/ 50 w 69"/>
                <a:gd name="T37" fmla="*/ 62 h 62"/>
                <a:gd name="T38" fmla="*/ 38 w 69"/>
                <a:gd name="T39" fmla="*/ 55 h 62"/>
                <a:gd name="T40" fmla="*/ 43 w 69"/>
                <a:gd name="T41" fmla="*/ 52 h 62"/>
                <a:gd name="T42" fmla="*/ 40 w 69"/>
                <a:gd name="T43" fmla="*/ 43 h 62"/>
                <a:gd name="T44" fmla="*/ 37 w 69"/>
                <a:gd name="T45" fmla="*/ 43 h 62"/>
                <a:gd name="T46" fmla="*/ 28 w 69"/>
                <a:gd name="T47" fmla="*/ 46 h 62"/>
                <a:gd name="T48" fmla="*/ 22 w 69"/>
                <a:gd name="T49" fmla="*/ 55 h 62"/>
                <a:gd name="T50" fmla="*/ 21 w 69"/>
                <a:gd name="T51" fmla="*/ 55 h 62"/>
                <a:gd name="T52" fmla="*/ 18 w 69"/>
                <a:gd name="T53" fmla="*/ 49 h 62"/>
                <a:gd name="T54" fmla="*/ 18 w 69"/>
                <a:gd name="T55" fmla="*/ 48 h 62"/>
                <a:gd name="T56" fmla="*/ 19 w 69"/>
                <a:gd name="T57" fmla="*/ 48 h 62"/>
                <a:gd name="T58" fmla="*/ 19 w 69"/>
                <a:gd name="T59" fmla="*/ 42 h 62"/>
                <a:gd name="T60" fmla="*/ 16 w 69"/>
                <a:gd name="T61" fmla="*/ 42 h 62"/>
                <a:gd name="T62" fmla="*/ 10 w 69"/>
                <a:gd name="T63" fmla="*/ 36 h 62"/>
                <a:gd name="T64" fmla="*/ 12 w 69"/>
                <a:gd name="T65" fmla="*/ 30 h 62"/>
                <a:gd name="T66" fmla="*/ 6 w 69"/>
                <a:gd name="T67" fmla="*/ 25 h 62"/>
                <a:gd name="T68" fmla="*/ 7 w 69"/>
                <a:gd name="T69" fmla="*/ 18 h 62"/>
                <a:gd name="T70" fmla="*/ 3 w 69"/>
                <a:gd name="T71" fmla="*/ 18 h 62"/>
                <a:gd name="T72" fmla="*/ 3 w 69"/>
                <a:gd name="T73" fmla="*/ 16 h 62"/>
                <a:gd name="T74" fmla="*/ 0 w 69"/>
                <a:gd name="T75" fmla="*/ 12 h 62"/>
                <a:gd name="T76" fmla="*/ 4 w 69"/>
                <a:gd name="T77" fmla="*/ 9 h 62"/>
                <a:gd name="T78" fmla="*/ 6 w 69"/>
                <a:gd name="T79" fmla="*/ 9 h 62"/>
                <a:gd name="T80" fmla="*/ 21 w 69"/>
                <a:gd name="T81" fmla="*/ 13 h 62"/>
                <a:gd name="T82" fmla="*/ 21 w 69"/>
                <a:gd name="T83" fmla="*/ 12 h 62"/>
                <a:gd name="T84" fmla="*/ 16 w 69"/>
                <a:gd name="T85" fmla="*/ 6 h 62"/>
                <a:gd name="T86" fmla="*/ 19 w 69"/>
                <a:gd name="T87" fmla="*/ 2 h 62"/>
                <a:gd name="T88" fmla="*/ 19 w 69"/>
                <a:gd name="T8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62">
                  <a:moveTo>
                    <a:pt x="19" y="0"/>
                  </a:moveTo>
                  <a:lnTo>
                    <a:pt x="29" y="6"/>
                  </a:lnTo>
                  <a:lnTo>
                    <a:pt x="31" y="12"/>
                  </a:lnTo>
                  <a:lnTo>
                    <a:pt x="38" y="12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52" y="9"/>
                  </a:lnTo>
                  <a:lnTo>
                    <a:pt x="61" y="24"/>
                  </a:lnTo>
                  <a:lnTo>
                    <a:pt x="68" y="25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38" y="55"/>
                  </a:lnTo>
                  <a:lnTo>
                    <a:pt x="43" y="52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28" y="4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6" y="25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Denmark">
              <a:extLst>
                <a:ext uri="{FF2B5EF4-FFF2-40B4-BE49-F238E27FC236}">
                  <a16:creationId xmlns:a16="http://schemas.microsoft.com/office/drawing/2014/main" id="{CA7019FF-280A-0E24-75CB-DD8D3C457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586" y="2914068"/>
              <a:ext cx="112038" cy="137336"/>
            </a:xfrm>
            <a:custGeom>
              <a:avLst/>
              <a:gdLst/>
              <a:ahLst/>
              <a:cxnLst/>
              <a:rect l="l" t="t" r="r" b="b"/>
              <a:pathLst>
                <a:path w="112931" h="138431">
                  <a:moveTo>
                    <a:pt x="78324" y="120216"/>
                  </a:moveTo>
                  <a:lnTo>
                    <a:pt x="87431" y="122038"/>
                  </a:lnTo>
                  <a:lnTo>
                    <a:pt x="87431" y="125681"/>
                  </a:lnTo>
                  <a:lnTo>
                    <a:pt x="91074" y="132967"/>
                  </a:lnTo>
                  <a:lnTo>
                    <a:pt x="91074" y="136610"/>
                  </a:lnTo>
                  <a:lnTo>
                    <a:pt x="72859" y="131145"/>
                  </a:lnTo>
                  <a:lnTo>
                    <a:pt x="72859" y="122038"/>
                  </a:lnTo>
                  <a:close/>
                  <a:moveTo>
                    <a:pt x="61929" y="92894"/>
                  </a:moveTo>
                  <a:lnTo>
                    <a:pt x="63751" y="92894"/>
                  </a:lnTo>
                  <a:lnTo>
                    <a:pt x="69215" y="105645"/>
                  </a:lnTo>
                  <a:lnTo>
                    <a:pt x="69215" y="116574"/>
                  </a:lnTo>
                  <a:lnTo>
                    <a:pt x="69216" y="116574"/>
                  </a:lnTo>
                  <a:lnTo>
                    <a:pt x="67395" y="131147"/>
                  </a:lnTo>
                  <a:lnTo>
                    <a:pt x="67395" y="132968"/>
                  </a:lnTo>
                  <a:lnTo>
                    <a:pt x="63752" y="132968"/>
                  </a:lnTo>
                  <a:lnTo>
                    <a:pt x="63752" y="131147"/>
                  </a:lnTo>
                  <a:lnTo>
                    <a:pt x="61930" y="125682"/>
                  </a:lnTo>
                  <a:lnTo>
                    <a:pt x="67395" y="116574"/>
                  </a:lnTo>
                  <a:lnTo>
                    <a:pt x="61929" y="116574"/>
                  </a:lnTo>
                  <a:lnTo>
                    <a:pt x="56465" y="120217"/>
                  </a:lnTo>
                  <a:lnTo>
                    <a:pt x="47358" y="120217"/>
                  </a:lnTo>
                  <a:lnTo>
                    <a:pt x="47358" y="116574"/>
                  </a:lnTo>
                  <a:lnTo>
                    <a:pt x="40072" y="98359"/>
                  </a:lnTo>
                  <a:lnTo>
                    <a:pt x="41894" y="98359"/>
                  </a:lnTo>
                  <a:lnTo>
                    <a:pt x="47358" y="94716"/>
                  </a:lnTo>
                  <a:close/>
                  <a:moveTo>
                    <a:pt x="103824" y="71036"/>
                  </a:moveTo>
                  <a:lnTo>
                    <a:pt x="112931" y="89251"/>
                  </a:lnTo>
                  <a:lnTo>
                    <a:pt x="112931" y="92894"/>
                  </a:lnTo>
                  <a:lnTo>
                    <a:pt x="103824" y="98358"/>
                  </a:lnTo>
                  <a:lnTo>
                    <a:pt x="107467" y="109287"/>
                  </a:lnTo>
                  <a:lnTo>
                    <a:pt x="107467" y="111108"/>
                  </a:lnTo>
                  <a:lnTo>
                    <a:pt x="102002" y="111108"/>
                  </a:lnTo>
                  <a:lnTo>
                    <a:pt x="102002" y="120216"/>
                  </a:lnTo>
                  <a:lnTo>
                    <a:pt x="98360" y="122037"/>
                  </a:lnTo>
                  <a:lnTo>
                    <a:pt x="98355" y="122036"/>
                  </a:lnTo>
                  <a:lnTo>
                    <a:pt x="98360" y="122038"/>
                  </a:lnTo>
                  <a:lnTo>
                    <a:pt x="98360" y="125681"/>
                  </a:lnTo>
                  <a:lnTo>
                    <a:pt x="96539" y="136610"/>
                  </a:lnTo>
                  <a:lnTo>
                    <a:pt x="96539" y="138431"/>
                  </a:lnTo>
                  <a:lnTo>
                    <a:pt x="92896" y="138431"/>
                  </a:lnTo>
                  <a:lnTo>
                    <a:pt x="91074" y="122038"/>
                  </a:lnTo>
                  <a:lnTo>
                    <a:pt x="91074" y="120823"/>
                  </a:lnTo>
                  <a:lnTo>
                    <a:pt x="87431" y="120216"/>
                  </a:lnTo>
                  <a:lnTo>
                    <a:pt x="87431" y="114751"/>
                  </a:lnTo>
                  <a:lnTo>
                    <a:pt x="78324" y="111108"/>
                  </a:lnTo>
                  <a:lnTo>
                    <a:pt x="74681" y="94715"/>
                  </a:lnTo>
                  <a:lnTo>
                    <a:pt x="69216" y="89251"/>
                  </a:lnTo>
                  <a:lnTo>
                    <a:pt x="83788" y="81965"/>
                  </a:lnTo>
                  <a:lnTo>
                    <a:pt x="80145" y="78322"/>
                  </a:lnTo>
                  <a:lnTo>
                    <a:pt x="80145" y="76501"/>
                  </a:lnTo>
                  <a:lnTo>
                    <a:pt x="91074" y="76501"/>
                  </a:lnTo>
                  <a:lnTo>
                    <a:pt x="91074" y="83786"/>
                  </a:lnTo>
                  <a:lnTo>
                    <a:pt x="92895" y="81965"/>
                  </a:lnTo>
                  <a:lnTo>
                    <a:pt x="92895" y="76501"/>
                  </a:lnTo>
                  <a:close/>
                  <a:moveTo>
                    <a:pt x="56466" y="0"/>
                  </a:moveTo>
                  <a:lnTo>
                    <a:pt x="58287" y="0"/>
                  </a:lnTo>
                  <a:lnTo>
                    <a:pt x="58287" y="21858"/>
                  </a:lnTo>
                  <a:lnTo>
                    <a:pt x="51002" y="49180"/>
                  </a:lnTo>
                  <a:lnTo>
                    <a:pt x="56466" y="49180"/>
                  </a:lnTo>
                  <a:lnTo>
                    <a:pt x="52823" y="58287"/>
                  </a:lnTo>
                  <a:lnTo>
                    <a:pt x="58287" y="58287"/>
                  </a:lnTo>
                  <a:lnTo>
                    <a:pt x="61930" y="54644"/>
                  </a:lnTo>
                  <a:lnTo>
                    <a:pt x="67395" y="54644"/>
                  </a:lnTo>
                  <a:lnTo>
                    <a:pt x="67395" y="58287"/>
                  </a:lnTo>
                  <a:lnTo>
                    <a:pt x="69216" y="58287"/>
                  </a:lnTo>
                  <a:lnTo>
                    <a:pt x="69216" y="65573"/>
                  </a:lnTo>
                  <a:lnTo>
                    <a:pt x="67395" y="65573"/>
                  </a:lnTo>
                  <a:lnTo>
                    <a:pt x="58287" y="72859"/>
                  </a:lnTo>
                  <a:lnTo>
                    <a:pt x="56466" y="71038"/>
                  </a:lnTo>
                  <a:lnTo>
                    <a:pt x="56466" y="78324"/>
                  </a:lnTo>
                  <a:lnTo>
                    <a:pt x="52823" y="78324"/>
                  </a:lnTo>
                  <a:lnTo>
                    <a:pt x="45537" y="83788"/>
                  </a:lnTo>
                  <a:lnTo>
                    <a:pt x="45537" y="89253"/>
                  </a:lnTo>
                  <a:lnTo>
                    <a:pt x="40073" y="89253"/>
                  </a:lnTo>
                  <a:lnTo>
                    <a:pt x="40073" y="94717"/>
                  </a:lnTo>
                  <a:lnTo>
                    <a:pt x="34608" y="114753"/>
                  </a:lnTo>
                  <a:lnTo>
                    <a:pt x="40073" y="125682"/>
                  </a:lnTo>
                  <a:lnTo>
                    <a:pt x="14572" y="125682"/>
                  </a:lnTo>
                  <a:lnTo>
                    <a:pt x="14572" y="122039"/>
                  </a:lnTo>
                  <a:lnTo>
                    <a:pt x="12751" y="122039"/>
                  </a:lnTo>
                  <a:lnTo>
                    <a:pt x="12751" y="105646"/>
                  </a:lnTo>
                  <a:lnTo>
                    <a:pt x="1822" y="98360"/>
                  </a:lnTo>
                  <a:lnTo>
                    <a:pt x="0" y="94717"/>
                  </a:lnTo>
                  <a:lnTo>
                    <a:pt x="0" y="60109"/>
                  </a:lnTo>
                  <a:lnTo>
                    <a:pt x="5465" y="38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Germany">
              <a:extLst>
                <a:ext uri="{FF2B5EF4-FFF2-40B4-BE49-F238E27FC236}">
                  <a16:creationId xmlns:a16="http://schemas.microsoft.com/office/drawing/2014/main" id="{2DA885A8-5BA1-3372-AA0F-DC35AC81F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035140"/>
              <a:ext cx="211427" cy="287324"/>
            </a:xfrm>
            <a:custGeom>
              <a:avLst/>
              <a:gdLst/>
              <a:ahLst/>
              <a:cxnLst/>
              <a:rect l="l" t="t" r="r" b="b"/>
              <a:pathLst>
                <a:path w="213112" h="289614">
                  <a:moveTo>
                    <a:pt x="61930" y="0"/>
                  </a:moveTo>
                  <a:lnTo>
                    <a:pt x="85609" y="0"/>
                  </a:lnTo>
                  <a:lnTo>
                    <a:pt x="91073" y="3643"/>
                  </a:lnTo>
                  <a:lnTo>
                    <a:pt x="94716" y="5464"/>
                  </a:lnTo>
                  <a:lnTo>
                    <a:pt x="94716" y="16393"/>
                  </a:lnTo>
                  <a:lnTo>
                    <a:pt x="96538" y="21858"/>
                  </a:lnTo>
                  <a:lnTo>
                    <a:pt x="122038" y="21858"/>
                  </a:lnTo>
                  <a:lnTo>
                    <a:pt x="122038" y="23679"/>
                  </a:lnTo>
                  <a:lnTo>
                    <a:pt x="112931" y="38251"/>
                  </a:lnTo>
                  <a:lnTo>
                    <a:pt x="129324" y="38251"/>
                  </a:lnTo>
                  <a:lnTo>
                    <a:pt x="156646" y="20036"/>
                  </a:lnTo>
                  <a:lnTo>
                    <a:pt x="158468" y="20036"/>
                  </a:lnTo>
                  <a:lnTo>
                    <a:pt x="156646" y="23679"/>
                  </a:lnTo>
                  <a:lnTo>
                    <a:pt x="163932" y="21858"/>
                  </a:lnTo>
                  <a:lnTo>
                    <a:pt x="167575" y="21858"/>
                  </a:lnTo>
                  <a:lnTo>
                    <a:pt x="167575" y="21858"/>
                  </a:lnTo>
                  <a:lnTo>
                    <a:pt x="169397" y="16394"/>
                  </a:lnTo>
                  <a:lnTo>
                    <a:pt x="169397" y="14572"/>
                  </a:lnTo>
                  <a:lnTo>
                    <a:pt x="169397" y="10929"/>
                  </a:lnTo>
                  <a:lnTo>
                    <a:pt x="180326" y="14572"/>
                  </a:lnTo>
                  <a:lnTo>
                    <a:pt x="183969" y="14572"/>
                  </a:lnTo>
                  <a:lnTo>
                    <a:pt x="183969" y="27323"/>
                  </a:lnTo>
                  <a:lnTo>
                    <a:pt x="180326" y="27323"/>
                  </a:lnTo>
                  <a:lnTo>
                    <a:pt x="169854" y="23832"/>
                  </a:lnTo>
                  <a:lnTo>
                    <a:pt x="194898" y="45537"/>
                  </a:lnTo>
                  <a:lnTo>
                    <a:pt x="200362" y="65573"/>
                  </a:lnTo>
                  <a:lnTo>
                    <a:pt x="196719" y="83788"/>
                  </a:lnTo>
                  <a:lnTo>
                    <a:pt x="202183" y="89252"/>
                  </a:lnTo>
                  <a:lnTo>
                    <a:pt x="207648" y="129325"/>
                  </a:lnTo>
                  <a:lnTo>
                    <a:pt x="213112" y="140253"/>
                  </a:lnTo>
                  <a:lnTo>
                    <a:pt x="207648" y="162111"/>
                  </a:lnTo>
                  <a:lnTo>
                    <a:pt x="196719" y="151182"/>
                  </a:lnTo>
                  <a:lnTo>
                    <a:pt x="196719" y="160290"/>
                  </a:lnTo>
                  <a:lnTo>
                    <a:pt x="194898" y="160290"/>
                  </a:lnTo>
                  <a:lnTo>
                    <a:pt x="151182" y="185790"/>
                  </a:lnTo>
                  <a:lnTo>
                    <a:pt x="147539" y="183969"/>
                  </a:lnTo>
                  <a:lnTo>
                    <a:pt x="158468" y="211291"/>
                  </a:lnTo>
                  <a:lnTo>
                    <a:pt x="189433" y="238613"/>
                  </a:lnTo>
                  <a:lnTo>
                    <a:pt x="167575" y="256828"/>
                  </a:lnTo>
                  <a:lnTo>
                    <a:pt x="169397" y="278685"/>
                  </a:lnTo>
                  <a:lnTo>
                    <a:pt x="167575" y="278685"/>
                  </a:lnTo>
                  <a:lnTo>
                    <a:pt x="163932" y="280507"/>
                  </a:lnTo>
                  <a:lnTo>
                    <a:pt x="162111" y="280507"/>
                  </a:lnTo>
                  <a:lnTo>
                    <a:pt x="151182" y="275042"/>
                  </a:lnTo>
                  <a:lnTo>
                    <a:pt x="123860" y="285971"/>
                  </a:lnTo>
                  <a:lnTo>
                    <a:pt x="111109" y="280507"/>
                  </a:lnTo>
                  <a:lnTo>
                    <a:pt x="105645" y="289614"/>
                  </a:lnTo>
                  <a:lnTo>
                    <a:pt x="102002" y="289614"/>
                  </a:lnTo>
                  <a:lnTo>
                    <a:pt x="91073" y="280507"/>
                  </a:lnTo>
                  <a:lnTo>
                    <a:pt x="83787" y="284150"/>
                  </a:lnTo>
                  <a:lnTo>
                    <a:pt x="67394" y="278685"/>
                  </a:lnTo>
                  <a:lnTo>
                    <a:pt x="38251" y="278685"/>
                  </a:lnTo>
                  <a:lnTo>
                    <a:pt x="38251" y="262292"/>
                  </a:lnTo>
                  <a:lnTo>
                    <a:pt x="49179" y="229506"/>
                  </a:lnTo>
                  <a:lnTo>
                    <a:pt x="18214" y="222220"/>
                  </a:lnTo>
                  <a:lnTo>
                    <a:pt x="5464" y="211291"/>
                  </a:lnTo>
                  <a:lnTo>
                    <a:pt x="5464" y="207648"/>
                  </a:lnTo>
                  <a:lnTo>
                    <a:pt x="7286" y="202183"/>
                  </a:lnTo>
                  <a:lnTo>
                    <a:pt x="1821" y="185790"/>
                  </a:lnTo>
                  <a:lnTo>
                    <a:pt x="5464" y="176683"/>
                  </a:lnTo>
                  <a:lnTo>
                    <a:pt x="0" y="165754"/>
                  </a:lnTo>
                  <a:lnTo>
                    <a:pt x="0" y="118396"/>
                  </a:lnTo>
                  <a:lnTo>
                    <a:pt x="12750" y="118396"/>
                  </a:lnTo>
                  <a:lnTo>
                    <a:pt x="23679" y="105645"/>
                  </a:lnTo>
                  <a:lnTo>
                    <a:pt x="16393" y="94717"/>
                  </a:lnTo>
                  <a:lnTo>
                    <a:pt x="12750" y="92895"/>
                  </a:lnTo>
                  <a:lnTo>
                    <a:pt x="16393" y="92895"/>
                  </a:lnTo>
                  <a:lnTo>
                    <a:pt x="21857" y="87431"/>
                  </a:lnTo>
                  <a:lnTo>
                    <a:pt x="27322" y="67395"/>
                  </a:lnTo>
                  <a:lnTo>
                    <a:pt x="34608" y="67395"/>
                  </a:lnTo>
                  <a:lnTo>
                    <a:pt x="27322" y="61930"/>
                  </a:lnTo>
                  <a:lnTo>
                    <a:pt x="27322" y="60109"/>
                  </a:lnTo>
                  <a:lnTo>
                    <a:pt x="29143" y="51001"/>
                  </a:lnTo>
                  <a:lnTo>
                    <a:pt x="32786" y="51001"/>
                  </a:lnTo>
                  <a:lnTo>
                    <a:pt x="43715" y="49180"/>
                  </a:lnTo>
                  <a:lnTo>
                    <a:pt x="51001" y="51001"/>
                  </a:lnTo>
                  <a:lnTo>
                    <a:pt x="54644" y="60109"/>
                  </a:lnTo>
                  <a:lnTo>
                    <a:pt x="58287" y="56466"/>
                  </a:lnTo>
                  <a:lnTo>
                    <a:pt x="61930" y="56466"/>
                  </a:lnTo>
                  <a:lnTo>
                    <a:pt x="61930" y="45537"/>
                  </a:lnTo>
                  <a:lnTo>
                    <a:pt x="72859" y="43715"/>
                  </a:lnTo>
                  <a:lnTo>
                    <a:pt x="61930" y="23679"/>
                  </a:lnTo>
                  <a:lnTo>
                    <a:pt x="63751" y="23679"/>
                  </a:lnTo>
                  <a:lnTo>
                    <a:pt x="69216" y="163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0" name="Netherlands">
              <a:extLst>
                <a:ext uri="{FF2B5EF4-FFF2-40B4-BE49-F238E27FC236}">
                  <a16:creationId xmlns:a16="http://schemas.microsoft.com/office/drawing/2014/main" id="{F30D86C2-4CFE-EEB0-2300-2E1E7DC8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161" y="3094774"/>
              <a:ext cx="86739" cy="106617"/>
            </a:xfrm>
            <a:custGeom>
              <a:avLst/>
              <a:gdLst/>
              <a:ahLst/>
              <a:cxnLst/>
              <a:rect l="l" t="t" r="r" b="b"/>
              <a:pathLst>
                <a:path w="87430" h="107467">
                  <a:moveTo>
                    <a:pt x="38252" y="7286"/>
                  </a:moveTo>
                  <a:lnTo>
                    <a:pt x="43716" y="7286"/>
                  </a:lnTo>
                  <a:lnTo>
                    <a:pt x="43716" y="10929"/>
                  </a:lnTo>
                  <a:lnTo>
                    <a:pt x="32787" y="21858"/>
                  </a:lnTo>
                  <a:lnTo>
                    <a:pt x="30965" y="21858"/>
                  </a:lnTo>
                  <a:lnTo>
                    <a:pt x="38252" y="10929"/>
                  </a:lnTo>
                  <a:close/>
                  <a:moveTo>
                    <a:pt x="78323" y="0"/>
                  </a:moveTo>
                  <a:lnTo>
                    <a:pt x="87430" y="7286"/>
                  </a:lnTo>
                  <a:lnTo>
                    <a:pt x="87430" y="10929"/>
                  </a:lnTo>
                  <a:lnTo>
                    <a:pt x="83787" y="29144"/>
                  </a:lnTo>
                  <a:lnTo>
                    <a:pt x="78323" y="34608"/>
                  </a:lnTo>
                  <a:lnTo>
                    <a:pt x="87430" y="45537"/>
                  </a:lnTo>
                  <a:lnTo>
                    <a:pt x="76501" y="61930"/>
                  </a:lnTo>
                  <a:lnTo>
                    <a:pt x="61930" y="61930"/>
                  </a:lnTo>
                  <a:lnTo>
                    <a:pt x="61930" y="107467"/>
                  </a:lnTo>
                  <a:lnTo>
                    <a:pt x="60108" y="107467"/>
                  </a:lnTo>
                  <a:lnTo>
                    <a:pt x="54644" y="102003"/>
                  </a:lnTo>
                  <a:lnTo>
                    <a:pt x="51001" y="102003"/>
                  </a:lnTo>
                  <a:lnTo>
                    <a:pt x="51001" y="89252"/>
                  </a:lnTo>
                  <a:lnTo>
                    <a:pt x="38251" y="83788"/>
                  </a:lnTo>
                  <a:lnTo>
                    <a:pt x="32786" y="83788"/>
                  </a:lnTo>
                  <a:lnTo>
                    <a:pt x="27322" y="85609"/>
                  </a:lnTo>
                  <a:lnTo>
                    <a:pt x="21857" y="85609"/>
                  </a:lnTo>
                  <a:lnTo>
                    <a:pt x="16393" y="89252"/>
                  </a:lnTo>
                  <a:lnTo>
                    <a:pt x="10929" y="89252"/>
                  </a:lnTo>
                  <a:lnTo>
                    <a:pt x="0" y="83788"/>
                  </a:lnTo>
                  <a:lnTo>
                    <a:pt x="0" y="80145"/>
                  </a:lnTo>
                  <a:lnTo>
                    <a:pt x="16393" y="80145"/>
                  </a:lnTo>
                  <a:lnTo>
                    <a:pt x="14571" y="78324"/>
                  </a:lnTo>
                  <a:lnTo>
                    <a:pt x="10929" y="78324"/>
                  </a:lnTo>
                  <a:lnTo>
                    <a:pt x="10929" y="74681"/>
                  </a:lnTo>
                  <a:lnTo>
                    <a:pt x="14571" y="74681"/>
                  </a:lnTo>
                  <a:lnTo>
                    <a:pt x="30965" y="69216"/>
                  </a:lnTo>
                  <a:lnTo>
                    <a:pt x="21857" y="69216"/>
                  </a:lnTo>
                  <a:lnTo>
                    <a:pt x="20036" y="61930"/>
                  </a:lnTo>
                  <a:lnTo>
                    <a:pt x="16393" y="61930"/>
                  </a:lnTo>
                  <a:lnTo>
                    <a:pt x="20036" y="58287"/>
                  </a:lnTo>
                  <a:lnTo>
                    <a:pt x="38251" y="21858"/>
                  </a:lnTo>
                  <a:lnTo>
                    <a:pt x="41894" y="21858"/>
                  </a:lnTo>
                  <a:lnTo>
                    <a:pt x="43715" y="29144"/>
                  </a:lnTo>
                  <a:lnTo>
                    <a:pt x="41894" y="34608"/>
                  </a:lnTo>
                  <a:lnTo>
                    <a:pt x="41894" y="40073"/>
                  </a:lnTo>
                  <a:lnTo>
                    <a:pt x="45537" y="41894"/>
                  </a:lnTo>
                  <a:lnTo>
                    <a:pt x="45537" y="38251"/>
                  </a:lnTo>
                  <a:lnTo>
                    <a:pt x="49180" y="23679"/>
                  </a:lnTo>
                  <a:lnTo>
                    <a:pt x="45537" y="23679"/>
                  </a:lnTo>
                  <a:lnTo>
                    <a:pt x="45537" y="21858"/>
                  </a:lnTo>
                  <a:lnTo>
                    <a:pt x="49180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1" name="Norway Mainland">
              <a:extLst>
                <a:ext uri="{FF2B5EF4-FFF2-40B4-BE49-F238E27FC236}">
                  <a16:creationId xmlns:a16="http://schemas.microsoft.com/office/drawing/2014/main" id="{F92DC4A7-7F0E-32E3-1223-6E773892F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304" y="2169558"/>
              <a:ext cx="614401" cy="731861"/>
            </a:xfrm>
            <a:custGeom>
              <a:avLst/>
              <a:gdLst>
                <a:gd name="T0" fmla="*/ 295 w 340"/>
                <a:gd name="T1" fmla="*/ 0 h 405"/>
                <a:gd name="T2" fmla="*/ 305 w 340"/>
                <a:gd name="T3" fmla="*/ 14 h 405"/>
                <a:gd name="T4" fmla="*/ 306 w 340"/>
                <a:gd name="T5" fmla="*/ 20 h 405"/>
                <a:gd name="T6" fmla="*/ 318 w 340"/>
                <a:gd name="T7" fmla="*/ 9 h 405"/>
                <a:gd name="T8" fmla="*/ 340 w 340"/>
                <a:gd name="T9" fmla="*/ 28 h 405"/>
                <a:gd name="T10" fmla="*/ 315 w 340"/>
                <a:gd name="T11" fmla="*/ 39 h 405"/>
                <a:gd name="T12" fmla="*/ 326 w 340"/>
                <a:gd name="T13" fmla="*/ 55 h 405"/>
                <a:gd name="T14" fmla="*/ 339 w 340"/>
                <a:gd name="T15" fmla="*/ 61 h 405"/>
                <a:gd name="T16" fmla="*/ 314 w 340"/>
                <a:gd name="T17" fmla="*/ 80 h 405"/>
                <a:gd name="T18" fmla="*/ 317 w 340"/>
                <a:gd name="T19" fmla="*/ 55 h 405"/>
                <a:gd name="T20" fmla="*/ 257 w 340"/>
                <a:gd name="T21" fmla="*/ 94 h 405"/>
                <a:gd name="T22" fmla="*/ 228 w 340"/>
                <a:gd name="T23" fmla="*/ 91 h 405"/>
                <a:gd name="T24" fmla="*/ 204 w 340"/>
                <a:gd name="T25" fmla="*/ 79 h 405"/>
                <a:gd name="T26" fmla="*/ 197 w 340"/>
                <a:gd name="T27" fmla="*/ 101 h 405"/>
                <a:gd name="T28" fmla="*/ 174 w 340"/>
                <a:gd name="T29" fmla="*/ 98 h 405"/>
                <a:gd name="T30" fmla="*/ 146 w 340"/>
                <a:gd name="T31" fmla="*/ 138 h 405"/>
                <a:gd name="T32" fmla="*/ 124 w 340"/>
                <a:gd name="T33" fmla="*/ 208 h 405"/>
                <a:gd name="T34" fmla="*/ 105 w 340"/>
                <a:gd name="T35" fmla="*/ 245 h 405"/>
                <a:gd name="T36" fmla="*/ 94 w 340"/>
                <a:gd name="T37" fmla="*/ 309 h 405"/>
                <a:gd name="T38" fmla="*/ 97 w 340"/>
                <a:gd name="T39" fmla="*/ 355 h 405"/>
                <a:gd name="T40" fmla="*/ 81 w 340"/>
                <a:gd name="T41" fmla="*/ 386 h 405"/>
                <a:gd name="T42" fmla="*/ 72 w 340"/>
                <a:gd name="T43" fmla="*/ 368 h 405"/>
                <a:gd name="T44" fmla="*/ 68 w 340"/>
                <a:gd name="T45" fmla="*/ 381 h 405"/>
                <a:gd name="T46" fmla="*/ 22 w 340"/>
                <a:gd name="T47" fmla="*/ 399 h 405"/>
                <a:gd name="T48" fmla="*/ 13 w 340"/>
                <a:gd name="T49" fmla="*/ 383 h 405"/>
                <a:gd name="T50" fmla="*/ 3 w 340"/>
                <a:gd name="T51" fmla="*/ 369 h 405"/>
                <a:gd name="T52" fmla="*/ 20 w 340"/>
                <a:gd name="T53" fmla="*/ 344 h 405"/>
                <a:gd name="T54" fmla="*/ 8 w 340"/>
                <a:gd name="T55" fmla="*/ 359 h 405"/>
                <a:gd name="T56" fmla="*/ 5 w 340"/>
                <a:gd name="T57" fmla="*/ 353 h 405"/>
                <a:gd name="T58" fmla="*/ 8 w 340"/>
                <a:gd name="T59" fmla="*/ 340 h 405"/>
                <a:gd name="T60" fmla="*/ 1 w 340"/>
                <a:gd name="T61" fmla="*/ 335 h 405"/>
                <a:gd name="T62" fmla="*/ 23 w 340"/>
                <a:gd name="T63" fmla="*/ 326 h 405"/>
                <a:gd name="T64" fmla="*/ 31 w 340"/>
                <a:gd name="T65" fmla="*/ 323 h 405"/>
                <a:gd name="T66" fmla="*/ 19 w 340"/>
                <a:gd name="T67" fmla="*/ 326 h 405"/>
                <a:gd name="T68" fmla="*/ 1 w 340"/>
                <a:gd name="T69" fmla="*/ 309 h 405"/>
                <a:gd name="T70" fmla="*/ 14 w 340"/>
                <a:gd name="T71" fmla="*/ 301 h 405"/>
                <a:gd name="T72" fmla="*/ 20 w 340"/>
                <a:gd name="T73" fmla="*/ 289 h 405"/>
                <a:gd name="T74" fmla="*/ 26 w 340"/>
                <a:gd name="T75" fmla="*/ 279 h 405"/>
                <a:gd name="T76" fmla="*/ 54 w 340"/>
                <a:gd name="T77" fmla="*/ 260 h 405"/>
                <a:gd name="T78" fmla="*/ 63 w 340"/>
                <a:gd name="T79" fmla="*/ 255 h 405"/>
                <a:gd name="T80" fmla="*/ 62 w 340"/>
                <a:gd name="T81" fmla="*/ 248 h 405"/>
                <a:gd name="T82" fmla="*/ 80 w 340"/>
                <a:gd name="T83" fmla="*/ 226 h 405"/>
                <a:gd name="T84" fmla="*/ 84 w 340"/>
                <a:gd name="T85" fmla="*/ 215 h 405"/>
                <a:gd name="T86" fmla="*/ 93 w 340"/>
                <a:gd name="T87" fmla="*/ 205 h 405"/>
                <a:gd name="T88" fmla="*/ 100 w 340"/>
                <a:gd name="T89" fmla="*/ 193 h 405"/>
                <a:gd name="T90" fmla="*/ 99 w 340"/>
                <a:gd name="T91" fmla="*/ 184 h 405"/>
                <a:gd name="T92" fmla="*/ 106 w 340"/>
                <a:gd name="T93" fmla="*/ 165 h 405"/>
                <a:gd name="T94" fmla="*/ 126 w 340"/>
                <a:gd name="T95" fmla="*/ 132 h 405"/>
                <a:gd name="T96" fmla="*/ 137 w 340"/>
                <a:gd name="T97" fmla="*/ 126 h 405"/>
                <a:gd name="T98" fmla="*/ 149 w 340"/>
                <a:gd name="T99" fmla="*/ 116 h 405"/>
                <a:gd name="T100" fmla="*/ 158 w 340"/>
                <a:gd name="T101" fmla="*/ 104 h 405"/>
                <a:gd name="T102" fmla="*/ 151 w 340"/>
                <a:gd name="T103" fmla="*/ 97 h 405"/>
                <a:gd name="T104" fmla="*/ 171 w 340"/>
                <a:gd name="T105" fmla="*/ 73 h 405"/>
                <a:gd name="T106" fmla="*/ 179 w 340"/>
                <a:gd name="T107" fmla="*/ 70 h 405"/>
                <a:gd name="T108" fmla="*/ 185 w 340"/>
                <a:gd name="T109" fmla="*/ 54 h 405"/>
                <a:gd name="T110" fmla="*/ 200 w 340"/>
                <a:gd name="T111" fmla="*/ 46 h 405"/>
                <a:gd name="T112" fmla="*/ 206 w 340"/>
                <a:gd name="T113" fmla="*/ 49 h 405"/>
                <a:gd name="T114" fmla="*/ 216 w 340"/>
                <a:gd name="T115" fmla="*/ 40 h 405"/>
                <a:gd name="T116" fmla="*/ 222 w 340"/>
                <a:gd name="T117" fmla="*/ 31 h 405"/>
                <a:gd name="T118" fmla="*/ 238 w 340"/>
                <a:gd name="T119" fmla="*/ 43 h 405"/>
                <a:gd name="T120" fmla="*/ 253 w 340"/>
                <a:gd name="T121" fmla="*/ 11 h 405"/>
                <a:gd name="T122" fmla="*/ 274 w 340"/>
                <a:gd name="T123" fmla="*/ 11 h 405"/>
                <a:gd name="T124" fmla="*/ 283 w 340"/>
                <a:gd name="T125" fmla="*/ 2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405">
                  <a:moveTo>
                    <a:pt x="105" y="183"/>
                  </a:moveTo>
                  <a:lnTo>
                    <a:pt x="103" y="184"/>
                  </a:lnTo>
                  <a:lnTo>
                    <a:pt x="106" y="186"/>
                  </a:lnTo>
                  <a:lnTo>
                    <a:pt x="105" y="183"/>
                  </a:lnTo>
                  <a:close/>
                  <a:moveTo>
                    <a:pt x="295" y="0"/>
                  </a:moveTo>
                  <a:lnTo>
                    <a:pt x="296" y="0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14"/>
                  </a:lnTo>
                  <a:lnTo>
                    <a:pt x="305" y="14"/>
                  </a:lnTo>
                  <a:lnTo>
                    <a:pt x="300" y="15"/>
                  </a:lnTo>
                  <a:lnTo>
                    <a:pt x="302" y="17"/>
                  </a:lnTo>
                  <a:lnTo>
                    <a:pt x="302" y="18"/>
                  </a:lnTo>
                  <a:lnTo>
                    <a:pt x="300" y="20"/>
                  </a:lnTo>
                  <a:lnTo>
                    <a:pt x="306" y="20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08" y="14"/>
                  </a:lnTo>
                  <a:lnTo>
                    <a:pt x="317" y="9"/>
                  </a:lnTo>
                  <a:lnTo>
                    <a:pt x="318" y="9"/>
                  </a:lnTo>
                  <a:lnTo>
                    <a:pt x="318" y="17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40" y="27"/>
                  </a:lnTo>
                  <a:lnTo>
                    <a:pt x="340" y="28"/>
                  </a:lnTo>
                  <a:lnTo>
                    <a:pt x="329" y="42"/>
                  </a:lnTo>
                  <a:lnTo>
                    <a:pt x="324" y="42"/>
                  </a:lnTo>
                  <a:lnTo>
                    <a:pt x="321" y="40"/>
                  </a:lnTo>
                  <a:lnTo>
                    <a:pt x="318" y="40"/>
                  </a:lnTo>
                  <a:lnTo>
                    <a:pt x="315" y="39"/>
                  </a:lnTo>
                  <a:lnTo>
                    <a:pt x="312" y="39"/>
                  </a:lnTo>
                  <a:lnTo>
                    <a:pt x="326" y="48"/>
                  </a:lnTo>
                  <a:lnTo>
                    <a:pt x="326" y="49"/>
                  </a:lnTo>
                  <a:lnTo>
                    <a:pt x="323" y="55"/>
                  </a:lnTo>
                  <a:lnTo>
                    <a:pt x="326" y="55"/>
                  </a:lnTo>
                  <a:lnTo>
                    <a:pt x="329" y="54"/>
                  </a:lnTo>
                  <a:lnTo>
                    <a:pt x="332" y="54"/>
                  </a:lnTo>
                  <a:lnTo>
                    <a:pt x="335" y="52"/>
                  </a:lnTo>
                  <a:lnTo>
                    <a:pt x="339" y="52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0" y="60"/>
                  </a:lnTo>
                  <a:lnTo>
                    <a:pt x="329" y="66"/>
                  </a:lnTo>
                  <a:lnTo>
                    <a:pt x="315" y="80"/>
                  </a:lnTo>
                  <a:lnTo>
                    <a:pt x="314" y="80"/>
                  </a:lnTo>
                  <a:lnTo>
                    <a:pt x="314" y="79"/>
                  </a:lnTo>
                  <a:lnTo>
                    <a:pt x="312" y="74"/>
                  </a:lnTo>
                  <a:lnTo>
                    <a:pt x="312" y="73"/>
                  </a:lnTo>
                  <a:lnTo>
                    <a:pt x="318" y="66"/>
                  </a:lnTo>
                  <a:lnTo>
                    <a:pt x="317" y="55"/>
                  </a:lnTo>
                  <a:lnTo>
                    <a:pt x="302" y="42"/>
                  </a:lnTo>
                  <a:lnTo>
                    <a:pt x="275" y="52"/>
                  </a:lnTo>
                  <a:lnTo>
                    <a:pt x="274" y="60"/>
                  </a:lnTo>
                  <a:lnTo>
                    <a:pt x="272" y="82"/>
                  </a:lnTo>
                  <a:lnTo>
                    <a:pt x="257" y="94"/>
                  </a:lnTo>
                  <a:lnTo>
                    <a:pt x="249" y="86"/>
                  </a:lnTo>
                  <a:lnTo>
                    <a:pt x="243" y="94"/>
                  </a:lnTo>
                  <a:lnTo>
                    <a:pt x="241" y="94"/>
                  </a:lnTo>
                  <a:lnTo>
                    <a:pt x="229" y="91"/>
                  </a:lnTo>
                  <a:lnTo>
                    <a:pt x="228" y="91"/>
                  </a:lnTo>
                  <a:lnTo>
                    <a:pt x="213" y="70"/>
                  </a:lnTo>
                  <a:lnTo>
                    <a:pt x="210" y="71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04" y="79"/>
                  </a:lnTo>
                  <a:lnTo>
                    <a:pt x="198" y="80"/>
                  </a:lnTo>
                  <a:lnTo>
                    <a:pt x="200" y="85"/>
                  </a:lnTo>
                  <a:lnTo>
                    <a:pt x="197" y="94"/>
                  </a:lnTo>
                  <a:lnTo>
                    <a:pt x="200" y="100"/>
                  </a:lnTo>
                  <a:lnTo>
                    <a:pt x="197" y="101"/>
                  </a:lnTo>
                  <a:lnTo>
                    <a:pt x="194" y="101"/>
                  </a:lnTo>
                  <a:lnTo>
                    <a:pt x="189" y="100"/>
                  </a:lnTo>
                  <a:lnTo>
                    <a:pt x="182" y="100"/>
                  </a:lnTo>
                  <a:lnTo>
                    <a:pt x="177" y="98"/>
                  </a:lnTo>
                  <a:lnTo>
                    <a:pt x="174" y="98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3" y="114"/>
                  </a:lnTo>
                  <a:lnTo>
                    <a:pt x="154" y="122"/>
                  </a:lnTo>
                  <a:lnTo>
                    <a:pt x="146" y="138"/>
                  </a:lnTo>
                  <a:lnTo>
                    <a:pt x="149" y="149"/>
                  </a:lnTo>
                  <a:lnTo>
                    <a:pt x="137" y="166"/>
                  </a:lnTo>
                  <a:lnTo>
                    <a:pt x="134" y="177"/>
                  </a:lnTo>
                  <a:lnTo>
                    <a:pt x="127" y="181"/>
                  </a:lnTo>
                  <a:lnTo>
                    <a:pt x="124" y="208"/>
                  </a:lnTo>
                  <a:lnTo>
                    <a:pt x="115" y="224"/>
                  </a:lnTo>
                  <a:lnTo>
                    <a:pt x="121" y="233"/>
                  </a:lnTo>
                  <a:lnTo>
                    <a:pt x="121" y="240"/>
                  </a:lnTo>
                  <a:lnTo>
                    <a:pt x="120" y="242"/>
                  </a:lnTo>
                  <a:lnTo>
                    <a:pt x="105" y="245"/>
                  </a:lnTo>
                  <a:lnTo>
                    <a:pt x="94" y="254"/>
                  </a:lnTo>
                  <a:lnTo>
                    <a:pt x="93" y="263"/>
                  </a:lnTo>
                  <a:lnTo>
                    <a:pt x="96" y="272"/>
                  </a:lnTo>
                  <a:lnTo>
                    <a:pt x="93" y="286"/>
                  </a:lnTo>
                  <a:lnTo>
                    <a:pt x="94" y="309"/>
                  </a:lnTo>
                  <a:lnTo>
                    <a:pt x="102" y="321"/>
                  </a:lnTo>
                  <a:lnTo>
                    <a:pt x="94" y="331"/>
                  </a:lnTo>
                  <a:lnTo>
                    <a:pt x="99" y="341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0" y="359"/>
                  </a:lnTo>
                  <a:lnTo>
                    <a:pt x="87" y="368"/>
                  </a:lnTo>
                  <a:lnTo>
                    <a:pt x="88" y="374"/>
                  </a:lnTo>
                  <a:lnTo>
                    <a:pt x="86" y="384"/>
                  </a:lnTo>
                  <a:lnTo>
                    <a:pt x="81" y="386"/>
                  </a:lnTo>
                  <a:lnTo>
                    <a:pt x="80" y="380"/>
                  </a:lnTo>
                  <a:lnTo>
                    <a:pt x="74" y="377"/>
                  </a:lnTo>
                  <a:lnTo>
                    <a:pt x="74" y="375"/>
                  </a:lnTo>
                  <a:lnTo>
                    <a:pt x="72" y="359"/>
                  </a:lnTo>
                  <a:lnTo>
                    <a:pt x="72" y="368"/>
                  </a:lnTo>
                  <a:lnTo>
                    <a:pt x="69" y="366"/>
                  </a:lnTo>
                  <a:lnTo>
                    <a:pt x="72" y="374"/>
                  </a:lnTo>
                  <a:lnTo>
                    <a:pt x="72" y="375"/>
                  </a:lnTo>
                  <a:lnTo>
                    <a:pt x="71" y="375"/>
                  </a:lnTo>
                  <a:lnTo>
                    <a:pt x="68" y="381"/>
                  </a:lnTo>
                  <a:lnTo>
                    <a:pt x="60" y="380"/>
                  </a:lnTo>
                  <a:lnTo>
                    <a:pt x="54" y="392"/>
                  </a:lnTo>
                  <a:lnTo>
                    <a:pt x="35" y="405"/>
                  </a:lnTo>
                  <a:lnTo>
                    <a:pt x="20" y="405"/>
                  </a:lnTo>
                  <a:lnTo>
                    <a:pt x="22" y="399"/>
                  </a:lnTo>
                  <a:lnTo>
                    <a:pt x="17" y="401"/>
                  </a:lnTo>
                  <a:lnTo>
                    <a:pt x="7" y="390"/>
                  </a:lnTo>
                  <a:lnTo>
                    <a:pt x="7" y="389"/>
                  </a:lnTo>
                  <a:lnTo>
                    <a:pt x="8" y="381"/>
                  </a:lnTo>
                  <a:lnTo>
                    <a:pt x="13" y="383"/>
                  </a:lnTo>
                  <a:lnTo>
                    <a:pt x="17" y="369"/>
                  </a:lnTo>
                  <a:lnTo>
                    <a:pt x="5" y="374"/>
                  </a:lnTo>
                  <a:lnTo>
                    <a:pt x="4" y="374"/>
                  </a:lnTo>
                  <a:lnTo>
                    <a:pt x="3" y="371"/>
                  </a:lnTo>
                  <a:lnTo>
                    <a:pt x="3" y="369"/>
                  </a:lnTo>
                  <a:lnTo>
                    <a:pt x="4" y="369"/>
                  </a:lnTo>
                  <a:lnTo>
                    <a:pt x="16" y="362"/>
                  </a:lnTo>
                  <a:lnTo>
                    <a:pt x="10" y="361"/>
                  </a:lnTo>
                  <a:lnTo>
                    <a:pt x="10" y="359"/>
                  </a:lnTo>
                  <a:lnTo>
                    <a:pt x="20" y="344"/>
                  </a:lnTo>
                  <a:lnTo>
                    <a:pt x="22" y="344"/>
                  </a:lnTo>
                  <a:lnTo>
                    <a:pt x="22" y="347"/>
                  </a:lnTo>
                  <a:lnTo>
                    <a:pt x="25" y="343"/>
                  </a:lnTo>
                  <a:lnTo>
                    <a:pt x="19" y="343"/>
                  </a:lnTo>
                  <a:lnTo>
                    <a:pt x="8" y="359"/>
                  </a:lnTo>
                  <a:lnTo>
                    <a:pt x="7" y="359"/>
                  </a:lnTo>
                  <a:lnTo>
                    <a:pt x="5" y="356"/>
                  </a:lnTo>
                  <a:lnTo>
                    <a:pt x="8" y="353"/>
                  </a:lnTo>
                  <a:lnTo>
                    <a:pt x="7" y="350"/>
                  </a:lnTo>
                  <a:lnTo>
                    <a:pt x="5" y="353"/>
                  </a:lnTo>
                  <a:lnTo>
                    <a:pt x="4" y="353"/>
                  </a:lnTo>
                  <a:lnTo>
                    <a:pt x="4" y="352"/>
                  </a:lnTo>
                  <a:lnTo>
                    <a:pt x="3" y="347"/>
                  </a:lnTo>
                  <a:lnTo>
                    <a:pt x="3" y="346"/>
                  </a:lnTo>
                  <a:lnTo>
                    <a:pt x="8" y="340"/>
                  </a:lnTo>
                  <a:lnTo>
                    <a:pt x="4" y="341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0" y="335"/>
                  </a:lnTo>
                  <a:lnTo>
                    <a:pt x="1" y="335"/>
                  </a:lnTo>
                  <a:lnTo>
                    <a:pt x="4" y="337"/>
                  </a:lnTo>
                  <a:lnTo>
                    <a:pt x="4" y="334"/>
                  </a:lnTo>
                  <a:lnTo>
                    <a:pt x="1" y="332"/>
                  </a:lnTo>
                  <a:lnTo>
                    <a:pt x="1" y="331"/>
                  </a:lnTo>
                  <a:lnTo>
                    <a:pt x="23" y="326"/>
                  </a:lnTo>
                  <a:lnTo>
                    <a:pt x="26" y="332"/>
                  </a:lnTo>
                  <a:lnTo>
                    <a:pt x="28" y="331"/>
                  </a:lnTo>
                  <a:lnTo>
                    <a:pt x="28" y="326"/>
                  </a:lnTo>
                  <a:lnTo>
                    <a:pt x="31" y="325"/>
                  </a:lnTo>
                  <a:lnTo>
                    <a:pt x="31" y="323"/>
                  </a:lnTo>
                  <a:lnTo>
                    <a:pt x="32" y="319"/>
                  </a:lnTo>
                  <a:lnTo>
                    <a:pt x="28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9" y="326"/>
                  </a:lnTo>
                  <a:lnTo>
                    <a:pt x="1" y="326"/>
                  </a:lnTo>
                  <a:lnTo>
                    <a:pt x="1" y="319"/>
                  </a:lnTo>
                  <a:lnTo>
                    <a:pt x="4" y="313"/>
                  </a:lnTo>
                  <a:lnTo>
                    <a:pt x="1" y="310"/>
                  </a:lnTo>
                  <a:lnTo>
                    <a:pt x="1" y="309"/>
                  </a:lnTo>
                  <a:lnTo>
                    <a:pt x="13" y="306"/>
                  </a:lnTo>
                  <a:lnTo>
                    <a:pt x="3" y="306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14" y="301"/>
                  </a:lnTo>
                  <a:lnTo>
                    <a:pt x="13" y="298"/>
                  </a:lnTo>
                  <a:lnTo>
                    <a:pt x="17" y="292"/>
                  </a:lnTo>
                  <a:lnTo>
                    <a:pt x="19" y="292"/>
                  </a:lnTo>
                  <a:lnTo>
                    <a:pt x="20" y="295"/>
                  </a:lnTo>
                  <a:lnTo>
                    <a:pt x="20" y="289"/>
                  </a:lnTo>
                  <a:lnTo>
                    <a:pt x="19" y="288"/>
                  </a:lnTo>
                  <a:lnTo>
                    <a:pt x="19" y="286"/>
                  </a:lnTo>
                  <a:lnTo>
                    <a:pt x="34" y="286"/>
                  </a:lnTo>
                  <a:lnTo>
                    <a:pt x="34" y="283"/>
                  </a:lnTo>
                  <a:lnTo>
                    <a:pt x="26" y="279"/>
                  </a:lnTo>
                  <a:lnTo>
                    <a:pt x="26" y="278"/>
                  </a:lnTo>
                  <a:lnTo>
                    <a:pt x="34" y="273"/>
                  </a:lnTo>
                  <a:lnTo>
                    <a:pt x="47" y="261"/>
                  </a:lnTo>
                  <a:lnTo>
                    <a:pt x="54" y="258"/>
                  </a:lnTo>
                  <a:lnTo>
                    <a:pt x="54" y="260"/>
                  </a:lnTo>
                  <a:lnTo>
                    <a:pt x="56" y="264"/>
                  </a:lnTo>
                  <a:lnTo>
                    <a:pt x="57" y="263"/>
                  </a:lnTo>
                  <a:lnTo>
                    <a:pt x="56" y="258"/>
                  </a:lnTo>
                  <a:lnTo>
                    <a:pt x="62" y="255"/>
                  </a:lnTo>
                  <a:lnTo>
                    <a:pt x="63" y="255"/>
                  </a:lnTo>
                  <a:lnTo>
                    <a:pt x="68" y="261"/>
                  </a:lnTo>
                  <a:lnTo>
                    <a:pt x="77" y="254"/>
                  </a:lnTo>
                  <a:lnTo>
                    <a:pt x="68" y="25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6" y="245"/>
                  </a:lnTo>
                  <a:lnTo>
                    <a:pt x="66" y="240"/>
                  </a:lnTo>
                  <a:lnTo>
                    <a:pt x="78" y="227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4" y="229"/>
                  </a:lnTo>
                  <a:lnTo>
                    <a:pt x="84" y="223"/>
                  </a:lnTo>
                  <a:lnTo>
                    <a:pt x="83" y="221"/>
                  </a:lnTo>
                  <a:lnTo>
                    <a:pt x="83" y="217"/>
                  </a:lnTo>
                  <a:lnTo>
                    <a:pt x="84" y="215"/>
                  </a:lnTo>
                  <a:lnTo>
                    <a:pt x="96" y="208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3" y="205"/>
                  </a:lnTo>
                  <a:lnTo>
                    <a:pt x="96" y="196"/>
                  </a:lnTo>
                  <a:lnTo>
                    <a:pt x="99" y="199"/>
                  </a:lnTo>
                  <a:lnTo>
                    <a:pt x="97" y="194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9" y="174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9" y="160"/>
                  </a:lnTo>
                  <a:lnTo>
                    <a:pt x="121" y="150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34" y="131"/>
                  </a:lnTo>
                  <a:lnTo>
                    <a:pt x="133" y="131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7" y="126"/>
                  </a:lnTo>
                  <a:lnTo>
                    <a:pt x="136" y="120"/>
                  </a:lnTo>
                  <a:lnTo>
                    <a:pt x="142" y="110"/>
                  </a:lnTo>
                  <a:lnTo>
                    <a:pt x="143" y="110"/>
                  </a:lnTo>
                  <a:lnTo>
                    <a:pt x="146" y="119"/>
                  </a:lnTo>
                  <a:lnTo>
                    <a:pt x="149" y="116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2" y="104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1" y="106"/>
                  </a:lnTo>
                  <a:lnTo>
                    <a:pt x="164" y="101"/>
                  </a:lnTo>
                  <a:lnTo>
                    <a:pt x="151" y="98"/>
                  </a:lnTo>
                  <a:lnTo>
                    <a:pt x="151" y="97"/>
                  </a:lnTo>
                  <a:lnTo>
                    <a:pt x="166" y="89"/>
                  </a:lnTo>
                  <a:lnTo>
                    <a:pt x="166" y="85"/>
                  </a:lnTo>
                  <a:lnTo>
                    <a:pt x="167" y="85"/>
                  </a:lnTo>
                  <a:lnTo>
                    <a:pt x="164" y="80"/>
                  </a:lnTo>
                  <a:lnTo>
                    <a:pt x="171" y="73"/>
                  </a:lnTo>
                  <a:lnTo>
                    <a:pt x="170" y="71"/>
                  </a:lnTo>
                  <a:lnTo>
                    <a:pt x="173" y="63"/>
                  </a:lnTo>
                  <a:lnTo>
                    <a:pt x="174" y="63"/>
                  </a:lnTo>
                  <a:lnTo>
                    <a:pt x="174" y="68"/>
                  </a:lnTo>
                  <a:lnTo>
                    <a:pt x="179" y="70"/>
                  </a:lnTo>
                  <a:lnTo>
                    <a:pt x="180" y="68"/>
                  </a:lnTo>
                  <a:lnTo>
                    <a:pt x="176" y="61"/>
                  </a:lnTo>
                  <a:lnTo>
                    <a:pt x="180" y="61"/>
                  </a:lnTo>
                  <a:lnTo>
                    <a:pt x="183" y="64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92" y="52"/>
                  </a:lnTo>
                  <a:lnTo>
                    <a:pt x="192" y="57"/>
                  </a:lnTo>
                  <a:lnTo>
                    <a:pt x="194" y="54"/>
                  </a:lnTo>
                  <a:lnTo>
                    <a:pt x="200" y="46"/>
                  </a:lnTo>
                  <a:lnTo>
                    <a:pt x="201" y="46"/>
                  </a:lnTo>
                  <a:lnTo>
                    <a:pt x="201" y="66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06" y="49"/>
                  </a:lnTo>
                  <a:lnTo>
                    <a:pt x="213" y="46"/>
                  </a:lnTo>
                  <a:lnTo>
                    <a:pt x="213" y="43"/>
                  </a:lnTo>
                  <a:lnTo>
                    <a:pt x="222" y="52"/>
                  </a:lnTo>
                  <a:lnTo>
                    <a:pt x="222" y="42"/>
                  </a:lnTo>
                  <a:lnTo>
                    <a:pt x="216" y="40"/>
                  </a:lnTo>
                  <a:lnTo>
                    <a:pt x="216" y="31"/>
                  </a:lnTo>
                  <a:lnTo>
                    <a:pt x="217" y="33"/>
                  </a:lnTo>
                  <a:lnTo>
                    <a:pt x="219" y="36"/>
                  </a:lnTo>
                  <a:lnTo>
                    <a:pt x="220" y="33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8" y="39"/>
                  </a:lnTo>
                  <a:lnTo>
                    <a:pt x="235" y="36"/>
                  </a:lnTo>
                  <a:lnTo>
                    <a:pt x="235" y="40"/>
                  </a:lnTo>
                  <a:lnTo>
                    <a:pt x="238" y="43"/>
                  </a:lnTo>
                  <a:lnTo>
                    <a:pt x="238" y="36"/>
                  </a:lnTo>
                  <a:lnTo>
                    <a:pt x="256" y="18"/>
                  </a:lnTo>
                  <a:lnTo>
                    <a:pt x="252" y="12"/>
                  </a:lnTo>
                  <a:lnTo>
                    <a:pt x="252" y="11"/>
                  </a:lnTo>
                  <a:lnTo>
                    <a:pt x="253" y="11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5" y="12"/>
                  </a:lnTo>
                  <a:lnTo>
                    <a:pt x="272" y="11"/>
                  </a:lnTo>
                  <a:lnTo>
                    <a:pt x="274" y="11"/>
                  </a:lnTo>
                  <a:lnTo>
                    <a:pt x="265" y="27"/>
                  </a:lnTo>
                  <a:lnTo>
                    <a:pt x="260" y="39"/>
                  </a:lnTo>
                  <a:lnTo>
                    <a:pt x="262" y="40"/>
                  </a:lnTo>
                  <a:lnTo>
                    <a:pt x="283" y="8"/>
                  </a:lnTo>
                  <a:lnTo>
                    <a:pt x="283" y="28"/>
                  </a:lnTo>
                  <a:lnTo>
                    <a:pt x="289" y="2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2" name="Norway Offshore">
              <a:extLst>
                <a:ext uri="{FF2B5EF4-FFF2-40B4-BE49-F238E27FC236}">
                  <a16:creationId xmlns:a16="http://schemas.microsoft.com/office/drawing/2014/main" id="{575969DB-3360-9D86-D8DD-34689062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74" y="2169558"/>
              <a:ext cx="482486" cy="536698"/>
            </a:xfrm>
            <a:custGeom>
              <a:avLst/>
              <a:gdLst/>
              <a:ahLst/>
              <a:cxnLst/>
              <a:rect l="l" t="t" r="r" b="b"/>
              <a:pathLst>
                <a:path w="486332" h="540976">
                  <a:moveTo>
                    <a:pt x="7286" y="530047"/>
                  </a:moveTo>
                  <a:lnTo>
                    <a:pt x="7286" y="531869"/>
                  </a:lnTo>
                  <a:lnTo>
                    <a:pt x="5464" y="537333"/>
                  </a:lnTo>
                  <a:lnTo>
                    <a:pt x="5464" y="540976"/>
                  </a:lnTo>
                  <a:lnTo>
                    <a:pt x="1821" y="540976"/>
                  </a:lnTo>
                  <a:lnTo>
                    <a:pt x="1821" y="537333"/>
                  </a:lnTo>
                  <a:lnTo>
                    <a:pt x="0" y="531869"/>
                  </a:lnTo>
                  <a:lnTo>
                    <a:pt x="1821" y="531869"/>
                  </a:lnTo>
                  <a:close/>
                  <a:moveTo>
                    <a:pt x="234968" y="151181"/>
                  </a:moveTo>
                  <a:lnTo>
                    <a:pt x="236790" y="151181"/>
                  </a:lnTo>
                  <a:lnTo>
                    <a:pt x="242254" y="165753"/>
                  </a:lnTo>
                  <a:lnTo>
                    <a:pt x="242254" y="167574"/>
                  </a:lnTo>
                  <a:lnTo>
                    <a:pt x="247719" y="154824"/>
                  </a:lnTo>
                  <a:lnTo>
                    <a:pt x="251362" y="154824"/>
                  </a:lnTo>
                  <a:lnTo>
                    <a:pt x="258648" y="160289"/>
                  </a:lnTo>
                  <a:lnTo>
                    <a:pt x="258648" y="173039"/>
                  </a:lnTo>
                  <a:lnTo>
                    <a:pt x="236790" y="193075"/>
                  </a:lnTo>
                  <a:lnTo>
                    <a:pt x="236790" y="194897"/>
                  </a:lnTo>
                  <a:lnTo>
                    <a:pt x="234968" y="194897"/>
                  </a:lnTo>
                  <a:lnTo>
                    <a:pt x="234968" y="193075"/>
                  </a:lnTo>
                  <a:lnTo>
                    <a:pt x="231325" y="183968"/>
                  </a:lnTo>
                  <a:lnTo>
                    <a:pt x="205825" y="200361"/>
                  </a:lnTo>
                  <a:lnTo>
                    <a:pt x="202182" y="200361"/>
                  </a:lnTo>
                  <a:lnTo>
                    <a:pt x="205825" y="196718"/>
                  </a:lnTo>
                  <a:lnTo>
                    <a:pt x="225861" y="178503"/>
                  </a:lnTo>
                  <a:close/>
                  <a:moveTo>
                    <a:pt x="218576" y="145717"/>
                  </a:moveTo>
                  <a:lnTo>
                    <a:pt x="220397" y="145717"/>
                  </a:lnTo>
                  <a:lnTo>
                    <a:pt x="225862" y="167575"/>
                  </a:lnTo>
                  <a:lnTo>
                    <a:pt x="225862" y="171218"/>
                  </a:lnTo>
                  <a:lnTo>
                    <a:pt x="205825" y="171218"/>
                  </a:lnTo>
                  <a:lnTo>
                    <a:pt x="205825" y="167575"/>
                  </a:lnTo>
                  <a:lnTo>
                    <a:pt x="218576" y="156646"/>
                  </a:lnTo>
                  <a:close/>
                  <a:moveTo>
                    <a:pt x="247720" y="127503"/>
                  </a:moveTo>
                  <a:lnTo>
                    <a:pt x="251363" y="127503"/>
                  </a:lnTo>
                  <a:lnTo>
                    <a:pt x="251363" y="129325"/>
                  </a:lnTo>
                  <a:lnTo>
                    <a:pt x="242255" y="145718"/>
                  </a:lnTo>
                  <a:lnTo>
                    <a:pt x="242255" y="149361"/>
                  </a:lnTo>
                  <a:lnTo>
                    <a:pt x="240433" y="149361"/>
                  </a:lnTo>
                  <a:lnTo>
                    <a:pt x="234969" y="145718"/>
                  </a:lnTo>
                  <a:lnTo>
                    <a:pt x="231326" y="145718"/>
                  </a:lnTo>
                  <a:lnTo>
                    <a:pt x="231326" y="143897"/>
                  </a:lnTo>
                  <a:lnTo>
                    <a:pt x="236790" y="132968"/>
                  </a:lnTo>
                  <a:close/>
                  <a:moveTo>
                    <a:pt x="278683" y="109288"/>
                  </a:moveTo>
                  <a:lnTo>
                    <a:pt x="280505" y="109288"/>
                  </a:lnTo>
                  <a:lnTo>
                    <a:pt x="291433" y="122038"/>
                  </a:lnTo>
                  <a:lnTo>
                    <a:pt x="293255" y="122038"/>
                  </a:lnTo>
                  <a:lnTo>
                    <a:pt x="291433" y="134788"/>
                  </a:lnTo>
                  <a:lnTo>
                    <a:pt x="289612" y="134788"/>
                  </a:lnTo>
                  <a:lnTo>
                    <a:pt x="289612" y="138431"/>
                  </a:lnTo>
                  <a:lnTo>
                    <a:pt x="267755" y="145717"/>
                  </a:lnTo>
                  <a:lnTo>
                    <a:pt x="264112" y="145717"/>
                  </a:lnTo>
                  <a:lnTo>
                    <a:pt x="267755" y="134788"/>
                  </a:lnTo>
                  <a:lnTo>
                    <a:pt x="264112" y="132967"/>
                  </a:lnTo>
                  <a:lnTo>
                    <a:pt x="267755" y="122038"/>
                  </a:lnTo>
                  <a:close/>
                  <a:moveTo>
                    <a:pt x="309649" y="94716"/>
                  </a:moveTo>
                  <a:lnTo>
                    <a:pt x="315114" y="94716"/>
                  </a:lnTo>
                  <a:lnTo>
                    <a:pt x="315114" y="98359"/>
                  </a:lnTo>
                  <a:lnTo>
                    <a:pt x="302363" y="111110"/>
                  </a:lnTo>
                  <a:lnTo>
                    <a:pt x="293256" y="111110"/>
                  </a:lnTo>
                  <a:lnTo>
                    <a:pt x="293256" y="109289"/>
                  </a:lnTo>
                  <a:lnTo>
                    <a:pt x="296899" y="100181"/>
                  </a:lnTo>
                  <a:lnTo>
                    <a:pt x="296899" y="98359"/>
                  </a:lnTo>
                  <a:lnTo>
                    <a:pt x="302363" y="98359"/>
                  </a:lnTo>
                  <a:close/>
                  <a:moveTo>
                    <a:pt x="313293" y="76502"/>
                  </a:moveTo>
                  <a:lnTo>
                    <a:pt x="318757" y="76502"/>
                  </a:lnTo>
                  <a:lnTo>
                    <a:pt x="324222" y="78324"/>
                  </a:lnTo>
                  <a:lnTo>
                    <a:pt x="331508" y="78324"/>
                  </a:lnTo>
                  <a:lnTo>
                    <a:pt x="331508" y="81967"/>
                  </a:lnTo>
                  <a:lnTo>
                    <a:pt x="324222" y="92896"/>
                  </a:lnTo>
                  <a:lnTo>
                    <a:pt x="320579" y="94717"/>
                  </a:lnTo>
                  <a:lnTo>
                    <a:pt x="320579" y="92896"/>
                  </a:lnTo>
                  <a:close/>
                  <a:moveTo>
                    <a:pt x="357007" y="61930"/>
                  </a:moveTo>
                  <a:lnTo>
                    <a:pt x="358829" y="61930"/>
                  </a:lnTo>
                  <a:lnTo>
                    <a:pt x="358829" y="76502"/>
                  </a:lnTo>
                  <a:lnTo>
                    <a:pt x="357007" y="76502"/>
                  </a:lnTo>
                  <a:lnTo>
                    <a:pt x="351543" y="72859"/>
                  </a:lnTo>
                  <a:close/>
                  <a:moveTo>
                    <a:pt x="329685" y="61930"/>
                  </a:moveTo>
                  <a:lnTo>
                    <a:pt x="331506" y="61930"/>
                  </a:lnTo>
                  <a:lnTo>
                    <a:pt x="335149" y="67395"/>
                  </a:lnTo>
                  <a:lnTo>
                    <a:pt x="342436" y="72859"/>
                  </a:lnTo>
                  <a:lnTo>
                    <a:pt x="342436" y="76502"/>
                  </a:lnTo>
                  <a:lnTo>
                    <a:pt x="331506" y="76502"/>
                  </a:lnTo>
                  <a:lnTo>
                    <a:pt x="331506" y="72859"/>
                  </a:lnTo>
                  <a:close/>
                  <a:moveTo>
                    <a:pt x="397080" y="54644"/>
                  </a:moveTo>
                  <a:lnTo>
                    <a:pt x="408009" y="54644"/>
                  </a:lnTo>
                  <a:lnTo>
                    <a:pt x="409831" y="61930"/>
                  </a:lnTo>
                  <a:lnTo>
                    <a:pt x="404366" y="65573"/>
                  </a:lnTo>
                  <a:lnTo>
                    <a:pt x="397080" y="56466"/>
                  </a:lnTo>
                  <a:close/>
                  <a:moveTo>
                    <a:pt x="420759" y="38250"/>
                  </a:moveTo>
                  <a:lnTo>
                    <a:pt x="424402" y="38250"/>
                  </a:lnTo>
                  <a:lnTo>
                    <a:pt x="426224" y="45536"/>
                  </a:lnTo>
                  <a:lnTo>
                    <a:pt x="429867" y="45536"/>
                  </a:lnTo>
                  <a:lnTo>
                    <a:pt x="429867" y="49179"/>
                  </a:lnTo>
                  <a:lnTo>
                    <a:pt x="426224" y="49179"/>
                  </a:lnTo>
                  <a:lnTo>
                    <a:pt x="420759" y="56465"/>
                  </a:lnTo>
                  <a:lnTo>
                    <a:pt x="413473" y="60108"/>
                  </a:lnTo>
                  <a:lnTo>
                    <a:pt x="409830" y="60108"/>
                  </a:lnTo>
                  <a:lnTo>
                    <a:pt x="408009" y="49179"/>
                  </a:lnTo>
                  <a:lnTo>
                    <a:pt x="408009" y="45536"/>
                  </a:lnTo>
                  <a:lnTo>
                    <a:pt x="409830" y="45536"/>
                  </a:lnTo>
                  <a:close/>
                  <a:moveTo>
                    <a:pt x="393437" y="32786"/>
                  </a:moveTo>
                  <a:lnTo>
                    <a:pt x="404365" y="32786"/>
                  </a:lnTo>
                  <a:lnTo>
                    <a:pt x="409829" y="36429"/>
                  </a:lnTo>
                  <a:lnTo>
                    <a:pt x="415294" y="36429"/>
                  </a:lnTo>
                  <a:lnTo>
                    <a:pt x="393437" y="49180"/>
                  </a:lnTo>
                  <a:lnTo>
                    <a:pt x="386151" y="38251"/>
                  </a:lnTo>
                  <a:close/>
                  <a:moveTo>
                    <a:pt x="426223" y="30964"/>
                  </a:moveTo>
                  <a:lnTo>
                    <a:pt x="429866" y="30964"/>
                  </a:lnTo>
                  <a:lnTo>
                    <a:pt x="435330" y="32786"/>
                  </a:lnTo>
                  <a:lnTo>
                    <a:pt x="437152" y="32786"/>
                  </a:lnTo>
                  <a:lnTo>
                    <a:pt x="435330" y="43715"/>
                  </a:lnTo>
                  <a:lnTo>
                    <a:pt x="431687" y="43715"/>
                  </a:lnTo>
                  <a:close/>
                  <a:moveTo>
                    <a:pt x="477225" y="0"/>
                  </a:moveTo>
                  <a:lnTo>
                    <a:pt x="480868" y="3643"/>
                  </a:lnTo>
                  <a:lnTo>
                    <a:pt x="486332" y="10929"/>
                  </a:lnTo>
                  <a:lnTo>
                    <a:pt x="486332" y="14572"/>
                  </a:lnTo>
                  <a:lnTo>
                    <a:pt x="482689" y="14572"/>
                  </a:lnTo>
                  <a:lnTo>
                    <a:pt x="464474" y="9108"/>
                  </a:lnTo>
                  <a:lnTo>
                    <a:pt x="464474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3" name="Jan Mayen">
              <a:extLst>
                <a:ext uri="{FF2B5EF4-FFF2-40B4-BE49-F238E27FC236}">
                  <a16:creationId xmlns:a16="http://schemas.microsoft.com/office/drawing/2014/main" id="{2846116D-2B71-B5E8-0C2C-B2F76C08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2164136"/>
              <a:ext cx="28913" cy="27107"/>
            </a:xfrm>
            <a:custGeom>
              <a:avLst/>
              <a:gdLst>
                <a:gd name="T0" fmla="*/ 16 w 16"/>
                <a:gd name="T1" fmla="*/ 0 h 15"/>
                <a:gd name="T2" fmla="*/ 13 w 16"/>
                <a:gd name="T3" fmla="*/ 8 h 15"/>
                <a:gd name="T4" fmla="*/ 1 w 16"/>
                <a:gd name="T5" fmla="*/ 15 h 15"/>
                <a:gd name="T6" fmla="*/ 0 w 16"/>
                <a:gd name="T7" fmla="*/ 15 h 15"/>
                <a:gd name="T8" fmla="*/ 0 w 16"/>
                <a:gd name="T9" fmla="*/ 14 h 15"/>
                <a:gd name="T10" fmla="*/ 9 w 16"/>
                <a:gd name="T11" fmla="*/ 3 h 15"/>
                <a:gd name="T12" fmla="*/ 16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lnTo>
                    <a:pt x="13" y="8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4" name="European Island">
              <a:extLst>
                <a:ext uri="{FF2B5EF4-FFF2-40B4-BE49-F238E27FC236}">
                  <a16:creationId xmlns:a16="http://schemas.microsoft.com/office/drawing/2014/main" id="{F1DC7D16-0045-3DB4-7E61-4851B847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189" y="1900305"/>
              <a:ext cx="10843" cy="14457"/>
            </a:xfrm>
            <a:custGeom>
              <a:avLst/>
              <a:gdLst>
                <a:gd name="T0" fmla="*/ 3 w 6"/>
                <a:gd name="T1" fmla="*/ 0 h 8"/>
                <a:gd name="T2" fmla="*/ 6 w 6"/>
                <a:gd name="T3" fmla="*/ 0 h 8"/>
                <a:gd name="T4" fmla="*/ 6 w 6"/>
                <a:gd name="T5" fmla="*/ 1 h 8"/>
                <a:gd name="T6" fmla="*/ 3 w 6"/>
                <a:gd name="T7" fmla="*/ 7 h 8"/>
                <a:gd name="T8" fmla="*/ 3 w 6"/>
                <a:gd name="T9" fmla="*/ 8 h 8"/>
                <a:gd name="T10" fmla="*/ 1 w 6"/>
                <a:gd name="T11" fmla="*/ 7 h 8"/>
                <a:gd name="T12" fmla="*/ 0 w 6"/>
                <a:gd name="T13" fmla="*/ 1 h 8"/>
                <a:gd name="T14" fmla="*/ 1 w 6"/>
                <a:gd name="T15" fmla="*/ 1 h 8"/>
                <a:gd name="T16" fmla="*/ 3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5" name="Finland">
              <a:extLst>
                <a:ext uri="{FF2B5EF4-FFF2-40B4-BE49-F238E27FC236}">
                  <a16:creationId xmlns:a16="http://schemas.microsoft.com/office/drawing/2014/main" id="{79BD4289-0E4D-DAF3-FE9F-204EFDA3F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44" y="2241840"/>
              <a:ext cx="256602" cy="574646"/>
            </a:xfrm>
            <a:custGeom>
              <a:avLst/>
              <a:gdLst/>
              <a:ahLst/>
              <a:cxnLst/>
              <a:rect l="l" t="t" r="r" b="b"/>
              <a:pathLst>
                <a:path w="258648" h="579227">
                  <a:moveTo>
                    <a:pt x="51001" y="559191"/>
                  </a:moveTo>
                  <a:lnTo>
                    <a:pt x="51001" y="562834"/>
                  </a:lnTo>
                  <a:lnTo>
                    <a:pt x="49180" y="573764"/>
                  </a:lnTo>
                  <a:lnTo>
                    <a:pt x="45537" y="575585"/>
                  </a:lnTo>
                  <a:lnTo>
                    <a:pt x="40072" y="575585"/>
                  </a:lnTo>
                  <a:lnTo>
                    <a:pt x="40072" y="573764"/>
                  </a:lnTo>
                  <a:close/>
                  <a:moveTo>
                    <a:pt x="178504" y="0"/>
                  </a:moveTo>
                  <a:lnTo>
                    <a:pt x="207647" y="25501"/>
                  </a:lnTo>
                  <a:lnTo>
                    <a:pt x="207647" y="27322"/>
                  </a:lnTo>
                  <a:lnTo>
                    <a:pt x="211290" y="47358"/>
                  </a:lnTo>
                  <a:lnTo>
                    <a:pt x="207647" y="49180"/>
                  </a:lnTo>
                  <a:lnTo>
                    <a:pt x="200361" y="61930"/>
                  </a:lnTo>
                  <a:lnTo>
                    <a:pt x="202183" y="71037"/>
                  </a:lnTo>
                  <a:lnTo>
                    <a:pt x="202183" y="72859"/>
                  </a:lnTo>
                  <a:lnTo>
                    <a:pt x="191254" y="83788"/>
                  </a:lnTo>
                  <a:lnTo>
                    <a:pt x="194897" y="83788"/>
                  </a:lnTo>
                  <a:lnTo>
                    <a:pt x="194897" y="87431"/>
                  </a:lnTo>
                  <a:lnTo>
                    <a:pt x="191254" y="114753"/>
                  </a:lnTo>
                  <a:lnTo>
                    <a:pt x="211290" y="132967"/>
                  </a:lnTo>
                  <a:lnTo>
                    <a:pt x="227683" y="165754"/>
                  </a:lnTo>
                  <a:lnTo>
                    <a:pt x="207647" y="205826"/>
                  </a:lnTo>
                  <a:lnTo>
                    <a:pt x="229505" y="273220"/>
                  </a:lnTo>
                  <a:lnTo>
                    <a:pt x="222219" y="302364"/>
                  </a:lnTo>
                  <a:lnTo>
                    <a:pt x="222219" y="324222"/>
                  </a:lnTo>
                  <a:lnTo>
                    <a:pt x="227683" y="327864"/>
                  </a:lnTo>
                  <a:lnTo>
                    <a:pt x="229505" y="346079"/>
                  </a:lnTo>
                  <a:lnTo>
                    <a:pt x="240434" y="357008"/>
                  </a:lnTo>
                  <a:lnTo>
                    <a:pt x="240434" y="358829"/>
                  </a:lnTo>
                  <a:lnTo>
                    <a:pt x="233148" y="389794"/>
                  </a:lnTo>
                  <a:lnTo>
                    <a:pt x="242255" y="406188"/>
                  </a:lnTo>
                  <a:lnTo>
                    <a:pt x="258648" y="422581"/>
                  </a:lnTo>
                  <a:lnTo>
                    <a:pt x="258648" y="440796"/>
                  </a:lnTo>
                  <a:lnTo>
                    <a:pt x="222219" y="497261"/>
                  </a:lnTo>
                  <a:lnTo>
                    <a:pt x="167575" y="548262"/>
                  </a:lnTo>
                  <a:lnTo>
                    <a:pt x="123860" y="553727"/>
                  </a:lnTo>
                  <a:lnTo>
                    <a:pt x="89252" y="573763"/>
                  </a:lnTo>
                  <a:lnTo>
                    <a:pt x="67394" y="579227"/>
                  </a:lnTo>
                  <a:lnTo>
                    <a:pt x="65573" y="573763"/>
                  </a:lnTo>
                  <a:lnTo>
                    <a:pt x="60109" y="575584"/>
                  </a:lnTo>
                  <a:lnTo>
                    <a:pt x="56466" y="575584"/>
                  </a:lnTo>
                  <a:lnTo>
                    <a:pt x="51001" y="559191"/>
                  </a:lnTo>
                  <a:lnTo>
                    <a:pt x="45537" y="562834"/>
                  </a:lnTo>
                  <a:lnTo>
                    <a:pt x="16393" y="546441"/>
                  </a:lnTo>
                  <a:lnTo>
                    <a:pt x="16393" y="542798"/>
                  </a:lnTo>
                  <a:lnTo>
                    <a:pt x="18215" y="537333"/>
                  </a:lnTo>
                  <a:lnTo>
                    <a:pt x="12751" y="526405"/>
                  </a:lnTo>
                  <a:lnTo>
                    <a:pt x="18215" y="515476"/>
                  </a:lnTo>
                  <a:lnTo>
                    <a:pt x="18215" y="500904"/>
                  </a:lnTo>
                  <a:lnTo>
                    <a:pt x="21858" y="500904"/>
                  </a:lnTo>
                  <a:lnTo>
                    <a:pt x="12751" y="475403"/>
                  </a:lnTo>
                  <a:lnTo>
                    <a:pt x="12751" y="464475"/>
                  </a:lnTo>
                  <a:lnTo>
                    <a:pt x="9108" y="442617"/>
                  </a:lnTo>
                  <a:lnTo>
                    <a:pt x="16393" y="424402"/>
                  </a:lnTo>
                  <a:lnTo>
                    <a:pt x="23679" y="424402"/>
                  </a:lnTo>
                  <a:lnTo>
                    <a:pt x="27322" y="413473"/>
                  </a:lnTo>
                  <a:lnTo>
                    <a:pt x="27322" y="411652"/>
                  </a:lnTo>
                  <a:lnTo>
                    <a:pt x="38251" y="411652"/>
                  </a:lnTo>
                  <a:lnTo>
                    <a:pt x="51001" y="397080"/>
                  </a:lnTo>
                  <a:lnTo>
                    <a:pt x="91073" y="344258"/>
                  </a:lnTo>
                  <a:lnTo>
                    <a:pt x="96538" y="327864"/>
                  </a:lnTo>
                  <a:lnTo>
                    <a:pt x="116574" y="318757"/>
                  </a:lnTo>
                  <a:lnTo>
                    <a:pt x="111110" y="291435"/>
                  </a:lnTo>
                  <a:lnTo>
                    <a:pt x="81966" y="265935"/>
                  </a:lnTo>
                  <a:lnTo>
                    <a:pt x="72859" y="240434"/>
                  </a:lnTo>
                  <a:lnTo>
                    <a:pt x="78323" y="216755"/>
                  </a:lnTo>
                  <a:lnTo>
                    <a:pt x="67394" y="193076"/>
                  </a:lnTo>
                  <a:lnTo>
                    <a:pt x="71037" y="140253"/>
                  </a:lnTo>
                  <a:lnTo>
                    <a:pt x="54644" y="116574"/>
                  </a:lnTo>
                  <a:lnTo>
                    <a:pt x="0" y="71037"/>
                  </a:lnTo>
                  <a:lnTo>
                    <a:pt x="0" y="67394"/>
                  </a:lnTo>
                  <a:lnTo>
                    <a:pt x="10929" y="61930"/>
                  </a:lnTo>
                  <a:lnTo>
                    <a:pt x="9108" y="56466"/>
                  </a:lnTo>
                  <a:lnTo>
                    <a:pt x="9108" y="54644"/>
                  </a:lnTo>
                  <a:lnTo>
                    <a:pt x="10929" y="54644"/>
                  </a:lnTo>
                  <a:lnTo>
                    <a:pt x="16393" y="51001"/>
                  </a:lnTo>
                  <a:lnTo>
                    <a:pt x="45537" y="89252"/>
                  </a:lnTo>
                  <a:lnTo>
                    <a:pt x="67394" y="94716"/>
                  </a:lnTo>
                  <a:lnTo>
                    <a:pt x="81966" y="81966"/>
                  </a:lnTo>
                  <a:lnTo>
                    <a:pt x="83788" y="81966"/>
                  </a:lnTo>
                  <a:lnTo>
                    <a:pt x="96538" y="94716"/>
                  </a:lnTo>
                  <a:lnTo>
                    <a:pt x="122038" y="72859"/>
                  </a:lnTo>
                  <a:lnTo>
                    <a:pt x="123860" y="36429"/>
                  </a:lnTo>
                  <a:lnTo>
                    <a:pt x="129324" y="200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6" name="Sweden Mainland">
              <a:extLst>
                <a:ext uri="{FF2B5EF4-FFF2-40B4-BE49-F238E27FC236}">
                  <a16:creationId xmlns:a16="http://schemas.microsoft.com/office/drawing/2014/main" id="{CB709A24-5A49-936E-0155-BBFCE814F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869" y="2308701"/>
              <a:ext cx="307200" cy="708369"/>
            </a:xfrm>
            <a:custGeom>
              <a:avLst/>
              <a:gdLst>
                <a:gd name="T0" fmla="*/ 74 w 170"/>
                <a:gd name="T1" fmla="*/ 273 h 392"/>
                <a:gd name="T2" fmla="*/ 126 w 170"/>
                <a:gd name="T3" fmla="*/ 0 h 392"/>
                <a:gd name="T4" fmla="*/ 163 w 170"/>
                <a:gd name="T5" fmla="*/ 69 h 392"/>
                <a:gd name="T6" fmla="*/ 170 w 170"/>
                <a:gd name="T7" fmla="*/ 109 h 392"/>
                <a:gd name="T8" fmla="*/ 167 w 170"/>
                <a:gd name="T9" fmla="*/ 115 h 392"/>
                <a:gd name="T10" fmla="*/ 157 w 170"/>
                <a:gd name="T11" fmla="*/ 112 h 392"/>
                <a:gd name="T12" fmla="*/ 149 w 170"/>
                <a:gd name="T13" fmla="*/ 110 h 392"/>
                <a:gd name="T14" fmla="*/ 142 w 170"/>
                <a:gd name="T15" fmla="*/ 117 h 392"/>
                <a:gd name="T16" fmla="*/ 137 w 170"/>
                <a:gd name="T17" fmla="*/ 134 h 392"/>
                <a:gd name="T18" fmla="*/ 123 w 170"/>
                <a:gd name="T19" fmla="*/ 175 h 392"/>
                <a:gd name="T20" fmla="*/ 90 w 170"/>
                <a:gd name="T21" fmla="*/ 203 h 392"/>
                <a:gd name="T22" fmla="*/ 87 w 170"/>
                <a:gd name="T23" fmla="*/ 208 h 392"/>
                <a:gd name="T24" fmla="*/ 81 w 170"/>
                <a:gd name="T25" fmla="*/ 211 h 392"/>
                <a:gd name="T26" fmla="*/ 78 w 170"/>
                <a:gd name="T27" fmla="*/ 235 h 392"/>
                <a:gd name="T28" fmla="*/ 84 w 170"/>
                <a:gd name="T29" fmla="*/ 261 h 392"/>
                <a:gd name="T30" fmla="*/ 94 w 170"/>
                <a:gd name="T31" fmla="*/ 272 h 392"/>
                <a:gd name="T32" fmla="*/ 97 w 170"/>
                <a:gd name="T33" fmla="*/ 291 h 392"/>
                <a:gd name="T34" fmla="*/ 77 w 170"/>
                <a:gd name="T35" fmla="*/ 291 h 392"/>
                <a:gd name="T36" fmla="*/ 86 w 170"/>
                <a:gd name="T37" fmla="*/ 297 h 392"/>
                <a:gd name="T38" fmla="*/ 97 w 170"/>
                <a:gd name="T39" fmla="*/ 297 h 392"/>
                <a:gd name="T40" fmla="*/ 89 w 170"/>
                <a:gd name="T41" fmla="*/ 307 h 392"/>
                <a:gd name="T42" fmla="*/ 77 w 170"/>
                <a:gd name="T43" fmla="*/ 313 h 392"/>
                <a:gd name="T44" fmla="*/ 74 w 170"/>
                <a:gd name="T45" fmla="*/ 315 h 392"/>
                <a:gd name="T46" fmla="*/ 74 w 170"/>
                <a:gd name="T47" fmla="*/ 321 h 392"/>
                <a:gd name="T48" fmla="*/ 71 w 170"/>
                <a:gd name="T49" fmla="*/ 332 h 392"/>
                <a:gd name="T50" fmla="*/ 62 w 170"/>
                <a:gd name="T51" fmla="*/ 374 h 392"/>
                <a:gd name="T52" fmla="*/ 20 w 170"/>
                <a:gd name="T53" fmla="*/ 392 h 392"/>
                <a:gd name="T54" fmla="*/ 16 w 170"/>
                <a:gd name="T55" fmla="*/ 374 h 392"/>
                <a:gd name="T56" fmla="*/ 20 w 170"/>
                <a:gd name="T57" fmla="*/ 371 h 392"/>
                <a:gd name="T58" fmla="*/ 22 w 170"/>
                <a:gd name="T59" fmla="*/ 364 h 392"/>
                <a:gd name="T60" fmla="*/ 7 w 170"/>
                <a:gd name="T61" fmla="*/ 335 h 392"/>
                <a:gd name="T62" fmla="*/ 3 w 170"/>
                <a:gd name="T63" fmla="*/ 327 h 392"/>
                <a:gd name="T64" fmla="*/ 0 w 170"/>
                <a:gd name="T65" fmla="*/ 318 h 392"/>
                <a:gd name="T66" fmla="*/ 1 w 170"/>
                <a:gd name="T67" fmla="*/ 303 h 392"/>
                <a:gd name="T68" fmla="*/ 7 w 170"/>
                <a:gd name="T69" fmla="*/ 297 h 392"/>
                <a:gd name="T70" fmla="*/ 16 w 170"/>
                <a:gd name="T71" fmla="*/ 276 h 392"/>
                <a:gd name="T72" fmla="*/ 20 w 170"/>
                <a:gd name="T73" fmla="*/ 244 h 392"/>
                <a:gd name="T74" fmla="*/ 16 w 170"/>
                <a:gd name="T75" fmla="*/ 195 h 392"/>
                <a:gd name="T76" fmla="*/ 25 w 170"/>
                <a:gd name="T77" fmla="*/ 168 h 392"/>
                <a:gd name="T78" fmla="*/ 34 w 170"/>
                <a:gd name="T79" fmla="*/ 149 h 392"/>
                <a:gd name="T80" fmla="*/ 46 w 170"/>
                <a:gd name="T81" fmla="*/ 104 h 392"/>
                <a:gd name="T82" fmla="*/ 56 w 170"/>
                <a:gd name="T83" fmla="*/ 88 h 392"/>
                <a:gd name="T84" fmla="*/ 72 w 170"/>
                <a:gd name="T85" fmla="*/ 43 h 392"/>
                <a:gd name="T86" fmla="*/ 93 w 170"/>
                <a:gd name="T87" fmla="*/ 21 h 392"/>
                <a:gd name="T88" fmla="*/ 102 w 170"/>
                <a:gd name="T89" fmla="*/ 21 h 392"/>
                <a:gd name="T90" fmla="*/ 118 w 170"/>
                <a:gd name="T91" fmla="*/ 23 h 392"/>
                <a:gd name="T92" fmla="*/ 118 w 170"/>
                <a:gd name="T93" fmla="*/ 8 h 392"/>
                <a:gd name="T94" fmla="*/ 121 w 170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392">
                  <a:moveTo>
                    <a:pt x="77" y="269"/>
                  </a:moveTo>
                  <a:lnTo>
                    <a:pt x="69" y="273"/>
                  </a:lnTo>
                  <a:lnTo>
                    <a:pt x="74" y="273"/>
                  </a:lnTo>
                  <a:lnTo>
                    <a:pt x="77" y="269"/>
                  </a:lnTo>
                  <a:close/>
                  <a:moveTo>
                    <a:pt x="121" y="0"/>
                  </a:moveTo>
                  <a:lnTo>
                    <a:pt x="126" y="0"/>
                  </a:lnTo>
                  <a:lnTo>
                    <a:pt x="155" y="27"/>
                  </a:lnTo>
                  <a:lnTo>
                    <a:pt x="164" y="40"/>
                  </a:lnTo>
                  <a:lnTo>
                    <a:pt x="163" y="69"/>
                  </a:lnTo>
                  <a:lnTo>
                    <a:pt x="169" y="82"/>
                  </a:lnTo>
                  <a:lnTo>
                    <a:pt x="166" y="95"/>
                  </a:lnTo>
                  <a:lnTo>
                    <a:pt x="170" y="109"/>
                  </a:lnTo>
                  <a:lnTo>
                    <a:pt x="169" y="113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4" y="113"/>
                  </a:lnTo>
                  <a:lnTo>
                    <a:pt x="161" y="113"/>
                  </a:lnTo>
                  <a:lnTo>
                    <a:pt x="157" y="112"/>
                  </a:lnTo>
                  <a:lnTo>
                    <a:pt x="154" y="112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36" y="126"/>
                  </a:lnTo>
                  <a:lnTo>
                    <a:pt x="137" y="134"/>
                  </a:lnTo>
                  <a:lnTo>
                    <a:pt x="131" y="143"/>
                  </a:lnTo>
                  <a:lnTo>
                    <a:pt x="137" y="156"/>
                  </a:lnTo>
                  <a:lnTo>
                    <a:pt x="123" y="175"/>
                  </a:lnTo>
                  <a:lnTo>
                    <a:pt x="100" y="189"/>
                  </a:lnTo>
                  <a:lnTo>
                    <a:pt x="94" y="198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7" y="202"/>
                  </a:lnTo>
                  <a:lnTo>
                    <a:pt x="87" y="208"/>
                  </a:lnTo>
                  <a:lnTo>
                    <a:pt x="86" y="212"/>
                  </a:lnTo>
                  <a:lnTo>
                    <a:pt x="84" y="212"/>
                  </a:lnTo>
                  <a:lnTo>
                    <a:pt x="81" y="211"/>
                  </a:lnTo>
                  <a:lnTo>
                    <a:pt x="84" y="218"/>
                  </a:lnTo>
                  <a:lnTo>
                    <a:pt x="81" y="235"/>
                  </a:lnTo>
                  <a:lnTo>
                    <a:pt x="78" y="235"/>
                  </a:lnTo>
                  <a:lnTo>
                    <a:pt x="78" y="266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4" y="272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7" y="291"/>
                  </a:lnTo>
                  <a:lnTo>
                    <a:pt x="96" y="291"/>
                  </a:lnTo>
                  <a:lnTo>
                    <a:pt x="87" y="295"/>
                  </a:lnTo>
                  <a:lnTo>
                    <a:pt x="77" y="291"/>
                  </a:lnTo>
                  <a:lnTo>
                    <a:pt x="69" y="292"/>
                  </a:lnTo>
                  <a:lnTo>
                    <a:pt x="80" y="297"/>
                  </a:lnTo>
                  <a:lnTo>
                    <a:pt x="86" y="297"/>
                  </a:lnTo>
                  <a:lnTo>
                    <a:pt x="90" y="295"/>
                  </a:lnTo>
                  <a:lnTo>
                    <a:pt x="97" y="295"/>
                  </a:lnTo>
                  <a:lnTo>
                    <a:pt x="97" y="297"/>
                  </a:lnTo>
                  <a:lnTo>
                    <a:pt x="93" y="298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07"/>
                  </a:lnTo>
                  <a:lnTo>
                    <a:pt x="83" y="304"/>
                  </a:lnTo>
                  <a:lnTo>
                    <a:pt x="77" y="313"/>
                  </a:lnTo>
                  <a:lnTo>
                    <a:pt x="75" y="313"/>
                  </a:lnTo>
                  <a:lnTo>
                    <a:pt x="69" y="315"/>
                  </a:lnTo>
                  <a:lnTo>
                    <a:pt x="74" y="315"/>
                  </a:lnTo>
                  <a:lnTo>
                    <a:pt x="74" y="316"/>
                  </a:lnTo>
                  <a:lnTo>
                    <a:pt x="69" y="318"/>
                  </a:lnTo>
                  <a:lnTo>
                    <a:pt x="74" y="321"/>
                  </a:lnTo>
                  <a:lnTo>
                    <a:pt x="74" y="322"/>
                  </a:lnTo>
                  <a:lnTo>
                    <a:pt x="72" y="331"/>
                  </a:lnTo>
                  <a:lnTo>
                    <a:pt x="71" y="332"/>
                  </a:lnTo>
                  <a:lnTo>
                    <a:pt x="72" y="343"/>
                  </a:lnTo>
                  <a:lnTo>
                    <a:pt x="63" y="374"/>
                  </a:lnTo>
                  <a:lnTo>
                    <a:pt x="62" y="374"/>
                  </a:lnTo>
                  <a:lnTo>
                    <a:pt x="43" y="377"/>
                  </a:lnTo>
                  <a:lnTo>
                    <a:pt x="40" y="392"/>
                  </a:lnTo>
                  <a:lnTo>
                    <a:pt x="20" y="392"/>
                  </a:lnTo>
                  <a:lnTo>
                    <a:pt x="20" y="390"/>
                  </a:lnTo>
                  <a:lnTo>
                    <a:pt x="23" y="386"/>
                  </a:lnTo>
                  <a:lnTo>
                    <a:pt x="16" y="374"/>
                  </a:lnTo>
                  <a:lnTo>
                    <a:pt x="16" y="372"/>
                  </a:lnTo>
                  <a:lnTo>
                    <a:pt x="17" y="372"/>
                  </a:lnTo>
                  <a:lnTo>
                    <a:pt x="20" y="371"/>
                  </a:lnTo>
                  <a:lnTo>
                    <a:pt x="19" y="368"/>
                  </a:lnTo>
                  <a:lnTo>
                    <a:pt x="19" y="367"/>
                  </a:lnTo>
                  <a:lnTo>
                    <a:pt x="22" y="364"/>
                  </a:lnTo>
                  <a:lnTo>
                    <a:pt x="8" y="344"/>
                  </a:lnTo>
                  <a:lnTo>
                    <a:pt x="8" y="335"/>
                  </a:lnTo>
                  <a:lnTo>
                    <a:pt x="7" y="335"/>
                  </a:lnTo>
                  <a:lnTo>
                    <a:pt x="7" y="328"/>
                  </a:lnTo>
                  <a:lnTo>
                    <a:pt x="3" y="328"/>
                  </a:lnTo>
                  <a:lnTo>
                    <a:pt x="3" y="327"/>
                  </a:lnTo>
                  <a:lnTo>
                    <a:pt x="6" y="322"/>
                  </a:lnTo>
                  <a:lnTo>
                    <a:pt x="3" y="324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1" y="301"/>
                  </a:lnTo>
                  <a:lnTo>
                    <a:pt x="1" y="303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7" y="297"/>
                  </a:lnTo>
                  <a:lnTo>
                    <a:pt x="6" y="291"/>
                  </a:lnTo>
                  <a:lnTo>
                    <a:pt x="8" y="282"/>
                  </a:lnTo>
                  <a:lnTo>
                    <a:pt x="16" y="276"/>
                  </a:lnTo>
                  <a:lnTo>
                    <a:pt x="17" y="264"/>
                  </a:lnTo>
                  <a:lnTo>
                    <a:pt x="13" y="254"/>
                  </a:lnTo>
                  <a:lnTo>
                    <a:pt x="20" y="244"/>
                  </a:lnTo>
                  <a:lnTo>
                    <a:pt x="13" y="232"/>
                  </a:lnTo>
                  <a:lnTo>
                    <a:pt x="11" y="209"/>
                  </a:lnTo>
                  <a:lnTo>
                    <a:pt x="16" y="195"/>
                  </a:lnTo>
                  <a:lnTo>
                    <a:pt x="11" y="186"/>
                  </a:lnTo>
                  <a:lnTo>
                    <a:pt x="13" y="177"/>
                  </a:lnTo>
                  <a:lnTo>
                    <a:pt x="25" y="168"/>
                  </a:lnTo>
                  <a:lnTo>
                    <a:pt x="40" y="163"/>
                  </a:lnTo>
                  <a:lnTo>
                    <a:pt x="40" y="156"/>
                  </a:lnTo>
                  <a:lnTo>
                    <a:pt x="34" y="149"/>
                  </a:lnTo>
                  <a:lnTo>
                    <a:pt x="34" y="147"/>
                  </a:lnTo>
                  <a:lnTo>
                    <a:pt x="43" y="131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53" y="100"/>
                  </a:lnTo>
                  <a:lnTo>
                    <a:pt x="56" y="88"/>
                  </a:lnTo>
                  <a:lnTo>
                    <a:pt x="68" y="72"/>
                  </a:lnTo>
                  <a:lnTo>
                    <a:pt x="65" y="61"/>
                  </a:lnTo>
                  <a:lnTo>
                    <a:pt x="72" y="43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2" y="21"/>
                  </a:lnTo>
                  <a:lnTo>
                    <a:pt x="109" y="21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8" y="8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7" name="Sweden Offshore">
              <a:extLst>
                <a:ext uri="{FF2B5EF4-FFF2-40B4-BE49-F238E27FC236}">
                  <a16:creationId xmlns:a16="http://schemas.microsoft.com/office/drawing/2014/main" id="{8AC6EAA0-FAFB-DBD3-175E-CDBAE97D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992" y="2794801"/>
              <a:ext cx="128301" cy="238534"/>
            </a:xfrm>
            <a:custGeom>
              <a:avLst/>
              <a:gdLst/>
              <a:ahLst/>
              <a:cxnLst/>
              <a:rect l="l" t="t" r="r" b="b"/>
              <a:pathLst>
                <a:path w="129324" h="240435">
                  <a:moveTo>
                    <a:pt x="0" y="225863"/>
                  </a:moveTo>
                  <a:lnTo>
                    <a:pt x="1822" y="225863"/>
                  </a:lnTo>
                  <a:lnTo>
                    <a:pt x="9108" y="236792"/>
                  </a:lnTo>
                  <a:lnTo>
                    <a:pt x="12751" y="240435"/>
                  </a:lnTo>
                  <a:lnTo>
                    <a:pt x="9108" y="240435"/>
                  </a:lnTo>
                  <a:lnTo>
                    <a:pt x="0" y="236792"/>
                  </a:lnTo>
                  <a:close/>
                  <a:moveTo>
                    <a:pt x="51003" y="151182"/>
                  </a:moveTo>
                  <a:lnTo>
                    <a:pt x="52824" y="153003"/>
                  </a:lnTo>
                  <a:lnTo>
                    <a:pt x="40073" y="185789"/>
                  </a:lnTo>
                  <a:lnTo>
                    <a:pt x="40073" y="187611"/>
                  </a:lnTo>
                  <a:lnTo>
                    <a:pt x="36430" y="185789"/>
                  </a:lnTo>
                  <a:lnTo>
                    <a:pt x="40073" y="169396"/>
                  </a:lnTo>
                  <a:lnTo>
                    <a:pt x="51003" y="153003"/>
                  </a:lnTo>
                  <a:close/>
                  <a:moveTo>
                    <a:pt x="92896" y="112932"/>
                  </a:moveTo>
                  <a:lnTo>
                    <a:pt x="102004" y="112932"/>
                  </a:lnTo>
                  <a:lnTo>
                    <a:pt x="103825" y="114753"/>
                  </a:lnTo>
                  <a:lnTo>
                    <a:pt x="98361" y="123861"/>
                  </a:lnTo>
                  <a:lnTo>
                    <a:pt x="102004" y="136611"/>
                  </a:lnTo>
                  <a:lnTo>
                    <a:pt x="81967" y="156647"/>
                  </a:lnTo>
                  <a:lnTo>
                    <a:pt x="80145" y="156647"/>
                  </a:lnTo>
                  <a:lnTo>
                    <a:pt x="81967" y="129325"/>
                  </a:lnTo>
                  <a:close/>
                  <a:moveTo>
                    <a:pt x="120217" y="0"/>
                  </a:moveTo>
                  <a:lnTo>
                    <a:pt x="129324" y="0"/>
                  </a:lnTo>
                  <a:lnTo>
                    <a:pt x="129324" y="18215"/>
                  </a:lnTo>
                  <a:lnTo>
                    <a:pt x="120217" y="12750"/>
                  </a:lnTo>
                  <a:lnTo>
                    <a:pt x="118395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8" name="Estonia">
              <a:extLst>
                <a:ext uri="{FF2B5EF4-FFF2-40B4-BE49-F238E27FC236}">
                  <a16:creationId xmlns:a16="http://schemas.microsoft.com/office/drawing/2014/main" id="{BF502623-4FF6-82BB-24AA-6342FC4F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6" y="2823714"/>
              <a:ext cx="155409" cy="101195"/>
            </a:xfrm>
            <a:custGeom>
              <a:avLst/>
              <a:gdLst/>
              <a:ahLst/>
              <a:cxnLst/>
              <a:rect l="l" t="t" r="r" b="b"/>
              <a:pathLst>
                <a:path w="156648" h="102002">
                  <a:moveTo>
                    <a:pt x="27322" y="54644"/>
                  </a:moveTo>
                  <a:lnTo>
                    <a:pt x="32786" y="61930"/>
                  </a:lnTo>
                  <a:lnTo>
                    <a:pt x="10929" y="67394"/>
                  </a:lnTo>
                  <a:lnTo>
                    <a:pt x="5465" y="83787"/>
                  </a:lnTo>
                  <a:lnTo>
                    <a:pt x="5465" y="72859"/>
                  </a:lnTo>
                  <a:lnTo>
                    <a:pt x="0" y="67394"/>
                  </a:lnTo>
                  <a:lnTo>
                    <a:pt x="0" y="60108"/>
                  </a:lnTo>
                  <a:close/>
                  <a:moveTo>
                    <a:pt x="20037" y="34608"/>
                  </a:moveTo>
                  <a:lnTo>
                    <a:pt x="21858" y="34608"/>
                  </a:lnTo>
                  <a:lnTo>
                    <a:pt x="25501" y="43716"/>
                  </a:lnTo>
                  <a:lnTo>
                    <a:pt x="14572" y="51002"/>
                  </a:lnTo>
                  <a:lnTo>
                    <a:pt x="10929" y="51002"/>
                  </a:lnTo>
                  <a:lnTo>
                    <a:pt x="3643" y="40073"/>
                  </a:lnTo>
                  <a:close/>
                  <a:moveTo>
                    <a:pt x="145719" y="0"/>
                  </a:moveTo>
                  <a:lnTo>
                    <a:pt x="149362" y="0"/>
                  </a:lnTo>
                  <a:lnTo>
                    <a:pt x="154827" y="5464"/>
                  </a:lnTo>
                  <a:lnTo>
                    <a:pt x="156648" y="18215"/>
                  </a:lnTo>
                  <a:lnTo>
                    <a:pt x="145719" y="34608"/>
                  </a:lnTo>
                  <a:lnTo>
                    <a:pt x="127505" y="40072"/>
                  </a:lnTo>
                  <a:lnTo>
                    <a:pt x="132969" y="65573"/>
                  </a:lnTo>
                  <a:lnTo>
                    <a:pt x="136612" y="65573"/>
                  </a:lnTo>
                  <a:lnTo>
                    <a:pt x="138434" y="76502"/>
                  </a:lnTo>
                  <a:lnTo>
                    <a:pt x="143898" y="80145"/>
                  </a:lnTo>
                  <a:lnTo>
                    <a:pt x="145719" y="85609"/>
                  </a:lnTo>
                  <a:lnTo>
                    <a:pt x="145719" y="89252"/>
                  </a:lnTo>
                  <a:lnTo>
                    <a:pt x="138434" y="96538"/>
                  </a:lnTo>
                  <a:lnTo>
                    <a:pt x="138434" y="102002"/>
                  </a:lnTo>
                  <a:lnTo>
                    <a:pt x="136612" y="102002"/>
                  </a:lnTo>
                  <a:lnTo>
                    <a:pt x="127505" y="100181"/>
                  </a:lnTo>
                  <a:lnTo>
                    <a:pt x="122040" y="100181"/>
                  </a:lnTo>
                  <a:lnTo>
                    <a:pt x="120219" y="102002"/>
                  </a:lnTo>
                  <a:lnTo>
                    <a:pt x="114754" y="102002"/>
                  </a:lnTo>
                  <a:lnTo>
                    <a:pt x="103826" y="89252"/>
                  </a:lnTo>
                  <a:lnTo>
                    <a:pt x="83789" y="80145"/>
                  </a:lnTo>
                  <a:lnTo>
                    <a:pt x="60110" y="89252"/>
                  </a:lnTo>
                  <a:lnTo>
                    <a:pt x="61932" y="67394"/>
                  </a:lnTo>
                  <a:lnTo>
                    <a:pt x="43717" y="67394"/>
                  </a:lnTo>
                  <a:lnTo>
                    <a:pt x="38253" y="54644"/>
                  </a:lnTo>
                  <a:lnTo>
                    <a:pt x="38253" y="51001"/>
                  </a:lnTo>
                  <a:lnTo>
                    <a:pt x="43717" y="49180"/>
                  </a:lnTo>
                  <a:lnTo>
                    <a:pt x="36431" y="45537"/>
                  </a:lnTo>
                  <a:lnTo>
                    <a:pt x="36431" y="43715"/>
                  </a:lnTo>
                  <a:lnTo>
                    <a:pt x="38253" y="27322"/>
                  </a:lnTo>
                  <a:lnTo>
                    <a:pt x="89254" y="5464"/>
                  </a:lnTo>
                  <a:lnTo>
                    <a:pt x="140255" y="16393"/>
                  </a:lnTo>
                  <a:lnTo>
                    <a:pt x="143898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9" name="Greece">
              <a:extLst>
                <a:ext uri="{FF2B5EF4-FFF2-40B4-BE49-F238E27FC236}">
                  <a16:creationId xmlns:a16="http://schemas.microsoft.com/office/drawing/2014/main" id="{9A2821A2-3FA3-D633-32FF-E19685C4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58" y="3504977"/>
              <a:ext cx="206006" cy="207813"/>
            </a:xfrm>
            <a:custGeom>
              <a:avLst/>
              <a:gdLst/>
              <a:ahLst/>
              <a:cxnLst/>
              <a:rect l="l" t="t" r="r" b="b"/>
              <a:pathLst>
                <a:path w="207648" h="209470">
                  <a:moveTo>
                    <a:pt x="98359" y="185790"/>
                  </a:moveTo>
                  <a:lnTo>
                    <a:pt x="109288" y="185790"/>
                  </a:lnTo>
                  <a:lnTo>
                    <a:pt x="109288" y="187612"/>
                  </a:lnTo>
                  <a:lnTo>
                    <a:pt x="112931" y="193076"/>
                  </a:lnTo>
                  <a:lnTo>
                    <a:pt x="129324" y="193076"/>
                  </a:lnTo>
                  <a:lnTo>
                    <a:pt x="151182" y="198541"/>
                  </a:lnTo>
                  <a:lnTo>
                    <a:pt x="156646" y="196719"/>
                  </a:lnTo>
                  <a:lnTo>
                    <a:pt x="160289" y="196719"/>
                  </a:lnTo>
                  <a:lnTo>
                    <a:pt x="160289" y="198541"/>
                  </a:lnTo>
                  <a:lnTo>
                    <a:pt x="156646" y="207649"/>
                  </a:lnTo>
                  <a:lnTo>
                    <a:pt x="140253" y="207649"/>
                  </a:lnTo>
                  <a:lnTo>
                    <a:pt x="134788" y="209470"/>
                  </a:lnTo>
                  <a:lnTo>
                    <a:pt x="122038" y="209470"/>
                  </a:lnTo>
                  <a:lnTo>
                    <a:pt x="112931" y="202184"/>
                  </a:lnTo>
                  <a:lnTo>
                    <a:pt x="92894" y="202184"/>
                  </a:lnTo>
                  <a:lnTo>
                    <a:pt x="92894" y="198541"/>
                  </a:lnTo>
                  <a:lnTo>
                    <a:pt x="98359" y="187612"/>
                  </a:lnTo>
                  <a:close/>
                  <a:moveTo>
                    <a:pt x="205827" y="162111"/>
                  </a:moveTo>
                  <a:lnTo>
                    <a:pt x="207648" y="162111"/>
                  </a:lnTo>
                  <a:lnTo>
                    <a:pt x="207648" y="163933"/>
                  </a:lnTo>
                  <a:lnTo>
                    <a:pt x="202184" y="174862"/>
                  </a:lnTo>
                  <a:lnTo>
                    <a:pt x="194897" y="180326"/>
                  </a:lnTo>
                  <a:lnTo>
                    <a:pt x="191254" y="180326"/>
                  </a:lnTo>
                  <a:lnTo>
                    <a:pt x="191254" y="169397"/>
                  </a:lnTo>
                  <a:close/>
                  <a:moveTo>
                    <a:pt x="122038" y="114753"/>
                  </a:moveTo>
                  <a:lnTo>
                    <a:pt x="123860" y="114753"/>
                  </a:lnTo>
                  <a:lnTo>
                    <a:pt x="129324" y="118396"/>
                  </a:lnTo>
                  <a:lnTo>
                    <a:pt x="129324" y="129325"/>
                  </a:lnTo>
                  <a:lnTo>
                    <a:pt x="127503" y="129325"/>
                  </a:lnTo>
                  <a:lnTo>
                    <a:pt x="122038" y="118396"/>
                  </a:lnTo>
                  <a:close/>
                  <a:moveTo>
                    <a:pt x="25500" y="102002"/>
                  </a:moveTo>
                  <a:lnTo>
                    <a:pt x="25500" y="103823"/>
                  </a:lnTo>
                  <a:lnTo>
                    <a:pt x="27322" y="114753"/>
                  </a:lnTo>
                  <a:lnTo>
                    <a:pt x="25500" y="114753"/>
                  </a:lnTo>
                  <a:lnTo>
                    <a:pt x="16393" y="109288"/>
                  </a:lnTo>
                  <a:lnTo>
                    <a:pt x="16393" y="107467"/>
                  </a:lnTo>
                  <a:lnTo>
                    <a:pt x="21857" y="103823"/>
                  </a:lnTo>
                  <a:close/>
                  <a:moveTo>
                    <a:pt x="145718" y="96538"/>
                  </a:moveTo>
                  <a:lnTo>
                    <a:pt x="149361" y="96538"/>
                  </a:lnTo>
                  <a:lnTo>
                    <a:pt x="156647" y="98359"/>
                  </a:lnTo>
                  <a:lnTo>
                    <a:pt x="156647" y="102003"/>
                  </a:lnTo>
                  <a:lnTo>
                    <a:pt x="151183" y="109289"/>
                  </a:lnTo>
                  <a:lnTo>
                    <a:pt x="149361" y="109289"/>
                  </a:lnTo>
                  <a:close/>
                  <a:moveTo>
                    <a:pt x="89252" y="83787"/>
                  </a:moveTo>
                  <a:lnTo>
                    <a:pt x="92895" y="83787"/>
                  </a:lnTo>
                  <a:lnTo>
                    <a:pt x="111109" y="96537"/>
                  </a:lnTo>
                  <a:lnTo>
                    <a:pt x="118395" y="112931"/>
                  </a:lnTo>
                  <a:lnTo>
                    <a:pt x="118395" y="118395"/>
                  </a:lnTo>
                  <a:lnTo>
                    <a:pt x="112931" y="118395"/>
                  </a:lnTo>
                  <a:lnTo>
                    <a:pt x="109288" y="109288"/>
                  </a:lnTo>
                  <a:lnTo>
                    <a:pt x="81966" y="91073"/>
                  </a:lnTo>
                  <a:close/>
                  <a:moveTo>
                    <a:pt x="160291" y="74681"/>
                  </a:moveTo>
                  <a:lnTo>
                    <a:pt x="165755" y="83788"/>
                  </a:lnTo>
                  <a:lnTo>
                    <a:pt x="165755" y="85610"/>
                  </a:lnTo>
                  <a:lnTo>
                    <a:pt x="149361" y="83788"/>
                  </a:lnTo>
                  <a:lnTo>
                    <a:pt x="145718" y="83788"/>
                  </a:lnTo>
                  <a:lnTo>
                    <a:pt x="145718" y="80145"/>
                  </a:lnTo>
                  <a:close/>
                  <a:moveTo>
                    <a:pt x="0" y="63752"/>
                  </a:moveTo>
                  <a:lnTo>
                    <a:pt x="5464" y="63752"/>
                  </a:lnTo>
                  <a:lnTo>
                    <a:pt x="10929" y="74681"/>
                  </a:lnTo>
                  <a:lnTo>
                    <a:pt x="9107" y="74681"/>
                  </a:lnTo>
                  <a:lnTo>
                    <a:pt x="0" y="67395"/>
                  </a:lnTo>
                  <a:close/>
                  <a:moveTo>
                    <a:pt x="127503" y="56466"/>
                  </a:moveTo>
                  <a:lnTo>
                    <a:pt x="138432" y="56466"/>
                  </a:lnTo>
                  <a:lnTo>
                    <a:pt x="138432" y="58288"/>
                  </a:lnTo>
                  <a:lnTo>
                    <a:pt x="134789" y="58288"/>
                  </a:lnTo>
                  <a:lnTo>
                    <a:pt x="127503" y="61931"/>
                  </a:lnTo>
                  <a:close/>
                  <a:moveTo>
                    <a:pt x="122039" y="29143"/>
                  </a:moveTo>
                  <a:lnTo>
                    <a:pt x="122039" y="36429"/>
                  </a:lnTo>
                  <a:lnTo>
                    <a:pt x="118396" y="36429"/>
                  </a:lnTo>
                  <a:lnTo>
                    <a:pt x="112931" y="34607"/>
                  </a:lnTo>
                  <a:lnTo>
                    <a:pt x="112931" y="30964"/>
                  </a:lnTo>
                  <a:close/>
                  <a:moveTo>
                    <a:pt x="154825" y="0"/>
                  </a:moveTo>
                  <a:lnTo>
                    <a:pt x="160290" y="0"/>
                  </a:lnTo>
                  <a:lnTo>
                    <a:pt x="165754" y="7286"/>
                  </a:lnTo>
                  <a:lnTo>
                    <a:pt x="165754" y="10929"/>
                  </a:lnTo>
                  <a:lnTo>
                    <a:pt x="154825" y="30965"/>
                  </a:lnTo>
                  <a:lnTo>
                    <a:pt x="154825" y="34608"/>
                  </a:lnTo>
                  <a:lnTo>
                    <a:pt x="151182" y="34608"/>
                  </a:lnTo>
                  <a:lnTo>
                    <a:pt x="127503" y="25501"/>
                  </a:lnTo>
                  <a:lnTo>
                    <a:pt x="112932" y="25501"/>
                  </a:lnTo>
                  <a:lnTo>
                    <a:pt x="98360" y="36429"/>
                  </a:lnTo>
                  <a:lnTo>
                    <a:pt x="111110" y="47358"/>
                  </a:lnTo>
                  <a:lnTo>
                    <a:pt x="111110" y="51001"/>
                  </a:lnTo>
                  <a:lnTo>
                    <a:pt x="100181" y="47358"/>
                  </a:lnTo>
                  <a:lnTo>
                    <a:pt x="105646" y="56466"/>
                  </a:lnTo>
                  <a:lnTo>
                    <a:pt x="103824" y="56466"/>
                  </a:lnTo>
                  <a:lnTo>
                    <a:pt x="103824" y="58287"/>
                  </a:lnTo>
                  <a:lnTo>
                    <a:pt x="92895" y="51001"/>
                  </a:lnTo>
                  <a:lnTo>
                    <a:pt x="94717" y="56466"/>
                  </a:lnTo>
                  <a:lnTo>
                    <a:pt x="94717" y="58287"/>
                  </a:lnTo>
                  <a:lnTo>
                    <a:pt x="92895" y="58287"/>
                  </a:lnTo>
                  <a:lnTo>
                    <a:pt x="76502" y="41894"/>
                  </a:lnTo>
                  <a:lnTo>
                    <a:pt x="72859" y="41894"/>
                  </a:lnTo>
                  <a:lnTo>
                    <a:pt x="76502" y="40072"/>
                  </a:lnTo>
                  <a:lnTo>
                    <a:pt x="72859" y="40072"/>
                  </a:lnTo>
                  <a:lnTo>
                    <a:pt x="72859" y="41894"/>
                  </a:lnTo>
                  <a:lnTo>
                    <a:pt x="72859" y="56466"/>
                  </a:lnTo>
                  <a:lnTo>
                    <a:pt x="87431" y="78323"/>
                  </a:lnTo>
                  <a:lnTo>
                    <a:pt x="87431" y="80145"/>
                  </a:lnTo>
                  <a:lnTo>
                    <a:pt x="83788" y="80145"/>
                  </a:lnTo>
                  <a:lnTo>
                    <a:pt x="78324" y="78323"/>
                  </a:lnTo>
                  <a:lnTo>
                    <a:pt x="81967" y="85609"/>
                  </a:lnTo>
                  <a:lnTo>
                    <a:pt x="81967" y="89252"/>
                  </a:lnTo>
                  <a:lnTo>
                    <a:pt x="72859" y="89252"/>
                  </a:lnTo>
                  <a:lnTo>
                    <a:pt x="103824" y="109289"/>
                  </a:lnTo>
                  <a:lnTo>
                    <a:pt x="105646" y="109289"/>
                  </a:lnTo>
                  <a:lnTo>
                    <a:pt x="105646" y="129325"/>
                  </a:lnTo>
                  <a:lnTo>
                    <a:pt x="94717" y="118396"/>
                  </a:lnTo>
                  <a:lnTo>
                    <a:pt x="83788" y="115968"/>
                  </a:lnTo>
                  <a:lnTo>
                    <a:pt x="83788" y="118396"/>
                  </a:lnTo>
                  <a:lnTo>
                    <a:pt x="92895" y="131146"/>
                  </a:lnTo>
                  <a:lnTo>
                    <a:pt x="92895" y="134789"/>
                  </a:lnTo>
                  <a:lnTo>
                    <a:pt x="83788" y="140254"/>
                  </a:lnTo>
                  <a:lnTo>
                    <a:pt x="81966" y="140254"/>
                  </a:lnTo>
                  <a:lnTo>
                    <a:pt x="76502" y="134789"/>
                  </a:lnTo>
                  <a:lnTo>
                    <a:pt x="83788" y="163933"/>
                  </a:lnTo>
                  <a:lnTo>
                    <a:pt x="81966" y="163933"/>
                  </a:lnTo>
                  <a:lnTo>
                    <a:pt x="72859" y="156647"/>
                  </a:lnTo>
                  <a:lnTo>
                    <a:pt x="65573" y="163933"/>
                  </a:lnTo>
                  <a:lnTo>
                    <a:pt x="61930" y="163933"/>
                  </a:lnTo>
                  <a:lnTo>
                    <a:pt x="56466" y="147540"/>
                  </a:lnTo>
                  <a:lnTo>
                    <a:pt x="51001" y="156647"/>
                  </a:lnTo>
                  <a:lnTo>
                    <a:pt x="45537" y="151183"/>
                  </a:lnTo>
                  <a:lnTo>
                    <a:pt x="45537" y="136611"/>
                  </a:lnTo>
                  <a:lnTo>
                    <a:pt x="34608" y="123860"/>
                  </a:lnTo>
                  <a:lnTo>
                    <a:pt x="34608" y="120218"/>
                  </a:lnTo>
                  <a:lnTo>
                    <a:pt x="40073" y="109289"/>
                  </a:lnTo>
                  <a:lnTo>
                    <a:pt x="56466" y="107467"/>
                  </a:lnTo>
                  <a:lnTo>
                    <a:pt x="79149" y="113516"/>
                  </a:lnTo>
                  <a:lnTo>
                    <a:pt x="81967" y="109289"/>
                  </a:lnTo>
                  <a:lnTo>
                    <a:pt x="71038" y="103824"/>
                  </a:lnTo>
                  <a:lnTo>
                    <a:pt x="56466" y="103824"/>
                  </a:lnTo>
                  <a:lnTo>
                    <a:pt x="49180" y="107467"/>
                  </a:lnTo>
                  <a:lnTo>
                    <a:pt x="34608" y="107467"/>
                  </a:lnTo>
                  <a:lnTo>
                    <a:pt x="25501" y="91074"/>
                  </a:lnTo>
                  <a:lnTo>
                    <a:pt x="25501" y="89252"/>
                  </a:lnTo>
                  <a:lnTo>
                    <a:pt x="32786" y="89252"/>
                  </a:lnTo>
                  <a:lnTo>
                    <a:pt x="25501" y="85609"/>
                  </a:lnTo>
                  <a:lnTo>
                    <a:pt x="10929" y="67395"/>
                  </a:lnTo>
                  <a:lnTo>
                    <a:pt x="10929" y="63752"/>
                  </a:lnTo>
                  <a:lnTo>
                    <a:pt x="32786" y="36429"/>
                  </a:lnTo>
                  <a:lnTo>
                    <a:pt x="30965" y="29144"/>
                  </a:lnTo>
                  <a:lnTo>
                    <a:pt x="30965" y="25501"/>
                  </a:lnTo>
                  <a:lnTo>
                    <a:pt x="32786" y="25501"/>
                  </a:lnTo>
                  <a:lnTo>
                    <a:pt x="78324" y="12750"/>
                  </a:lnTo>
                  <a:lnTo>
                    <a:pt x="112932" y="5464"/>
                  </a:lnTo>
                  <a:lnTo>
                    <a:pt x="140254" y="14572"/>
                  </a:lnTo>
                  <a:lnTo>
                    <a:pt x="145718" y="12750"/>
                  </a:lnTo>
                  <a:lnTo>
                    <a:pt x="154825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0" name="Ibiza">
              <a:extLst>
                <a:ext uri="{FF2B5EF4-FFF2-40B4-BE49-F238E27FC236}">
                  <a16:creationId xmlns:a16="http://schemas.microsoft.com/office/drawing/2014/main" id="{D247A58A-7AC3-B651-7E4E-8A7F1BF3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179" y="3588101"/>
              <a:ext cx="7228" cy="722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4 h 4"/>
                <a:gd name="T8" fmla="*/ 0 w 4"/>
                <a:gd name="T9" fmla="*/ 4 h 4"/>
                <a:gd name="T10" fmla="*/ 0 w 4"/>
                <a:gd name="T11" fmla="*/ 3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1" name="Menorca">
              <a:extLst>
                <a:ext uri="{FF2B5EF4-FFF2-40B4-BE49-F238E27FC236}">
                  <a16:creationId xmlns:a16="http://schemas.microsoft.com/office/drawing/2014/main" id="{DC94F8E2-82AF-CD55-D1A7-5FDEABE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005" y="3557382"/>
              <a:ext cx="14457" cy="9036"/>
            </a:xfrm>
            <a:custGeom>
              <a:avLst/>
              <a:gdLst>
                <a:gd name="T0" fmla="*/ 0 w 8"/>
                <a:gd name="T1" fmla="*/ 0 h 5"/>
                <a:gd name="T2" fmla="*/ 6 w 8"/>
                <a:gd name="T3" fmla="*/ 0 h 5"/>
                <a:gd name="T4" fmla="*/ 8 w 8"/>
                <a:gd name="T5" fmla="*/ 3 h 5"/>
                <a:gd name="T6" fmla="*/ 8 w 8"/>
                <a:gd name="T7" fmla="*/ 5 h 5"/>
                <a:gd name="T8" fmla="*/ 6 w 8"/>
                <a:gd name="T9" fmla="*/ 5 h 5"/>
                <a:gd name="T10" fmla="*/ 2 w 8"/>
                <a:gd name="T11" fmla="*/ 2 h 5"/>
                <a:gd name="T12" fmla="*/ 0 w 8"/>
                <a:gd name="T13" fmla="*/ 2 h 5"/>
                <a:gd name="T14" fmla="*/ 0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2" name="Island">
              <a:extLst>
                <a:ext uri="{FF2B5EF4-FFF2-40B4-BE49-F238E27FC236}">
                  <a16:creationId xmlns:a16="http://schemas.microsoft.com/office/drawing/2014/main" id="{4F1E8A97-A577-3057-4F0A-2F8E70A1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530" y="3595329"/>
              <a:ext cx="7228" cy="7228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3" name="Sao Miguel">
              <a:extLst>
                <a:ext uri="{FF2B5EF4-FFF2-40B4-BE49-F238E27FC236}">
                  <a16:creationId xmlns:a16="http://schemas.microsoft.com/office/drawing/2014/main" id="{2DA7B708-243F-78CB-112B-8DF3FEC6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672" y="3624243"/>
              <a:ext cx="19879" cy="9036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0 h 5"/>
                <a:gd name="T4" fmla="*/ 11 w 11"/>
                <a:gd name="T5" fmla="*/ 2 h 5"/>
                <a:gd name="T6" fmla="*/ 6 w 11"/>
                <a:gd name="T7" fmla="*/ 3 h 5"/>
                <a:gd name="T8" fmla="*/ 6 w 11"/>
                <a:gd name="T9" fmla="*/ 5 h 5"/>
                <a:gd name="T10" fmla="*/ 5 w 11"/>
                <a:gd name="T11" fmla="*/ 5 h 5"/>
                <a:gd name="T12" fmla="*/ 5 w 11"/>
                <a:gd name="T13" fmla="*/ 3 h 5"/>
                <a:gd name="T14" fmla="*/ 0 w 11"/>
                <a:gd name="T15" fmla="*/ 2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4" name="United Kingdom">
              <a:extLst>
                <a:ext uri="{FF2B5EF4-FFF2-40B4-BE49-F238E27FC236}">
                  <a16:creationId xmlns:a16="http://schemas.microsoft.com/office/drawing/2014/main" id="{D9F38F3B-F5A7-6430-A7B4-F0909899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909" y="2780343"/>
              <a:ext cx="233112" cy="448152"/>
            </a:xfrm>
            <a:custGeom>
              <a:avLst/>
              <a:gdLst/>
              <a:ahLst/>
              <a:cxnLst/>
              <a:rect l="l" t="t" r="r" b="b"/>
              <a:pathLst>
                <a:path w="234970" h="451724">
                  <a:moveTo>
                    <a:pt x="85610" y="278685"/>
                  </a:moveTo>
                  <a:lnTo>
                    <a:pt x="87432" y="278685"/>
                  </a:lnTo>
                  <a:lnTo>
                    <a:pt x="87432" y="291436"/>
                  </a:lnTo>
                  <a:lnTo>
                    <a:pt x="80145" y="295079"/>
                  </a:lnTo>
                  <a:lnTo>
                    <a:pt x="78324" y="295079"/>
                  </a:lnTo>
                  <a:lnTo>
                    <a:pt x="78324" y="291436"/>
                  </a:lnTo>
                  <a:close/>
                  <a:moveTo>
                    <a:pt x="18215" y="240434"/>
                  </a:moveTo>
                  <a:lnTo>
                    <a:pt x="25501" y="244077"/>
                  </a:lnTo>
                  <a:lnTo>
                    <a:pt x="29144" y="244077"/>
                  </a:lnTo>
                  <a:lnTo>
                    <a:pt x="29144" y="245899"/>
                  </a:lnTo>
                  <a:lnTo>
                    <a:pt x="23679" y="251363"/>
                  </a:lnTo>
                  <a:lnTo>
                    <a:pt x="45537" y="245899"/>
                  </a:lnTo>
                  <a:lnTo>
                    <a:pt x="47359" y="245899"/>
                  </a:lnTo>
                  <a:lnTo>
                    <a:pt x="52823" y="256827"/>
                  </a:lnTo>
                  <a:lnTo>
                    <a:pt x="52823" y="267756"/>
                  </a:lnTo>
                  <a:lnTo>
                    <a:pt x="61930" y="276864"/>
                  </a:lnTo>
                  <a:lnTo>
                    <a:pt x="63752" y="276864"/>
                  </a:lnTo>
                  <a:lnTo>
                    <a:pt x="61930" y="280507"/>
                  </a:lnTo>
                  <a:lnTo>
                    <a:pt x="61930" y="284150"/>
                  </a:lnTo>
                  <a:lnTo>
                    <a:pt x="47359" y="296900"/>
                  </a:lnTo>
                  <a:lnTo>
                    <a:pt x="45537" y="296900"/>
                  </a:lnTo>
                  <a:lnTo>
                    <a:pt x="36430" y="278685"/>
                  </a:lnTo>
                  <a:lnTo>
                    <a:pt x="9107" y="289614"/>
                  </a:lnTo>
                  <a:lnTo>
                    <a:pt x="0" y="276864"/>
                  </a:lnTo>
                  <a:lnTo>
                    <a:pt x="12750" y="255006"/>
                  </a:lnTo>
                  <a:close/>
                  <a:moveTo>
                    <a:pt x="52822" y="207647"/>
                  </a:moveTo>
                  <a:lnTo>
                    <a:pt x="61930" y="207647"/>
                  </a:lnTo>
                  <a:lnTo>
                    <a:pt x="51001" y="222219"/>
                  </a:lnTo>
                  <a:lnTo>
                    <a:pt x="47722" y="222219"/>
                  </a:lnTo>
                  <a:lnTo>
                    <a:pt x="51001" y="227685"/>
                  </a:lnTo>
                  <a:lnTo>
                    <a:pt x="51001" y="229506"/>
                  </a:lnTo>
                  <a:lnTo>
                    <a:pt x="47358" y="229506"/>
                  </a:lnTo>
                  <a:lnTo>
                    <a:pt x="40072" y="227685"/>
                  </a:lnTo>
                  <a:lnTo>
                    <a:pt x="36429" y="227685"/>
                  </a:lnTo>
                  <a:lnTo>
                    <a:pt x="36429" y="224041"/>
                  </a:lnTo>
                  <a:lnTo>
                    <a:pt x="41893" y="216755"/>
                  </a:lnTo>
                  <a:lnTo>
                    <a:pt x="45536" y="216755"/>
                  </a:lnTo>
                  <a:lnTo>
                    <a:pt x="45536" y="218577"/>
                  </a:lnTo>
                  <a:lnTo>
                    <a:pt x="47358" y="221613"/>
                  </a:lnTo>
                  <a:lnTo>
                    <a:pt x="47358" y="218576"/>
                  </a:lnTo>
                  <a:close/>
                  <a:moveTo>
                    <a:pt x="41895" y="138431"/>
                  </a:moveTo>
                  <a:lnTo>
                    <a:pt x="41895" y="140253"/>
                  </a:lnTo>
                  <a:lnTo>
                    <a:pt x="51002" y="156646"/>
                  </a:lnTo>
                  <a:lnTo>
                    <a:pt x="56467" y="156646"/>
                  </a:lnTo>
                  <a:lnTo>
                    <a:pt x="56467" y="160290"/>
                  </a:lnTo>
                  <a:lnTo>
                    <a:pt x="52824" y="165754"/>
                  </a:lnTo>
                  <a:lnTo>
                    <a:pt x="30966" y="154825"/>
                  </a:lnTo>
                  <a:lnTo>
                    <a:pt x="30966" y="151182"/>
                  </a:lnTo>
                  <a:close/>
                  <a:moveTo>
                    <a:pt x="41895" y="103824"/>
                  </a:moveTo>
                  <a:lnTo>
                    <a:pt x="45538" y="103824"/>
                  </a:lnTo>
                  <a:lnTo>
                    <a:pt x="45538" y="116575"/>
                  </a:lnTo>
                  <a:lnTo>
                    <a:pt x="40073" y="120218"/>
                  </a:lnTo>
                  <a:lnTo>
                    <a:pt x="41895" y="123861"/>
                  </a:lnTo>
                  <a:lnTo>
                    <a:pt x="25501" y="134790"/>
                  </a:lnTo>
                  <a:lnTo>
                    <a:pt x="23680" y="134790"/>
                  </a:lnTo>
                  <a:lnTo>
                    <a:pt x="23680" y="114753"/>
                  </a:lnTo>
                  <a:close/>
                  <a:moveTo>
                    <a:pt x="112931" y="94716"/>
                  </a:moveTo>
                  <a:lnTo>
                    <a:pt x="118396" y="98359"/>
                  </a:lnTo>
                  <a:lnTo>
                    <a:pt x="118396" y="111109"/>
                  </a:lnTo>
                  <a:lnTo>
                    <a:pt x="96538" y="129324"/>
                  </a:lnTo>
                  <a:lnTo>
                    <a:pt x="102002" y="132967"/>
                  </a:lnTo>
                  <a:lnTo>
                    <a:pt x="102002" y="134788"/>
                  </a:lnTo>
                  <a:lnTo>
                    <a:pt x="91074" y="140253"/>
                  </a:lnTo>
                  <a:lnTo>
                    <a:pt x="92895" y="143896"/>
                  </a:lnTo>
                  <a:lnTo>
                    <a:pt x="98359" y="143896"/>
                  </a:lnTo>
                  <a:lnTo>
                    <a:pt x="112931" y="140253"/>
                  </a:lnTo>
                  <a:lnTo>
                    <a:pt x="129324" y="140253"/>
                  </a:lnTo>
                  <a:lnTo>
                    <a:pt x="142075" y="138431"/>
                  </a:lnTo>
                  <a:lnTo>
                    <a:pt x="147539" y="138431"/>
                  </a:lnTo>
                  <a:lnTo>
                    <a:pt x="147539" y="140253"/>
                  </a:lnTo>
                  <a:lnTo>
                    <a:pt x="151182" y="151182"/>
                  </a:lnTo>
                  <a:lnTo>
                    <a:pt x="140253" y="176682"/>
                  </a:lnTo>
                  <a:lnTo>
                    <a:pt x="131146" y="193075"/>
                  </a:lnTo>
                  <a:lnTo>
                    <a:pt x="129324" y="193075"/>
                  </a:lnTo>
                  <a:lnTo>
                    <a:pt x="123860" y="194897"/>
                  </a:lnTo>
                  <a:lnTo>
                    <a:pt x="131146" y="202183"/>
                  </a:lnTo>
                  <a:lnTo>
                    <a:pt x="131146" y="205826"/>
                  </a:lnTo>
                  <a:lnTo>
                    <a:pt x="129324" y="205826"/>
                  </a:lnTo>
                  <a:lnTo>
                    <a:pt x="120217" y="211290"/>
                  </a:lnTo>
                  <a:lnTo>
                    <a:pt x="131146" y="211290"/>
                  </a:lnTo>
                  <a:lnTo>
                    <a:pt x="156647" y="229505"/>
                  </a:lnTo>
                  <a:lnTo>
                    <a:pt x="165754" y="267756"/>
                  </a:lnTo>
                  <a:lnTo>
                    <a:pt x="176683" y="273220"/>
                  </a:lnTo>
                  <a:lnTo>
                    <a:pt x="196719" y="302364"/>
                  </a:lnTo>
                  <a:lnTo>
                    <a:pt x="196719" y="313292"/>
                  </a:lnTo>
                  <a:lnTo>
                    <a:pt x="187612" y="311471"/>
                  </a:lnTo>
                  <a:lnTo>
                    <a:pt x="202184" y="324221"/>
                  </a:lnTo>
                  <a:lnTo>
                    <a:pt x="196719" y="340614"/>
                  </a:lnTo>
                  <a:lnTo>
                    <a:pt x="202184" y="340614"/>
                  </a:lnTo>
                  <a:lnTo>
                    <a:pt x="207648" y="338793"/>
                  </a:lnTo>
                  <a:lnTo>
                    <a:pt x="213113" y="338793"/>
                  </a:lnTo>
                  <a:lnTo>
                    <a:pt x="218577" y="335150"/>
                  </a:lnTo>
                  <a:lnTo>
                    <a:pt x="224041" y="335150"/>
                  </a:lnTo>
                  <a:lnTo>
                    <a:pt x="224041" y="338793"/>
                  </a:lnTo>
                  <a:lnTo>
                    <a:pt x="231327" y="346079"/>
                  </a:lnTo>
                  <a:lnTo>
                    <a:pt x="234970" y="346079"/>
                  </a:lnTo>
                  <a:lnTo>
                    <a:pt x="231327" y="369758"/>
                  </a:lnTo>
                  <a:lnTo>
                    <a:pt x="207648" y="395259"/>
                  </a:lnTo>
                  <a:lnTo>
                    <a:pt x="209470" y="397080"/>
                  </a:lnTo>
                  <a:lnTo>
                    <a:pt x="225863" y="400723"/>
                  </a:lnTo>
                  <a:lnTo>
                    <a:pt x="214934" y="413473"/>
                  </a:lnTo>
                  <a:lnTo>
                    <a:pt x="174862" y="424402"/>
                  </a:lnTo>
                  <a:lnTo>
                    <a:pt x="158468" y="418938"/>
                  </a:lnTo>
                  <a:lnTo>
                    <a:pt x="156647" y="424402"/>
                  </a:lnTo>
                  <a:lnTo>
                    <a:pt x="134789" y="429867"/>
                  </a:lnTo>
                  <a:lnTo>
                    <a:pt x="125681" y="424402"/>
                  </a:lnTo>
                  <a:lnTo>
                    <a:pt x="112931" y="428045"/>
                  </a:lnTo>
                  <a:lnTo>
                    <a:pt x="107467" y="440795"/>
                  </a:lnTo>
                  <a:lnTo>
                    <a:pt x="98359" y="440795"/>
                  </a:lnTo>
                  <a:lnTo>
                    <a:pt x="91074" y="437152"/>
                  </a:lnTo>
                  <a:lnTo>
                    <a:pt x="80145" y="437152"/>
                  </a:lnTo>
                  <a:lnTo>
                    <a:pt x="72859" y="448081"/>
                  </a:lnTo>
                  <a:lnTo>
                    <a:pt x="69216" y="451724"/>
                  </a:lnTo>
                  <a:lnTo>
                    <a:pt x="58287" y="451724"/>
                  </a:lnTo>
                  <a:lnTo>
                    <a:pt x="58287" y="448081"/>
                  </a:lnTo>
                  <a:lnTo>
                    <a:pt x="92895" y="406187"/>
                  </a:lnTo>
                  <a:lnTo>
                    <a:pt x="120217" y="402544"/>
                  </a:lnTo>
                  <a:lnTo>
                    <a:pt x="129324" y="391616"/>
                  </a:lnTo>
                  <a:lnTo>
                    <a:pt x="112931" y="400723"/>
                  </a:lnTo>
                  <a:lnTo>
                    <a:pt x="109288" y="400723"/>
                  </a:lnTo>
                  <a:lnTo>
                    <a:pt x="102002" y="389794"/>
                  </a:lnTo>
                  <a:lnTo>
                    <a:pt x="91074" y="391616"/>
                  </a:lnTo>
                  <a:lnTo>
                    <a:pt x="87431" y="391616"/>
                  </a:lnTo>
                  <a:lnTo>
                    <a:pt x="87431" y="389794"/>
                  </a:lnTo>
                  <a:lnTo>
                    <a:pt x="85609" y="384330"/>
                  </a:lnTo>
                  <a:lnTo>
                    <a:pt x="74680" y="389794"/>
                  </a:lnTo>
                  <a:lnTo>
                    <a:pt x="72859" y="389794"/>
                  </a:lnTo>
                  <a:lnTo>
                    <a:pt x="67395" y="380687"/>
                  </a:lnTo>
                  <a:lnTo>
                    <a:pt x="67395" y="378865"/>
                  </a:lnTo>
                  <a:lnTo>
                    <a:pt x="92895" y="362472"/>
                  </a:lnTo>
                  <a:lnTo>
                    <a:pt x="96538" y="355186"/>
                  </a:lnTo>
                  <a:lnTo>
                    <a:pt x="92895" y="340614"/>
                  </a:lnTo>
                  <a:lnTo>
                    <a:pt x="80145" y="344257"/>
                  </a:lnTo>
                  <a:lnTo>
                    <a:pt x="80145" y="340614"/>
                  </a:lnTo>
                  <a:lnTo>
                    <a:pt x="95445" y="327864"/>
                  </a:lnTo>
                  <a:lnTo>
                    <a:pt x="91074" y="327864"/>
                  </a:lnTo>
                  <a:lnTo>
                    <a:pt x="85610" y="318757"/>
                  </a:lnTo>
                  <a:lnTo>
                    <a:pt x="85610" y="316935"/>
                  </a:lnTo>
                  <a:lnTo>
                    <a:pt x="96539" y="324221"/>
                  </a:lnTo>
                  <a:lnTo>
                    <a:pt x="98361" y="324221"/>
                  </a:lnTo>
                  <a:lnTo>
                    <a:pt x="98361" y="325434"/>
                  </a:lnTo>
                  <a:lnTo>
                    <a:pt x="102002" y="322400"/>
                  </a:lnTo>
                  <a:lnTo>
                    <a:pt x="120217" y="318757"/>
                  </a:lnTo>
                  <a:lnTo>
                    <a:pt x="120217" y="316935"/>
                  </a:lnTo>
                  <a:lnTo>
                    <a:pt x="123860" y="306007"/>
                  </a:lnTo>
                  <a:lnTo>
                    <a:pt x="120217" y="306007"/>
                  </a:lnTo>
                  <a:lnTo>
                    <a:pt x="120217" y="302364"/>
                  </a:lnTo>
                  <a:lnTo>
                    <a:pt x="125681" y="289613"/>
                  </a:lnTo>
                  <a:lnTo>
                    <a:pt x="114753" y="291435"/>
                  </a:lnTo>
                  <a:lnTo>
                    <a:pt x="103824" y="276863"/>
                  </a:lnTo>
                  <a:lnTo>
                    <a:pt x="114753" y="260470"/>
                  </a:lnTo>
                  <a:lnTo>
                    <a:pt x="91074" y="262291"/>
                  </a:lnTo>
                  <a:lnTo>
                    <a:pt x="87431" y="267756"/>
                  </a:lnTo>
                  <a:lnTo>
                    <a:pt x="87431" y="271399"/>
                  </a:lnTo>
                  <a:lnTo>
                    <a:pt x="85609" y="271399"/>
                  </a:lnTo>
                  <a:lnTo>
                    <a:pt x="85609" y="267756"/>
                  </a:lnTo>
                  <a:lnTo>
                    <a:pt x="78323" y="262291"/>
                  </a:lnTo>
                  <a:lnTo>
                    <a:pt x="74680" y="267756"/>
                  </a:lnTo>
                  <a:lnTo>
                    <a:pt x="74680" y="271399"/>
                  </a:lnTo>
                  <a:lnTo>
                    <a:pt x="72859" y="271399"/>
                  </a:lnTo>
                  <a:lnTo>
                    <a:pt x="72859" y="267756"/>
                  </a:lnTo>
                  <a:lnTo>
                    <a:pt x="67395" y="256827"/>
                  </a:lnTo>
                  <a:lnTo>
                    <a:pt x="72859" y="256827"/>
                  </a:lnTo>
                  <a:lnTo>
                    <a:pt x="80145" y="234969"/>
                  </a:lnTo>
                  <a:lnTo>
                    <a:pt x="74680" y="227683"/>
                  </a:lnTo>
                  <a:lnTo>
                    <a:pt x="74680" y="224040"/>
                  </a:lnTo>
                  <a:lnTo>
                    <a:pt x="80145" y="216755"/>
                  </a:lnTo>
                  <a:lnTo>
                    <a:pt x="74680" y="213112"/>
                  </a:lnTo>
                  <a:lnTo>
                    <a:pt x="69216" y="218576"/>
                  </a:lnTo>
                  <a:lnTo>
                    <a:pt x="67395" y="218576"/>
                  </a:lnTo>
                  <a:lnTo>
                    <a:pt x="67395" y="207647"/>
                  </a:lnTo>
                  <a:lnTo>
                    <a:pt x="63752" y="213112"/>
                  </a:lnTo>
                  <a:lnTo>
                    <a:pt x="67395" y="218576"/>
                  </a:lnTo>
                  <a:lnTo>
                    <a:pt x="67395" y="224040"/>
                  </a:lnTo>
                  <a:lnTo>
                    <a:pt x="67394" y="224041"/>
                  </a:lnTo>
                  <a:lnTo>
                    <a:pt x="72860" y="224041"/>
                  </a:lnTo>
                  <a:lnTo>
                    <a:pt x="69217" y="234970"/>
                  </a:lnTo>
                  <a:lnTo>
                    <a:pt x="69217" y="238613"/>
                  </a:lnTo>
                  <a:lnTo>
                    <a:pt x="67395" y="238613"/>
                  </a:lnTo>
                  <a:lnTo>
                    <a:pt x="64156" y="228898"/>
                  </a:lnTo>
                  <a:lnTo>
                    <a:pt x="56466" y="240434"/>
                  </a:lnTo>
                  <a:lnTo>
                    <a:pt x="56466" y="244077"/>
                  </a:lnTo>
                  <a:lnTo>
                    <a:pt x="52823" y="244077"/>
                  </a:lnTo>
                  <a:lnTo>
                    <a:pt x="52823" y="240434"/>
                  </a:lnTo>
                  <a:lnTo>
                    <a:pt x="67395" y="189433"/>
                  </a:lnTo>
                  <a:lnTo>
                    <a:pt x="58287" y="194897"/>
                  </a:lnTo>
                  <a:lnTo>
                    <a:pt x="56466" y="194897"/>
                  </a:lnTo>
                  <a:lnTo>
                    <a:pt x="56463" y="194894"/>
                  </a:lnTo>
                  <a:lnTo>
                    <a:pt x="56466" y="194898"/>
                  </a:lnTo>
                  <a:lnTo>
                    <a:pt x="56466" y="198541"/>
                  </a:lnTo>
                  <a:lnTo>
                    <a:pt x="47358" y="198541"/>
                  </a:lnTo>
                  <a:lnTo>
                    <a:pt x="41894" y="189434"/>
                  </a:lnTo>
                  <a:lnTo>
                    <a:pt x="41894" y="187612"/>
                  </a:lnTo>
                  <a:lnTo>
                    <a:pt x="49181" y="187612"/>
                  </a:lnTo>
                  <a:lnTo>
                    <a:pt x="45537" y="183968"/>
                  </a:lnTo>
                  <a:lnTo>
                    <a:pt x="45537" y="182147"/>
                  </a:lnTo>
                  <a:lnTo>
                    <a:pt x="52823" y="178504"/>
                  </a:lnTo>
                  <a:lnTo>
                    <a:pt x="61930" y="156646"/>
                  </a:lnTo>
                  <a:lnTo>
                    <a:pt x="52823" y="154825"/>
                  </a:lnTo>
                  <a:lnTo>
                    <a:pt x="52823" y="143896"/>
                  </a:lnTo>
                  <a:lnTo>
                    <a:pt x="56466" y="143896"/>
                  </a:lnTo>
                  <a:lnTo>
                    <a:pt x="52823" y="134788"/>
                  </a:lnTo>
                  <a:lnTo>
                    <a:pt x="52823" y="132967"/>
                  </a:lnTo>
                  <a:lnTo>
                    <a:pt x="56466" y="132967"/>
                  </a:lnTo>
                  <a:lnTo>
                    <a:pt x="67395" y="127503"/>
                  </a:lnTo>
                  <a:lnTo>
                    <a:pt x="61930" y="122038"/>
                  </a:lnTo>
                  <a:lnTo>
                    <a:pt x="63752" y="116574"/>
                  </a:lnTo>
                  <a:lnTo>
                    <a:pt x="63752" y="114752"/>
                  </a:lnTo>
                  <a:lnTo>
                    <a:pt x="69216" y="114752"/>
                  </a:lnTo>
                  <a:lnTo>
                    <a:pt x="74680" y="100181"/>
                  </a:lnTo>
                  <a:lnTo>
                    <a:pt x="74680" y="98359"/>
                  </a:lnTo>
                  <a:close/>
                  <a:moveTo>
                    <a:pt x="160290" y="0"/>
                  </a:moveTo>
                  <a:lnTo>
                    <a:pt x="163933" y="0"/>
                  </a:lnTo>
                  <a:lnTo>
                    <a:pt x="163933" y="3643"/>
                  </a:lnTo>
                  <a:lnTo>
                    <a:pt x="165754" y="14572"/>
                  </a:lnTo>
                  <a:lnTo>
                    <a:pt x="165754" y="32787"/>
                  </a:lnTo>
                  <a:lnTo>
                    <a:pt x="160290" y="38251"/>
                  </a:lnTo>
                  <a:lnTo>
                    <a:pt x="158468" y="38251"/>
                  </a:lnTo>
                  <a:lnTo>
                    <a:pt x="160290" y="25501"/>
                  </a:lnTo>
                  <a:lnTo>
                    <a:pt x="153003" y="21858"/>
                  </a:lnTo>
                  <a:lnTo>
                    <a:pt x="153003" y="20036"/>
                  </a:lnTo>
                  <a:lnTo>
                    <a:pt x="16029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5" name="Sri Lanka">
              <a:extLst>
                <a:ext uri="{FF2B5EF4-FFF2-40B4-BE49-F238E27FC236}">
                  <a16:creationId xmlns:a16="http://schemas.microsoft.com/office/drawing/2014/main" id="{7820DE56-E806-3F61-2CFC-B0D108BD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8" y="4356102"/>
              <a:ext cx="54212" cy="93967"/>
            </a:xfrm>
            <a:custGeom>
              <a:avLst/>
              <a:gdLst>
                <a:gd name="T0" fmla="*/ 4 w 30"/>
                <a:gd name="T1" fmla="*/ 0 h 52"/>
                <a:gd name="T2" fmla="*/ 6 w 30"/>
                <a:gd name="T3" fmla="*/ 0 h 52"/>
                <a:gd name="T4" fmla="*/ 9 w 30"/>
                <a:gd name="T5" fmla="*/ 2 h 52"/>
                <a:gd name="T6" fmla="*/ 16 w 30"/>
                <a:gd name="T7" fmla="*/ 9 h 52"/>
                <a:gd name="T8" fmla="*/ 30 w 30"/>
                <a:gd name="T9" fmla="*/ 30 h 52"/>
                <a:gd name="T10" fmla="*/ 28 w 30"/>
                <a:gd name="T11" fmla="*/ 42 h 52"/>
                <a:gd name="T12" fmla="*/ 15 w 30"/>
                <a:gd name="T13" fmla="*/ 52 h 52"/>
                <a:gd name="T14" fmla="*/ 7 w 30"/>
                <a:gd name="T15" fmla="*/ 50 h 52"/>
                <a:gd name="T16" fmla="*/ 6 w 30"/>
                <a:gd name="T17" fmla="*/ 50 h 52"/>
                <a:gd name="T18" fmla="*/ 1 w 30"/>
                <a:gd name="T19" fmla="*/ 40 h 52"/>
                <a:gd name="T20" fmla="*/ 0 w 30"/>
                <a:gd name="T21" fmla="*/ 22 h 52"/>
                <a:gd name="T22" fmla="*/ 1 w 30"/>
                <a:gd name="T23" fmla="*/ 22 h 52"/>
                <a:gd name="T24" fmla="*/ 4 w 30"/>
                <a:gd name="T25" fmla="*/ 6 h 52"/>
                <a:gd name="T26" fmla="*/ 6 w 30"/>
                <a:gd name="T27" fmla="*/ 6 h 52"/>
                <a:gd name="T28" fmla="*/ 7 w 30"/>
                <a:gd name="T29" fmla="*/ 5 h 52"/>
                <a:gd name="T30" fmla="*/ 4 w 30"/>
                <a:gd name="T31" fmla="*/ 2 h 52"/>
                <a:gd name="T32" fmla="*/ 4 w 3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52">
                  <a:moveTo>
                    <a:pt x="4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6" y="9"/>
                  </a:lnTo>
                  <a:lnTo>
                    <a:pt x="30" y="30"/>
                  </a:lnTo>
                  <a:lnTo>
                    <a:pt x="28" y="42"/>
                  </a:lnTo>
                  <a:lnTo>
                    <a:pt x="15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1" y="4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6" name="Afghanistan">
              <a:extLst>
                <a:ext uri="{FF2B5EF4-FFF2-40B4-BE49-F238E27FC236}">
                  <a16:creationId xmlns:a16="http://schemas.microsoft.com/office/drawing/2014/main" id="{CD274801-E12A-DCFE-4C49-3BDF6622F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616" y="3607980"/>
              <a:ext cx="341535" cy="258410"/>
            </a:xfrm>
            <a:custGeom>
              <a:avLst/>
              <a:gdLst>
                <a:gd name="T0" fmla="*/ 12 w 189"/>
                <a:gd name="T1" fmla="*/ 46 h 143"/>
                <a:gd name="T2" fmla="*/ 12 w 189"/>
                <a:gd name="T3" fmla="*/ 43 h 143"/>
                <a:gd name="T4" fmla="*/ 143 w 189"/>
                <a:gd name="T5" fmla="*/ 3 h 143"/>
                <a:gd name="T6" fmla="*/ 146 w 189"/>
                <a:gd name="T7" fmla="*/ 9 h 143"/>
                <a:gd name="T8" fmla="*/ 147 w 189"/>
                <a:gd name="T9" fmla="*/ 30 h 143"/>
                <a:gd name="T10" fmla="*/ 174 w 189"/>
                <a:gd name="T11" fmla="*/ 17 h 143"/>
                <a:gd name="T12" fmla="*/ 184 w 189"/>
                <a:gd name="T13" fmla="*/ 18 h 143"/>
                <a:gd name="T14" fmla="*/ 184 w 189"/>
                <a:gd name="T15" fmla="*/ 23 h 143"/>
                <a:gd name="T16" fmla="*/ 174 w 189"/>
                <a:gd name="T17" fmla="*/ 26 h 143"/>
                <a:gd name="T18" fmla="*/ 143 w 189"/>
                <a:gd name="T19" fmla="*/ 37 h 143"/>
                <a:gd name="T20" fmla="*/ 147 w 189"/>
                <a:gd name="T21" fmla="*/ 49 h 143"/>
                <a:gd name="T22" fmla="*/ 138 w 189"/>
                <a:gd name="T23" fmla="*/ 64 h 143"/>
                <a:gd name="T24" fmla="*/ 138 w 189"/>
                <a:gd name="T25" fmla="*/ 72 h 143"/>
                <a:gd name="T26" fmla="*/ 129 w 189"/>
                <a:gd name="T27" fmla="*/ 82 h 143"/>
                <a:gd name="T28" fmla="*/ 114 w 189"/>
                <a:gd name="T29" fmla="*/ 98 h 143"/>
                <a:gd name="T30" fmla="*/ 112 w 189"/>
                <a:gd name="T31" fmla="*/ 110 h 143"/>
                <a:gd name="T32" fmla="*/ 101 w 189"/>
                <a:gd name="T33" fmla="*/ 106 h 143"/>
                <a:gd name="T34" fmla="*/ 97 w 189"/>
                <a:gd name="T35" fmla="*/ 113 h 143"/>
                <a:gd name="T36" fmla="*/ 79 w 189"/>
                <a:gd name="T37" fmla="*/ 121 h 143"/>
                <a:gd name="T38" fmla="*/ 76 w 189"/>
                <a:gd name="T39" fmla="*/ 137 h 143"/>
                <a:gd name="T40" fmla="*/ 52 w 189"/>
                <a:gd name="T41" fmla="*/ 140 h 143"/>
                <a:gd name="T42" fmla="*/ 39 w 189"/>
                <a:gd name="T43" fmla="*/ 140 h 143"/>
                <a:gd name="T44" fmla="*/ 6 w 189"/>
                <a:gd name="T45" fmla="*/ 137 h 143"/>
                <a:gd name="T46" fmla="*/ 17 w 189"/>
                <a:gd name="T47" fmla="*/ 116 h 143"/>
                <a:gd name="T48" fmla="*/ 5 w 189"/>
                <a:gd name="T49" fmla="*/ 106 h 143"/>
                <a:gd name="T50" fmla="*/ 5 w 189"/>
                <a:gd name="T51" fmla="*/ 79 h 143"/>
                <a:gd name="T52" fmla="*/ 0 w 189"/>
                <a:gd name="T53" fmla="*/ 69 h 143"/>
                <a:gd name="T54" fmla="*/ 9 w 189"/>
                <a:gd name="T55" fmla="*/ 58 h 143"/>
                <a:gd name="T56" fmla="*/ 15 w 189"/>
                <a:gd name="T57" fmla="*/ 49 h 143"/>
                <a:gd name="T58" fmla="*/ 34 w 189"/>
                <a:gd name="T59" fmla="*/ 49 h 143"/>
                <a:gd name="T60" fmla="*/ 36 w 189"/>
                <a:gd name="T61" fmla="*/ 43 h 143"/>
                <a:gd name="T62" fmla="*/ 60 w 189"/>
                <a:gd name="T63" fmla="*/ 20 h 143"/>
                <a:gd name="T64" fmla="*/ 70 w 189"/>
                <a:gd name="T65" fmla="*/ 15 h 143"/>
                <a:gd name="T66" fmla="*/ 95 w 189"/>
                <a:gd name="T67" fmla="*/ 20 h 143"/>
                <a:gd name="T68" fmla="*/ 112 w 189"/>
                <a:gd name="T69" fmla="*/ 18 h 143"/>
                <a:gd name="T70" fmla="*/ 119 w 189"/>
                <a:gd name="T71" fmla="*/ 14 h 143"/>
                <a:gd name="T72" fmla="*/ 129 w 189"/>
                <a:gd name="T73" fmla="*/ 12 h 143"/>
                <a:gd name="T74" fmla="*/ 137 w 189"/>
                <a:gd name="T7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43">
                  <a:moveTo>
                    <a:pt x="12" y="43"/>
                  </a:moveTo>
                  <a:lnTo>
                    <a:pt x="12" y="46"/>
                  </a:lnTo>
                  <a:lnTo>
                    <a:pt x="11" y="46"/>
                  </a:lnTo>
                  <a:lnTo>
                    <a:pt x="12" y="43"/>
                  </a:lnTo>
                  <a:close/>
                  <a:moveTo>
                    <a:pt x="137" y="0"/>
                  </a:moveTo>
                  <a:lnTo>
                    <a:pt x="143" y="3"/>
                  </a:lnTo>
                  <a:lnTo>
                    <a:pt x="141" y="8"/>
                  </a:lnTo>
                  <a:lnTo>
                    <a:pt x="146" y="9"/>
                  </a:lnTo>
                  <a:lnTo>
                    <a:pt x="144" y="23"/>
                  </a:lnTo>
                  <a:lnTo>
                    <a:pt x="147" y="3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5" y="20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84" y="23"/>
                  </a:lnTo>
                  <a:lnTo>
                    <a:pt x="186" y="24"/>
                  </a:lnTo>
                  <a:lnTo>
                    <a:pt x="174" y="26"/>
                  </a:lnTo>
                  <a:lnTo>
                    <a:pt x="160" y="27"/>
                  </a:lnTo>
                  <a:lnTo>
                    <a:pt x="143" y="37"/>
                  </a:lnTo>
                  <a:lnTo>
                    <a:pt x="141" y="39"/>
                  </a:lnTo>
                  <a:lnTo>
                    <a:pt x="147" y="49"/>
                  </a:lnTo>
                  <a:lnTo>
                    <a:pt x="147" y="5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38" y="72"/>
                  </a:lnTo>
                  <a:lnTo>
                    <a:pt x="125" y="72"/>
                  </a:lnTo>
                  <a:lnTo>
                    <a:pt x="129" y="82"/>
                  </a:lnTo>
                  <a:lnTo>
                    <a:pt x="119" y="86"/>
                  </a:lnTo>
                  <a:lnTo>
                    <a:pt x="114" y="98"/>
                  </a:lnTo>
                  <a:lnTo>
                    <a:pt x="116" y="106"/>
                  </a:lnTo>
                  <a:lnTo>
                    <a:pt x="112" y="110"/>
                  </a:lnTo>
                  <a:lnTo>
                    <a:pt x="107" y="106"/>
                  </a:lnTo>
                  <a:lnTo>
                    <a:pt x="101" y="106"/>
                  </a:lnTo>
                  <a:lnTo>
                    <a:pt x="94" y="112"/>
                  </a:lnTo>
                  <a:lnTo>
                    <a:pt x="97" y="113"/>
                  </a:lnTo>
                  <a:lnTo>
                    <a:pt x="83" y="115"/>
                  </a:lnTo>
                  <a:lnTo>
                    <a:pt x="79" y="121"/>
                  </a:lnTo>
                  <a:lnTo>
                    <a:pt x="77" y="135"/>
                  </a:lnTo>
                  <a:lnTo>
                    <a:pt x="76" y="137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48" y="143"/>
                  </a:lnTo>
                  <a:lnTo>
                    <a:pt x="39" y="140"/>
                  </a:lnTo>
                  <a:lnTo>
                    <a:pt x="26" y="143"/>
                  </a:lnTo>
                  <a:lnTo>
                    <a:pt x="6" y="137"/>
                  </a:lnTo>
                  <a:lnTo>
                    <a:pt x="15" y="123"/>
                  </a:lnTo>
                  <a:lnTo>
                    <a:pt x="17" y="116"/>
                  </a:lnTo>
                  <a:lnTo>
                    <a:pt x="12" y="110"/>
                  </a:lnTo>
                  <a:lnTo>
                    <a:pt x="5" y="106"/>
                  </a:lnTo>
                  <a:lnTo>
                    <a:pt x="2" y="88"/>
                  </a:lnTo>
                  <a:lnTo>
                    <a:pt x="5" y="79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54" y="3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70" y="15"/>
                  </a:lnTo>
                  <a:lnTo>
                    <a:pt x="80" y="17"/>
                  </a:lnTo>
                  <a:lnTo>
                    <a:pt x="95" y="20"/>
                  </a:lnTo>
                  <a:lnTo>
                    <a:pt x="100" y="24"/>
                  </a:lnTo>
                  <a:lnTo>
                    <a:pt x="112" y="18"/>
                  </a:lnTo>
                  <a:lnTo>
                    <a:pt x="117" y="23"/>
                  </a:lnTo>
                  <a:lnTo>
                    <a:pt x="119" y="14"/>
                  </a:lnTo>
                  <a:lnTo>
                    <a:pt x="128" y="15"/>
                  </a:lnTo>
                  <a:lnTo>
                    <a:pt x="129" y="12"/>
                  </a:lnTo>
                  <a:lnTo>
                    <a:pt x="128" y="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7" name="Iraq">
              <a:extLst>
                <a:ext uri="{FF2B5EF4-FFF2-40B4-BE49-F238E27FC236}">
                  <a16:creationId xmlns:a16="http://schemas.microsoft.com/office/drawing/2014/main" id="{BD3DA3EE-D5F0-1FD0-D209-7AADED6C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11" y="3635085"/>
              <a:ext cx="234918" cy="238532"/>
            </a:xfrm>
            <a:custGeom>
              <a:avLst/>
              <a:gdLst>
                <a:gd name="T0" fmla="*/ 56 w 130"/>
                <a:gd name="T1" fmla="*/ 0 h 132"/>
                <a:gd name="T2" fmla="*/ 59 w 130"/>
                <a:gd name="T3" fmla="*/ 0 h 132"/>
                <a:gd name="T4" fmla="*/ 62 w 130"/>
                <a:gd name="T5" fmla="*/ 2 h 132"/>
                <a:gd name="T6" fmla="*/ 66 w 130"/>
                <a:gd name="T7" fmla="*/ 2 h 132"/>
                <a:gd name="T8" fmla="*/ 69 w 130"/>
                <a:gd name="T9" fmla="*/ 3 h 132"/>
                <a:gd name="T10" fmla="*/ 74 w 130"/>
                <a:gd name="T11" fmla="*/ 3 h 132"/>
                <a:gd name="T12" fmla="*/ 75 w 130"/>
                <a:gd name="T13" fmla="*/ 5 h 132"/>
                <a:gd name="T14" fmla="*/ 78 w 130"/>
                <a:gd name="T15" fmla="*/ 3 h 132"/>
                <a:gd name="T16" fmla="*/ 81 w 130"/>
                <a:gd name="T17" fmla="*/ 3 h 132"/>
                <a:gd name="T18" fmla="*/ 81 w 130"/>
                <a:gd name="T19" fmla="*/ 12 h 132"/>
                <a:gd name="T20" fmla="*/ 90 w 130"/>
                <a:gd name="T21" fmla="*/ 24 h 132"/>
                <a:gd name="T22" fmla="*/ 99 w 130"/>
                <a:gd name="T23" fmla="*/ 27 h 132"/>
                <a:gd name="T24" fmla="*/ 101 w 130"/>
                <a:gd name="T25" fmla="*/ 27 h 132"/>
                <a:gd name="T26" fmla="*/ 101 w 130"/>
                <a:gd name="T27" fmla="*/ 28 h 132"/>
                <a:gd name="T28" fmla="*/ 98 w 130"/>
                <a:gd name="T29" fmla="*/ 33 h 132"/>
                <a:gd name="T30" fmla="*/ 98 w 130"/>
                <a:gd name="T31" fmla="*/ 37 h 132"/>
                <a:gd name="T32" fmla="*/ 90 w 130"/>
                <a:gd name="T33" fmla="*/ 49 h 132"/>
                <a:gd name="T34" fmla="*/ 89 w 130"/>
                <a:gd name="T35" fmla="*/ 57 h 132"/>
                <a:gd name="T36" fmla="*/ 96 w 130"/>
                <a:gd name="T37" fmla="*/ 70 h 132"/>
                <a:gd name="T38" fmla="*/ 112 w 130"/>
                <a:gd name="T39" fmla="*/ 80 h 132"/>
                <a:gd name="T40" fmla="*/ 118 w 130"/>
                <a:gd name="T41" fmla="*/ 91 h 132"/>
                <a:gd name="T42" fmla="*/ 117 w 130"/>
                <a:gd name="T43" fmla="*/ 103 h 132"/>
                <a:gd name="T44" fmla="*/ 120 w 130"/>
                <a:gd name="T45" fmla="*/ 104 h 132"/>
                <a:gd name="T46" fmla="*/ 121 w 130"/>
                <a:gd name="T47" fmla="*/ 104 h 132"/>
                <a:gd name="T48" fmla="*/ 123 w 130"/>
                <a:gd name="T49" fmla="*/ 111 h 132"/>
                <a:gd name="T50" fmla="*/ 130 w 130"/>
                <a:gd name="T51" fmla="*/ 117 h 132"/>
                <a:gd name="T52" fmla="*/ 130 w 130"/>
                <a:gd name="T53" fmla="*/ 119 h 132"/>
                <a:gd name="T54" fmla="*/ 127 w 130"/>
                <a:gd name="T55" fmla="*/ 120 h 132"/>
                <a:gd name="T56" fmla="*/ 121 w 130"/>
                <a:gd name="T57" fmla="*/ 119 h 132"/>
                <a:gd name="T58" fmla="*/ 112 w 130"/>
                <a:gd name="T59" fmla="*/ 119 h 132"/>
                <a:gd name="T60" fmla="*/ 104 w 130"/>
                <a:gd name="T61" fmla="*/ 132 h 132"/>
                <a:gd name="T62" fmla="*/ 90 w 130"/>
                <a:gd name="T63" fmla="*/ 128 h 132"/>
                <a:gd name="T64" fmla="*/ 81 w 130"/>
                <a:gd name="T65" fmla="*/ 131 h 132"/>
                <a:gd name="T66" fmla="*/ 80 w 130"/>
                <a:gd name="T67" fmla="*/ 131 h 132"/>
                <a:gd name="T68" fmla="*/ 65 w 130"/>
                <a:gd name="T69" fmla="*/ 125 h 132"/>
                <a:gd name="T70" fmla="*/ 65 w 130"/>
                <a:gd name="T71" fmla="*/ 123 h 132"/>
                <a:gd name="T72" fmla="*/ 64 w 130"/>
                <a:gd name="T73" fmla="*/ 114 h 132"/>
                <a:gd name="T74" fmla="*/ 58 w 130"/>
                <a:gd name="T75" fmla="*/ 113 h 132"/>
                <a:gd name="T76" fmla="*/ 56 w 130"/>
                <a:gd name="T77" fmla="*/ 113 h 132"/>
                <a:gd name="T78" fmla="*/ 53 w 130"/>
                <a:gd name="T79" fmla="*/ 107 h 132"/>
                <a:gd name="T80" fmla="*/ 40 w 130"/>
                <a:gd name="T81" fmla="*/ 103 h 132"/>
                <a:gd name="T82" fmla="*/ 25 w 130"/>
                <a:gd name="T83" fmla="*/ 91 h 132"/>
                <a:gd name="T84" fmla="*/ 6 w 130"/>
                <a:gd name="T85" fmla="*/ 85 h 132"/>
                <a:gd name="T86" fmla="*/ 4 w 130"/>
                <a:gd name="T87" fmla="*/ 85 h 132"/>
                <a:gd name="T88" fmla="*/ 0 w 130"/>
                <a:gd name="T89" fmla="*/ 68 h 132"/>
                <a:gd name="T90" fmla="*/ 0 w 130"/>
                <a:gd name="T91" fmla="*/ 67 h 132"/>
                <a:gd name="T92" fmla="*/ 31 w 130"/>
                <a:gd name="T93" fmla="*/ 49 h 132"/>
                <a:gd name="T94" fmla="*/ 32 w 130"/>
                <a:gd name="T95" fmla="*/ 43 h 132"/>
                <a:gd name="T96" fmla="*/ 34 w 130"/>
                <a:gd name="T97" fmla="*/ 18 h 132"/>
                <a:gd name="T98" fmla="*/ 34 w 130"/>
                <a:gd name="T99" fmla="*/ 17 h 132"/>
                <a:gd name="T100" fmla="*/ 43 w 130"/>
                <a:gd name="T101" fmla="*/ 15 h 132"/>
                <a:gd name="T102" fmla="*/ 50 w 130"/>
                <a:gd name="T103" fmla="*/ 5 h 132"/>
                <a:gd name="T104" fmla="*/ 56 w 130"/>
                <a:gd name="T10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2">
                  <a:moveTo>
                    <a:pt x="56" y="0"/>
                  </a:moveTo>
                  <a:lnTo>
                    <a:pt x="59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12"/>
                  </a:lnTo>
                  <a:lnTo>
                    <a:pt x="90" y="24"/>
                  </a:lnTo>
                  <a:lnTo>
                    <a:pt x="99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98" y="33"/>
                  </a:lnTo>
                  <a:lnTo>
                    <a:pt x="98" y="37"/>
                  </a:lnTo>
                  <a:lnTo>
                    <a:pt x="90" y="49"/>
                  </a:lnTo>
                  <a:lnTo>
                    <a:pt x="89" y="57"/>
                  </a:lnTo>
                  <a:lnTo>
                    <a:pt x="96" y="70"/>
                  </a:lnTo>
                  <a:lnTo>
                    <a:pt x="112" y="80"/>
                  </a:lnTo>
                  <a:lnTo>
                    <a:pt x="118" y="91"/>
                  </a:lnTo>
                  <a:lnTo>
                    <a:pt x="117" y="103"/>
                  </a:lnTo>
                  <a:lnTo>
                    <a:pt x="120" y="104"/>
                  </a:lnTo>
                  <a:lnTo>
                    <a:pt x="121" y="104"/>
                  </a:lnTo>
                  <a:lnTo>
                    <a:pt x="123" y="111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27" y="120"/>
                  </a:lnTo>
                  <a:lnTo>
                    <a:pt x="121" y="119"/>
                  </a:lnTo>
                  <a:lnTo>
                    <a:pt x="112" y="119"/>
                  </a:lnTo>
                  <a:lnTo>
                    <a:pt x="104" y="132"/>
                  </a:lnTo>
                  <a:lnTo>
                    <a:pt x="90" y="128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4" y="114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3" y="107"/>
                  </a:lnTo>
                  <a:lnTo>
                    <a:pt x="40" y="103"/>
                  </a:lnTo>
                  <a:lnTo>
                    <a:pt x="25" y="91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31" y="49"/>
                  </a:lnTo>
                  <a:lnTo>
                    <a:pt x="32" y="43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43" y="15"/>
                  </a:lnTo>
                  <a:lnTo>
                    <a:pt x="50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8" name="Jordan">
              <a:extLst>
                <a:ext uri="{FF2B5EF4-FFF2-40B4-BE49-F238E27FC236}">
                  <a16:creationId xmlns:a16="http://schemas.microsoft.com/office/drawing/2014/main" id="{5FAB7EE6-D887-203F-43B5-BCB2CDF1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50" y="3756157"/>
              <a:ext cx="103003" cy="117460"/>
            </a:xfrm>
            <a:custGeom>
              <a:avLst/>
              <a:gdLst>
                <a:gd name="T0" fmla="*/ 51 w 57"/>
                <a:gd name="T1" fmla="*/ 0 h 65"/>
                <a:gd name="T2" fmla="*/ 52 w 57"/>
                <a:gd name="T3" fmla="*/ 0 h 65"/>
                <a:gd name="T4" fmla="*/ 52 w 57"/>
                <a:gd name="T5" fmla="*/ 1 h 65"/>
                <a:gd name="T6" fmla="*/ 57 w 57"/>
                <a:gd name="T7" fmla="*/ 18 h 65"/>
                <a:gd name="T8" fmla="*/ 54 w 57"/>
                <a:gd name="T9" fmla="*/ 24 h 65"/>
                <a:gd name="T10" fmla="*/ 52 w 57"/>
                <a:gd name="T11" fmla="*/ 24 h 65"/>
                <a:gd name="T12" fmla="*/ 30 w 57"/>
                <a:gd name="T13" fmla="*/ 28 h 65"/>
                <a:gd name="T14" fmla="*/ 42 w 57"/>
                <a:gd name="T15" fmla="*/ 43 h 65"/>
                <a:gd name="T16" fmla="*/ 37 w 57"/>
                <a:gd name="T17" fmla="*/ 47 h 65"/>
                <a:gd name="T18" fmla="*/ 36 w 57"/>
                <a:gd name="T19" fmla="*/ 52 h 65"/>
                <a:gd name="T20" fmla="*/ 34 w 57"/>
                <a:gd name="T21" fmla="*/ 52 h 65"/>
                <a:gd name="T22" fmla="*/ 26 w 57"/>
                <a:gd name="T23" fmla="*/ 55 h 65"/>
                <a:gd name="T24" fmla="*/ 17 w 57"/>
                <a:gd name="T25" fmla="*/ 65 h 65"/>
                <a:gd name="T26" fmla="*/ 2 w 57"/>
                <a:gd name="T27" fmla="*/ 64 h 65"/>
                <a:gd name="T28" fmla="*/ 2 w 57"/>
                <a:gd name="T29" fmla="*/ 61 h 65"/>
                <a:gd name="T30" fmla="*/ 8 w 57"/>
                <a:gd name="T31" fmla="*/ 31 h 65"/>
                <a:gd name="T32" fmla="*/ 0 w 57"/>
                <a:gd name="T33" fmla="*/ 31 h 65"/>
                <a:gd name="T34" fmla="*/ 3 w 57"/>
                <a:gd name="T35" fmla="*/ 25 h 65"/>
                <a:gd name="T36" fmla="*/ 2 w 57"/>
                <a:gd name="T37" fmla="*/ 24 h 65"/>
                <a:gd name="T38" fmla="*/ 0 w 57"/>
                <a:gd name="T39" fmla="*/ 24 h 65"/>
                <a:gd name="T40" fmla="*/ 0 w 57"/>
                <a:gd name="T41" fmla="*/ 18 h 65"/>
                <a:gd name="T42" fmla="*/ 5 w 57"/>
                <a:gd name="T43" fmla="*/ 13 h 65"/>
                <a:gd name="T44" fmla="*/ 5 w 57"/>
                <a:gd name="T45" fmla="*/ 12 h 65"/>
                <a:gd name="T46" fmla="*/ 9 w 57"/>
                <a:gd name="T47" fmla="*/ 15 h 65"/>
                <a:gd name="T48" fmla="*/ 9 w 57"/>
                <a:gd name="T49" fmla="*/ 10 h 65"/>
                <a:gd name="T50" fmla="*/ 12 w 57"/>
                <a:gd name="T51" fmla="*/ 10 h 65"/>
                <a:gd name="T52" fmla="*/ 23 w 57"/>
                <a:gd name="T53" fmla="*/ 16 h 65"/>
                <a:gd name="T54" fmla="*/ 51 w 57"/>
                <a:gd name="T5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65">
                  <a:moveTo>
                    <a:pt x="51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7" y="18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30" y="28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26" y="55"/>
                  </a:lnTo>
                  <a:lnTo>
                    <a:pt x="17" y="65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23" y="1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9" name="Saudi Arabia">
              <a:extLst>
                <a:ext uri="{FF2B5EF4-FFF2-40B4-BE49-F238E27FC236}">
                  <a16:creationId xmlns:a16="http://schemas.microsoft.com/office/drawing/2014/main" id="{8AC0322D-FDF1-A2C4-0378-CEA98CBA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443" y="3785071"/>
              <a:ext cx="498749" cy="433695"/>
            </a:xfrm>
            <a:custGeom>
              <a:avLst/>
              <a:gdLst>
                <a:gd name="T0" fmla="*/ 77 w 276"/>
                <a:gd name="T1" fmla="*/ 8 h 240"/>
                <a:gd name="T2" fmla="*/ 107 w 276"/>
                <a:gd name="T3" fmla="*/ 23 h 240"/>
                <a:gd name="T4" fmla="*/ 116 w 276"/>
                <a:gd name="T5" fmla="*/ 30 h 240"/>
                <a:gd name="T6" fmla="*/ 118 w 276"/>
                <a:gd name="T7" fmla="*/ 40 h 240"/>
                <a:gd name="T8" fmla="*/ 142 w 276"/>
                <a:gd name="T9" fmla="*/ 54 h 240"/>
                <a:gd name="T10" fmla="*/ 166 w 276"/>
                <a:gd name="T11" fmla="*/ 51 h 240"/>
                <a:gd name="T12" fmla="*/ 179 w 276"/>
                <a:gd name="T13" fmla="*/ 57 h 240"/>
                <a:gd name="T14" fmla="*/ 191 w 276"/>
                <a:gd name="T15" fmla="*/ 73 h 240"/>
                <a:gd name="T16" fmla="*/ 201 w 276"/>
                <a:gd name="T17" fmla="*/ 83 h 240"/>
                <a:gd name="T18" fmla="*/ 201 w 276"/>
                <a:gd name="T19" fmla="*/ 97 h 240"/>
                <a:gd name="T20" fmla="*/ 215 w 276"/>
                <a:gd name="T21" fmla="*/ 114 h 240"/>
                <a:gd name="T22" fmla="*/ 227 w 276"/>
                <a:gd name="T23" fmla="*/ 137 h 240"/>
                <a:gd name="T24" fmla="*/ 268 w 276"/>
                <a:gd name="T25" fmla="*/ 141 h 240"/>
                <a:gd name="T26" fmla="*/ 276 w 276"/>
                <a:gd name="T27" fmla="*/ 153 h 240"/>
                <a:gd name="T28" fmla="*/ 225 w 276"/>
                <a:gd name="T29" fmla="*/ 194 h 240"/>
                <a:gd name="T30" fmla="*/ 153 w 276"/>
                <a:gd name="T31" fmla="*/ 240 h 240"/>
                <a:gd name="T32" fmla="*/ 151 w 276"/>
                <a:gd name="T33" fmla="*/ 226 h 240"/>
                <a:gd name="T34" fmla="*/ 114 w 276"/>
                <a:gd name="T35" fmla="*/ 220 h 240"/>
                <a:gd name="T36" fmla="*/ 104 w 276"/>
                <a:gd name="T37" fmla="*/ 229 h 240"/>
                <a:gd name="T38" fmla="*/ 90 w 276"/>
                <a:gd name="T39" fmla="*/ 208 h 240"/>
                <a:gd name="T40" fmla="*/ 80 w 276"/>
                <a:gd name="T41" fmla="*/ 187 h 240"/>
                <a:gd name="T42" fmla="*/ 59 w 276"/>
                <a:gd name="T43" fmla="*/ 171 h 240"/>
                <a:gd name="T44" fmla="*/ 56 w 276"/>
                <a:gd name="T45" fmla="*/ 146 h 240"/>
                <a:gd name="T46" fmla="*/ 40 w 276"/>
                <a:gd name="T47" fmla="*/ 120 h 240"/>
                <a:gd name="T48" fmla="*/ 35 w 276"/>
                <a:gd name="T49" fmla="*/ 119 h 240"/>
                <a:gd name="T50" fmla="*/ 6 w 276"/>
                <a:gd name="T51" fmla="*/ 66 h 240"/>
                <a:gd name="T52" fmla="*/ 3 w 276"/>
                <a:gd name="T53" fmla="*/ 43 h 240"/>
                <a:gd name="T54" fmla="*/ 4 w 276"/>
                <a:gd name="T55" fmla="*/ 46 h 240"/>
                <a:gd name="T56" fmla="*/ 25 w 276"/>
                <a:gd name="T57" fmla="*/ 37 h 240"/>
                <a:gd name="T58" fmla="*/ 37 w 276"/>
                <a:gd name="T59" fmla="*/ 30 h 240"/>
                <a:gd name="T60" fmla="*/ 28 w 276"/>
                <a:gd name="T61" fmla="*/ 12 h 240"/>
                <a:gd name="T62" fmla="*/ 30 w 276"/>
                <a:gd name="T63" fmla="*/ 11 h 240"/>
                <a:gd name="T64" fmla="*/ 56 w 276"/>
                <a:gd name="T65" fmla="*/ 2 h 240"/>
                <a:gd name="T66" fmla="*/ 58 w 276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0">
                  <a:moveTo>
                    <a:pt x="58" y="0"/>
                  </a:moveTo>
                  <a:lnTo>
                    <a:pt x="77" y="8"/>
                  </a:lnTo>
                  <a:lnTo>
                    <a:pt x="93" y="18"/>
                  </a:lnTo>
                  <a:lnTo>
                    <a:pt x="107" y="23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0"/>
                  </a:lnTo>
                  <a:lnTo>
                    <a:pt x="118" y="40"/>
                  </a:lnTo>
                  <a:lnTo>
                    <a:pt x="133" y="46"/>
                  </a:lnTo>
                  <a:lnTo>
                    <a:pt x="142" y="54"/>
                  </a:lnTo>
                  <a:lnTo>
                    <a:pt x="156" y="48"/>
                  </a:lnTo>
                  <a:lnTo>
                    <a:pt x="166" y="51"/>
                  </a:lnTo>
                  <a:lnTo>
                    <a:pt x="170" y="57"/>
                  </a:lnTo>
                  <a:lnTo>
                    <a:pt x="179" y="57"/>
                  </a:lnTo>
                  <a:lnTo>
                    <a:pt x="184" y="67"/>
                  </a:lnTo>
                  <a:lnTo>
                    <a:pt x="191" y="73"/>
                  </a:lnTo>
                  <a:lnTo>
                    <a:pt x="193" y="77"/>
                  </a:lnTo>
                  <a:lnTo>
                    <a:pt x="201" y="83"/>
                  </a:lnTo>
                  <a:lnTo>
                    <a:pt x="203" y="91"/>
                  </a:lnTo>
                  <a:lnTo>
                    <a:pt x="201" y="97"/>
                  </a:lnTo>
                  <a:lnTo>
                    <a:pt x="210" y="111"/>
                  </a:lnTo>
                  <a:lnTo>
                    <a:pt x="215" y="114"/>
                  </a:lnTo>
                  <a:lnTo>
                    <a:pt x="222" y="126"/>
                  </a:lnTo>
                  <a:lnTo>
                    <a:pt x="227" y="137"/>
                  </a:lnTo>
                  <a:lnTo>
                    <a:pt x="265" y="143"/>
                  </a:lnTo>
                  <a:lnTo>
                    <a:pt x="268" y="141"/>
                  </a:lnTo>
                  <a:lnTo>
                    <a:pt x="276" y="151"/>
                  </a:lnTo>
                  <a:lnTo>
                    <a:pt x="276" y="153"/>
                  </a:lnTo>
                  <a:lnTo>
                    <a:pt x="265" y="180"/>
                  </a:lnTo>
                  <a:lnTo>
                    <a:pt x="225" y="194"/>
                  </a:lnTo>
                  <a:lnTo>
                    <a:pt x="185" y="203"/>
                  </a:lnTo>
                  <a:lnTo>
                    <a:pt x="153" y="240"/>
                  </a:lnTo>
                  <a:lnTo>
                    <a:pt x="151" y="240"/>
                  </a:lnTo>
                  <a:lnTo>
                    <a:pt x="151" y="226"/>
                  </a:lnTo>
                  <a:lnTo>
                    <a:pt x="127" y="217"/>
                  </a:lnTo>
                  <a:lnTo>
                    <a:pt x="114" y="220"/>
                  </a:lnTo>
                  <a:lnTo>
                    <a:pt x="104" y="230"/>
                  </a:lnTo>
                  <a:lnTo>
                    <a:pt x="104" y="229"/>
                  </a:lnTo>
                  <a:lnTo>
                    <a:pt x="98" y="214"/>
                  </a:lnTo>
                  <a:lnTo>
                    <a:pt x="90" y="208"/>
                  </a:lnTo>
                  <a:lnTo>
                    <a:pt x="83" y="197"/>
                  </a:lnTo>
                  <a:lnTo>
                    <a:pt x="80" y="187"/>
                  </a:lnTo>
                  <a:lnTo>
                    <a:pt x="73" y="180"/>
                  </a:lnTo>
                  <a:lnTo>
                    <a:pt x="59" y="171"/>
                  </a:lnTo>
                  <a:lnTo>
                    <a:pt x="55" y="153"/>
                  </a:lnTo>
                  <a:lnTo>
                    <a:pt x="56" y="146"/>
                  </a:lnTo>
                  <a:lnTo>
                    <a:pt x="47" y="126"/>
                  </a:lnTo>
                  <a:lnTo>
                    <a:pt x="40" y="120"/>
                  </a:lnTo>
                  <a:lnTo>
                    <a:pt x="35" y="120"/>
                  </a:lnTo>
                  <a:lnTo>
                    <a:pt x="35" y="119"/>
                  </a:lnTo>
                  <a:lnTo>
                    <a:pt x="30" y="103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6"/>
                  </a:lnTo>
                  <a:lnTo>
                    <a:pt x="18" y="48"/>
                  </a:lnTo>
                  <a:lnTo>
                    <a:pt x="25" y="37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41" y="27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53" y="6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0" name="Syria">
              <a:extLst>
                <a:ext uri="{FF2B5EF4-FFF2-40B4-BE49-F238E27FC236}">
                  <a16:creationId xmlns:a16="http://schemas.microsoft.com/office/drawing/2014/main" id="{25C9F4E3-BB93-3F6A-9F7E-5565389F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14" y="3640505"/>
              <a:ext cx="169864" cy="148179"/>
            </a:xfrm>
            <a:custGeom>
              <a:avLst/>
              <a:gdLst>
                <a:gd name="T0" fmla="*/ 88 w 94"/>
                <a:gd name="T1" fmla="*/ 0 h 82"/>
                <a:gd name="T2" fmla="*/ 89 w 94"/>
                <a:gd name="T3" fmla="*/ 0 h 82"/>
                <a:gd name="T4" fmla="*/ 92 w 94"/>
                <a:gd name="T5" fmla="*/ 2 h 82"/>
                <a:gd name="T6" fmla="*/ 94 w 94"/>
                <a:gd name="T7" fmla="*/ 2 h 82"/>
                <a:gd name="T8" fmla="*/ 94 w 94"/>
                <a:gd name="T9" fmla="*/ 3 h 82"/>
                <a:gd name="T10" fmla="*/ 85 w 94"/>
                <a:gd name="T11" fmla="*/ 12 h 82"/>
                <a:gd name="T12" fmla="*/ 77 w 94"/>
                <a:gd name="T13" fmla="*/ 15 h 82"/>
                <a:gd name="T14" fmla="*/ 76 w 94"/>
                <a:gd name="T15" fmla="*/ 40 h 82"/>
                <a:gd name="T16" fmla="*/ 74 w 94"/>
                <a:gd name="T17" fmla="*/ 46 h 82"/>
                <a:gd name="T18" fmla="*/ 74 w 94"/>
                <a:gd name="T19" fmla="*/ 48 h 82"/>
                <a:gd name="T20" fmla="*/ 43 w 94"/>
                <a:gd name="T21" fmla="*/ 65 h 82"/>
                <a:gd name="T22" fmla="*/ 14 w 94"/>
                <a:gd name="T23" fmla="*/ 82 h 82"/>
                <a:gd name="T24" fmla="*/ 3 w 94"/>
                <a:gd name="T25" fmla="*/ 74 h 82"/>
                <a:gd name="T26" fmla="*/ 0 w 94"/>
                <a:gd name="T27" fmla="*/ 76 h 82"/>
                <a:gd name="T28" fmla="*/ 0 w 94"/>
                <a:gd name="T29" fmla="*/ 65 h 82"/>
                <a:gd name="T30" fmla="*/ 8 w 94"/>
                <a:gd name="T31" fmla="*/ 61 h 82"/>
                <a:gd name="T32" fmla="*/ 8 w 94"/>
                <a:gd name="T33" fmla="*/ 57 h 82"/>
                <a:gd name="T34" fmla="*/ 11 w 94"/>
                <a:gd name="T35" fmla="*/ 55 h 82"/>
                <a:gd name="T36" fmla="*/ 11 w 94"/>
                <a:gd name="T37" fmla="*/ 54 h 82"/>
                <a:gd name="T38" fmla="*/ 15 w 94"/>
                <a:gd name="T39" fmla="*/ 51 h 82"/>
                <a:gd name="T40" fmla="*/ 12 w 94"/>
                <a:gd name="T41" fmla="*/ 46 h 82"/>
                <a:gd name="T42" fmla="*/ 12 w 94"/>
                <a:gd name="T43" fmla="*/ 43 h 82"/>
                <a:gd name="T44" fmla="*/ 6 w 94"/>
                <a:gd name="T45" fmla="*/ 43 h 82"/>
                <a:gd name="T46" fmla="*/ 6 w 94"/>
                <a:gd name="T47" fmla="*/ 21 h 82"/>
                <a:gd name="T48" fmla="*/ 9 w 94"/>
                <a:gd name="T49" fmla="*/ 24 h 82"/>
                <a:gd name="T50" fmla="*/ 12 w 94"/>
                <a:gd name="T51" fmla="*/ 18 h 82"/>
                <a:gd name="T52" fmla="*/ 15 w 94"/>
                <a:gd name="T53" fmla="*/ 18 h 82"/>
                <a:gd name="T54" fmla="*/ 14 w 94"/>
                <a:gd name="T55" fmla="*/ 15 h 82"/>
                <a:gd name="T56" fmla="*/ 14 w 94"/>
                <a:gd name="T57" fmla="*/ 14 h 82"/>
                <a:gd name="T58" fmla="*/ 15 w 94"/>
                <a:gd name="T59" fmla="*/ 8 h 82"/>
                <a:gd name="T60" fmla="*/ 17 w 94"/>
                <a:gd name="T61" fmla="*/ 8 h 82"/>
                <a:gd name="T62" fmla="*/ 27 w 94"/>
                <a:gd name="T63" fmla="*/ 11 h 82"/>
                <a:gd name="T64" fmla="*/ 39 w 94"/>
                <a:gd name="T65" fmla="*/ 6 h 82"/>
                <a:gd name="T66" fmla="*/ 49 w 94"/>
                <a:gd name="T67" fmla="*/ 11 h 82"/>
                <a:gd name="T68" fmla="*/ 68 w 94"/>
                <a:gd name="T69" fmla="*/ 2 h 82"/>
                <a:gd name="T70" fmla="*/ 83 w 94"/>
                <a:gd name="T71" fmla="*/ 3 h 82"/>
                <a:gd name="T72" fmla="*/ 88 w 94"/>
                <a:gd name="T7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82">
                  <a:moveTo>
                    <a:pt x="88" y="0"/>
                  </a:moveTo>
                  <a:lnTo>
                    <a:pt x="89" y="0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85" y="12"/>
                  </a:lnTo>
                  <a:lnTo>
                    <a:pt x="77" y="15"/>
                  </a:lnTo>
                  <a:lnTo>
                    <a:pt x="76" y="40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43" y="65"/>
                  </a:lnTo>
                  <a:lnTo>
                    <a:pt x="14" y="82"/>
                  </a:lnTo>
                  <a:lnTo>
                    <a:pt x="3" y="74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5" y="51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6" y="21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7" y="11"/>
                  </a:lnTo>
                  <a:lnTo>
                    <a:pt x="39" y="6"/>
                  </a:lnTo>
                  <a:lnTo>
                    <a:pt x="49" y="11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1" name="United Arab Emirates">
              <a:extLst>
                <a:ext uri="{FF2B5EF4-FFF2-40B4-BE49-F238E27FC236}">
                  <a16:creationId xmlns:a16="http://schemas.microsoft.com/office/drawing/2014/main" id="{34D5997E-7370-D3B1-01C3-1CFAEF55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7" y="3954935"/>
              <a:ext cx="126495" cy="93967"/>
            </a:xfrm>
            <a:custGeom>
              <a:avLst/>
              <a:gdLst>
                <a:gd name="T0" fmla="*/ 66 w 70"/>
                <a:gd name="T1" fmla="*/ 0 h 52"/>
                <a:gd name="T2" fmla="*/ 67 w 70"/>
                <a:gd name="T3" fmla="*/ 0 h 52"/>
                <a:gd name="T4" fmla="*/ 67 w 70"/>
                <a:gd name="T5" fmla="*/ 4 h 52"/>
                <a:gd name="T6" fmla="*/ 69 w 70"/>
                <a:gd name="T7" fmla="*/ 6 h 52"/>
                <a:gd name="T8" fmla="*/ 70 w 70"/>
                <a:gd name="T9" fmla="*/ 16 h 52"/>
                <a:gd name="T10" fmla="*/ 70 w 70"/>
                <a:gd name="T11" fmla="*/ 17 h 52"/>
                <a:gd name="T12" fmla="*/ 63 w 70"/>
                <a:gd name="T13" fmla="*/ 17 h 52"/>
                <a:gd name="T14" fmla="*/ 66 w 70"/>
                <a:gd name="T15" fmla="*/ 28 h 52"/>
                <a:gd name="T16" fmla="*/ 58 w 70"/>
                <a:gd name="T17" fmla="*/ 31 h 52"/>
                <a:gd name="T18" fmla="*/ 55 w 70"/>
                <a:gd name="T19" fmla="*/ 47 h 52"/>
                <a:gd name="T20" fmla="*/ 52 w 70"/>
                <a:gd name="T21" fmla="*/ 50 h 52"/>
                <a:gd name="T22" fmla="*/ 52 w 70"/>
                <a:gd name="T23" fmla="*/ 52 h 52"/>
                <a:gd name="T24" fmla="*/ 12 w 70"/>
                <a:gd name="T25" fmla="*/ 44 h 52"/>
                <a:gd name="T26" fmla="*/ 8 w 70"/>
                <a:gd name="T27" fmla="*/ 32 h 52"/>
                <a:gd name="T28" fmla="*/ 0 w 70"/>
                <a:gd name="T29" fmla="*/ 22 h 52"/>
                <a:gd name="T30" fmla="*/ 0 w 70"/>
                <a:gd name="T31" fmla="*/ 20 h 52"/>
                <a:gd name="T32" fmla="*/ 5 w 70"/>
                <a:gd name="T33" fmla="*/ 19 h 52"/>
                <a:gd name="T34" fmla="*/ 6 w 70"/>
                <a:gd name="T35" fmla="*/ 19 h 52"/>
                <a:gd name="T36" fmla="*/ 6 w 70"/>
                <a:gd name="T37" fmla="*/ 25 h 52"/>
                <a:gd name="T38" fmla="*/ 9 w 70"/>
                <a:gd name="T39" fmla="*/ 25 h 52"/>
                <a:gd name="T40" fmla="*/ 11 w 70"/>
                <a:gd name="T41" fmla="*/ 28 h 52"/>
                <a:gd name="T42" fmla="*/ 17 w 70"/>
                <a:gd name="T43" fmla="*/ 28 h 52"/>
                <a:gd name="T44" fmla="*/ 21 w 70"/>
                <a:gd name="T45" fmla="*/ 25 h 52"/>
                <a:gd name="T46" fmla="*/ 39 w 70"/>
                <a:gd name="T47" fmla="*/ 26 h 52"/>
                <a:gd name="T48" fmla="*/ 43 w 70"/>
                <a:gd name="T49" fmla="*/ 25 h 52"/>
                <a:gd name="T50" fmla="*/ 43 w 70"/>
                <a:gd name="T51" fmla="*/ 22 h 52"/>
                <a:gd name="T52" fmla="*/ 66 w 70"/>
                <a:gd name="T5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2">
                  <a:moveTo>
                    <a:pt x="66" y="0"/>
                  </a:moveTo>
                  <a:lnTo>
                    <a:pt x="67" y="0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66" y="28"/>
                  </a:lnTo>
                  <a:lnTo>
                    <a:pt x="58" y="31"/>
                  </a:lnTo>
                  <a:lnTo>
                    <a:pt x="55" y="47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12" y="44"/>
                  </a:lnTo>
                  <a:lnTo>
                    <a:pt x="8" y="3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1" y="25"/>
                  </a:lnTo>
                  <a:lnTo>
                    <a:pt x="39" y="26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2" name="Yemen">
              <a:extLst>
                <a:ext uri="{FF2B5EF4-FFF2-40B4-BE49-F238E27FC236}">
                  <a16:creationId xmlns:a16="http://schemas.microsoft.com/office/drawing/2014/main" id="{DF2605F5-854B-DC7A-B75C-F6553656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764" y="4133834"/>
              <a:ext cx="249374" cy="155407"/>
            </a:xfrm>
            <a:custGeom>
              <a:avLst/>
              <a:gdLst>
                <a:gd name="T0" fmla="*/ 123 w 138"/>
                <a:gd name="T1" fmla="*/ 0 h 86"/>
                <a:gd name="T2" fmla="*/ 125 w 138"/>
                <a:gd name="T3" fmla="*/ 0 h 86"/>
                <a:gd name="T4" fmla="*/ 138 w 138"/>
                <a:gd name="T5" fmla="*/ 33 h 86"/>
                <a:gd name="T6" fmla="*/ 129 w 138"/>
                <a:gd name="T7" fmla="*/ 39 h 86"/>
                <a:gd name="T8" fmla="*/ 128 w 138"/>
                <a:gd name="T9" fmla="*/ 46 h 86"/>
                <a:gd name="T10" fmla="*/ 128 w 138"/>
                <a:gd name="T11" fmla="*/ 47 h 86"/>
                <a:gd name="T12" fmla="*/ 92 w 138"/>
                <a:gd name="T13" fmla="*/ 59 h 86"/>
                <a:gd name="T14" fmla="*/ 86 w 138"/>
                <a:gd name="T15" fmla="*/ 62 h 86"/>
                <a:gd name="T16" fmla="*/ 82 w 138"/>
                <a:gd name="T17" fmla="*/ 67 h 86"/>
                <a:gd name="T18" fmla="*/ 70 w 138"/>
                <a:gd name="T19" fmla="*/ 70 h 86"/>
                <a:gd name="T20" fmla="*/ 56 w 138"/>
                <a:gd name="T21" fmla="*/ 77 h 86"/>
                <a:gd name="T22" fmla="*/ 43 w 138"/>
                <a:gd name="T23" fmla="*/ 77 h 86"/>
                <a:gd name="T24" fmla="*/ 31 w 138"/>
                <a:gd name="T25" fmla="*/ 86 h 86"/>
                <a:gd name="T26" fmla="*/ 12 w 138"/>
                <a:gd name="T27" fmla="*/ 86 h 86"/>
                <a:gd name="T28" fmla="*/ 9 w 138"/>
                <a:gd name="T29" fmla="*/ 79 h 86"/>
                <a:gd name="T30" fmla="*/ 3 w 138"/>
                <a:gd name="T31" fmla="*/ 53 h 86"/>
                <a:gd name="T32" fmla="*/ 0 w 138"/>
                <a:gd name="T33" fmla="*/ 50 h 86"/>
                <a:gd name="T34" fmla="*/ 3 w 138"/>
                <a:gd name="T35" fmla="*/ 42 h 86"/>
                <a:gd name="T36" fmla="*/ 2 w 138"/>
                <a:gd name="T37" fmla="*/ 36 h 86"/>
                <a:gd name="T38" fmla="*/ 12 w 138"/>
                <a:gd name="T39" fmla="*/ 27 h 86"/>
                <a:gd name="T40" fmla="*/ 25 w 138"/>
                <a:gd name="T41" fmla="*/ 22 h 86"/>
                <a:gd name="T42" fmla="*/ 49 w 138"/>
                <a:gd name="T43" fmla="*/ 31 h 86"/>
                <a:gd name="T44" fmla="*/ 51 w 138"/>
                <a:gd name="T45" fmla="*/ 31 h 86"/>
                <a:gd name="T46" fmla="*/ 51 w 138"/>
                <a:gd name="T47" fmla="*/ 44 h 86"/>
                <a:gd name="T48" fmla="*/ 82 w 138"/>
                <a:gd name="T49" fmla="*/ 9 h 86"/>
                <a:gd name="T50" fmla="*/ 123 w 138"/>
                <a:gd name="T5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86">
                  <a:moveTo>
                    <a:pt x="123" y="0"/>
                  </a:moveTo>
                  <a:lnTo>
                    <a:pt x="125" y="0"/>
                  </a:lnTo>
                  <a:lnTo>
                    <a:pt x="138" y="33"/>
                  </a:lnTo>
                  <a:lnTo>
                    <a:pt x="129" y="39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82" y="67"/>
                  </a:lnTo>
                  <a:lnTo>
                    <a:pt x="70" y="70"/>
                  </a:lnTo>
                  <a:lnTo>
                    <a:pt x="56" y="77"/>
                  </a:lnTo>
                  <a:lnTo>
                    <a:pt x="43" y="77"/>
                  </a:lnTo>
                  <a:lnTo>
                    <a:pt x="31" y="86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3" y="42"/>
                  </a:lnTo>
                  <a:lnTo>
                    <a:pt x="2" y="36"/>
                  </a:lnTo>
                  <a:lnTo>
                    <a:pt x="12" y="27"/>
                  </a:lnTo>
                  <a:lnTo>
                    <a:pt x="25" y="22"/>
                  </a:lnTo>
                  <a:lnTo>
                    <a:pt x="49" y="31"/>
                  </a:lnTo>
                  <a:lnTo>
                    <a:pt x="51" y="31"/>
                  </a:lnTo>
                  <a:lnTo>
                    <a:pt x="51" y="44"/>
                  </a:lnTo>
                  <a:lnTo>
                    <a:pt x="82" y="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3" name="Iran">
              <a:extLst>
                <a:ext uri="{FF2B5EF4-FFF2-40B4-BE49-F238E27FC236}">
                  <a16:creationId xmlns:a16="http://schemas.microsoft.com/office/drawing/2014/main" id="{DF09F2EF-A9E1-B545-3F7A-6A61C53E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711" y="3562803"/>
              <a:ext cx="451766" cy="415624"/>
            </a:xfrm>
            <a:custGeom>
              <a:avLst/>
              <a:gdLst>
                <a:gd name="T0" fmla="*/ 7 w 250"/>
                <a:gd name="T1" fmla="*/ 0 h 230"/>
                <a:gd name="T2" fmla="*/ 9 w 250"/>
                <a:gd name="T3" fmla="*/ 3 h 230"/>
                <a:gd name="T4" fmla="*/ 34 w 250"/>
                <a:gd name="T5" fmla="*/ 17 h 230"/>
                <a:gd name="T6" fmla="*/ 49 w 250"/>
                <a:gd name="T7" fmla="*/ 5 h 230"/>
                <a:gd name="T8" fmla="*/ 56 w 250"/>
                <a:gd name="T9" fmla="*/ 15 h 230"/>
                <a:gd name="T10" fmla="*/ 52 w 250"/>
                <a:gd name="T11" fmla="*/ 18 h 230"/>
                <a:gd name="T12" fmla="*/ 64 w 250"/>
                <a:gd name="T13" fmla="*/ 24 h 230"/>
                <a:gd name="T14" fmla="*/ 78 w 250"/>
                <a:gd name="T15" fmla="*/ 42 h 230"/>
                <a:gd name="T16" fmla="*/ 99 w 250"/>
                <a:gd name="T17" fmla="*/ 55 h 230"/>
                <a:gd name="T18" fmla="*/ 129 w 250"/>
                <a:gd name="T19" fmla="*/ 49 h 230"/>
                <a:gd name="T20" fmla="*/ 127 w 250"/>
                <a:gd name="T21" fmla="*/ 40 h 230"/>
                <a:gd name="T22" fmla="*/ 136 w 250"/>
                <a:gd name="T23" fmla="*/ 39 h 230"/>
                <a:gd name="T24" fmla="*/ 151 w 250"/>
                <a:gd name="T25" fmla="*/ 30 h 230"/>
                <a:gd name="T26" fmla="*/ 167 w 250"/>
                <a:gd name="T27" fmla="*/ 25 h 230"/>
                <a:gd name="T28" fmla="*/ 175 w 250"/>
                <a:gd name="T29" fmla="*/ 31 h 230"/>
                <a:gd name="T30" fmla="*/ 199 w 250"/>
                <a:gd name="T31" fmla="*/ 39 h 230"/>
                <a:gd name="T32" fmla="*/ 216 w 250"/>
                <a:gd name="T33" fmla="*/ 55 h 230"/>
                <a:gd name="T34" fmla="*/ 225 w 250"/>
                <a:gd name="T35" fmla="*/ 68 h 230"/>
                <a:gd name="T36" fmla="*/ 219 w 250"/>
                <a:gd name="T37" fmla="*/ 92 h 230"/>
                <a:gd name="T38" fmla="*/ 215 w 250"/>
                <a:gd name="T39" fmla="*/ 101 h 230"/>
                <a:gd name="T40" fmla="*/ 215 w 250"/>
                <a:gd name="T41" fmla="*/ 114 h 230"/>
                <a:gd name="T42" fmla="*/ 225 w 250"/>
                <a:gd name="T43" fmla="*/ 134 h 230"/>
                <a:gd name="T44" fmla="*/ 231 w 250"/>
                <a:gd name="T45" fmla="*/ 141 h 230"/>
                <a:gd name="T46" fmla="*/ 221 w 250"/>
                <a:gd name="T47" fmla="*/ 162 h 230"/>
                <a:gd name="T48" fmla="*/ 244 w 250"/>
                <a:gd name="T49" fmla="*/ 186 h 230"/>
                <a:gd name="T50" fmla="*/ 250 w 250"/>
                <a:gd name="T51" fmla="*/ 200 h 230"/>
                <a:gd name="T52" fmla="*/ 247 w 250"/>
                <a:gd name="T53" fmla="*/ 208 h 230"/>
                <a:gd name="T54" fmla="*/ 233 w 250"/>
                <a:gd name="T55" fmla="*/ 217 h 230"/>
                <a:gd name="T56" fmla="*/ 228 w 250"/>
                <a:gd name="T57" fmla="*/ 230 h 230"/>
                <a:gd name="T58" fmla="*/ 167 w 250"/>
                <a:gd name="T59" fmla="*/ 205 h 230"/>
                <a:gd name="T60" fmla="*/ 138 w 250"/>
                <a:gd name="T61" fmla="*/ 211 h 230"/>
                <a:gd name="T62" fmla="*/ 123 w 250"/>
                <a:gd name="T63" fmla="*/ 208 h 230"/>
                <a:gd name="T64" fmla="*/ 113 w 250"/>
                <a:gd name="T65" fmla="*/ 202 h 230"/>
                <a:gd name="T66" fmla="*/ 96 w 250"/>
                <a:gd name="T67" fmla="*/ 191 h 230"/>
                <a:gd name="T68" fmla="*/ 95 w 250"/>
                <a:gd name="T69" fmla="*/ 190 h 230"/>
                <a:gd name="T70" fmla="*/ 84 w 250"/>
                <a:gd name="T71" fmla="*/ 172 h 230"/>
                <a:gd name="T72" fmla="*/ 71 w 250"/>
                <a:gd name="T73" fmla="*/ 160 h 230"/>
                <a:gd name="T74" fmla="*/ 59 w 250"/>
                <a:gd name="T75" fmla="*/ 159 h 230"/>
                <a:gd name="T76" fmla="*/ 49 w 250"/>
                <a:gd name="T77" fmla="*/ 146 h 230"/>
                <a:gd name="T78" fmla="*/ 44 w 250"/>
                <a:gd name="T79" fmla="*/ 144 h 230"/>
                <a:gd name="T80" fmla="*/ 46 w 250"/>
                <a:gd name="T81" fmla="*/ 131 h 230"/>
                <a:gd name="T82" fmla="*/ 25 w 250"/>
                <a:gd name="T83" fmla="*/ 111 h 230"/>
                <a:gd name="T84" fmla="*/ 19 w 250"/>
                <a:gd name="T85" fmla="*/ 88 h 230"/>
                <a:gd name="T86" fmla="*/ 25 w 250"/>
                <a:gd name="T87" fmla="*/ 73 h 230"/>
                <a:gd name="T88" fmla="*/ 18 w 250"/>
                <a:gd name="T89" fmla="*/ 64 h 230"/>
                <a:gd name="T90" fmla="*/ 9 w 250"/>
                <a:gd name="T91" fmla="*/ 40 h 230"/>
                <a:gd name="T92" fmla="*/ 1 w 250"/>
                <a:gd name="T93" fmla="*/ 36 h 230"/>
                <a:gd name="T94" fmla="*/ 0 w 250"/>
                <a:gd name="T95" fmla="*/ 9 h 230"/>
                <a:gd name="T96" fmla="*/ 6 w 250"/>
                <a:gd name="T97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230">
                  <a:moveTo>
                    <a:pt x="6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8" y="17"/>
                  </a:lnTo>
                  <a:lnTo>
                    <a:pt x="34" y="17"/>
                  </a:lnTo>
                  <a:lnTo>
                    <a:pt x="38" y="8"/>
                  </a:lnTo>
                  <a:lnTo>
                    <a:pt x="49" y="5"/>
                  </a:lnTo>
                  <a:lnTo>
                    <a:pt x="53" y="6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7" y="39"/>
                  </a:lnTo>
                  <a:lnTo>
                    <a:pt x="78" y="42"/>
                  </a:lnTo>
                  <a:lnTo>
                    <a:pt x="87" y="49"/>
                  </a:lnTo>
                  <a:lnTo>
                    <a:pt x="99" y="55"/>
                  </a:lnTo>
                  <a:lnTo>
                    <a:pt x="120" y="51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6" y="39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9" y="27"/>
                  </a:lnTo>
                  <a:lnTo>
                    <a:pt x="167" y="25"/>
                  </a:lnTo>
                  <a:lnTo>
                    <a:pt x="170" y="25"/>
                  </a:lnTo>
                  <a:lnTo>
                    <a:pt x="175" y="31"/>
                  </a:lnTo>
                  <a:lnTo>
                    <a:pt x="199" y="37"/>
                  </a:lnTo>
                  <a:lnTo>
                    <a:pt x="199" y="39"/>
                  </a:lnTo>
                  <a:lnTo>
                    <a:pt x="202" y="45"/>
                  </a:lnTo>
                  <a:lnTo>
                    <a:pt x="216" y="55"/>
                  </a:lnTo>
                  <a:lnTo>
                    <a:pt x="224" y="55"/>
                  </a:lnTo>
                  <a:lnTo>
                    <a:pt x="225" y="68"/>
                  </a:lnTo>
                  <a:lnTo>
                    <a:pt x="222" y="83"/>
                  </a:lnTo>
                  <a:lnTo>
                    <a:pt x="219" y="92"/>
                  </a:lnTo>
                  <a:lnTo>
                    <a:pt x="215" y="95"/>
                  </a:lnTo>
                  <a:lnTo>
                    <a:pt x="215" y="101"/>
                  </a:lnTo>
                  <a:lnTo>
                    <a:pt x="218" y="104"/>
                  </a:lnTo>
                  <a:lnTo>
                    <a:pt x="215" y="114"/>
                  </a:lnTo>
                  <a:lnTo>
                    <a:pt x="218" y="131"/>
                  </a:lnTo>
                  <a:lnTo>
                    <a:pt x="225" y="134"/>
                  </a:lnTo>
                  <a:lnTo>
                    <a:pt x="230" y="141"/>
                  </a:lnTo>
                  <a:lnTo>
                    <a:pt x="231" y="141"/>
                  </a:lnTo>
                  <a:lnTo>
                    <a:pt x="228" y="150"/>
                  </a:lnTo>
                  <a:lnTo>
                    <a:pt x="221" y="162"/>
                  </a:lnTo>
                  <a:lnTo>
                    <a:pt x="230" y="177"/>
                  </a:lnTo>
                  <a:lnTo>
                    <a:pt x="244" y="186"/>
                  </a:lnTo>
                  <a:lnTo>
                    <a:pt x="244" y="197"/>
                  </a:lnTo>
                  <a:lnTo>
                    <a:pt x="250" y="200"/>
                  </a:lnTo>
                  <a:lnTo>
                    <a:pt x="250" y="202"/>
                  </a:lnTo>
                  <a:lnTo>
                    <a:pt x="247" y="208"/>
                  </a:lnTo>
                  <a:lnTo>
                    <a:pt x="237" y="212"/>
                  </a:lnTo>
                  <a:lnTo>
                    <a:pt x="233" y="217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173" y="223"/>
                  </a:lnTo>
                  <a:lnTo>
                    <a:pt x="167" y="205"/>
                  </a:lnTo>
                  <a:lnTo>
                    <a:pt x="161" y="202"/>
                  </a:lnTo>
                  <a:lnTo>
                    <a:pt x="138" y="211"/>
                  </a:lnTo>
                  <a:lnTo>
                    <a:pt x="124" y="208"/>
                  </a:lnTo>
                  <a:lnTo>
                    <a:pt x="123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6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0"/>
                  </a:lnTo>
                  <a:lnTo>
                    <a:pt x="89" y="177"/>
                  </a:lnTo>
                  <a:lnTo>
                    <a:pt x="84" y="172"/>
                  </a:lnTo>
                  <a:lnTo>
                    <a:pt x="77" y="157"/>
                  </a:lnTo>
                  <a:lnTo>
                    <a:pt x="71" y="160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0" y="151"/>
                  </a:lnTo>
                  <a:lnTo>
                    <a:pt x="49" y="146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6" y="131"/>
                  </a:lnTo>
                  <a:lnTo>
                    <a:pt x="41" y="122"/>
                  </a:lnTo>
                  <a:lnTo>
                    <a:pt x="25" y="111"/>
                  </a:lnTo>
                  <a:lnTo>
                    <a:pt x="16" y="97"/>
                  </a:lnTo>
                  <a:lnTo>
                    <a:pt x="19" y="88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3" y="36"/>
                  </a:lnTo>
                  <a:lnTo>
                    <a:pt x="1" y="3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4" name="Bangladesh">
              <a:extLst>
                <a:ext uri="{FF2B5EF4-FFF2-40B4-BE49-F238E27FC236}">
                  <a16:creationId xmlns:a16="http://schemas.microsoft.com/office/drawing/2014/main" id="{FCAE6911-668D-D0E2-5F00-5C5EBEA0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543" y="3940479"/>
              <a:ext cx="113845" cy="148179"/>
            </a:xfrm>
            <a:custGeom>
              <a:avLst/>
              <a:gdLst>
                <a:gd name="T0" fmla="*/ 7 w 63"/>
                <a:gd name="T1" fmla="*/ 0 h 82"/>
                <a:gd name="T2" fmla="*/ 8 w 63"/>
                <a:gd name="T3" fmla="*/ 0 h 82"/>
                <a:gd name="T4" fmla="*/ 11 w 63"/>
                <a:gd name="T5" fmla="*/ 6 h 82"/>
                <a:gd name="T6" fmla="*/ 14 w 63"/>
                <a:gd name="T7" fmla="*/ 2 h 82"/>
                <a:gd name="T8" fmla="*/ 17 w 63"/>
                <a:gd name="T9" fmla="*/ 8 h 82"/>
                <a:gd name="T10" fmla="*/ 20 w 63"/>
                <a:gd name="T11" fmla="*/ 8 h 82"/>
                <a:gd name="T12" fmla="*/ 20 w 63"/>
                <a:gd name="T13" fmla="*/ 5 h 82"/>
                <a:gd name="T14" fmla="*/ 22 w 63"/>
                <a:gd name="T15" fmla="*/ 5 h 82"/>
                <a:gd name="T16" fmla="*/ 25 w 63"/>
                <a:gd name="T17" fmla="*/ 15 h 82"/>
                <a:gd name="T18" fmla="*/ 29 w 63"/>
                <a:gd name="T19" fmla="*/ 18 h 82"/>
                <a:gd name="T20" fmla="*/ 57 w 63"/>
                <a:gd name="T21" fmla="*/ 21 h 82"/>
                <a:gd name="T22" fmla="*/ 57 w 63"/>
                <a:gd name="T23" fmla="*/ 22 h 82"/>
                <a:gd name="T24" fmla="*/ 43 w 63"/>
                <a:gd name="T25" fmla="*/ 39 h 82"/>
                <a:gd name="T26" fmla="*/ 46 w 63"/>
                <a:gd name="T27" fmla="*/ 46 h 82"/>
                <a:gd name="T28" fmla="*/ 49 w 63"/>
                <a:gd name="T29" fmla="*/ 49 h 82"/>
                <a:gd name="T30" fmla="*/ 56 w 63"/>
                <a:gd name="T31" fmla="*/ 40 h 82"/>
                <a:gd name="T32" fmla="*/ 57 w 63"/>
                <a:gd name="T33" fmla="*/ 40 h 82"/>
                <a:gd name="T34" fmla="*/ 63 w 63"/>
                <a:gd name="T35" fmla="*/ 67 h 82"/>
                <a:gd name="T36" fmla="*/ 63 w 63"/>
                <a:gd name="T37" fmla="*/ 76 h 82"/>
                <a:gd name="T38" fmla="*/ 59 w 63"/>
                <a:gd name="T39" fmla="*/ 76 h 82"/>
                <a:gd name="T40" fmla="*/ 59 w 63"/>
                <a:gd name="T41" fmla="*/ 82 h 82"/>
                <a:gd name="T42" fmla="*/ 57 w 63"/>
                <a:gd name="T43" fmla="*/ 82 h 82"/>
                <a:gd name="T44" fmla="*/ 57 w 63"/>
                <a:gd name="T45" fmla="*/ 80 h 82"/>
                <a:gd name="T46" fmla="*/ 51 w 63"/>
                <a:gd name="T47" fmla="*/ 63 h 82"/>
                <a:gd name="T48" fmla="*/ 49 w 63"/>
                <a:gd name="T49" fmla="*/ 57 h 82"/>
                <a:gd name="T50" fmla="*/ 41 w 63"/>
                <a:gd name="T51" fmla="*/ 57 h 82"/>
                <a:gd name="T52" fmla="*/ 38 w 63"/>
                <a:gd name="T53" fmla="*/ 54 h 82"/>
                <a:gd name="T54" fmla="*/ 35 w 63"/>
                <a:gd name="T55" fmla="*/ 57 h 82"/>
                <a:gd name="T56" fmla="*/ 35 w 63"/>
                <a:gd name="T57" fmla="*/ 63 h 82"/>
                <a:gd name="T58" fmla="*/ 32 w 63"/>
                <a:gd name="T59" fmla="*/ 68 h 82"/>
                <a:gd name="T60" fmla="*/ 31 w 63"/>
                <a:gd name="T61" fmla="*/ 68 h 82"/>
                <a:gd name="T62" fmla="*/ 28 w 63"/>
                <a:gd name="T63" fmla="*/ 65 h 82"/>
                <a:gd name="T64" fmla="*/ 25 w 63"/>
                <a:gd name="T65" fmla="*/ 70 h 82"/>
                <a:gd name="T66" fmla="*/ 23 w 63"/>
                <a:gd name="T67" fmla="*/ 70 h 82"/>
                <a:gd name="T68" fmla="*/ 23 w 63"/>
                <a:gd name="T69" fmla="*/ 68 h 82"/>
                <a:gd name="T70" fmla="*/ 22 w 63"/>
                <a:gd name="T71" fmla="*/ 68 h 82"/>
                <a:gd name="T72" fmla="*/ 14 w 63"/>
                <a:gd name="T73" fmla="*/ 71 h 82"/>
                <a:gd name="T74" fmla="*/ 13 w 63"/>
                <a:gd name="T75" fmla="*/ 71 h 82"/>
                <a:gd name="T76" fmla="*/ 7 w 63"/>
                <a:gd name="T77" fmla="*/ 42 h 82"/>
                <a:gd name="T78" fmla="*/ 7 w 63"/>
                <a:gd name="T79" fmla="*/ 33 h 82"/>
                <a:gd name="T80" fmla="*/ 0 w 63"/>
                <a:gd name="T81" fmla="*/ 27 h 82"/>
                <a:gd name="T82" fmla="*/ 0 w 63"/>
                <a:gd name="T83" fmla="*/ 25 h 82"/>
                <a:gd name="T84" fmla="*/ 4 w 63"/>
                <a:gd name="T85" fmla="*/ 20 h 82"/>
                <a:gd name="T86" fmla="*/ 10 w 63"/>
                <a:gd name="T87" fmla="*/ 20 h 82"/>
                <a:gd name="T88" fmla="*/ 8 w 63"/>
                <a:gd name="T89" fmla="*/ 15 h 82"/>
                <a:gd name="T90" fmla="*/ 4 w 63"/>
                <a:gd name="T91" fmla="*/ 15 h 82"/>
                <a:gd name="T92" fmla="*/ 3 w 63"/>
                <a:gd name="T93" fmla="*/ 11 h 82"/>
                <a:gd name="T94" fmla="*/ 7 w 63"/>
                <a:gd name="T9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82">
                  <a:moveTo>
                    <a:pt x="7" y="0"/>
                  </a:moveTo>
                  <a:lnTo>
                    <a:pt x="8" y="0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43" y="39"/>
                  </a:lnTo>
                  <a:lnTo>
                    <a:pt x="46" y="4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3" y="67"/>
                  </a:lnTo>
                  <a:lnTo>
                    <a:pt x="63" y="76"/>
                  </a:lnTo>
                  <a:lnTo>
                    <a:pt x="59" y="76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1" y="63"/>
                  </a:lnTo>
                  <a:lnTo>
                    <a:pt x="49" y="57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5" y="57"/>
                  </a:lnTo>
                  <a:lnTo>
                    <a:pt x="35" y="63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28" y="65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5" name="Bhutan">
              <a:extLst>
                <a:ext uri="{FF2B5EF4-FFF2-40B4-BE49-F238E27FC236}">
                  <a16:creationId xmlns:a16="http://schemas.microsoft.com/office/drawing/2014/main" id="{5A7B27B0-2162-5A9B-DB19-A62C3AA5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21" y="3895302"/>
              <a:ext cx="83124" cy="43369"/>
            </a:xfrm>
            <a:custGeom>
              <a:avLst/>
              <a:gdLst>
                <a:gd name="T0" fmla="*/ 17 w 46"/>
                <a:gd name="T1" fmla="*/ 0 h 24"/>
                <a:gd name="T2" fmla="*/ 36 w 46"/>
                <a:gd name="T3" fmla="*/ 5 h 24"/>
                <a:gd name="T4" fmla="*/ 40 w 46"/>
                <a:gd name="T5" fmla="*/ 7 h 24"/>
                <a:gd name="T6" fmla="*/ 40 w 46"/>
                <a:gd name="T7" fmla="*/ 10 h 24"/>
                <a:gd name="T8" fmla="*/ 46 w 46"/>
                <a:gd name="T9" fmla="*/ 13 h 24"/>
                <a:gd name="T10" fmla="*/ 46 w 46"/>
                <a:gd name="T11" fmla="*/ 15 h 24"/>
                <a:gd name="T12" fmla="*/ 43 w 46"/>
                <a:gd name="T13" fmla="*/ 21 h 24"/>
                <a:gd name="T14" fmla="*/ 40 w 46"/>
                <a:gd name="T15" fmla="*/ 21 h 24"/>
                <a:gd name="T16" fmla="*/ 33 w 46"/>
                <a:gd name="T17" fmla="*/ 22 h 24"/>
                <a:gd name="T18" fmla="*/ 23 w 46"/>
                <a:gd name="T19" fmla="*/ 22 h 24"/>
                <a:gd name="T20" fmla="*/ 15 w 46"/>
                <a:gd name="T21" fmla="*/ 24 h 24"/>
                <a:gd name="T22" fmla="*/ 12 w 46"/>
                <a:gd name="T23" fmla="*/ 24 h 24"/>
                <a:gd name="T24" fmla="*/ 2 w 46"/>
                <a:gd name="T25" fmla="*/ 21 h 24"/>
                <a:gd name="T26" fmla="*/ 0 w 46"/>
                <a:gd name="T27" fmla="*/ 18 h 24"/>
                <a:gd name="T28" fmla="*/ 0 w 46"/>
                <a:gd name="T29" fmla="*/ 16 h 24"/>
                <a:gd name="T30" fmla="*/ 17 w 4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24">
                  <a:moveTo>
                    <a:pt x="17" y="0"/>
                  </a:moveTo>
                  <a:lnTo>
                    <a:pt x="36" y="5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3" y="22"/>
                  </a:lnTo>
                  <a:lnTo>
                    <a:pt x="23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6" name="Myanmar">
              <a:extLst>
                <a:ext uri="{FF2B5EF4-FFF2-40B4-BE49-F238E27FC236}">
                  <a16:creationId xmlns:a16="http://schemas.microsoft.com/office/drawing/2014/main" id="{FE8C7997-E719-B384-FB46-D0210A5F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547" y="3895302"/>
              <a:ext cx="211427" cy="455380"/>
            </a:xfrm>
            <a:custGeom>
              <a:avLst/>
              <a:gdLst>
                <a:gd name="T0" fmla="*/ 72 w 117"/>
                <a:gd name="T1" fmla="*/ 0 h 252"/>
                <a:gd name="T2" fmla="*/ 80 w 117"/>
                <a:gd name="T3" fmla="*/ 10 h 252"/>
                <a:gd name="T4" fmla="*/ 83 w 117"/>
                <a:gd name="T5" fmla="*/ 12 h 252"/>
                <a:gd name="T6" fmla="*/ 86 w 117"/>
                <a:gd name="T7" fmla="*/ 33 h 252"/>
                <a:gd name="T8" fmla="*/ 72 w 117"/>
                <a:gd name="T9" fmla="*/ 64 h 252"/>
                <a:gd name="T10" fmla="*/ 88 w 117"/>
                <a:gd name="T11" fmla="*/ 59 h 252"/>
                <a:gd name="T12" fmla="*/ 89 w 117"/>
                <a:gd name="T13" fmla="*/ 71 h 252"/>
                <a:gd name="T14" fmla="*/ 97 w 117"/>
                <a:gd name="T15" fmla="*/ 77 h 252"/>
                <a:gd name="T16" fmla="*/ 101 w 117"/>
                <a:gd name="T17" fmla="*/ 89 h 252"/>
                <a:gd name="T18" fmla="*/ 115 w 117"/>
                <a:gd name="T19" fmla="*/ 92 h 252"/>
                <a:gd name="T20" fmla="*/ 106 w 117"/>
                <a:gd name="T21" fmla="*/ 108 h 252"/>
                <a:gd name="T22" fmla="*/ 88 w 117"/>
                <a:gd name="T23" fmla="*/ 123 h 252"/>
                <a:gd name="T24" fmla="*/ 73 w 117"/>
                <a:gd name="T25" fmla="*/ 141 h 252"/>
                <a:gd name="T26" fmla="*/ 83 w 117"/>
                <a:gd name="T27" fmla="*/ 157 h 252"/>
                <a:gd name="T28" fmla="*/ 86 w 117"/>
                <a:gd name="T29" fmla="*/ 171 h 252"/>
                <a:gd name="T30" fmla="*/ 88 w 117"/>
                <a:gd name="T31" fmla="*/ 172 h 252"/>
                <a:gd name="T32" fmla="*/ 80 w 117"/>
                <a:gd name="T33" fmla="*/ 193 h 252"/>
                <a:gd name="T34" fmla="*/ 91 w 117"/>
                <a:gd name="T35" fmla="*/ 212 h 252"/>
                <a:gd name="T36" fmla="*/ 88 w 117"/>
                <a:gd name="T37" fmla="*/ 242 h 252"/>
                <a:gd name="T38" fmla="*/ 86 w 117"/>
                <a:gd name="T39" fmla="*/ 252 h 252"/>
                <a:gd name="T40" fmla="*/ 85 w 117"/>
                <a:gd name="T41" fmla="*/ 251 h 252"/>
                <a:gd name="T42" fmla="*/ 82 w 117"/>
                <a:gd name="T43" fmla="*/ 249 h 252"/>
                <a:gd name="T44" fmla="*/ 83 w 117"/>
                <a:gd name="T45" fmla="*/ 228 h 252"/>
                <a:gd name="T46" fmla="*/ 82 w 117"/>
                <a:gd name="T47" fmla="*/ 227 h 252"/>
                <a:gd name="T48" fmla="*/ 83 w 117"/>
                <a:gd name="T49" fmla="*/ 215 h 252"/>
                <a:gd name="T50" fmla="*/ 79 w 117"/>
                <a:gd name="T51" fmla="*/ 206 h 252"/>
                <a:gd name="T52" fmla="*/ 73 w 117"/>
                <a:gd name="T53" fmla="*/ 187 h 252"/>
                <a:gd name="T54" fmla="*/ 61 w 117"/>
                <a:gd name="T55" fmla="*/ 162 h 252"/>
                <a:gd name="T56" fmla="*/ 60 w 117"/>
                <a:gd name="T57" fmla="*/ 165 h 252"/>
                <a:gd name="T58" fmla="*/ 37 w 117"/>
                <a:gd name="T59" fmla="*/ 176 h 252"/>
                <a:gd name="T60" fmla="*/ 30 w 117"/>
                <a:gd name="T61" fmla="*/ 175 h 252"/>
                <a:gd name="T62" fmla="*/ 27 w 117"/>
                <a:gd name="T63" fmla="*/ 174 h 252"/>
                <a:gd name="T64" fmla="*/ 26 w 117"/>
                <a:gd name="T65" fmla="*/ 172 h 252"/>
                <a:gd name="T66" fmla="*/ 27 w 117"/>
                <a:gd name="T67" fmla="*/ 141 h 252"/>
                <a:gd name="T68" fmla="*/ 23 w 117"/>
                <a:gd name="T69" fmla="*/ 133 h 252"/>
                <a:gd name="T70" fmla="*/ 17 w 117"/>
                <a:gd name="T71" fmla="*/ 129 h 252"/>
                <a:gd name="T72" fmla="*/ 20 w 117"/>
                <a:gd name="T73" fmla="*/ 126 h 252"/>
                <a:gd name="T74" fmla="*/ 9 w 117"/>
                <a:gd name="T75" fmla="*/ 119 h 252"/>
                <a:gd name="T76" fmla="*/ 0 w 117"/>
                <a:gd name="T77" fmla="*/ 99 h 252"/>
                <a:gd name="T78" fmla="*/ 5 w 117"/>
                <a:gd name="T79" fmla="*/ 90 h 252"/>
                <a:gd name="T80" fmla="*/ 9 w 117"/>
                <a:gd name="T81" fmla="*/ 80 h 252"/>
                <a:gd name="T82" fmla="*/ 11 w 117"/>
                <a:gd name="T83" fmla="*/ 77 h 252"/>
                <a:gd name="T84" fmla="*/ 14 w 117"/>
                <a:gd name="T85" fmla="*/ 65 h 252"/>
                <a:gd name="T86" fmla="*/ 26 w 117"/>
                <a:gd name="T87" fmla="*/ 62 h 252"/>
                <a:gd name="T88" fmla="*/ 39 w 117"/>
                <a:gd name="T89" fmla="*/ 36 h 252"/>
                <a:gd name="T90" fmla="*/ 51 w 117"/>
                <a:gd name="T91" fmla="*/ 16 h 252"/>
                <a:gd name="T92" fmla="*/ 63 w 117"/>
                <a:gd name="T93" fmla="*/ 7 h 252"/>
                <a:gd name="T94" fmla="*/ 67 w 117"/>
                <a:gd name="T95" fmla="*/ 5 h 252"/>
                <a:gd name="T96" fmla="*/ 70 w 117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252">
                  <a:moveTo>
                    <a:pt x="70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6" y="24"/>
                  </a:lnTo>
                  <a:lnTo>
                    <a:pt x="86" y="33"/>
                  </a:lnTo>
                  <a:lnTo>
                    <a:pt x="75" y="47"/>
                  </a:lnTo>
                  <a:lnTo>
                    <a:pt x="72" y="64"/>
                  </a:lnTo>
                  <a:lnTo>
                    <a:pt x="80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9" y="71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4" y="86"/>
                  </a:lnTo>
                  <a:lnTo>
                    <a:pt x="101" y="89"/>
                  </a:lnTo>
                  <a:lnTo>
                    <a:pt x="106" y="95"/>
                  </a:lnTo>
                  <a:lnTo>
                    <a:pt x="115" y="92"/>
                  </a:lnTo>
                  <a:lnTo>
                    <a:pt x="117" y="95"/>
                  </a:lnTo>
                  <a:lnTo>
                    <a:pt x="106" y="108"/>
                  </a:lnTo>
                  <a:lnTo>
                    <a:pt x="101" y="114"/>
                  </a:lnTo>
                  <a:lnTo>
                    <a:pt x="88" y="123"/>
                  </a:lnTo>
                  <a:lnTo>
                    <a:pt x="77" y="125"/>
                  </a:lnTo>
                  <a:lnTo>
                    <a:pt x="73" y="141"/>
                  </a:lnTo>
                  <a:lnTo>
                    <a:pt x="76" y="151"/>
                  </a:lnTo>
                  <a:lnTo>
                    <a:pt x="83" y="157"/>
                  </a:lnTo>
                  <a:lnTo>
                    <a:pt x="83" y="168"/>
                  </a:lnTo>
                  <a:lnTo>
                    <a:pt x="86" y="171"/>
                  </a:lnTo>
                  <a:lnTo>
                    <a:pt x="88" y="171"/>
                  </a:lnTo>
                  <a:lnTo>
                    <a:pt x="88" y="172"/>
                  </a:lnTo>
                  <a:lnTo>
                    <a:pt x="80" y="188"/>
                  </a:lnTo>
                  <a:lnTo>
                    <a:pt x="80" y="193"/>
                  </a:lnTo>
                  <a:lnTo>
                    <a:pt x="91" y="200"/>
                  </a:lnTo>
                  <a:lnTo>
                    <a:pt x="91" y="212"/>
                  </a:lnTo>
                  <a:lnTo>
                    <a:pt x="98" y="228"/>
                  </a:lnTo>
                  <a:lnTo>
                    <a:pt x="88" y="242"/>
                  </a:lnTo>
                  <a:lnTo>
                    <a:pt x="86" y="251"/>
                  </a:lnTo>
                  <a:lnTo>
                    <a:pt x="86" y="252"/>
                  </a:lnTo>
                  <a:lnTo>
                    <a:pt x="85" y="252"/>
                  </a:lnTo>
                  <a:lnTo>
                    <a:pt x="85" y="251"/>
                  </a:lnTo>
                  <a:lnTo>
                    <a:pt x="83" y="249"/>
                  </a:lnTo>
                  <a:lnTo>
                    <a:pt x="82" y="249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2" y="228"/>
                  </a:lnTo>
                  <a:lnTo>
                    <a:pt x="82" y="227"/>
                  </a:lnTo>
                  <a:lnTo>
                    <a:pt x="85" y="225"/>
                  </a:lnTo>
                  <a:lnTo>
                    <a:pt x="83" y="215"/>
                  </a:lnTo>
                  <a:lnTo>
                    <a:pt x="80" y="205"/>
                  </a:lnTo>
                  <a:lnTo>
                    <a:pt x="79" y="206"/>
                  </a:lnTo>
                  <a:lnTo>
                    <a:pt x="79" y="205"/>
                  </a:lnTo>
                  <a:lnTo>
                    <a:pt x="73" y="187"/>
                  </a:lnTo>
                  <a:lnTo>
                    <a:pt x="72" y="166"/>
                  </a:lnTo>
                  <a:lnTo>
                    <a:pt x="61" y="162"/>
                  </a:lnTo>
                  <a:lnTo>
                    <a:pt x="60" y="159"/>
                  </a:lnTo>
                  <a:lnTo>
                    <a:pt x="60" y="165"/>
                  </a:lnTo>
                  <a:lnTo>
                    <a:pt x="40" y="176"/>
                  </a:lnTo>
                  <a:lnTo>
                    <a:pt x="37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30" y="172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30" y="157"/>
                  </a:lnTo>
                  <a:lnTo>
                    <a:pt x="27" y="141"/>
                  </a:lnTo>
                  <a:lnTo>
                    <a:pt x="23" y="132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17" y="129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18" y="123"/>
                  </a:lnTo>
                  <a:lnTo>
                    <a:pt x="9" y="11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5" y="90"/>
                  </a:lnTo>
                  <a:lnTo>
                    <a:pt x="11" y="88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4" y="77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26" y="62"/>
                  </a:lnTo>
                  <a:lnTo>
                    <a:pt x="32" y="45"/>
                  </a:lnTo>
                  <a:lnTo>
                    <a:pt x="39" y="36"/>
                  </a:lnTo>
                  <a:lnTo>
                    <a:pt x="39" y="27"/>
                  </a:lnTo>
                  <a:lnTo>
                    <a:pt x="51" y="16"/>
                  </a:lnTo>
                  <a:lnTo>
                    <a:pt x="63" y="15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7" name="Laos">
              <a:extLst>
                <a:ext uri="{FF2B5EF4-FFF2-40B4-BE49-F238E27FC236}">
                  <a16:creationId xmlns:a16="http://schemas.microsoft.com/office/drawing/2014/main" id="{12D6C254-0825-7741-1198-E78F1657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045289"/>
              <a:ext cx="175286" cy="215041"/>
            </a:xfrm>
            <a:custGeom>
              <a:avLst/>
              <a:gdLst>
                <a:gd name="T0" fmla="*/ 21 w 97"/>
                <a:gd name="T1" fmla="*/ 0 h 119"/>
                <a:gd name="T2" fmla="*/ 22 w 97"/>
                <a:gd name="T3" fmla="*/ 0 h 119"/>
                <a:gd name="T4" fmla="*/ 28 w 97"/>
                <a:gd name="T5" fmla="*/ 2 h 119"/>
                <a:gd name="T6" fmla="*/ 36 w 97"/>
                <a:gd name="T7" fmla="*/ 12 h 119"/>
                <a:gd name="T8" fmla="*/ 37 w 97"/>
                <a:gd name="T9" fmla="*/ 19 h 119"/>
                <a:gd name="T10" fmla="*/ 40 w 97"/>
                <a:gd name="T11" fmla="*/ 22 h 119"/>
                <a:gd name="T12" fmla="*/ 54 w 97"/>
                <a:gd name="T13" fmla="*/ 22 h 119"/>
                <a:gd name="T14" fmla="*/ 56 w 97"/>
                <a:gd name="T15" fmla="*/ 25 h 119"/>
                <a:gd name="T16" fmla="*/ 61 w 97"/>
                <a:gd name="T17" fmla="*/ 36 h 119"/>
                <a:gd name="T18" fmla="*/ 56 w 97"/>
                <a:gd name="T19" fmla="*/ 40 h 119"/>
                <a:gd name="T20" fmla="*/ 52 w 97"/>
                <a:gd name="T21" fmla="*/ 40 h 119"/>
                <a:gd name="T22" fmla="*/ 51 w 97"/>
                <a:gd name="T23" fmla="*/ 45 h 119"/>
                <a:gd name="T24" fmla="*/ 65 w 97"/>
                <a:gd name="T25" fmla="*/ 53 h 119"/>
                <a:gd name="T26" fmla="*/ 76 w 97"/>
                <a:gd name="T27" fmla="*/ 68 h 119"/>
                <a:gd name="T28" fmla="*/ 82 w 97"/>
                <a:gd name="T29" fmla="*/ 71 h 119"/>
                <a:gd name="T30" fmla="*/ 82 w 97"/>
                <a:gd name="T31" fmla="*/ 73 h 119"/>
                <a:gd name="T32" fmla="*/ 83 w 97"/>
                <a:gd name="T33" fmla="*/ 82 h 119"/>
                <a:gd name="T34" fmla="*/ 92 w 97"/>
                <a:gd name="T35" fmla="*/ 86 h 119"/>
                <a:gd name="T36" fmla="*/ 97 w 97"/>
                <a:gd name="T37" fmla="*/ 99 h 119"/>
                <a:gd name="T38" fmla="*/ 95 w 97"/>
                <a:gd name="T39" fmla="*/ 107 h 119"/>
                <a:gd name="T40" fmla="*/ 95 w 97"/>
                <a:gd name="T41" fmla="*/ 108 h 119"/>
                <a:gd name="T42" fmla="*/ 89 w 97"/>
                <a:gd name="T43" fmla="*/ 113 h 119"/>
                <a:gd name="T44" fmla="*/ 86 w 97"/>
                <a:gd name="T45" fmla="*/ 113 h 119"/>
                <a:gd name="T46" fmla="*/ 85 w 97"/>
                <a:gd name="T47" fmla="*/ 111 h 119"/>
                <a:gd name="T48" fmla="*/ 82 w 97"/>
                <a:gd name="T49" fmla="*/ 111 h 119"/>
                <a:gd name="T50" fmla="*/ 76 w 97"/>
                <a:gd name="T51" fmla="*/ 117 h 119"/>
                <a:gd name="T52" fmla="*/ 76 w 97"/>
                <a:gd name="T53" fmla="*/ 119 h 119"/>
                <a:gd name="T54" fmla="*/ 74 w 97"/>
                <a:gd name="T55" fmla="*/ 119 h 119"/>
                <a:gd name="T56" fmla="*/ 65 w 97"/>
                <a:gd name="T57" fmla="*/ 113 h 119"/>
                <a:gd name="T58" fmla="*/ 68 w 97"/>
                <a:gd name="T59" fmla="*/ 110 h 119"/>
                <a:gd name="T60" fmla="*/ 68 w 97"/>
                <a:gd name="T61" fmla="*/ 95 h 119"/>
                <a:gd name="T62" fmla="*/ 59 w 97"/>
                <a:gd name="T63" fmla="*/ 86 h 119"/>
                <a:gd name="T64" fmla="*/ 56 w 97"/>
                <a:gd name="T65" fmla="*/ 68 h 119"/>
                <a:gd name="T66" fmla="*/ 48 w 97"/>
                <a:gd name="T67" fmla="*/ 58 h 119"/>
                <a:gd name="T68" fmla="*/ 43 w 97"/>
                <a:gd name="T69" fmla="*/ 58 h 119"/>
                <a:gd name="T70" fmla="*/ 39 w 97"/>
                <a:gd name="T71" fmla="*/ 59 h 119"/>
                <a:gd name="T72" fmla="*/ 37 w 97"/>
                <a:gd name="T73" fmla="*/ 62 h 119"/>
                <a:gd name="T74" fmla="*/ 33 w 97"/>
                <a:gd name="T75" fmla="*/ 64 h 119"/>
                <a:gd name="T76" fmla="*/ 31 w 97"/>
                <a:gd name="T77" fmla="*/ 64 h 119"/>
                <a:gd name="T78" fmla="*/ 22 w 97"/>
                <a:gd name="T79" fmla="*/ 61 h 119"/>
                <a:gd name="T80" fmla="*/ 11 w 97"/>
                <a:gd name="T81" fmla="*/ 68 h 119"/>
                <a:gd name="T82" fmla="*/ 9 w 97"/>
                <a:gd name="T83" fmla="*/ 68 h 119"/>
                <a:gd name="T84" fmla="*/ 12 w 97"/>
                <a:gd name="T85" fmla="*/ 42 h 119"/>
                <a:gd name="T86" fmla="*/ 6 w 97"/>
                <a:gd name="T87" fmla="*/ 40 h 119"/>
                <a:gd name="T88" fmla="*/ 5 w 97"/>
                <a:gd name="T89" fmla="*/ 40 h 119"/>
                <a:gd name="T90" fmla="*/ 5 w 97"/>
                <a:gd name="T91" fmla="*/ 31 h 119"/>
                <a:gd name="T92" fmla="*/ 0 w 97"/>
                <a:gd name="T93" fmla="*/ 30 h 119"/>
                <a:gd name="T94" fmla="*/ 0 w 97"/>
                <a:gd name="T95" fmla="*/ 28 h 119"/>
                <a:gd name="T96" fmla="*/ 2 w 97"/>
                <a:gd name="T97" fmla="*/ 25 h 119"/>
                <a:gd name="T98" fmla="*/ 12 w 97"/>
                <a:gd name="T99" fmla="*/ 12 h 119"/>
                <a:gd name="T100" fmla="*/ 13 w 97"/>
                <a:gd name="T101" fmla="*/ 12 h 119"/>
                <a:gd name="T102" fmla="*/ 15 w 97"/>
                <a:gd name="T103" fmla="*/ 18 h 119"/>
                <a:gd name="T104" fmla="*/ 19 w 97"/>
                <a:gd name="T105" fmla="*/ 16 h 119"/>
                <a:gd name="T106" fmla="*/ 18 w 97"/>
                <a:gd name="T107" fmla="*/ 2 h 119"/>
                <a:gd name="T108" fmla="*/ 21 w 9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19">
                  <a:moveTo>
                    <a:pt x="21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40" y="22"/>
                  </a:lnTo>
                  <a:lnTo>
                    <a:pt x="54" y="22"/>
                  </a:lnTo>
                  <a:lnTo>
                    <a:pt x="56" y="25"/>
                  </a:lnTo>
                  <a:lnTo>
                    <a:pt x="61" y="36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51" y="45"/>
                  </a:lnTo>
                  <a:lnTo>
                    <a:pt x="65" y="53"/>
                  </a:lnTo>
                  <a:lnTo>
                    <a:pt x="76" y="68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3" y="82"/>
                  </a:lnTo>
                  <a:lnTo>
                    <a:pt x="92" y="86"/>
                  </a:lnTo>
                  <a:lnTo>
                    <a:pt x="97" y="99"/>
                  </a:lnTo>
                  <a:lnTo>
                    <a:pt x="95" y="107"/>
                  </a:lnTo>
                  <a:lnTo>
                    <a:pt x="95" y="108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5" y="111"/>
                  </a:lnTo>
                  <a:lnTo>
                    <a:pt x="82" y="111"/>
                  </a:lnTo>
                  <a:lnTo>
                    <a:pt x="76" y="117"/>
                  </a:lnTo>
                  <a:lnTo>
                    <a:pt x="76" y="119"/>
                  </a:lnTo>
                  <a:lnTo>
                    <a:pt x="74" y="119"/>
                  </a:lnTo>
                  <a:lnTo>
                    <a:pt x="65" y="113"/>
                  </a:lnTo>
                  <a:lnTo>
                    <a:pt x="68" y="110"/>
                  </a:lnTo>
                  <a:lnTo>
                    <a:pt x="68" y="95"/>
                  </a:lnTo>
                  <a:lnTo>
                    <a:pt x="59" y="86"/>
                  </a:lnTo>
                  <a:lnTo>
                    <a:pt x="56" y="68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7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2" y="61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8"/>
                  </a:lnTo>
                  <a:lnTo>
                    <a:pt x="19" y="16"/>
                  </a:lnTo>
                  <a:lnTo>
                    <a:pt x="1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8" name="Malaysia - East">
              <a:extLst>
                <a:ext uri="{FF2B5EF4-FFF2-40B4-BE49-F238E27FC236}">
                  <a16:creationId xmlns:a16="http://schemas.microsoft.com/office/drawing/2014/main" id="{138B7F16-2FFB-E707-F3DB-4AA7A514D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1748" y="4426578"/>
              <a:ext cx="231304" cy="140950"/>
            </a:xfrm>
            <a:custGeom>
              <a:avLst/>
              <a:gdLst>
                <a:gd name="T0" fmla="*/ 94 w 128"/>
                <a:gd name="T1" fmla="*/ 0 h 78"/>
                <a:gd name="T2" fmla="*/ 95 w 128"/>
                <a:gd name="T3" fmla="*/ 0 h 78"/>
                <a:gd name="T4" fmla="*/ 95 w 128"/>
                <a:gd name="T5" fmla="*/ 3 h 78"/>
                <a:gd name="T6" fmla="*/ 98 w 128"/>
                <a:gd name="T7" fmla="*/ 0 h 78"/>
                <a:gd name="T8" fmla="*/ 99 w 128"/>
                <a:gd name="T9" fmla="*/ 0 h 78"/>
                <a:gd name="T10" fmla="*/ 102 w 128"/>
                <a:gd name="T11" fmla="*/ 4 h 78"/>
                <a:gd name="T12" fmla="*/ 105 w 128"/>
                <a:gd name="T13" fmla="*/ 6 h 78"/>
                <a:gd name="T14" fmla="*/ 107 w 128"/>
                <a:gd name="T15" fmla="*/ 6 h 78"/>
                <a:gd name="T16" fmla="*/ 107 w 128"/>
                <a:gd name="T17" fmla="*/ 11 h 78"/>
                <a:gd name="T18" fmla="*/ 111 w 128"/>
                <a:gd name="T19" fmla="*/ 11 h 78"/>
                <a:gd name="T20" fmla="*/ 111 w 128"/>
                <a:gd name="T21" fmla="*/ 16 h 78"/>
                <a:gd name="T22" fmla="*/ 114 w 128"/>
                <a:gd name="T23" fmla="*/ 14 h 78"/>
                <a:gd name="T24" fmla="*/ 128 w 128"/>
                <a:gd name="T25" fmla="*/ 22 h 78"/>
                <a:gd name="T26" fmla="*/ 128 w 128"/>
                <a:gd name="T27" fmla="*/ 23 h 78"/>
                <a:gd name="T28" fmla="*/ 120 w 128"/>
                <a:gd name="T29" fmla="*/ 26 h 78"/>
                <a:gd name="T30" fmla="*/ 114 w 128"/>
                <a:gd name="T31" fmla="*/ 26 h 78"/>
                <a:gd name="T32" fmla="*/ 119 w 128"/>
                <a:gd name="T33" fmla="*/ 32 h 78"/>
                <a:gd name="T34" fmla="*/ 119 w 128"/>
                <a:gd name="T35" fmla="*/ 34 h 78"/>
                <a:gd name="T36" fmla="*/ 117 w 128"/>
                <a:gd name="T37" fmla="*/ 34 h 78"/>
                <a:gd name="T38" fmla="*/ 111 w 128"/>
                <a:gd name="T39" fmla="*/ 37 h 78"/>
                <a:gd name="T40" fmla="*/ 107 w 128"/>
                <a:gd name="T41" fmla="*/ 34 h 78"/>
                <a:gd name="T42" fmla="*/ 105 w 128"/>
                <a:gd name="T43" fmla="*/ 37 h 78"/>
                <a:gd name="T44" fmla="*/ 98 w 128"/>
                <a:gd name="T45" fmla="*/ 34 h 78"/>
                <a:gd name="T46" fmla="*/ 82 w 128"/>
                <a:gd name="T47" fmla="*/ 34 h 78"/>
                <a:gd name="T48" fmla="*/ 68 w 128"/>
                <a:gd name="T49" fmla="*/ 65 h 78"/>
                <a:gd name="T50" fmla="*/ 65 w 128"/>
                <a:gd name="T51" fmla="*/ 69 h 78"/>
                <a:gd name="T52" fmla="*/ 61 w 128"/>
                <a:gd name="T53" fmla="*/ 72 h 78"/>
                <a:gd name="T54" fmla="*/ 51 w 128"/>
                <a:gd name="T55" fmla="*/ 75 h 78"/>
                <a:gd name="T56" fmla="*/ 43 w 128"/>
                <a:gd name="T57" fmla="*/ 71 h 78"/>
                <a:gd name="T58" fmla="*/ 37 w 128"/>
                <a:gd name="T59" fmla="*/ 71 h 78"/>
                <a:gd name="T60" fmla="*/ 28 w 128"/>
                <a:gd name="T61" fmla="*/ 78 h 78"/>
                <a:gd name="T62" fmla="*/ 14 w 128"/>
                <a:gd name="T63" fmla="*/ 78 h 78"/>
                <a:gd name="T64" fmla="*/ 6 w 128"/>
                <a:gd name="T65" fmla="*/ 75 h 78"/>
                <a:gd name="T66" fmla="*/ 0 w 128"/>
                <a:gd name="T67" fmla="*/ 63 h 78"/>
                <a:gd name="T68" fmla="*/ 2 w 128"/>
                <a:gd name="T69" fmla="*/ 62 h 78"/>
                <a:gd name="T70" fmla="*/ 8 w 128"/>
                <a:gd name="T71" fmla="*/ 66 h 78"/>
                <a:gd name="T72" fmla="*/ 19 w 128"/>
                <a:gd name="T73" fmla="*/ 68 h 78"/>
                <a:gd name="T74" fmla="*/ 21 w 128"/>
                <a:gd name="T75" fmla="*/ 60 h 78"/>
                <a:gd name="T76" fmla="*/ 21 w 128"/>
                <a:gd name="T77" fmla="*/ 59 h 78"/>
                <a:gd name="T78" fmla="*/ 24 w 128"/>
                <a:gd name="T79" fmla="*/ 59 h 78"/>
                <a:gd name="T80" fmla="*/ 27 w 128"/>
                <a:gd name="T81" fmla="*/ 53 h 78"/>
                <a:gd name="T82" fmla="*/ 27 w 128"/>
                <a:gd name="T83" fmla="*/ 51 h 78"/>
                <a:gd name="T84" fmla="*/ 43 w 128"/>
                <a:gd name="T85" fmla="*/ 50 h 78"/>
                <a:gd name="T86" fmla="*/ 55 w 128"/>
                <a:gd name="T87" fmla="*/ 35 h 78"/>
                <a:gd name="T88" fmla="*/ 58 w 128"/>
                <a:gd name="T89" fmla="*/ 29 h 78"/>
                <a:gd name="T90" fmla="*/ 65 w 128"/>
                <a:gd name="T91" fmla="*/ 37 h 78"/>
                <a:gd name="T92" fmla="*/ 70 w 128"/>
                <a:gd name="T93" fmla="*/ 28 h 78"/>
                <a:gd name="T94" fmla="*/ 70 w 128"/>
                <a:gd name="T95" fmla="*/ 26 h 78"/>
                <a:gd name="T96" fmla="*/ 71 w 128"/>
                <a:gd name="T97" fmla="*/ 26 h 78"/>
                <a:gd name="T98" fmla="*/ 74 w 128"/>
                <a:gd name="T99" fmla="*/ 31 h 78"/>
                <a:gd name="T100" fmla="*/ 73 w 128"/>
                <a:gd name="T101" fmla="*/ 26 h 78"/>
                <a:gd name="T102" fmla="*/ 77 w 128"/>
                <a:gd name="T103" fmla="*/ 22 h 78"/>
                <a:gd name="T104" fmla="*/ 77 w 128"/>
                <a:gd name="T105" fmla="*/ 19 h 78"/>
                <a:gd name="T106" fmla="*/ 82 w 128"/>
                <a:gd name="T107" fmla="*/ 17 h 78"/>
                <a:gd name="T108" fmla="*/ 94 w 128"/>
                <a:gd name="T10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78">
                  <a:moveTo>
                    <a:pt x="94" y="0"/>
                  </a:moveTo>
                  <a:lnTo>
                    <a:pt x="95" y="0"/>
                  </a:lnTo>
                  <a:lnTo>
                    <a:pt x="95" y="3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4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1" y="37"/>
                  </a:lnTo>
                  <a:lnTo>
                    <a:pt x="107" y="34"/>
                  </a:lnTo>
                  <a:lnTo>
                    <a:pt x="105" y="37"/>
                  </a:lnTo>
                  <a:lnTo>
                    <a:pt x="98" y="34"/>
                  </a:lnTo>
                  <a:lnTo>
                    <a:pt x="82" y="34"/>
                  </a:lnTo>
                  <a:lnTo>
                    <a:pt x="68" y="65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1" y="75"/>
                  </a:lnTo>
                  <a:lnTo>
                    <a:pt x="43" y="71"/>
                  </a:lnTo>
                  <a:lnTo>
                    <a:pt x="37" y="71"/>
                  </a:lnTo>
                  <a:lnTo>
                    <a:pt x="28" y="78"/>
                  </a:lnTo>
                  <a:lnTo>
                    <a:pt x="14" y="78"/>
                  </a:lnTo>
                  <a:lnTo>
                    <a:pt x="6" y="7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8" y="66"/>
                  </a:lnTo>
                  <a:lnTo>
                    <a:pt x="19" y="68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43" y="50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5" y="37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3" y="26"/>
                  </a:lnTo>
                  <a:lnTo>
                    <a:pt x="77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9" name="Malaysia - West">
              <a:extLst>
                <a:ext uri="{FF2B5EF4-FFF2-40B4-BE49-F238E27FC236}">
                  <a16:creationId xmlns:a16="http://schemas.microsoft.com/office/drawing/2014/main" id="{A05C4F48-6613-038A-FC68-DD35D47AD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428386"/>
              <a:ext cx="99389" cy="126494"/>
            </a:xfrm>
            <a:custGeom>
              <a:avLst/>
              <a:gdLst>
                <a:gd name="T0" fmla="*/ 0 w 55"/>
                <a:gd name="T1" fmla="*/ 0 h 70"/>
                <a:gd name="T2" fmla="*/ 2 w 55"/>
                <a:gd name="T3" fmla="*/ 0 h 70"/>
                <a:gd name="T4" fmla="*/ 12 w 55"/>
                <a:gd name="T5" fmla="*/ 5 h 70"/>
                <a:gd name="T6" fmla="*/ 15 w 55"/>
                <a:gd name="T7" fmla="*/ 13 h 70"/>
                <a:gd name="T8" fmla="*/ 19 w 55"/>
                <a:gd name="T9" fmla="*/ 10 h 70"/>
                <a:gd name="T10" fmla="*/ 24 w 55"/>
                <a:gd name="T11" fmla="*/ 10 h 70"/>
                <a:gd name="T12" fmla="*/ 27 w 55"/>
                <a:gd name="T13" fmla="*/ 8 h 70"/>
                <a:gd name="T14" fmla="*/ 30 w 55"/>
                <a:gd name="T15" fmla="*/ 8 h 70"/>
                <a:gd name="T16" fmla="*/ 39 w 55"/>
                <a:gd name="T17" fmla="*/ 15 h 70"/>
                <a:gd name="T18" fmla="*/ 45 w 55"/>
                <a:gd name="T19" fmla="*/ 22 h 70"/>
                <a:gd name="T20" fmla="*/ 45 w 55"/>
                <a:gd name="T21" fmla="*/ 46 h 70"/>
                <a:gd name="T22" fmla="*/ 55 w 55"/>
                <a:gd name="T23" fmla="*/ 64 h 70"/>
                <a:gd name="T24" fmla="*/ 54 w 55"/>
                <a:gd name="T25" fmla="*/ 70 h 70"/>
                <a:gd name="T26" fmla="*/ 52 w 55"/>
                <a:gd name="T27" fmla="*/ 70 h 70"/>
                <a:gd name="T28" fmla="*/ 48 w 55"/>
                <a:gd name="T29" fmla="*/ 68 h 70"/>
                <a:gd name="T30" fmla="*/ 43 w 55"/>
                <a:gd name="T31" fmla="*/ 70 h 70"/>
                <a:gd name="T32" fmla="*/ 16 w 55"/>
                <a:gd name="T33" fmla="*/ 52 h 70"/>
                <a:gd name="T34" fmla="*/ 6 w 55"/>
                <a:gd name="T35" fmla="*/ 33 h 70"/>
                <a:gd name="T36" fmla="*/ 0 w 55"/>
                <a:gd name="T37" fmla="*/ 5 h 70"/>
                <a:gd name="T38" fmla="*/ 0 w 55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0">
                  <a:moveTo>
                    <a:pt x="0" y="0"/>
                  </a:moveTo>
                  <a:lnTo>
                    <a:pt x="2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9" y="15"/>
                  </a:lnTo>
                  <a:lnTo>
                    <a:pt x="45" y="22"/>
                  </a:lnTo>
                  <a:lnTo>
                    <a:pt x="45" y="46"/>
                  </a:lnTo>
                  <a:lnTo>
                    <a:pt x="55" y="6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16" y="52"/>
                  </a:lnTo>
                  <a:lnTo>
                    <a:pt x="6" y="3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0" name="Nepal">
              <a:extLst>
                <a:ext uri="{FF2B5EF4-FFF2-40B4-BE49-F238E27FC236}">
                  <a16:creationId xmlns:a16="http://schemas.microsoft.com/office/drawing/2014/main" id="{BE0DC4D6-5DBF-78E6-10AA-2C51B44B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416" y="3841090"/>
              <a:ext cx="193357" cy="108424"/>
            </a:xfrm>
            <a:custGeom>
              <a:avLst/>
              <a:gdLst>
                <a:gd name="T0" fmla="*/ 15 w 107"/>
                <a:gd name="T1" fmla="*/ 0 h 60"/>
                <a:gd name="T2" fmla="*/ 15 w 107"/>
                <a:gd name="T3" fmla="*/ 2 h 60"/>
                <a:gd name="T4" fmla="*/ 18 w 107"/>
                <a:gd name="T5" fmla="*/ 3 h 60"/>
                <a:gd name="T6" fmla="*/ 18 w 107"/>
                <a:gd name="T7" fmla="*/ 0 h 60"/>
                <a:gd name="T8" fmla="*/ 26 w 107"/>
                <a:gd name="T9" fmla="*/ 0 h 60"/>
                <a:gd name="T10" fmla="*/ 28 w 107"/>
                <a:gd name="T11" fmla="*/ 2 h 60"/>
                <a:gd name="T12" fmla="*/ 31 w 107"/>
                <a:gd name="T13" fmla="*/ 2 h 60"/>
                <a:gd name="T14" fmla="*/ 43 w 107"/>
                <a:gd name="T15" fmla="*/ 11 h 60"/>
                <a:gd name="T16" fmla="*/ 48 w 107"/>
                <a:gd name="T17" fmla="*/ 18 h 60"/>
                <a:gd name="T18" fmla="*/ 55 w 107"/>
                <a:gd name="T19" fmla="*/ 15 h 60"/>
                <a:gd name="T20" fmla="*/ 57 w 107"/>
                <a:gd name="T21" fmla="*/ 15 h 60"/>
                <a:gd name="T22" fmla="*/ 55 w 107"/>
                <a:gd name="T23" fmla="*/ 23 h 60"/>
                <a:gd name="T24" fmla="*/ 68 w 107"/>
                <a:gd name="T25" fmla="*/ 26 h 60"/>
                <a:gd name="T26" fmla="*/ 68 w 107"/>
                <a:gd name="T27" fmla="*/ 29 h 60"/>
                <a:gd name="T28" fmla="*/ 76 w 107"/>
                <a:gd name="T29" fmla="*/ 32 h 60"/>
                <a:gd name="T30" fmla="*/ 79 w 107"/>
                <a:gd name="T31" fmla="*/ 36 h 60"/>
                <a:gd name="T32" fmla="*/ 88 w 107"/>
                <a:gd name="T33" fmla="*/ 35 h 60"/>
                <a:gd name="T34" fmla="*/ 97 w 107"/>
                <a:gd name="T35" fmla="*/ 37 h 60"/>
                <a:gd name="T36" fmla="*/ 100 w 107"/>
                <a:gd name="T37" fmla="*/ 37 h 60"/>
                <a:gd name="T38" fmla="*/ 104 w 107"/>
                <a:gd name="T39" fmla="*/ 36 h 60"/>
                <a:gd name="T40" fmla="*/ 107 w 107"/>
                <a:gd name="T41" fmla="*/ 36 h 60"/>
                <a:gd name="T42" fmla="*/ 106 w 107"/>
                <a:gd name="T43" fmla="*/ 46 h 60"/>
                <a:gd name="T44" fmla="*/ 104 w 107"/>
                <a:gd name="T45" fmla="*/ 49 h 60"/>
                <a:gd name="T46" fmla="*/ 107 w 107"/>
                <a:gd name="T47" fmla="*/ 52 h 60"/>
                <a:gd name="T48" fmla="*/ 107 w 107"/>
                <a:gd name="T49" fmla="*/ 54 h 60"/>
                <a:gd name="T50" fmla="*/ 106 w 107"/>
                <a:gd name="T51" fmla="*/ 58 h 60"/>
                <a:gd name="T52" fmla="*/ 103 w 107"/>
                <a:gd name="T53" fmla="*/ 58 h 60"/>
                <a:gd name="T54" fmla="*/ 100 w 107"/>
                <a:gd name="T55" fmla="*/ 60 h 60"/>
                <a:gd name="T56" fmla="*/ 94 w 107"/>
                <a:gd name="T57" fmla="*/ 60 h 60"/>
                <a:gd name="T58" fmla="*/ 66 w 107"/>
                <a:gd name="T59" fmla="*/ 52 h 60"/>
                <a:gd name="T60" fmla="*/ 57 w 107"/>
                <a:gd name="T61" fmla="*/ 45 h 60"/>
                <a:gd name="T62" fmla="*/ 37 w 107"/>
                <a:gd name="T63" fmla="*/ 45 h 60"/>
                <a:gd name="T64" fmla="*/ 2 w 107"/>
                <a:gd name="T65" fmla="*/ 24 h 60"/>
                <a:gd name="T66" fmla="*/ 0 w 107"/>
                <a:gd name="T67" fmla="*/ 24 h 60"/>
                <a:gd name="T68" fmla="*/ 0 w 107"/>
                <a:gd name="T69" fmla="*/ 23 h 60"/>
                <a:gd name="T70" fmla="*/ 5 w 107"/>
                <a:gd name="T71" fmla="*/ 8 h 60"/>
                <a:gd name="T72" fmla="*/ 14 w 107"/>
                <a:gd name="T73" fmla="*/ 2 h 60"/>
                <a:gd name="T74" fmla="*/ 15 w 107"/>
                <a:gd name="T7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60">
                  <a:moveTo>
                    <a:pt x="15" y="0"/>
                  </a:moveTo>
                  <a:lnTo>
                    <a:pt x="15" y="2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43" y="11"/>
                  </a:lnTo>
                  <a:lnTo>
                    <a:pt x="48" y="18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5" y="23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6" y="32"/>
                  </a:lnTo>
                  <a:lnTo>
                    <a:pt x="79" y="36"/>
                  </a:lnTo>
                  <a:lnTo>
                    <a:pt x="88" y="35"/>
                  </a:lnTo>
                  <a:lnTo>
                    <a:pt x="97" y="37"/>
                  </a:lnTo>
                  <a:lnTo>
                    <a:pt x="100" y="37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6" y="46"/>
                  </a:lnTo>
                  <a:lnTo>
                    <a:pt x="104" y="49"/>
                  </a:lnTo>
                  <a:lnTo>
                    <a:pt x="107" y="52"/>
                  </a:lnTo>
                  <a:lnTo>
                    <a:pt x="107" y="54"/>
                  </a:lnTo>
                  <a:lnTo>
                    <a:pt x="106" y="58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66" y="52"/>
                  </a:lnTo>
                  <a:lnTo>
                    <a:pt x="57" y="45"/>
                  </a:lnTo>
                  <a:lnTo>
                    <a:pt x="37" y="4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8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1" name="Vietnam">
              <a:extLst>
                <a:ext uri="{FF2B5EF4-FFF2-40B4-BE49-F238E27FC236}">
                  <a16:creationId xmlns:a16="http://schemas.microsoft.com/office/drawing/2014/main" id="{142FEFCA-BE0D-263A-42A9-6219A964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027218"/>
              <a:ext cx="168057" cy="357799"/>
            </a:xfrm>
            <a:custGeom>
              <a:avLst/>
              <a:gdLst>
                <a:gd name="T0" fmla="*/ 56 w 93"/>
                <a:gd name="T1" fmla="*/ 6 h 198"/>
                <a:gd name="T2" fmla="*/ 61 w 93"/>
                <a:gd name="T3" fmla="*/ 19 h 198"/>
                <a:gd name="T4" fmla="*/ 75 w 93"/>
                <a:gd name="T5" fmla="*/ 25 h 198"/>
                <a:gd name="T6" fmla="*/ 68 w 93"/>
                <a:gd name="T7" fmla="*/ 28 h 198"/>
                <a:gd name="T8" fmla="*/ 49 w 93"/>
                <a:gd name="T9" fmla="*/ 47 h 198"/>
                <a:gd name="T10" fmla="*/ 46 w 93"/>
                <a:gd name="T11" fmla="*/ 65 h 198"/>
                <a:gd name="T12" fmla="*/ 56 w 93"/>
                <a:gd name="T13" fmla="*/ 77 h 198"/>
                <a:gd name="T14" fmla="*/ 72 w 93"/>
                <a:gd name="T15" fmla="*/ 95 h 198"/>
                <a:gd name="T16" fmla="*/ 80 w 93"/>
                <a:gd name="T17" fmla="*/ 98 h 198"/>
                <a:gd name="T18" fmla="*/ 87 w 93"/>
                <a:gd name="T19" fmla="*/ 108 h 198"/>
                <a:gd name="T20" fmla="*/ 92 w 93"/>
                <a:gd name="T21" fmla="*/ 148 h 198"/>
                <a:gd name="T22" fmla="*/ 89 w 93"/>
                <a:gd name="T23" fmla="*/ 163 h 198"/>
                <a:gd name="T24" fmla="*/ 67 w 93"/>
                <a:gd name="T25" fmla="*/ 175 h 198"/>
                <a:gd name="T26" fmla="*/ 56 w 93"/>
                <a:gd name="T27" fmla="*/ 181 h 198"/>
                <a:gd name="T28" fmla="*/ 55 w 93"/>
                <a:gd name="T29" fmla="*/ 187 h 198"/>
                <a:gd name="T30" fmla="*/ 52 w 93"/>
                <a:gd name="T31" fmla="*/ 188 h 198"/>
                <a:gd name="T32" fmla="*/ 34 w 93"/>
                <a:gd name="T33" fmla="*/ 198 h 198"/>
                <a:gd name="T34" fmla="*/ 37 w 93"/>
                <a:gd name="T35" fmla="*/ 179 h 198"/>
                <a:gd name="T36" fmla="*/ 29 w 93"/>
                <a:gd name="T37" fmla="*/ 173 h 198"/>
                <a:gd name="T38" fmla="*/ 35 w 93"/>
                <a:gd name="T39" fmla="*/ 169 h 198"/>
                <a:gd name="T40" fmla="*/ 47 w 93"/>
                <a:gd name="T41" fmla="*/ 164 h 198"/>
                <a:gd name="T42" fmla="*/ 55 w 93"/>
                <a:gd name="T43" fmla="*/ 157 h 198"/>
                <a:gd name="T44" fmla="*/ 68 w 93"/>
                <a:gd name="T45" fmla="*/ 148 h 198"/>
                <a:gd name="T46" fmla="*/ 68 w 93"/>
                <a:gd name="T47" fmla="*/ 109 h 198"/>
                <a:gd name="T48" fmla="*/ 56 w 93"/>
                <a:gd name="T49" fmla="*/ 93 h 198"/>
                <a:gd name="T50" fmla="*/ 55 w 93"/>
                <a:gd name="T51" fmla="*/ 92 h 198"/>
                <a:gd name="T52" fmla="*/ 47 w 93"/>
                <a:gd name="T53" fmla="*/ 80 h 198"/>
                <a:gd name="T54" fmla="*/ 22 w 93"/>
                <a:gd name="T55" fmla="*/ 56 h 198"/>
                <a:gd name="T56" fmla="*/ 24 w 93"/>
                <a:gd name="T57" fmla="*/ 50 h 198"/>
                <a:gd name="T58" fmla="*/ 29 w 93"/>
                <a:gd name="T59" fmla="*/ 49 h 198"/>
                <a:gd name="T60" fmla="*/ 28 w 93"/>
                <a:gd name="T61" fmla="*/ 35 h 198"/>
                <a:gd name="T62" fmla="*/ 12 w 93"/>
                <a:gd name="T63" fmla="*/ 34 h 198"/>
                <a:gd name="T64" fmla="*/ 7 w 93"/>
                <a:gd name="T65" fmla="*/ 22 h 198"/>
                <a:gd name="T66" fmla="*/ 0 w 93"/>
                <a:gd name="T67" fmla="*/ 12 h 198"/>
                <a:gd name="T68" fmla="*/ 3 w 93"/>
                <a:gd name="T69" fmla="*/ 6 h 198"/>
                <a:gd name="T70" fmla="*/ 15 w 93"/>
                <a:gd name="T71" fmla="*/ 7 h 198"/>
                <a:gd name="T72" fmla="*/ 21 w 93"/>
                <a:gd name="T7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98">
                  <a:moveTo>
                    <a:pt x="38" y="0"/>
                  </a:moveTo>
                  <a:lnTo>
                    <a:pt x="56" y="6"/>
                  </a:lnTo>
                  <a:lnTo>
                    <a:pt x="56" y="7"/>
                  </a:lnTo>
                  <a:lnTo>
                    <a:pt x="61" y="19"/>
                  </a:lnTo>
                  <a:lnTo>
                    <a:pt x="67" y="23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68" y="28"/>
                  </a:lnTo>
                  <a:lnTo>
                    <a:pt x="58" y="37"/>
                  </a:lnTo>
                  <a:lnTo>
                    <a:pt x="49" y="47"/>
                  </a:lnTo>
                  <a:lnTo>
                    <a:pt x="46" y="59"/>
                  </a:lnTo>
                  <a:lnTo>
                    <a:pt x="46" y="65"/>
                  </a:lnTo>
                  <a:lnTo>
                    <a:pt x="53" y="71"/>
                  </a:lnTo>
                  <a:lnTo>
                    <a:pt x="56" y="77"/>
                  </a:lnTo>
                  <a:lnTo>
                    <a:pt x="64" y="86"/>
                  </a:lnTo>
                  <a:lnTo>
                    <a:pt x="72" y="95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1" y="103"/>
                  </a:lnTo>
                  <a:lnTo>
                    <a:pt x="87" y="108"/>
                  </a:lnTo>
                  <a:lnTo>
                    <a:pt x="93" y="142"/>
                  </a:lnTo>
                  <a:lnTo>
                    <a:pt x="92" y="148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75" y="172"/>
                  </a:lnTo>
                  <a:lnTo>
                    <a:pt x="67" y="175"/>
                  </a:lnTo>
                  <a:lnTo>
                    <a:pt x="61" y="175"/>
                  </a:lnTo>
                  <a:lnTo>
                    <a:pt x="56" y="181"/>
                  </a:lnTo>
                  <a:lnTo>
                    <a:pt x="56" y="187"/>
                  </a:lnTo>
                  <a:lnTo>
                    <a:pt x="55" y="187"/>
                  </a:lnTo>
                  <a:lnTo>
                    <a:pt x="50" y="184"/>
                  </a:lnTo>
                  <a:lnTo>
                    <a:pt x="52" y="18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34" y="188"/>
                  </a:lnTo>
                  <a:lnTo>
                    <a:pt x="37" y="179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34" y="172"/>
                  </a:lnTo>
                  <a:lnTo>
                    <a:pt x="35" y="169"/>
                  </a:lnTo>
                  <a:lnTo>
                    <a:pt x="35" y="167"/>
                  </a:lnTo>
                  <a:lnTo>
                    <a:pt x="47" y="164"/>
                  </a:lnTo>
                  <a:lnTo>
                    <a:pt x="47" y="157"/>
                  </a:lnTo>
                  <a:lnTo>
                    <a:pt x="55" y="157"/>
                  </a:lnTo>
                  <a:lnTo>
                    <a:pt x="55" y="154"/>
                  </a:lnTo>
                  <a:lnTo>
                    <a:pt x="68" y="148"/>
                  </a:lnTo>
                  <a:lnTo>
                    <a:pt x="67" y="117"/>
                  </a:lnTo>
                  <a:lnTo>
                    <a:pt x="68" y="109"/>
                  </a:lnTo>
                  <a:lnTo>
                    <a:pt x="64" y="96"/>
                  </a:lnTo>
                  <a:lnTo>
                    <a:pt x="56" y="93"/>
                  </a:lnTo>
                  <a:lnTo>
                    <a:pt x="55" y="93"/>
                  </a:lnTo>
                  <a:lnTo>
                    <a:pt x="55" y="92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37" y="6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28" y="35"/>
                  </a:lnTo>
                  <a:lnTo>
                    <a:pt x="25" y="34"/>
                  </a:lnTo>
                  <a:lnTo>
                    <a:pt x="12" y="34"/>
                  </a:lnTo>
                  <a:lnTo>
                    <a:pt x="9" y="29"/>
                  </a:lnTo>
                  <a:lnTo>
                    <a:pt x="7" y="2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2" name="India">
              <a:extLst>
                <a:ext uri="{FF2B5EF4-FFF2-40B4-BE49-F238E27FC236}">
                  <a16:creationId xmlns:a16="http://schemas.microsoft.com/office/drawing/2014/main" id="{4B74356A-48D3-CB15-06A9-CBC65CF7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08" y="3680262"/>
              <a:ext cx="697525" cy="719211"/>
            </a:xfrm>
            <a:custGeom>
              <a:avLst/>
              <a:gdLst>
                <a:gd name="T0" fmla="*/ 162 w 386"/>
                <a:gd name="T1" fmla="*/ 8 h 398"/>
                <a:gd name="T2" fmla="*/ 153 w 386"/>
                <a:gd name="T3" fmla="*/ 26 h 398"/>
                <a:gd name="T4" fmla="*/ 145 w 386"/>
                <a:gd name="T5" fmla="*/ 42 h 398"/>
                <a:gd name="T6" fmla="*/ 145 w 386"/>
                <a:gd name="T7" fmla="*/ 60 h 398"/>
                <a:gd name="T8" fmla="*/ 140 w 386"/>
                <a:gd name="T9" fmla="*/ 55 h 398"/>
                <a:gd name="T10" fmla="*/ 151 w 386"/>
                <a:gd name="T11" fmla="*/ 78 h 398"/>
                <a:gd name="T12" fmla="*/ 194 w 386"/>
                <a:gd name="T13" fmla="*/ 132 h 398"/>
                <a:gd name="T14" fmla="*/ 261 w 386"/>
                <a:gd name="T15" fmla="*/ 146 h 398"/>
                <a:gd name="T16" fmla="*/ 263 w 386"/>
                <a:gd name="T17" fmla="*/ 125 h 398"/>
                <a:gd name="T18" fmla="*/ 273 w 386"/>
                <a:gd name="T19" fmla="*/ 131 h 398"/>
                <a:gd name="T20" fmla="*/ 274 w 386"/>
                <a:gd name="T21" fmla="*/ 140 h 398"/>
                <a:gd name="T22" fmla="*/ 310 w 386"/>
                <a:gd name="T23" fmla="*/ 131 h 398"/>
                <a:gd name="T24" fmla="*/ 357 w 386"/>
                <a:gd name="T25" fmla="*/ 104 h 398"/>
                <a:gd name="T26" fmla="*/ 372 w 386"/>
                <a:gd name="T27" fmla="*/ 109 h 398"/>
                <a:gd name="T28" fmla="*/ 386 w 386"/>
                <a:gd name="T29" fmla="*/ 121 h 398"/>
                <a:gd name="T30" fmla="*/ 380 w 386"/>
                <a:gd name="T31" fmla="*/ 135 h 398"/>
                <a:gd name="T32" fmla="*/ 350 w 386"/>
                <a:gd name="T33" fmla="*/ 165 h 398"/>
                <a:gd name="T34" fmla="*/ 332 w 386"/>
                <a:gd name="T35" fmla="*/ 198 h 398"/>
                <a:gd name="T36" fmla="*/ 329 w 386"/>
                <a:gd name="T37" fmla="*/ 208 h 398"/>
                <a:gd name="T38" fmla="*/ 310 w 386"/>
                <a:gd name="T39" fmla="*/ 195 h 398"/>
                <a:gd name="T40" fmla="*/ 304 w 386"/>
                <a:gd name="T41" fmla="*/ 192 h 398"/>
                <a:gd name="T42" fmla="*/ 288 w 386"/>
                <a:gd name="T43" fmla="*/ 164 h 398"/>
                <a:gd name="T44" fmla="*/ 276 w 386"/>
                <a:gd name="T45" fmla="*/ 153 h 398"/>
                <a:gd name="T46" fmla="*/ 268 w 386"/>
                <a:gd name="T47" fmla="*/ 147 h 398"/>
                <a:gd name="T48" fmla="*/ 270 w 386"/>
                <a:gd name="T49" fmla="*/ 159 h 398"/>
                <a:gd name="T50" fmla="*/ 261 w 386"/>
                <a:gd name="T51" fmla="*/ 169 h 398"/>
                <a:gd name="T52" fmla="*/ 274 w 386"/>
                <a:gd name="T53" fmla="*/ 215 h 398"/>
                <a:gd name="T54" fmla="*/ 263 w 386"/>
                <a:gd name="T55" fmla="*/ 209 h 398"/>
                <a:gd name="T56" fmla="*/ 240 w 386"/>
                <a:gd name="T57" fmla="*/ 238 h 398"/>
                <a:gd name="T58" fmla="*/ 185 w 386"/>
                <a:gd name="T59" fmla="*/ 285 h 398"/>
                <a:gd name="T60" fmla="*/ 159 w 386"/>
                <a:gd name="T61" fmla="*/ 301 h 398"/>
                <a:gd name="T62" fmla="*/ 156 w 386"/>
                <a:gd name="T63" fmla="*/ 368 h 398"/>
                <a:gd name="T64" fmla="*/ 134 w 386"/>
                <a:gd name="T65" fmla="*/ 384 h 398"/>
                <a:gd name="T66" fmla="*/ 113 w 386"/>
                <a:gd name="T67" fmla="*/ 386 h 398"/>
                <a:gd name="T68" fmla="*/ 79 w 386"/>
                <a:gd name="T69" fmla="*/ 306 h 398"/>
                <a:gd name="T70" fmla="*/ 68 w 386"/>
                <a:gd name="T71" fmla="*/ 285 h 398"/>
                <a:gd name="T72" fmla="*/ 59 w 386"/>
                <a:gd name="T73" fmla="*/ 241 h 398"/>
                <a:gd name="T74" fmla="*/ 61 w 386"/>
                <a:gd name="T75" fmla="*/ 207 h 398"/>
                <a:gd name="T76" fmla="*/ 31 w 386"/>
                <a:gd name="T77" fmla="*/ 226 h 398"/>
                <a:gd name="T78" fmla="*/ 25 w 386"/>
                <a:gd name="T79" fmla="*/ 202 h 398"/>
                <a:gd name="T80" fmla="*/ 12 w 386"/>
                <a:gd name="T81" fmla="*/ 198 h 398"/>
                <a:gd name="T82" fmla="*/ 12 w 386"/>
                <a:gd name="T83" fmla="*/ 175 h 398"/>
                <a:gd name="T84" fmla="*/ 37 w 386"/>
                <a:gd name="T85" fmla="*/ 177 h 398"/>
                <a:gd name="T86" fmla="*/ 30 w 386"/>
                <a:gd name="T87" fmla="*/ 146 h 398"/>
                <a:gd name="T88" fmla="*/ 33 w 386"/>
                <a:gd name="T89" fmla="*/ 122 h 398"/>
                <a:gd name="T90" fmla="*/ 57 w 386"/>
                <a:gd name="T91" fmla="*/ 113 h 398"/>
                <a:gd name="T92" fmla="*/ 82 w 386"/>
                <a:gd name="T93" fmla="*/ 81 h 398"/>
                <a:gd name="T94" fmla="*/ 88 w 386"/>
                <a:gd name="T95" fmla="*/ 72 h 398"/>
                <a:gd name="T96" fmla="*/ 97 w 386"/>
                <a:gd name="T97" fmla="*/ 60 h 398"/>
                <a:gd name="T98" fmla="*/ 83 w 386"/>
                <a:gd name="T99" fmla="*/ 51 h 398"/>
                <a:gd name="T100" fmla="*/ 79 w 386"/>
                <a:gd name="T101" fmla="*/ 36 h 398"/>
                <a:gd name="T102" fmla="*/ 76 w 386"/>
                <a:gd name="T103" fmla="*/ 27 h 398"/>
                <a:gd name="T104" fmla="*/ 83 w 386"/>
                <a:gd name="T105" fmla="*/ 18 h 398"/>
                <a:gd name="T106" fmla="*/ 119 w 386"/>
                <a:gd name="T107" fmla="*/ 1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6" h="398">
                  <a:moveTo>
                    <a:pt x="148" y="0"/>
                  </a:moveTo>
                  <a:lnTo>
                    <a:pt x="159" y="6"/>
                  </a:lnTo>
                  <a:lnTo>
                    <a:pt x="159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9"/>
                  </a:lnTo>
                  <a:lnTo>
                    <a:pt x="159" y="21"/>
                  </a:lnTo>
                  <a:lnTo>
                    <a:pt x="153" y="26"/>
                  </a:lnTo>
                  <a:lnTo>
                    <a:pt x="153" y="32"/>
                  </a:lnTo>
                  <a:lnTo>
                    <a:pt x="151" y="32"/>
                  </a:lnTo>
                  <a:lnTo>
                    <a:pt x="144" y="33"/>
                  </a:lnTo>
                  <a:lnTo>
                    <a:pt x="145" y="42"/>
                  </a:lnTo>
                  <a:lnTo>
                    <a:pt x="151" y="45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1" y="54"/>
                  </a:lnTo>
                  <a:lnTo>
                    <a:pt x="140" y="55"/>
                  </a:lnTo>
                  <a:lnTo>
                    <a:pt x="142" y="64"/>
                  </a:lnTo>
                  <a:lnTo>
                    <a:pt x="142" y="72"/>
                  </a:lnTo>
                  <a:lnTo>
                    <a:pt x="145" y="78"/>
                  </a:lnTo>
                  <a:lnTo>
                    <a:pt x="151" y="78"/>
                  </a:lnTo>
                  <a:lnTo>
                    <a:pt x="172" y="91"/>
                  </a:lnTo>
                  <a:lnTo>
                    <a:pt x="163" y="98"/>
                  </a:lnTo>
                  <a:lnTo>
                    <a:pt x="159" y="112"/>
                  </a:lnTo>
                  <a:lnTo>
                    <a:pt x="194" y="132"/>
                  </a:lnTo>
                  <a:lnTo>
                    <a:pt x="215" y="132"/>
                  </a:lnTo>
                  <a:lnTo>
                    <a:pt x="223" y="141"/>
                  </a:lnTo>
                  <a:lnTo>
                    <a:pt x="251" y="147"/>
                  </a:lnTo>
                  <a:lnTo>
                    <a:pt x="261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61" y="135"/>
                  </a:lnTo>
                  <a:lnTo>
                    <a:pt x="263" y="125"/>
                  </a:lnTo>
                  <a:lnTo>
                    <a:pt x="264" y="125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31"/>
                  </a:lnTo>
                  <a:lnTo>
                    <a:pt x="274" y="132"/>
                  </a:lnTo>
                  <a:lnTo>
                    <a:pt x="274" y="134"/>
                  </a:lnTo>
                  <a:lnTo>
                    <a:pt x="273" y="135"/>
                  </a:lnTo>
                  <a:lnTo>
                    <a:pt x="274" y="140"/>
                  </a:lnTo>
                  <a:lnTo>
                    <a:pt x="283" y="141"/>
                  </a:lnTo>
                  <a:lnTo>
                    <a:pt x="313" y="138"/>
                  </a:lnTo>
                  <a:lnTo>
                    <a:pt x="316" y="134"/>
                  </a:lnTo>
                  <a:lnTo>
                    <a:pt x="310" y="131"/>
                  </a:lnTo>
                  <a:lnTo>
                    <a:pt x="310" y="126"/>
                  </a:lnTo>
                  <a:lnTo>
                    <a:pt x="328" y="119"/>
                  </a:lnTo>
                  <a:lnTo>
                    <a:pt x="347" y="104"/>
                  </a:lnTo>
                  <a:lnTo>
                    <a:pt x="357" y="104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71" y="109"/>
                  </a:lnTo>
                  <a:lnTo>
                    <a:pt x="372" y="109"/>
                  </a:lnTo>
                  <a:lnTo>
                    <a:pt x="372" y="116"/>
                  </a:lnTo>
                  <a:lnTo>
                    <a:pt x="381" y="118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5"/>
                  </a:lnTo>
                  <a:lnTo>
                    <a:pt x="384" y="125"/>
                  </a:lnTo>
                  <a:lnTo>
                    <a:pt x="381" y="126"/>
                  </a:lnTo>
                  <a:lnTo>
                    <a:pt x="380" y="135"/>
                  </a:lnTo>
                  <a:lnTo>
                    <a:pt x="369" y="137"/>
                  </a:lnTo>
                  <a:lnTo>
                    <a:pt x="357" y="146"/>
                  </a:lnTo>
                  <a:lnTo>
                    <a:pt x="357" y="156"/>
                  </a:lnTo>
                  <a:lnTo>
                    <a:pt x="350" y="165"/>
                  </a:lnTo>
                  <a:lnTo>
                    <a:pt x="344" y="181"/>
                  </a:lnTo>
                  <a:lnTo>
                    <a:pt x="344" y="183"/>
                  </a:lnTo>
                  <a:lnTo>
                    <a:pt x="332" y="186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8" y="199"/>
                  </a:lnTo>
                  <a:lnTo>
                    <a:pt x="329" y="207"/>
                  </a:lnTo>
                  <a:lnTo>
                    <a:pt x="329" y="208"/>
                  </a:lnTo>
                  <a:lnTo>
                    <a:pt x="323" y="211"/>
                  </a:lnTo>
                  <a:lnTo>
                    <a:pt x="322" y="211"/>
                  </a:lnTo>
                  <a:lnTo>
                    <a:pt x="316" y="187"/>
                  </a:lnTo>
                  <a:lnTo>
                    <a:pt x="310" y="195"/>
                  </a:lnTo>
                  <a:lnTo>
                    <a:pt x="310" y="196"/>
                  </a:lnTo>
                  <a:lnTo>
                    <a:pt x="309" y="196"/>
                  </a:lnTo>
                  <a:lnTo>
                    <a:pt x="309" y="195"/>
                  </a:lnTo>
                  <a:lnTo>
                    <a:pt x="304" y="192"/>
                  </a:lnTo>
                  <a:lnTo>
                    <a:pt x="301" y="183"/>
                  </a:lnTo>
                  <a:lnTo>
                    <a:pt x="301" y="181"/>
                  </a:lnTo>
                  <a:lnTo>
                    <a:pt x="316" y="166"/>
                  </a:lnTo>
                  <a:lnTo>
                    <a:pt x="288" y="164"/>
                  </a:lnTo>
                  <a:lnTo>
                    <a:pt x="283" y="159"/>
                  </a:lnTo>
                  <a:lnTo>
                    <a:pt x="282" y="152"/>
                  </a:lnTo>
                  <a:lnTo>
                    <a:pt x="280" y="153"/>
                  </a:lnTo>
                  <a:lnTo>
                    <a:pt x="276" y="153"/>
                  </a:lnTo>
                  <a:lnTo>
                    <a:pt x="274" y="149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68" y="147"/>
                  </a:lnTo>
                  <a:lnTo>
                    <a:pt x="264" y="155"/>
                  </a:lnTo>
                  <a:lnTo>
                    <a:pt x="266" y="158"/>
                  </a:lnTo>
                  <a:lnTo>
                    <a:pt x="270" y="158"/>
                  </a:lnTo>
                  <a:lnTo>
                    <a:pt x="270" y="159"/>
                  </a:lnTo>
                  <a:lnTo>
                    <a:pt x="271" y="164"/>
                  </a:lnTo>
                  <a:lnTo>
                    <a:pt x="271" y="165"/>
                  </a:lnTo>
                  <a:lnTo>
                    <a:pt x="266" y="165"/>
                  </a:lnTo>
                  <a:lnTo>
                    <a:pt x="261" y="169"/>
                  </a:lnTo>
                  <a:lnTo>
                    <a:pt x="268" y="177"/>
                  </a:lnTo>
                  <a:lnTo>
                    <a:pt x="268" y="186"/>
                  </a:lnTo>
                  <a:lnTo>
                    <a:pt x="274" y="214"/>
                  </a:lnTo>
                  <a:lnTo>
                    <a:pt x="274" y="215"/>
                  </a:lnTo>
                  <a:lnTo>
                    <a:pt x="270" y="215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3" y="209"/>
                  </a:lnTo>
                  <a:lnTo>
                    <a:pt x="261" y="212"/>
                  </a:lnTo>
                  <a:lnTo>
                    <a:pt x="249" y="218"/>
                  </a:lnTo>
                  <a:lnTo>
                    <a:pt x="249" y="229"/>
                  </a:lnTo>
                  <a:lnTo>
                    <a:pt x="240" y="238"/>
                  </a:lnTo>
                  <a:lnTo>
                    <a:pt x="223" y="248"/>
                  </a:lnTo>
                  <a:lnTo>
                    <a:pt x="212" y="261"/>
                  </a:lnTo>
                  <a:lnTo>
                    <a:pt x="188" y="279"/>
                  </a:lnTo>
                  <a:lnTo>
                    <a:pt x="185" y="285"/>
                  </a:lnTo>
                  <a:lnTo>
                    <a:pt x="174" y="288"/>
                  </a:lnTo>
                  <a:lnTo>
                    <a:pt x="169" y="297"/>
                  </a:lnTo>
                  <a:lnTo>
                    <a:pt x="162" y="297"/>
                  </a:lnTo>
                  <a:lnTo>
                    <a:pt x="159" y="301"/>
                  </a:lnTo>
                  <a:lnTo>
                    <a:pt x="159" y="324"/>
                  </a:lnTo>
                  <a:lnTo>
                    <a:pt x="162" y="330"/>
                  </a:lnTo>
                  <a:lnTo>
                    <a:pt x="156" y="350"/>
                  </a:lnTo>
                  <a:lnTo>
                    <a:pt x="156" y="368"/>
                  </a:lnTo>
                  <a:lnTo>
                    <a:pt x="148" y="368"/>
                  </a:lnTo>
                  <a:lnTo>
                    <a:pt x="144" y="377"/>
                  </a:lnTo>
                  <a:lnTo>
                    <a:pt x="144" y="381"/>
                  </a:lnTo>
                  <a:lnTo>
                    <a:pt x="134" y="384"/>
                  </a:lnTo>
                  <a:lnTo>
                    <a:pt x="132" y="392"/>
                  </a:lnTo>
                  <a:lnTo>
                    <a:pt x="128" y="398"/>
                  </a:lnTo>
                  <a:lnTo>
                    <a:pt x="122" y="398"/>
                  </a:lnTo>
                  <a:lnTo>
                    <a:pt x="113" y="386"/>
                  </a:lnTo>
                  <a:lnTo>
                    <a:pt x="101" y="353"/>
                  </a:lnTo>
                  <a:lnTo>
                    <a:pt x="92" y="341"/>
                  </a:lnTo>
                  <a:lnTo>
                    <a:pt x="88" y="324"/>
                  </a:lnTo>
                  <a:lnTo>
                    <a:pt x="79" y="306"/>
                  </a:lnTo>
                  <a:lnTo>
                    <a:pt x="77" y="300"/>
                  </a:lnTo>
                  <a:lnTo>
                    <a:pt x="74" y="300"/>
                  </a:lnTo>
                  <a:lnTo>
                    <a:pt x="73" y="295"/>
                  </a:lnTo>
                  <a:lnTo>
                    <a:pt x="68" y="285"/>
                  </a:lnTo>
                  <a:lnTo>
                    <a:pt x="62" y="260"/>
                  </a:lnTo>
                  <a:lnTo>
                    <a:pt x="64" y="251"/>
                  </a:lnTo>
                  <a:lnTo>
                    <a:pt x="62" y="251"/>
                  </a:lnTo>
                  <a:lnTo>
                    <a:pt x="59" y="241"/>
                  </a:lnTo>
                  <a:lnTo>
                    <a:pt x="62" y="230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61" y="207"/>
                  </a:lnTo>
                  <a:lnTo>
                    <a:pt x="55" y="205"/>
                  </a:lnTo>
                  <a:lnTo>
                    <a:pt x="52" y="221"/>
                  </a:lnTo>
                  <a:lnTo>
                    <a:pt x="42" y="226"/>
                  </a:lnTo>
                  <a:lnTo>
                    <a:pt x="31" y="226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0" y="195"/>
                  </a:lnTo>
                  <a:lnTo>
                    <a:pt x="22" y="198"/>
                  </a:lnTo>
                  <a:lnTo>
                    <a:pt x="12" y="198"/>
                  </a:lnTo>
                  <a:lnTo>
                    <a:pt x="0" y="184"/>
                  </a:lnTo>
                  <a:lnTo>
                    <a:pt x="5" y="181"/>
                  </a:lnTo>
                  <a:lnTo>
                    <a:pt x="11" y="181"/>
                  </a:lnTo>
                  <a:lnTo>
                    <a:pt x="12" y="175"/>
                  </a:lnTo>
                  <a:lnTo>
                    <a:pt x="27" y="178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7" y="177"/>
                  </a:lnTo>
                  <a:lnTo>
                    <a:pt x="42" y="175"/>
                  </a:lnTo>
                  <a:lnTo>
                    <a:pt x="34" y="158"/>
                  </a:lnTo>
                  <a:lnTo>
                    <a:pt x="28" y="155"/>
                  </a:lnTo>
                  <a:lnTo>
                    <a:pt x="30" y="146"/>
                  </a:lnTo>
                  <a:lnTo>
                    <a:pt x="21" y="144"/>
                  </a:lnTo>
                  <a:lnTo>
                    <a:pt x="19" y="143"/>
                  </a:lnTo>
                  <a:lnTo>
                    <a:pt x="21" y="137"/>
                  </a:lnTo>
                  <a:lnTo>
                    <a:pt x="33" y="122"/>
                  </a:lnTo>
                  <a:lnTo>
                    <a:pt x="34" y="122"/>
                  </a:lnTo>
                  <a:lnTo>
                    <a:pt x="39" y="126"/>
                  </a:lnTo>
                  <a:lnTo>
                    <a:pt x="51" y="124"/>
                  </a:lnTo>
                  <a:lnTo>
                    <a:pt x="57" y="113"/>
                  </a:lnTo>
                  <a:lnTo>
                    <a:pt x="64" y="109"/>
                  </a:lnTo>
                  <a:lnTo>
                    <a:pt x="71" y="95"/>
                  </a:lnTo>
                  <a:lnTo>
                    <a:pt x="76" y="92"/>
                  </a:lnTo>
                  <a:lnTo>
                    <a:pt x="82" y="81"/>
                  </a:lnTo>
                  <a:lnTo>
                    <a:pt x="89" y="78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8" y="72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8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3" y="51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82" y="40"/>
                  </a:lnTo>
                  <a:lnTo>
                    <a:pt x="79" y="36"/>
                  </a:lnTo>
                  <a:lnTo>
                    <a:pt x="82" y="33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3" y="18"/>
                  </a:lnTo>
                  <a:lnTo>
                    <a:pt x="100" y="23"/>
                  </a:lnTo>
                  <a:lnTo>
                    <a:pt x="110" y="20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6" y="9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3" name="Mongolia">
              <a:extLst>
                <a:ext uri="{FF2B5EF4-FFF2-40B4-BE49-F238E27FC236}">
                  <a16:creationId xmlns:a16="http://schemas.microsoft.com/office/drawing/2014/main" id="{BDCD2A95-59BE-996D-27BE-A4BF5A71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931" y="3145371"/>
              <a:ext cx="749931" cy="366834"/>
            </a:xfrm>
            <a:custGeom>
              <a:avLst/>
              <a:gdLst>
                <a:gd name="T0" fmla="*/ 151 w 415"/>
                <a:gd name="T1" fmla="*/ 0 h 203"/>
                <a:gd name="T2" fmla="*/ 187 w 415"/>
                <a:gd name="T3" fmla="*/ 15 h 203"/>
                <a:gd name="T4" fmla="*/ 200 w 415"/>
                <a:gd name="T5" fmla="*/ 37 h 203"/>
                <a:gd name="T6" fmla="*/ 225 w 415"/>
                <a:gd name="T7" fmla="*/ 31 h 203"/>
                <a:gd name="T8" fmla="*/ 265 w 415"/>
                <a:gd name="T9" fmla="*/ 49 h 203"/>
                <a:gd name="T10" fmla="*/ 292 w 415"/>
                <a:gd name="T11" fmla="*/ 59 h 203"/>
                <a:gd name="T12" fmla="*/ 331 w 415"/>
                <a:gd name="T13" fmla="*/ 53 h 203"/>
                <a:gd name="T14" fmla="*/ 351 w 415"/>
                <a:gd name="T15" fmla="*/ 40 h 203"/>
                <a:gd name="T16" fmla="*/ 369 w 415"/>
                <a:gd name="T17" fmla="*/ 47 h 203"/>
                <a:gd name="T18" fmla="*/ 375 w 415"/>
                <a:gd name="T19" fmla="*/ 46 h 203"/>
                <a:gd name="T20" fmla="*/ 365 w 415"/>
                <a:gd name="T21" fmla="*/ 62 h 203"/>
                <a:gd name="T22" fmla="*/ 366 w 415"/>
                <a:gd name="T23" fmla="*/ 90 h 203"/>
                <a:gd name="T24" fmla="*/ 397 w 415"/>
                <a:gd name="T25" fmla="*/ 83 h 203"/>
                <a:gd name="T26" fmla="*/ 411 w 415"/>
                <a:gd name="T27" fmla="*/ 96 h 203"/>
                <a:gd name="T28" fmla="*/ 415 w 415"/>
                <a:gd name="T29" fmla="*/ 110 h 203"/>
                <a:gd name="T30" fmla="*/ 381 w 415"/>
                <a:gd name="T31" fmla="*/ 114 h 203"/>
                <a:gd name="T32" fmla="*/ 354 w 415"/>
                <a:gd name="T33" fmla="*/ 133 h 203"/>
                <a:gd name="T34" fmla="*/ 337 w 415"/>
                <a:gd name="T35" fmla="*/ 147 h 203"/>
                <a:gd name="T36" fmla="*/ 317 w 415"/>
                <a:gd name="T37" fmla="*/ 144 h 203"/>
                <a:gd name="T38" fmla="*/ 317 w 415"/>
                <a:gd name="T39" fmla="*/ 164 h 203"/>
                <a:gd name="T40" fmla="*/ 279 w 415"/>
                <a:gd name="T41" fmla="*/ 190 h 203"/>
                <a:gd name="T42" fmla="*/ 224 w 415"/>
                <a:gd name="T43" fmla="*/ 203 h 203"/>
                <a:gd name="T44" fmla="*/ 171 w 415"/>
                <a:gd name="T45" fmla="*/ 182 h 203"/>
                <a:gd name="T46" fmla="*/ 135 w 415"/>
                <a:gd name="T47" fmla="*/ 184 h 203"/>
                <a:gd name="T48" fmla="*/ 108 w 415"/>
                <a:gd name="T49" fmla="*/ 172 h 203"/>
                <a:gd name="T50" fmla="*/ 68 w 415"/>
                <a:gd name="T51" fmla="*/ 142 h 203"/>
                <a:gd name="T52" fmla="*/ 39 w 415"/>
                <a:gd name="T53" fmla="*/ 136 h 203"/>
                <a:gd name="T54" fmla="*/ 40 w 415"/>
                <a:gd name="T55" fmla="*/ 113 h 203"/>
                <a:gd name="T56" fmla="*/ 31 w 415"/>
                <a:gd name="T57" fmla="*/ 90 h 203"/>
                <a:gd name="T58" fmla="*/ 5 w 415"/>
                <a:gd name="T59" fmla="*/ 76 h 203"/>
                <a:gd name="T60" fmla="*/ 0 w 415"/>
                <a:gd name="T61" fmla="*/ 65 h 203"/>
                <a:gd name="T62" fmla="*/ 39 w 415"/>
                <a:gd name="T63" fmla="*/ 38 h 203"/>
                <a:gd name="T64" fmla="*/ 86 w 415"/>
                <a:gd name="T65" fmla="*/ 36 h 203"/>
                <a:gd name="T66" fmla="*/ 132 w 415"/>
                <a:gd name="T67" fmla="*/ 44 h 203"/>
                <a:gd name="T68" fmla="*/ 134 w 415"/>
                <a:gd name="T69" fmla="*/ 36 h 203"/>
                <a:gd name="T70" fmla="*/ 132 w 415"/>
                <a:gd name="T71" fmla="*/ 16 h 203"/>
                <a:gd name="T72" fmla="*/ 150 w 415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203">
                  <a:moveTo>
                    <a:pt x="150" y="0"/>
                  </a:moveTo>
                  <a:lnTo>
                    <a:pt x="151" y="0"/>
                  </a:lnTo>
                  <a:lnTo>
                    <a:pt x="185" y="13"/>
                  </a:lnTo>
                  <a:lnTo>
                    <a:pt x="187" y="15"/>
                  </a:lnTo>
                  <a:lnTo>
                    <a:pt x="190" y="30"/>
                  </a:lnTo>
                  <a:lnTo>
                    <a:pt x="200" y="37"/>
                  </a:lnTo>
                  <a:lnTo>
                    <a:pt x="208" y="40"/>
                  </a:lnTo>
                  <a:lnTo>
                    <a:pt x="225" y="31"/>
                  </a:lnTo>
                  <a:lnTo>
                    <a:pt x="234" y="33"/>
                  </a:lnTo>
                  <a:lnTo>
                    <a:pt x="265" y="49"/>
                  </a:lnTo>
                  <a:lnTo>
                    <a:pt x="274" y="56"/>
                  </a:lnTo>
                  <a:lnTo>
                    <a:pt x="292" y="59"/>
                  </a:lnTo>
                  <a:lnTo>
                    <a:pt x="302" y="62"/>
                  </a:lnTo>
                  <a:lnTo>
                    <a:pt x="331" y="53"/>
                  </a:lnTo>
                  <a:lnTo>
                    <a:pt x="350" y="40"/>
                  </a:lnTo>
                  <a:lnTo>
                    <a:pt x="351" y="40"/>
                  </a:lnTo>
                  <a:lnTo>
                    <a:pt x="366" y="47"/>
                  </a:lnTo>
                  <a:lnTo>
                    <a:pt x="369" y="47"/>
                  </a:lnTo>
                  <a:lnTo>
                    <a:pt x="372" y="46"/>
                  </a:lnTo>
                  <a:lnTo>
                    <a:pt x="375" y="46"/>
                  </a:lnTo>
                  <a:lnTo>
                    <a:pt x="375" y="47"/>
                  </a:lnTo>
                  <a:lnTo>
                    <a:pt x="365" y="62"/>
                  </a:lnTo>
                  <a:lnTo>
                    <a:pt x="363" y="83"/>
                  </a:lnTo>
                  <a:lnTo>
                    <a:pt x="366" y="90"/>
                  </a:lnTo>
                  <a:lnTo>
                    <a:pt x="383" y="93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5" y="110"/>
                  </a:lnTo>
                  <a:lnTo>
                    <a:pt x="415" y="111"/>
                  </a:lnTo>
                  <a:lnTo>
                    <a:pt x="381" y="114"/>
                  </a:lnTo>
                  <a:lnTo>
                    <a:pt x="365" y="130"/>
                  </a:lnTo>
                  <a:lnTo>
                    <a:pt x="354" y="133"/>
                  </a:lnTo>
                  <a:lnTo>
                    <a:pt x="338" y="147"/>
                  </a:lnTo>
                  <a:lnTo>
                    <a:pt x="337" y="147"/>
                  </a:lnTo>
                  <a:lnTo>
                    <a:pt x="322" y="141"/>
                  </a:lnTo>
                  <a:lnTo>
                    <a:pt x="317" y="144"/>
                  </a:lnTo>
                  <a:lnTo>
                    <a:pt x="311" y="156"/>
                  </a:lnTo>
                  <a:lnTo>
                    <a:pt x="317" y="164"/>
                  </a:lnTo>
                  <a:lnTo>
                    <a:pt x="294" y="187"/>
                  </a:lnTo>
                  <a:lnTo>
                    <a:pt x="279" y="190"/>
                  </a:lnTo>
                  <a:lnTo>
                    <a:pt x="261" y="190"/>
                  </a:lnTo>
                  <a:lnTo>
                    <a:pt x="224" y="203"/>
                  </a:lnTo>
                  <a:lnTo>
                    <a:pt x="193" y="194"/>
                  </a:lnTo>
                  <a:lnTo>
                    <a:pt x="171" y="182"/>
                  </a:lnTo>
                  <a:lnTo>
                    <a:pt x="147" y="182"/>
                  </a:lnTo>
                  <a:lnTo>
                    <a:pt x="135" y="184"/>
                  </a:lnTo>
                  <a:lnTo>
                    <a:pt x="122" y="184"/>
                  </a:lnTo>
                  <a:lnTo>
                    <a:pt x="108" y="172"/>
                  </a:lnTo>
                  <a:lnTo>
                    <a:pt x="98" y="156"/>
                  </a:lnTo>
                  <a:lnTo>
                    <a:pt x="68" y="142"/>
                  </a:lnTo>
                  <a:lnTo>
                    <a:pt x="59" y="144"/>
                  </a:lnTo>
                  <a:lnTo>
                    <a:pt x="39" y="136"/>
                  </a:lnTo>
                  <a:lnTo>
                    <a:pt x="40" y="129"/>
                  </a:lnTo>
                  <a:lnTo>
                    <a:pt x="40" y="113"/>
                  </a:lnTo>
                  <a:lnTo>
                    <a:pt x="33" y="93"/>
                  </a:lnTo>
                  <a:lnTo>
                    <a:pt x="31" y="90"/>
                  </a:lnTo>
                  <a:lnTo>
                    <a:pt x="15" y="87"/>
                  </a:lnTo>
                  <a:lnTo>
                    <a:pt x="5" y="76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39" y="38"/>
                  </a:lnTo>
                  <a:lnTo>
                    <a:pt x="53" y="33"/>
                  </a:lnTo>
                  <a:lnTo>
                    <a:pt x="86" y="36"/>
                  </a:lnTo>
                  <a:lnTo>
                    <a:pt x="93" y="44"/>
                  </a:lnTo>
                  <a:lnTo>
                    <a:pt x="132" y="44"/>
                  </a:lnTo>
                  <a:lnTo>
                    <a:pt x="134" y="43"/>
                  </a:lnTo>
                  <a:lnTo>
                    <a:pt x="134" y="36"/>
                  </a:lnTo>
                  <a:lnTo>
                    <a:pt x="135" y="31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4" name="Georgia">
              <a:extLst>
                <a:ext uri="{FF2B5EF4-FFF2-40B4-BE49-F238E27FC236}">
                  <a16:creationId xmlns:a16="http://schemas.microsoft.com/office/drawing/2014/main" id="{444F16C6-8F9D-AE12-30E5-3E69DE73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3445344"/>
              <a:ext cx="162635" cy="84933"/>
            </a:xfrm>
            <a:custGeom>
              <a:avLst/>
              <a:gdLst>
                <a:gd name="T0" fmla="*/ 11 w 90"/>
                <a:gd name="T1" fmla="*/ 0 h 47"/>
                <a:gd name="T2" fmla="*/ 26 w 90"/>
                <a:gd name="T3" fmla="*/ 6 h 47"/>
                <a:gd name="T4" fmla="*/ 41 w 90"/>
                <a:gd name="T5" fmla="*/ 6 h 47"/>
                <a:gd name="T6" fmla="*/ 56 w 90"/>
                <a:gd name="T7" fmla="*/ 16 h 47"/>
                <a:gd name="T8" fmla="*/ 65 w 90"/>
                <a:gd name="T9" fmla="*/ 13 h 47"/>
                <a:gd name="T10" fmla="*/ 71 w 90"/>
                <a:gd name="T11" fmla="*/ 15 h 47"/>
                <a:gd name="T12" fmla="*/ 78 w 90"/>
                <a:gd name="T13" fmla="*/ 18 h 47"/>
                <a:gd name="T14" fmla="*/ 78 w 90"/>
                <a:gd name="T15" fmla="*/ 24 h 47"/>
                <a:gd name="T16" fmla="*/ 87 w 90"/>
                <a:gd name="T17" fmla="*/ 28 h 47"/>
                <a:gd name="T18" fmla="*/ 87 w 90"/>
                <a:gd name="T19" fmla="*/ 30 h 47"/>
                <a:gd name="T20" fmla="*/ 89 w 90"/>
                <a:gd name="T21" fmla="*/ 30 h 47"/>
                <a:gd name="T22" fmla="*/ 86 w 90"/>
                <a:gd name="T23" fmla="*/ 34 h 47"/>
                <a:gd name="T24" fmla="*/ 90 w 90"/>
                <a:gd name="T25" fmla="*/ 39 h 47"/>
                <a:gd name="T26" fmla="*/ 90 w 90"/>
                <a:gd name="T27" fmla="*/ 43 h 47"/>
                <a:gd name="T28" fmla="*/ 89 w 90"/>
                <a:gd name="T29" fmla="*/ 43 h 47"/>
                <a:gd name="T30" fmla="*/ 74 w 90"/>
                <a:gd name="T31" fmla="*/ 39 h 47"/>
                <a:gd name="T32" fmla="*/ 69 w 90"/>
                <a:gd name="T33" fmla="*/ 40 h 47"/>
                <a:gd name="T34" fmla="*/ 66 w 90"/>
                <a:gd name="T35" fmla="*/ 41 h 47"/>
                <a:gd name="T36" fmla="*/ 49 w 90"/>
                <a:gd name="T37" fmla="*/ 47 h 47"/>
                <a:gd name="T38" fmla="*/ 38 w 90"/>
                <a:gd name="T39" fmla="*/ 37 h 47"/>
                <a:gd name="T40" fmla="*/ 34 w 90"/>
                <a:gd name="T41" fmla="*/ 39 h 47"/>
                <a:gd name="T42" fmla="*/ 22 w 90"/>
                <a:gd name="T43" fmla="*/ 37 h 47"/>
                <a:gd name="T44" fmla="*/ 22 w 90"/>
                <a:gd name="T45" fmla="*/ 36 h 47"/>
                <a:gd name="T46" fmla="*/ 25 w 90"/>
                <a:gd name="T47" fmla="*/ 34 h 47"/>
                <a:gd name="T48" fmla="*/ 25 w 90"/>
                <a:gd name="T49" fmla="*/ 28 h 47"/>
                <a:gd name="T50" fmla="*/ 19 w 90"/>
                <a:gd name="T51" fmla="*/ 16 h 47"/>
                <a:gd name="T52" fmla="*/ 6 w 90"/>
                <a:gd name="T53" fmla="*/ 9 h 47"/>
                <a:gd name="T54" fmla="*/ 0 w 90"/>
                <a:gd name="T55" fmla="*/ 3 h 47"/>
                <a:gd name="T56" fmla="*/ 0 w 90"/>
                <a:gd name="T57" fmla="*/ 1 h 47"/>
                <a:gd name="T58" fmla="*/ 11 w 90"/>
                <a:gd name="T5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47">
                  <a:moveTo>
                    <a:pt x="11" y="0"/>
                  </a:moveTo>
                  <a:lnTo>
                    <a:pt x="26" y="6"/>
                  </a:lnTo>
                  <a:lnTo>
                    <a:pt x="41" y="6"/>
                  </a:lnTo>
                  <a:lnTo>
                    <a:pt x="56" y="16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86" y="34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74" y="39"/>
                  </a:lnTo>
                  <a:lnTo>
                    <a:pt x="69" y="40"/>
                  </a:lnTo>
                  <a:lnTo>
                    <a:pt x="66" y="41"/>
                  </a:lnTo>
                  <a:lnTo>
                    <a:pt x="49" y="47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19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5" name="Turkmenistan">
              <a:extLst>
                <a:ext uri="{FF2B5EF4-FFF2-40B4-BE49-F238E27FC236}">
                  <a16:creationId xmlns:a16="http://schemas.microsoft.com/office/drawing/2014/main" id="{7CBFB3CD-16E5-00C9-6BD9-1B6E9D57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874" y="3468835"/>
              <a:ext cx="339728" cy="236726"/>
            </a:xfrm>
            <a:custGeom>
              <a:avLst/>
              <a:gdLst>
                <a:gd name="T0" fmla="*/ 83 w 188"/>
                <a:gd name="T1" fmla="*/ 0 h 131"/>
                <a:gd name="T2" fmla="*/ 101 w 188"/>
                <a:gd name="T3" fmla="*/ 9 h 131"/>
                <a:gd name="T4" fmla="*/ 104 w 188"/>
                <a:gd name="T5" fmla="*/ 18 h 131"/>
                <a:gd name="T6" fmla="*/ 102 w 188"/>
                <a:gd name="T7" fmla="*/ 20 h 131"/>
                <a:gd name="T8" fmla="*/ 117 w 188"/>
                <a:gd name="T9" fmla="*/ 28 h 131"/>
                <a:gd name="T10" fmla="*/ 126 w 188"/>
                <a:gd name="T11" fmla="*/ 30 h 131"/>
                <a:gd name="T12" fmla="*/ 148 w 188"/>
                <a:gd name="T13" fmla="*/ 58 h 131"/>
                <a:gd name="T14" fmla="*/ 162 w 188"/>
                <a:gd name="T15" fmla="*/ 69 h 131"/>
                <a:gd name="T16" fmla="*/ 178 w 188"/>
                <a:gd name="T17" fmla="*/ 77 h 131"/>
                <a:gd name="T18" fmla="*/ 187 w 188"/>
                <a:gd name="T19" fmla="*/ 88 h 131"/>
                <a:gd name="T20" fmla="*/ 182 w 188"/>
                <a:gd name="T21" fmla="*/ 95 h 131"/>
                <a:gd name="T22" fmla="*/ 175 w 188"/>
                <a:gd name="T23" fmla="*/ 94 h 131"/>
                <a:gd name="T24" fmla="*/ 165 w 188"/>
                <a:gd name="T25" fmla="*/ 97 h 131"/>
                <a:gd name="T26" fmla="*/ 159 w 188"/>
                <a:gd name="T27" fmla="*/ 112 h 131"/>
                <a:gd name="T28" fmla="*/ 142 w 188"/>
                <a:gd name="T29" fmla="*/ 122 h 131"/>
                <a:gd name="T30" fmla="*/ 141 w 188"/>
                <a:gd name="T31" fmla="*/ 126 h 131"/>
                <a:gd name="T32" fmla="*/ 135 w 188"/>
                <a:gd name="T33" fmla="*/ 131 h 131"/>
                <a:gd name="T34" fmla="*/ 116 w 188"/>
                <a:gd name="T35" fmla="*/ 123 h 131"/>
                <a:gd name="T36" fmla="*/ 114 w 188"/>
                <a:gd name="T37" fmla="*/ 109 h 131"/>
                <a:gd name="T38" fmla="*/ 94 w 188"/>
                <a:gd name="T39" fmla="*/ 98 h 131"/>
                <a:gd name="T40" fmla="*/ 67 w 188"/>
                <a:gd name="T41" fmla="*/ 85 h 131"/>
                <a:gd name="T42" fmla="*/ 40 w 188"/>
                <a:gd name="T43" fmla="*/ 83 h 131"/>
                <a:gd name="T44" fmla="*/ 21 w 188"/>
                <a:gd name="T45" fmla="*/ 94 h 131"/>
                <a:gd name="T46" fmla="*/ 18 w 188"/>
                <a:gd name="T47" fmla="*/ 76 h 131"/>
                <a:gd name="T48" fmla="*/ 13 w 188"/>
                <a:gd name="T49" fmla="*/ 63 h 131"/>
                <a:gd name="T50" fmla="*/ 12 w 188"/>
                <a:gd name="T51" fmla="*/ 61 h 131"/>
                <a:gd name="T52" fmla="*/ 18 w 188"/>
                <a:gd name="T53" fmla="*/ 58 h 131"/>
                <a:gd name="T54" fmla="*/ 12 w 188"/>
                <a:gd name="T55" fmla="*/ 55 h 131"/>
                <a:gd name="T56" fmla="*/ 15 w 188"/>
                <a:gd name="T57" fmla="*/ 52 h 131"/>
                <a:gd name="T58" fmla="*/ 6 w 188"/>
                <a:gd name="T59" fmla="*/ 52 h 131"/>
                <a:gd name="T60" fmla="*/ 6 w 188"/>
                <a:gd name="T61" fmla="*/ 31 h 131"/>
                <a:gd name="T62" fmla="*/ 9 w 188"/>
                <a:gd name="T63" fmla="*/ 37 h 131"/>
                <a:gd name="T64" fmla="*/ 25 w 188"/>
                <a:gd name="T65" fmla="*/ 39 h 131"/>
                <a:gd name="T66" fmla="*/ 24 w 188"/>
                <a:gd name="T67" fmla="*/ 36 h 131"/>
                <a:gd name="T68" fmla="*/ 22 w 188"/>
                <a:gd name="T69" fmla="*/ 24 h 131"/>
                <a:gd name="T70" fmla="*/ 15 w 188"/>
                <a:gd name="T71" fmla="*/ 17 h 131"/>
                <a:gd name="T72" fmla="*/ 6 w 188"/>
                <a:gd name="T73" fmla="*/ 31 h 131"/>
                <a:gd name="T74" fmla="*/ 5 w 188"/>
                <a:gd name="T75" fmla="*/ 30 h 131"/>
                <a:gd name="T76" fmla="*/ 9 w 188"/>
                <a:gd name="T77" fmla="*/ 12 h 131"/>
                <a:gd name="T78" fmla="*/ 25 w 188"/>
                <a:gd name="T79" fmla="*/ 8 h 131"/>
                <a:gd name="T80" fmla="*/ 42 w 188"/>
                <a:gd name="T81" fmla="*/ 27 h 131"/>
                <a:gd name="T82" fmla="*/ 61 w 188"/>
                <a:gd name="T83" fmla="*/ 27 h 131"/>
                <a:gd name="T84" fmla="*/ 61 w 188"/>
                <a:gd name="T85" fmla="*/ 17 h 131"/>
                <a:gd name="T86" fmla="*/ 73 w 188"/>
                <a:gd name="T87" fmla="*/ 11 h 131"/>
                <a:gd name="T88" fmla="*/ 76 w 188"/>
                <a:gd name="T89" fmla="*/ 6 h 131"/>
                <a:gd name="T90" fmla="*/ 77 w 188"/>
                <a:gd name="T91" fmla="*/ 5 h 131"/>
                <a:gd name="T92" fmla="*/ 80 w 188"/>
                <a:gd name="T93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31">
                  <a:moveTo>
                    <a:pt x="82" y="0"/>
                  </a:moveTo>
                  <a:lnTo>
                    <a:pt x="83" y="0"/>
                  </a:lnTo>
                  <a:lnTo>
                    <a:pt x="92" y="9"/>
                  </a:lnTo>
                  <a:lnTo>
                    <a:pt x="101" y="9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4" y="26"/>
                  </a:lnTo>
                  <a:lnTo>
                    <a:pt x="117" y="28"/>
                  </a:lnTo>
                  <a:lnTo>
                    <a:pt x="122" y="26"/>
                  </a:lnTo>
                  <a:lnTo>
                    <a:pt x="126" y="30"/>
                  </a:lnTo>
                  <a:lnTo>
                    <a:pt x="136" y="52"/>
                  </a:lnTo>
                  <a:lnTo>
                    <a:pt x="148" y="58"/>
                  </a:lnTo>
                  <a:lnTo>
                    <a:pt x="154" y="66"/>
                  </a:lnTo>
                  <a:lnTo>
                    <a:pt x="162" y="69"/>
                  </a:lnTo>
                  <a:lnTo>
                    <a:pt x="174" y="77"/>
                  </a:lnTo>
                  <a:lnTo>
                    <a:pt x="178" y="77"/>
                  </a:lnTo>
                  <a:lnTo>
                    <a:pt x="188" y="83"/>
                  </a:lnTo>
                  <a:lnTo>
                    <a:pt x="187" y="88"/>
                  </a:lnTo>
                  <a:lnTo>
                    <a:pt x="187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5" y="94"/>
                  </a:lnTo>
                  <a:lnTo>
                    <a:pt x="171" y="97"/>
                  </a:lnTo>
                  <a:lnTo>
                    <a:pt x="165" y="97"/>
                  </a:lnTo>
                  <a:lnTo>
                    <a:pt x="160" y="112"/>
                  </a:lnTo>
                  <a:lnTo>
                    <a:pt x="159" y="112"/>
                  </a:lnTo>
                  <a:lnTo>
                    <a:pt x="141" y="120"/>
                  </a:lnTo>
                  <a:lnTo>
                    <a:pt x="142" y="122"/>
                  </a:lnTo>
                  <a:lnTo>
                    <a:pt x="142" y="123"/>
                  </a:lnTo>
                  <a:lnTo>
                    <a:pt x="141" y="126"/>
                  </a:lnTo>
                  <a:lnTo>
                    <a:pt x="136" y="131"/>
                  </a:lnTo>
                  <a:lnTo>
                    <a:pt x="135" y="131"/>
                  </a:lnTo>
                  <a:lnTo>
                    <a:pt x="120" y="126"/>
                  </a:lnTo>
                  <a:lnTo>
                    <a:pt x="116" y="123"/>
                  </a:lnTo>
                  <a:lnTo>
                    <a:pt x="116" y="119"/>
                  </a:lnTo>
                  <a:lnTo>
                    <a:pt x="114" y="109"/>
                  </a:lnTo>
                  <a:lnTo>
                    <a:pt x="108" y="109"/>
                  </a:lnTo>
                  <a:lnTo>
                    <a:pt x="94" y="98"/>
                  </a:lnTo>
                  <a:lnTo>
                    <a:pt x="89" y="91"/>
                  </a:lnTo>
                  <a:lnTo>
                    <a:pt x="67" y="85"/>
                  </a:lnTo>
                  <a:lnTo>
                    <a:pt x="62" y="79"/>
                  </a:lnTo>
                  <a:lnTo>
                    <a:pt x="40" y="83"/>
                  </a:lnTo>
                  <a:lnTo>
                    <a:pt x="28" y="92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8" y="76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3" y="51"/>
                  </a:lnTo>
                  <a:lnTo>
                    <a:pt x="6" y="52"/>
                  </a:lnTo>
                  <a:lnTo>
                    <a:pt x="5" y="45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7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30" y="31"/>
                  </a:lnTo>
                  <a:lnTo>
                    <a:pt x="22" y="24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6" y="2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9" y="12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33" y="12"/>
                  </a:lnTo>
                  <a:lnTo>
                    <a:pt x="42" y="27"/>
                  </a:lnTo>
                  <a:lnTo>
                    <a:pt x="49" y="26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1" y="17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6" name="Uzbekistan">
              <a:extLst>
                <a:ext uri="{FF2B5EF4-FFF2-40B4-BE49-F238E27FC236}">
                  <a16:creationId xmlns:a16="http://schemas.microsoft.com/office/drawing/2014/main" id="{37C807CC-50D4-8DB0-FFBD-B5CD0641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378482"/>
              <a:ext cx="406590" cy="265638"/>
            </a:xfrm>
            <a:custGeom>
              <a:avLst/>
              <a:gdLst>
                <a:gd name="T0" fmla="*/ 41 w 225"/>
                <a:gd name="T1" fmla="*/ 3 h 147"/>
                <a:gd name="T2" fmla="*/ 80 w 225"/>
                <a:gd name="T3" fmla="*/ 38 h 147"/>
                <a:gd name="T4" fmla="*/ 127 w 225"/>
                <a:gd name="T5" fmla="*/ 41 h 147"/>
                <a:gd name="T6" fmla="*/ 134 w 225"/>
                <a:gd name="T7" fmla="*/ 49 h 147"/>
                <a:gd name="T8" fmla="*/ 140 w 225"/>
                <a:gd name="T9" fmla="*/ 68 h 147"/>
                <a:gd name="T10" fmla="*/ 155 w 225"/>
                <a:gd name="T11" fmla="*/ 77 h 147"/>
                <a:gd name="T12" fmla="*/ 176 w 225"/>
                <a:gd name="T13" fmla="*/ 73 h 147"/>
                <a:gd name="T14" fmla="*/ 188 w 225"/>
                <a:gd name="T15" fmla="*/ 64 h 147"/>
                <a:gd name="T16" fmla="*/ 195 w 225"/>
                <a:gd name="T17" fmla="*/ 59 h 147"/>
                <a:gd name="T18" fmla="*/ 200 w 225"/>
                <a:gd name="T19" fmla="*/ 62 h 147"/>
                <a:gd name="T20" fmla="*/ 186 w 225"/>
                <a:gd name="T21" fmla="*/ 74 h 147"/>
                <a:gd name="T22" fmla="*/ 194 w 225"/>
                <a:gd name="T23" fmla="*/ 77 h 147"/>
                <a:gd name="T24" fmla="*/ 206 w 225"/>
                <a:gd name="T25" fmla="*/ 74 h 147"/>
                <a:gd name="T26" fmla="*/ 225 w 225"/>
                <a:gd name="T27" fmla="*/ 86 h 147"/>
                <a:gd name="T28" fmla="*/ 191 w 225"/>
                <a:gd name="T29" fmla="*/ 96 h 147"/>
                <a:gd name="T30" fmla="*/ 192 w 225"/>
                <a:gd name="T31" fmla="*/ 87 h 147"/>
                <a:gd name="T32" fmla="*/ 189 w 225"/>
                <a:gd name="T33" fmla="*/ 81 h 147"/>
                <a:gd name="T34" fmla="*/ 176 w 225"/>
                <a:gd name="T35" fmla="*/ 87 h 147"/>
                <a:gd name="T36" fmla="*/ 174 w 225"/>
                <a:gd name="T37" fmla="*/ 96 h 147"/>
                <a:gd name="T38" fmla="*/ 164 w 225"/>
                <a:gd name="T39" fmla="*/ 107 h 147"/>
                <a:gd name="T40" fmla="*/ 149 w 225"/>
                <a:gd name="T41" fmla="*/ 111 h 147"/>
                <a:gd name="T42" fmla="*/ 158 w 225"/>
                <a:gd name="T43" fmla="*/ 117 h 147"/>
                <a:gd name="T44" fmla="*/ 161 w 225"/>
                <a:gd name="T45" fmla="*/ 130 h 147"/>
                <a:gd name="T46" fmla="*/ 152 w 225"/>
                <a:gd name="T47" fmla="*/ 147 h 147"/>
                <a:gd name="T48" fmla="*/ 137 w 225"/>
                <a:gd name="T49" fmla="*/ 138 h 147"/>
                <a:gd name="T50" fmla="*/ 130 w 225"/>
                <a:gd name="T51" fmla="*/ 127 h 147"/>
                <a:gd name="T52" fmla="*/ 114 w 225"/>
                <a:gd name="T53" fmla="*/ 119 h 147"/>
                <a:gd name="T54" fmla="*/ 99 w 225"/>
                <a:gd name="T55" fmla="*/ 110 h 147"/>
                <a:gd name="T56" fmla="*/ 78 w 225"/>
                <a:gd name="T57" fmla="*/ 80 h 147"/>
                <a:gd name="T58" fmla="*/ 69 w 225"/>
                <a:gd name="T59" fmla="*/ 80 h 147"/>
                <a:gd name="T60" fmla="*/ 54 w 225"/>
                <a:gd name="T61" fmla="*/ 70 h 147"/>
                <a:gd name="T62" fmla="*/ 53 w 225"/>
                <a:gd name="T63" fmla="*/ 65 h 147"/>
                <a:gd name="T64" fmla="*/ 44 w 225"/>
                <a:gd name="T65" fmla="*/ 59 h 147"/>
                <a:gd name="T66" fmla="*/ 29 w 225"/>
                <a:gd name="T67" fmla="*/ 55 h 147"/>
                <a:gd name="T68" fmla="*/ 28 w 225"/>
                <a:gd name="T69" fmla="*/ 56 h 147"/>
                <a:gd name="T70" fmla="*/ 17 w 225"/>
                <a:gd name="T71" fmla="*/ 62 h 147"/>
                <a:gd name="T72" fmla="*/ 16 w 225"/>
                <a:gd name="T73" fmla="*/ 77 h 147"/>
                <a:gd name="T74" fmla="*/ 1 w 225"/>
                <a:gd name="T75" fmla="*/ 77 h 147"/>
                <a:gd name="T76" fmla="*/ 34 w 225"/>
                <a:gd name="T7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5" h="147">
                  <a:moveTo>
                    <a:pt x="34" y="0"/>
                  </a:moveTo>
                  <a:lnTo>
                    <a:pt x="41" y="3"/>
                  </a:lnTo>
                  <a:lnTo>
                    <a:pt x="54" y="13"/>
                  </a:lnTo>
                  <a:lnTo>
                    <a:pt x="80" y="38"/>
                  </a:lnTo>
                  <a:lnTo>
                    <a:pt x="118" y="34"/>
                  </a:lnTo>
                  <a:lnTo>
                    <a:pt x="127" y="41"/>
                  </a:lnTo>
                  <a:lnTo>
                    <a:pt x="130" y="49"/>
                  </a:lnTo>
                  <a:lnTo>
                    <a:pt x="134" y="49"/>
                  </a:lnTo>
                  <a:lnTo>
                    <a:pt x="133" y="67"/>
                  </a:lnTo>
                  <a:lnTo>
                    <a:pt x="140" y="68"/>
                  </a:lnTo>
                  <a:lnTo>
                    <a:pt x="143" y="78"/>
                  </a:lnTo>
                  <a:lnTo>
                    <a:pt x="155" y="77"/>
                  </a:lnTo>
                  <a:lnTo>
                    <a:pt x="167" y="81"/>
                  </a:lnTo>
                  <a:lnTo>
                    <a:pt x="176" y="73"/>
                  </a:lnTo>
                  <a:lnTo>
                    <a:pt x="185" y="68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5" y="59"/>
                  </a:lnTo>
                  <a:lnTo>
                    <a:pt x="198" y="61"/>
                  </a:lnTo>
                  <a:lnTo>
                    <a:pt x="200" y="62"/>
                  </a:lnTo>
                  <a:lnTo>
                    <a:pt x="186" y="71"/>
                  </a:lnTo>
                  <a:lnTo>
                    <a:pt x="186" y="74"/>
                  </a:lnTo>
                  <a:lnTo>
                    <a:pt x="192" y="74"/>
                  </a:lnTo>
                  <a:lnTo>
                    <a:pt x="194" y="77"/>
                  </a:lnTo>
                  <a:lnTo>
                    <a:pt x="201" y="80"/>
                  </a:lnTo>
                  <a:lnTo>
                    <a:pt x="206" y="74"/>
                  </a:lnTo>
                  <a:lnTo>
                    <a:pt x="212" y="81"/>
                  </a:lnTo>
                  <a:lnTo>
                    <a:pt x="225" y="86"/>
                  </a:lnTo>
                  <a:lnTo>
                    <a:pt x="209" y="96"/>
                  </a:lnTo>
                  <a:lnTo>
                    <a:pt x="191" y="96"/>
                  </a:lnTo>
                  <a:lnTo>
                    <a:pt x="189" y="90"/>
                  </a:lnTo>
                  <a:lnTo>
                    <a:pt x="192" y="87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0" y="89"/>
                  </a:lnTo>
                  <a:lnTo>
                    <a:pt x="176" y="87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67" y="99"/>
                  </a:lnTo>
                  <a:lnTo>
                    <a:pt x="164" y="107"/>
                  </a:lnTo>
                  <a:lnTo>
                    <a:pt x="152" y="107"/>
                  </a:lnTo>
                  <a:lnTo>
                    <a:pt x="149" y="111"/>
                  </a:lnTo>
                  <a:lnTo>
                    <a:pt x="154" y="116"/>
                  </a:lnTo>
                  <a:lnTo>
                    <a:pt x="158" y="117"/>
                  </a:lnTo>
                  <a:lnTo>
                    <a:pt x="158" y="121"/>
                  </a:lnTo>
                  <a:lnTo>
                    <a:pt x="161" y="130"/>
                  </a:lnTo>
                  <a:lnTo>
                    <a:pt x="155" y="139"/>
                  </a:lnTo>
                  <a:lnTo>
                    <a:pt x="152" y="147"/>
                  </a:lnTo>
                  <a:lnTo>
                    <a:pt x="137" y="144"/>
                  </a:lnTo>
                  <a:lnTo>
                    <a:pt x="137" y="138"/>
                  </a:lnTo>
                  <a:lnTo>
                    <a:pt x="140" y="133"/>
                  </a:lnTo>
                  <a:lnTo>
                    <a:pt x="130" y="127"/>
                  </a:lnTo>
                  <a:lnTo>
                    <a:pt x="124" y="129"/>
                  </a:lnTo>
                  <a:lnTo>
                    <a:pt x="114" y="119"/>
                  </a:lnTo>
                  <a:lnTo>
                    <a:pt x="106" y="116"/>
                  </a:lnTo>
                  <a:lnTo>
                    <a:pt x="99" y="110"/>
                  </a:lnTo>
                  <a:lnTo>
                    <a:pt x="87" y="102"/>
                  </a:lnTo>
                  <a:lnTo>
                    <a:pt x="78" y="80"/>
                  </a:lnTo>
                  <a:lnTo>
                    <a:pt x="74" y="77"/>
                  </a:lnTo>
                  <a:lnTo>
                    <a:pt x="69" y="80"/>
                  </a:lnTo>
                  <a:lnTo>
                    <a:pt x="54" y="77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44" y="59"/>
                  </a:lnTo>
                  <a:lnTo>
                    <a:pt x="35" y="52"/>
                  </a:lnTo>
                  <a:lnTo>
                    <a:pt x="29" y="55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5" y="61"/>
                  </a:lnTo>
                  <a:lnTo>
                    <a:pt x="17" y="62"/>
                  </a:lnTo>
                  <a:lnTo>
                    <a:pt x="14" y="67"/>
                  </a:lnTo>
                  <a:lnTo>
                    <a:pt x="16" y="77"/>
                  </a:lnTo>
                  <a:lnTo>
                    <a:pt x="13" y="78"/>
                  </a:lnTo>
                  <a:lnTo>
                    <a:pt x="1" y="77"/>
                  </a:lnTo>
                  <a:lnTo>
                    <a:pt x="0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7" name="Kazakhstan">
              <a:extLst>
                <a:ext uri="{FF2B5EF4-FFF2-40B4-BE49-F238E27FC236}">
                  <a16:creationId xmlns:a16="http://schemas.microsoft.com/office/drawing/2014/main" id="{0812BCD5-CB07-0544-729D-84CD3C9D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344" y="3013456"/>
              <a:ext cx="961356" cy="515013"/>
            </a:xfrm>
            <a:custGeom>
              <a:avLst/>
              <a:gdLst>
                <a:gd name="T0" fmla="*/ 309 w 532"/>
                <a:gd name="T1" fmla="*/ 6 h 285"/>
                <a:gd name="T2" fmla="*/ 323 w 532"/>
                <a:gd name="T3" fmla="*/ 24 h 285"/>
                <a:gd name="T4" fmla="*/ 336 w 532"/>
                <a:gd name="T5" fmla="*/ 24 h 285"/>
                <a:gd name="T6" fmla="*/ 339 w 532"/>
                <a:gd name="T7" fmla="*/ 31 h 285"/>
                <a:gd name="T8" fmla="*/ 355 w 532"/>
                <a:gd name="T9" fmla="*/ 31 h 285"/>
                <a:gd name="T10" fmla="*/ 357 w 532"/>
                <a:gd name="T11" fmla="*/ 40 h 285"/>
                <a:gd name="T12" fmla="*/ 379 w 532"/>
                <a:gd name="T13" fmla="*/ 28 h 285"/>
                <a:gd name="T14" fmla="*/ 397 w 532"/>
                <a:gd name="T15" fmla="*/ 28 h 285"/>
                <a:gd name="T16" fmla="*/ 441 w 532"/>
                <a:gd name="T17" fmla="*/ 98 h 285"/>
                <a:gd name="T18" fmla="*/ 456 w 532"/>
                <a:gd name="T19" fmla="*/ 103 h 285"/>
                <a:gd name="T20" fmla="*/ 478 w 532"/>
                <a:gd name="T21" fmla="*/ 97 h 285"/>
                <a:gd name="T22" fmla="*/ 501 w 532"/>
                <a:gd name="T23" fmla="*/ 114 h 285"/>
                <a:gd name="T24" fmla="*/ 520 w 532"/>
                <a:gd name="T25" fmla="*/ 125 h 285"/>
                <a:gd name="T26" fmla="*/ 521 w 532"/>
                <a:gd name="T27" fmla="*/ 150 h 285"/>
                <a:gd name="T28" fmla="*/ 495 w 532"/>
                <a:gd name="T29" fmla="*/ 177 h 285"/>
                <a:gd name="T30" fmla="*/ 440 w 532"/>
                <a:gd name="T31" fmla="*/ 223 h 285"/>
                <a:gd name="T32" fmla="*/ 426 w 532"/>
                <a:gd name="T33" fmla="*/ 255 h 285"/>
                <a:gd name="T34" fmla="*/ 360 w 532"/>
                <a:gd name="T35" fmla="*/ 246 h 285"/>
                <a:gd name="T36" fmla="*/ 326 w 532"/>
                <a:gd name="T37" fmla="*/ 254 h 285"/>
                <a:gd name="T38" fmla="*/ 315 w 532"/>
                <a:gd name="T39" fmla="*/ 267 h 285"/>
                <a:gd name="T40" fmla="*/ 278 w 532"/>
                <a:gd name="T41" fmla="*/ 280 h 285"/>
                <a:gd name="T42" fmla="*/ 263 w 532"/>
                <a:gd name="T43" fmla="*/ 270 h 285"/>
                <a:gd name="T44" fmla="*/ 253 w 532"/>
                <a:gd name="T45" fmla="*/ 251 h 285"/>
                <a:gd name="T46" fmla="*/ 216 w 532"/>
                <a:gd name="T47" fmla="*/ 240 h 285"/>
                <a:gd name="T48" fmla="*/ 164 w 532"/>
                <a:gd name="T49" fmla="*/ 206 h 285"/>
                <a:gd name="T50" fmla="*/ 120 w 532"/>
                <a:gd name="T51" fmla="*/ 280 h 285"/>
                <a:gd name="T52" fmla="*/ 77 w 532"/>
                <a:gd name="T53" fmla="*/ 272 h 285"/>
                <a:gd name="T54" fmla="*/ 60 w 532"/>
                <a:gd name="T55" fmla="*/ 248 h 285"/>
                <a:gd name="T56" fmla="*/ 60 w 532"/>
                <a:gd name="T57" fmla="*/ 214 h 285"/>
                <a:gd name="T58" fmla="*/ 84 w 532"/>
                <a:gd name="T59" fmla="*/ 208 h 285"/>
                <a:gd name="T60" fmla="*/ 106 w 532"/>
                <a:gd name="T61" fmla="*/ 208 h 285"/>
                <a:gd name="T62" fmla="*/ 69 w 532"/>
                <a:gd name="T63" fmla="*/ 177 h 285"/>
                <a:gd name="T64" fmla="*/ 23 w 532"/>
                <a:gd name="T65" fmla="*/ 181 h 285"/>
                <a:gd name="T66" fmla="*/ 22 w 532"/>
                <a:gd name="T67" fmla="*/ 162 h 285"/>
                <a:gd name="T68" fmla="*/ 0 w 532"/>
                <a:gd name="T69" fmla="*/ 149 h 285"/>
                <a:gd name="T70" fmla="*/ 10 w 532"/>
                <a:gd name="T71" fmla="*/ 116 h 285"/>
                <a:gd name="T72" fmla="*/ 29 w 532"/>
                <a:gd name="T73" fmla="*/ 117 h 285"/>
                <a:gd name="T74" fmla="*/ 37 w 532"/>
                <a:gd name="T75" fmla="*/ 95 h 285"/>
                <a:gd name="T76" fmla="*/ 59 w 532"/>
                <a:gd name="T77" fmla="*/ 82 h 285"/>
                <a:gd name="T78" fmla="*/ 69 w 532"/>
                <a:gd name="T79" fmla="*/ 82 h 285"/>
                <a:gd name="T80" fmla="*/ 103 w 532"/>
                <a:gd name="T81" fmla="*/ 100 h 285"/>
                <a:gd name="T82" fmla="*/ 114 w 532"/>
                <a:gd name="T83" fmla="*/ 101 h 285"/>
                <a:gd name="T84" fmla="*/ 139 w 532"/>
                <a:gd name="T85" fmla="*/ 95 h 285"/>
                <a:gd name="T86" fmla="*/ 161 w 532"/>
                <a:gd name="T87" fmla="*/ 104 h 285"/>
                <a:gd name="T88" fmla="*/ 177 w 532"/>
                <a:gd name="T89" fmla="*/ 100 h 285"/>
                <a:gd name="T90" fmla="*/ 188 w 532"/>
                <a:gd name="T91" fmla="*/ 88 h 285"/>
                <a:gd name="T92" fmla="*/ 176 w 532"/>
                <a:gd name="T93" fmla="*/ 76 h 285"/>
                <a:gd name="T94" fmla="*/ 189 w 532"/>
                <a:gd name="T95" fmla="*/ 55 h 285"/>
                <a:gd name="T96" fmla="*/ 191 w 532"/>
                <a:gd name="T97" fmla="*/ 43 h 285"/>
                <a:gd name="T98" fmla="*/ 189 w 532"/>
                <a:gd name="T99" fmla="*/ 42 h 285"/>
                <a:gd name="T100" fmla="*/ 195 w 532"/>
                <a:gd name="T101" fmla="*/ 31 h 285"/>
                <a:gd name="T102" fmla="*/ 210 w 532"/>
                <a:gd name="T103" fmla="*/ 31 h 285"/>
                <a:gd name="T104" fmla="*/ 229 w 532"/>
                <a:gd name="T105" fmla="*/ 27 h 285"/>
                <a:gd name="T106" fmla="*/ 283 w 532"/>
                <a:gd name="T107" fmla="*/ 1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2" h="285">
                  <a:moveTo>
                    <a:pt x="293" y="0"/>
                  </a:moveTo>
                  <a:lnTo>
                    <a:pt x="296" y="0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9" y="6"/>
                  </a:lnTo>
                  <a:lnTo>
                    <a:pt x="315" y="3"/>
                  </a:lnTo>
                  <a:lnTo>
                    <a:pt x="320" y="6"/>
                  </a:lnTo>
                  <a:lnTo>
                    <a:pt x="321" y="15"/>
                  </a:lnTo>
                  <a:lnTo>
                    <a:pt x="324" y="18"/>
                  </a:lnTo>
                  <a:lnTo>
                    <a:pt x="323" y="24"/>
                  </a:lnTo>
                  <a:lnTo>
                    <a:pt x="321" y="27"/>
                  </a:lnTo>
                  <a:lnTo>
                    <a:pt x="323" y="30"/>
                  </a:lnTo>
                  <a:lnTo>
                    <a:pt x="333" y="28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5"/>
                  </a:lnTo>
                  <a:lnTo>
                    <a:pt x="339" y="30"/>
                  </a:lnTo>
                  <a:lnTo>
                    <a:pt x="339" y="33"/>
                  </a:lnTo>
                  <a:lnTo>
                    <a:pt x="340" y="33"/>
                  </a:lnTo>
                  <a:lnTo>
                    <a:pt x="339" y="31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349" y="34"/>
                  </a:lnTo>
                  <a:lnTo>
                    <a:pt x="354" y="31"/>
                  </a:lnTo>
                  <a:lnTo>
                    <a:pt x="355" y="31"/>
                  </a:lnTo>
                  <a:lnTo>
                    <a:pt x="355" y="37"/>
                  </a:lnTo>
                  <a:lnTo>
                    <a:pt x="352" y="37"/>
                  </a:lnTo>
                  <a:lnTo>
                    <a:pt x="351" y="42"/>
                  </a:lnTo>
                  <a:lnTo>
                    <a:pt x="351" y="43"/>
                  </a:lnTo>
                  <a:lnTo>
                    <a:pt x="357" y="40"/>
                  </a:lnTo>
                  <a:lnTo>
                    <a:pt x="358" y="40"/>
                  </a:lnTo>
                  <a:lnTo>
                    <a:pt x="364" y="42"/>
                  </a:lnTo>
                  <a:lnTo>
                    <a:pt x="364" y="39"/>
                  </a:lnTo>
                  <a:lnTo>
                    <a:pt x="373" y="36"/>
                  </a:lnTo>
                  <a:lnTo>
                    <a:pt x="379" y="28"/>
                  </a:lnTo>
                  <a:lnTo>
                    <a:pt x="385" y="28"/>
                  </a:lnTo>
                  <a:lnTo>
                    <a:pt x="394" y="24"/>
                  </a:lnTo>
                  <a:lnTo>
                    <a:pt x="395" y="24"/>
                  </a:lnTo>
                  <a:lnTo>
                    <a:pt x="397" y="27"/>
                  </a:lnTo>
                  <a:lnTo>
                    <a:pt x="397" y="28"/>
                  </a:lnTo>
                  <a:lnTo>
                    <a:pt x="392" y="30"/>
                  </a:lnTo>
                  <a:lnTo>
                    <a:pt x="392" y="33"/>
                  </a:lnTo>
                  <a:lnTo>
                    <a:pt x="410" y="49"/>
                  </a:lnTo>
                  <a:lnTo>
                    <a:pt x="438" y="101"/>
                  </a:lnTo>
                  <a:lnTo>
                    <a:pt x="441" y="98"/>
                  </a:lnTo>
                  <a:lnTo>
                    <a:pt x="444" y="92"/>
                  </a:lnTo>
                  <a:lnTo>
                    <a:pt x="447" y="91"/>
                  </a:lnTo>
                  <a:lnTo>
                    <a:pt x="453" y="95"/>
                  </a:lnTo>
                  <a:lnTo>
                    <a:pt x="453" y="98"/>
                  </a:lnTo>
                  <a:lnTo>
                    <a:pt x="456" y="103"/>
                  </a:lnTo>
                  <a:lnTo>
                    <a:pt x="471" y="103"/>
                  </a:lnTo>
                  <a:lnTo>
                    <a:pt x="472" y="100"/>
                  </a:lnTo>
                  <a:lnTo>
                    <a:pt x="474" y="98"/>
                  </a:lnTo>
                  <a:lnTo>
                    <a:pt x="477" y="98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3" y="98"/>
                  </a:lnTo>
                  <a:lnTo>
                    <a:pt x="493" y="104"/>
                  </a:lnTo>
                  <a:lnTo>
                    <a:pt x="495" y="113"/>
                  </a:lnTo>
                  <a:lnTo>
                    <a:pt x="501" y="114"/>
                  </a:lnTo>
                  <a:lnTo>
                    <a:pt x="501" y="116"/>
                  </a:lnTo>
                  <a:lnTo>
                    <a:pt x="502" y="119"/>
                  </a:lnTo>
                  <a:lnTo>
                    <a:pt x="506" y="125"/>
                  </a:lnTo>
                  <a:lnTo>
                    <a:pt x="518" y="128"/>
                  </a:lnTo>
                  <a:lnTo>
                    <a:pt x="520" y="125"/>
                  </a:lnTo>
                  <a:lnTo>
                    <a:pt x="524" y="123"/>
                  </a:lnTo>
                  <a:lnTo>
                    <a:pt x="532" y="134"/>
                  </a:lnTo>
                  <a:lnTo>
                    <a:pt x="532" y="135"/>
                  </a:lnTo>
                  <a:lnTo>
                    <a:pt x="527" y="141"/>
                  </a:lnTo>
                  <a:lnTo>
                    <a:pt x="521" y="150"/>
                  </a:lnTo>
                  <a:lnTo>
                    <a:pt x="512" y="152"/>
                  </a:lnTo>
                  <a:lnTo>
                    <a:pt x="509" y="162"/>
                  </a:lnTo>
                  <a:lnTo>
                    <a:pt x="509" y="177"/>
                  </a:lnTo>
                  <a:lnTo>
                    <a:pt x="499" y="181"/>
                  </a:lnTo>
                  <a:lnTo>
                    <a:pt x="495" y="177"/>
                  </a:lnTo>
                  <a:lnTo>
                    <a:pt x="475" y="175"/>
                  </a:lnTo>
                  <a:lnTo>
                    <a:pt x="466" y="197"/>
                  </a:lnTo>
                  <a:lnTo>
                    <a:pt x="466" y="211"/>
                  </a:lnTo>
                  <a:lnTo>
                    <a:pt x="437" y="218"/>
                  </a:lnTo>
                  <a:lnTo>
                    <a:pt x="440" y="223"/>
                  </a:lnTo>
                  <a:lnTo>
                    <a:pt x="446" y="245"/>
                  </a:lnTo>
                  <a:lnTo>
                    <a:pt x="441" y="261"/>
                  </a:lnTo>
                  <a:lnTo>
                    <a:pt x="440" y="261"/>
                  </a:lnTo>
                  <a:lnTo>
                    <a:pt x="431" y="260"/>
                  </a:lnTo>
                  <a:lnTo>
                    <a:pt x="426" y="255"/>
                  </a:lnTo>
                  <a:lnTo>
                    <a:pt x="398" y="251"/>
                  </a:lnTo>
                  <a:lnTo>
                    <a:pt x="394" y="252"/>
                  </a:lnTo>
                  <a:lnTo>
                    <a:pt x="376" y="252"/>
                  </a:lnTo>
                  <a:lnTo>
                    <a:pt x="367" y="251"/>
                  </a:lnTo>
                  <a:lnTo>
                    <a:pt x="360" y="246"/>
                  </a:lnTo>
                  <a:lnTo>
                    <a:pt x="352" y="25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35" y="255"/>
                  </a:lnTo>
                  <a:lnTo>
                    <a:pt x="326" y="254"/>
                  </a:lnTo>
                  <a:lnTo>
                    <a:pt x="321" y="254"/>
                  </a:lnTo>
                  <a:lnTo>
                    <a:pt x="321" y="258"/>
                  </a:lnTo>
                  <a:lnTo>
                    <a:pt x="318" y="263"/>
                  </a:lnTo>
                  <a:lnTo>
                    <a:pt x="315" y="266"/>
                  </a:lnTo>
                  <a:lnTo>
                    <a:pt x="315" y="267"/>
                  </a:lnTo>
                  <a:lnTo>
                    <a:pt x="312" y="267"/>
                  </a:lnTo>
                  <a:lnTo>
                    <a:pt x="309" y="272"/>
                  </a:lnTo>
                  <a:lnTo>
                    <a:pt x="300" y="276"/>
                  </a:lnTo>
                  <a:lnTo>
                    <a:pt x="290" y="285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9" y="282"/>
                  </a:lnTo>
                  <a:lnTo>
                    <a:pt x="265" y="282"/>
                  </a:lnTo>
                  <a:lnTo>
                    <a:pt x="265" y="280"/>
                  </a:lnTo>
                  <a:lnTo>
                    <a:pt x="263" y="270"/>
                  </a:lnTo>
                  <a:lnTo>
                    <a:pt x="256" y="269"/>
                  </a:lnTo>
                  <a:lnTo>
                    <a:pt x="254" y="269"/>
                  </a:lnTo>
                  <a:lnTo>
                    <a:pt x="256" y="252"/>
                  </a:lnTo>
                  <a:lnTo>
                    <a:pt x="253" y="252"/>
                  </a:lnTo>
                  <a:lnTo>
                    <a:pt x="253" y="251"/>
                  </a:lnTo>
                  <a:lnTo>
                    <a:pt x="249" y="243"/>
                  </a:lnTo>
                  <a:lnTo>
                    <a:pt x="240" y="237"/>
                  </a:lnTo>
                  <a:lnTo>
                    <a:pt x="235" y="237"/>
                  </a:lnTo>
                  <a:lnTo>
                    <a:pt x="226" y="239"/>
                  </a:lnTo>
                  <a:lnTo>
                    <a:pt x="216" y="240"/>
                  </a:lnTo>
                  <a:lnTo>
                    <a:pt x="207" y="242"/>
                  </a:lnTo>
                  <a:lnTo>
                    <a:pt x="203" y="242"/>
                  </a:lnTo>
                  <a:lnTo>
                    <a:pt x="203" y="240"/>
                  </a:lnTo>
                  <a:lnTo>
                    <a:pt x="176" y="215"/>
                  </a:lnTo>
                  <a:lnTo>
                    <a:pt x="164" y="206"/>
                  </a:lnTo>
                  <a:lnTo>
                    <a:pt x="157" y="203"/>
                  </a:lnTo>
                  <a:lnTo>
                    <a:pt x="124" y="214"/>
                  </a:lnTo>
                  <a:lnTo>
                    <a:pt x="124" y="279"/>
                  </a:lnTo>
                  <a:lnTo>
                    <a:pt x="121" y="279"/>
                  </a:lnTo>
                  <a:lnTo>
                    <a:pt x="120" y="280"/>
                  </a:lnTo>
                  <a:lnTo>
                    <a:pt x="115" y="280"/>
                  </a:lnTo>
                  <a:lnTo>
                    <a:pt x="106" y="264"/>
                  </a:lnTo>
                  <a:lnTo>
                    <a:pt x="99" y="261"/>
                  </a:lnTo>
                  <a:lnTo>
                    <a:pt x="85" y="266"/>
                  </a:lnTo>
                  <a:lnTo>
                    <a:pt x="77" y="272"/>
                  </a:lnTo>
                  <a:lnTo>
                    <a:pt x="75" y="272"/>
                  </a:lnTo>
                  <a:lnTo>
                    <a:pt x="75" y="270"/>
                  </a:lnTo>
                  <a:lnTo>
                    <a:pt x="78" y="255"/>
                  </a:lnTo>
                  <a:lnTo>
                    <a:pt x="62" y="248"/>
                  </a:lnTo>
                  <a:lnTo>
                    <a:pt x="60" y="248"/>
                  </a:lnTo>
                  <a:lnTo>
                    <a:pt x="57" y="233"/>
                  </a:lnTo>
                  <a:lnTo>
                    <a:pt x="45" y="223"/>
                  </a:lnTo>
                  <a:lnTo>
                    <a:pt x="63" y="223"/>
                  </a:lnTo>
                  <a:lnTo>
                    <a:pt x="60" y="215"/>
                  </a:lnTo>
                  <a:lnTo>
                    <a:pt x="60" y="214"/>
                  </a:lnTo>
                  <a:lnTo>
                    <a:pt x="62" y="211"/>
                  </a:lnTo>
                  <a:lnTo>
                    <a:pt x="69" y="211"/>
                  </a:lnTo>
                  <a:lnTo>
                    <a:pt x="72" y="206"/>
                  </a:lnTo>
                  <a:lnTo>
                    <a:pt x="77" y="206"/>
                  </a:lnTo>
                  <a:lnTo>
                    <a:pt x="84" y="208"/>
                  </a:lnTo>
                  <a:lnTo>
                    <a:pt x="94" y="211"/>
                  </a:lnTo>
                  <a:lnTo>
                    <a:pt x="102" y="212"/>
                  </a:lnTo>
                  <a:lnTo>
                    <a:pt x="105" y="212"/>
                  </a:lnTo>
                  <a:lnTo>
                    <a:pt x="103" y="208"/>
                  </a:lnTo>
                  <a:lnTo>
                    <a:pt x="106" y="208"/>
                  </a:lnTo>
                  <a:lnTo>
                    <a:pt x="105" y="205"/>
                  </a:lnTo>
                  <a:lnTo>
                    <a:pt x="96" y="197"/>
                  </a:lnTo>
                  <a:lnTo>
                    <a:pt x="85" y="180"/>
                  </a:lnTo>
                  <a:lnTo>
                    <a:pt x="78" y="175"/>
                  </a:lnTo>
                  <a:lnTo>
                    <a:pt x="69" y="177"/>
                  </a:lnTo>
                  <a:lnTo>
                    <a:pt x="57" y="174"/>
                  </a:lnTo>
                  <a:lnTo>
                    <a:pt x="48" y="181"/>
                  </a:lnTo>
                  <a:lnTo>
                    <a:pt x="26" y="186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5" y="181"/>
                  </a:lnTo>
                  <a:lnTo>
                    <a:pt x="25" y="180"/>
                  </a:lnTo>
                  <a:lnTo>
                    <a:pt x="31" y="180"/>
                  </a:lnTo>
                  <a:lnTo>
                    <a:pt x="26" y="168"/>
                  </a:lnTo>
                  <a:lnTo>
                    <a:pt x="22" y="162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5" y="152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7" y="135"/>
                  </a:lnTo>
                  <a:lnTo>
                    <a:pt x="4" y="131"/>
                  </a:lnTo>
                  <a:lnTo>
                    <a:pt x="5" y="119"/>
                  </a:lnTo>
                  <a:lnTo>
                    <a:pt x="10" y="116"/>
                  </a:lnTo>
                  <a:lnTo>
                    <a:pt x="11" y="107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25" y="120"/>
                  </a:lnTo>
                  <a:lnTo>
                    <a:pt x="29" y="117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48" y="91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68" y="86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7" y="80"/>
                  </a:lnTo>
                  <a:lnTo>
                    <a:pt x="80" y="86"/>
                  </a:lnTo>
                  <a:lnTo>
                    <a:pt x="91" y="86"/>
                  </a:lnTo>
                  <a:lnTo>
                    <a:pt x="103" y="100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6" y="97"/>
                  </a:lnTo>
                  <a:lnTo>
                    <a:pt x="109" y="95"/>
                  </a:lnTo>
                  <a:lnTo>
                    <a:pt x="114" y="101"/>
                  </a:lnTo>
                  <a:lnTo>
                    <a:pt x="120" y="104"/>
                  </a:lnTo>
                  <a:lnTo>
                    <a:pt x="128" y="97"/>
                  </a:lnTo>
                  <a:lnTo>
                    <a:pt x="133" y="97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3" y="98"/>
                  </a:lnTo>
                  <a:lnTo>
                    <a:pt x="148" y="95"/>
                  </a:lnTo>
                  <a:lnTo>
                    <a:pt x="154" y="94"/>
                  </a:lnTo>
                  <a:lnTo>
                    <a:pt x="157" y="95"/>
                  </a:lnTo>
                  <a:lnTo>
                    <a:pt x="161" y="104"/>
                  </a:lnTo>
                  <a:lnTo>
                    <a:pt x="169" y="104"/>
                  </a:lnTo>
                  <a:lnTo>
                    <a:pt x="170" y="106"/>
                  </a:lnTo>
                  <a:lnTo>
                    <a:pt x="173" y="106"/>
                  </a:lnTo>
                  <a:lnTo>
                    <a:pt x="176" y="100"/>
                  </a:lnTo>
                  <a:lnTo>
                    <a:pt x="177" y="100"/>
                  </a:lnTo>
                  <a:lnTo>
                    <a:pt x="183" y="104"/>
                  </a:lnTo>
                  <a:lnTo>
                    <a:pt x="194" y="101"/>
                  </a:lnTo>
                  <a:lnTo>
                    <a:pt x="197" y="91"/>
                  </a:lnTo>
                  <a:lnTo>
                    <a:pt x="189" y="88"/>
                  </a:lnTo>
                  <a:lnTo>
                    <a:pt x="188" y="88"/>
                  </a:lnTo>
                  <a:lnTo>
                    <a:pt x="186" y="85"/>
                  </a:lnTo>
                  <a:lnTo>
                    <a:pt x="180" y="83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6" y="76"/>
                  </a:lnTo>
                  <a:lnTo>
                    <a:pt x="188" y="70"/>
                  </a:lnTo>
                  <a:lnTo>
                    <a:pt x="189" y="67"/>
                  </a:lnTo>
                  <a:lnTo>
                    <a:pt x="185" y="61"/>
                  </a:lnTo>
                  <a:lnTo>
                    <a:pt x="185" y="60"/>
                  </a:lnTo>
                  <a:lnTo>
                    <a:pt x="189" y="55"/>
                  </a:lnTo>
                  <a:lnTo>
                    <a:pt x="203" y="55"/>
                  </a:lnTo>
                  <a:lnTo>
                    <a:pt x="204" y="54"/>
                  </a:lnTo>
                  <a:lnTo>
                    <a:pt x="200" y="49"/>
                  </a:lnTo>
                  <a:lnTo>
                    <a:pt x="191" y="49"/>
                  </a:lnTo>
                  <a:lnTo>
                    <a:pt x="191" y="43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2"/>
                  </a:lnTo>
                  <a:lnTo>
                    <a:pt x="191" y="37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95" y="31"/>
                  </a:lnTo>
                  <a:lnTo>
                    <a:pt x="197" y="31"/>
                  </a:lnTo>
                  <a:lnTo>
                    <a:pt x="197" y="33"/>
                  </a:lnTo>
                  <a:lnTo>
                    <a:pt x="209" y="33"/>
                  </a:lnTo>
                  <a:lnTo>
                    <a:pt x="210" y="34"/>
                  </a:lnTo>
                  <a:lnTo>
                    <a:pt x="210" y="31"/>
                  </a:lnTo>
                  <a:lnTo>
                    <a:pt x="217" y="31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9" y="28"/>
                  </a:lnTo>
                  <a:lnTo>
                    <a:pt x="229" y="27"/>
                  </a:lnTo>
                  <a:lnTo>
                    <a:pt x="235" y="24"/>
                  </a:lnTo>
                  <a:lnTo>
                    <a:pt x="243" y="24"/>
                  </a:lnTo>
                  <a:lnTo>
                    <a:pt x="244" y="20"/>
                  </a:lnTo>
                  <a:lnTo>
                    <a:pt x="254" y="18"/>
                  </a:lnTo>
                  <a:lnTo>
                    <a:pt x="283" y="11"/>
                  </a:lnTo>
                  <a:lnTo>
                    <a:pt x="284" y="6"/>
                  </a:lnTo>
                  <a:lnTo>
                    <a:pt x="287" y="5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8" name="Kyrgyzstan">
              <a:extLst>
                <a:ext uri="{FF2B5EF4-FFF2-40B4-BE49-F238E27FC236}">
                  <a16:creationId xmlns:a16="http://schemas.microsoft.com/office/drawing/2014/main" id="{671594C5-013B-ED8A-981C-32DFBFCC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4" y="3456186"/>
              <a:ext cx="262024" cy="126495"/>
            </a:xfrm>
            <a:custGeom>
              <a:avLst/>
              <a:gdLst>
                <a:gd name="T0" fmla="*/ 65 w 145"/>
                <a:gd name="T1" fmla="*/ 0 h 70"/>
                <a:gd name="T2" fmla="*/ 80 w 145"/>
                <a:gd name="T3" fmla="*/ 6 h 70"/>
                <a:gd name="T4" fmla="*/ 102 w 145"/>
                <a:gd name="T5" fmla="*/ 4 h 70"/>
                <a:gd name="T6" fmla="*/ 135 w 145"/>
                <a:gd name="T7" fmla="*/ 13 h 70"/>
                <a:gd name="T8" fmla="*/ 145 w 145"/>
                <a:gd name="T9" fmla="*/ 16 h 70"/>
                <a:gd name="T10" fmla="*/ 142 w 145"/>
                <a:gd name="T11" fmla="*/ 25 h 70"/>
                <a:gd name="T12" fmla="*/ 117 w 145"/>
                <a:gd name="T13" fmla="*/ 40 h 70"/>
                <a:gd name="T14" fmla="*/ 99 w 145"/>
                <a:gd name="T15" fmla="*/ 44 h 70"/>
                <a:gd name="T16" fmla="*/ 92 w 145"/>
                <a:gd name="T17" fmla="*/ 53 h 70"/>
                <a:gd name="T18" fmla="*/ 84 w 145"/>
                <a:gd name="T19" fmla="*/ 52 h 70"/>
                <a:gd name="T20" fmla="*/ 77 w 145"/>
                <a:gd name="T21" fmla="*/ 50 h 70"/>
                <a:gd name="T22" fmla="*/ 73 w 145"/>
                <a:gd name="T23" fmla="*/ 53 h 70"/>
                <a:gd name="T24" fmla="*/ 61 w 145"/>
                <a:gd name="T25" fmla="*/ 67 h 70"/>
                <a:gd name="T26" fmla="*/ 52 w 145"/>
                <a:gd name="T27" fmla="*/ 68 h 70"/>
                <a:gd name="T28" fmla="*/ 44 w 145"/>
                <a:gd name="T29" fmla="*/ 70 h 70"/>
                <a:gd name="T30" fmla="*/ 33 w 145"/>
                <a:gd name="T31" fmla="*/ 65 h 70"/>
                <a:gd name="T32" fmla="*/ 22 w 145"/>
                <a:gd name="T33" fmla="*/ 67 h 70"/>
                <a:gd name="T34" fmla="*/ 1 w 145"/>
                <a:gd name="T35" fmla="*/ 65 h 70"/>
                <a:gd name="T36" fmla="*/ 0 w 145"/>
                <a:gd name="T37" fmla="*/ 58 h 70"/>
                <a:gd name="T38" fmla="*/ 12 w 145"/>
                <a:gd name="T39" fmla="*/ 53 h 70"/>
                <a:gd name="T40" fmla="*/ 22 w 145"/>
                <a:gd name="T41" fmla="*/ 52 h 70"/>
                <a:gd name="T42" fmla="*/ 50 w 145"/>
                <a:gd name="T43" fmla="*/ 43 h 70"/>
                <a:gd name="T44" fmla="*/ 33 w 145"/>
                <a:gd name="T45" fmla="*/ 33 h 70"/>
                <a:gd name="T46" fmla="*/ 30 w 145"/>
                <a:gd name="T47" fmla="*/ 38 h 70"/>
                <a:gd name="T48" fmla="*/ 21 w 145"/>
                <a:gd name="T49" fmla="*/ 35 h 70"/>
                <a:gd name="T50" fmla="*/ 13 w 145"/>
                <a:gd name="T51" fmla="*/ 31 h 70"/>
                <a:gd name="T52" fmla="*/ 25 w 145"/>
                <a:gd name="T53" fmla="*/ 19 h 70"/>
                <a:gd name="T54" fmla="*/ 21 w 145"/>
                <a:gd name="T55" fmla="*/ 18 h 70"/>
                <a:gd name="T56" fmla="*/ 24 w 145"/>
                <a:gd name="T57" fmla="*/ 13 h 70"/>
                <a:gd name="T58" fmla="*/ 30 w 145"/>
                <a:gd name="T59" fmla="*/ 7 h 70"/>
                <a:gd name="T60" fmla="*/ 53 w 145"/>
                <a:gd name="T61" fmla="*/ 13 h 70"/>
                <a:gd name="T62" fmla="*/ 64 w 145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64" y="0"/>
                  </a:moveTo>
                  <a:lnTo>
                    <a:pt x="65" y="0"/>
                  </a:lnTo>
                  <a:lnTo>
                    <a:pt x="71" y="4"/>
                  </a:lnTo>
                  <a:lnTo>
                    <a:pt x="80" y="6"/>
                  </a:lnTo>
                  <a:lnTo>
                    <a:pt x="98" y="6"/>
                  </a:lnTo>
                  <a:lnTo>
                    <a:pt x="102" y="4"/>
                  </a:lnTo>
                  <a:lnTo>
                    <a:pt x="132" y="9"/>
                  </a:lnTo>
                  <a:lnTo>
                    <a:pt x="135" y="13"/>
                  </a:lnTo>
                  <a:lnTo>
                    <a:pt x="145" y="15"/>
                  </a:lnTo>
                  <a:lnTo>
                    <a:pt x="145" y="16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22" y="34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99" y="44"/>
                  </a:lnTo>
                  <a:lnTo>
                    <a:pt x="92" y="52"/>
                  </a:lnTo>
                  <a:lnTo>
                    <a:pt x="92" y="53"/>
                  </a:lnTo>
                  <a:lnTo>
                    <a:pt x="89" y="53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77" y="50"/>
                  </a:lnTo>
                  <a:lnTo>
                    <a:pt x="74" y="50"/>
                  </a:lnTo>
                  <a:lnTo>
                    <a:pt x="73" y="53"/>
                  </a:lnTo>
                  <a:lnTo>
                    <a:pt x="62" y="58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3" y="70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2" y="53"/>
                  </a:lnTo>
                  <a:lnTo>
                    <a:pt x="18" y="56"/>
                  </a:lnTo>
                  <a:lnTo>
                    <a:pt x="22" y="52"/>
                  </a:lnTo>
                  <a:lnTo>
                    <a:pt x="36" y="52"/>
                  </a:lnTo>
                  <a:lnTo>
                    <a:pt x="50" y="43"/>
                  </a:lnTo>
                  <a:lnTo>
                    <a:pt x="39" y="40"/>
                  </a:lnTo>
                  <a:lnTo>
                    <a:pt x="33" y="33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30" y="7"/>
                  </a:lnTo>
                  <a:lnTo>
                    <a:pt x="39" y="9"/>
                  </a:lnTo>
                  <a:lnTo>
                    <a:pt x="53" y="13"/>
                  </a:lnTo>
                  <a:lnTo>
                    <a:pt x="56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9" name="Tajikistan">
              <a:extLst>
                <a:ext uri="{FF2B5EF4-FFF2-40B4-BE49-F238E27FC236}">
                  <a16:creationId xmlns:a16="http://schemas.microsoft.com/office/drawing/2014/main" id="{8F7B66D7-423D-4081-47DD-9642B829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65" y="3524853"/>
              <a:ext cx="180706" cy="137337"/>
            </a:xfrm>
            <a:custGeom>
              <a:avLst/>
              <a:gdLst>
                <a:gd name="T0" fmla="*/ 43 w 100"/>
                <a:gd name="T1" fmla="*/ 0 h 76"/>
                <a:gd name="T2" fmla="*/ 40 w 100"/>
                <a:gd name="T3" fmla="*/ 9 h 76"/>
                <a:gd name="T4" fmla="*/ 48 w 100"/>
                <a:gd name="T5" fmla="*/ 14 h 76"/>
                <a:gd name="T6" fmla="*/ 42 w 100"/>
                <a:gd name="T7" fmla="*/ 20 h 76"/>
                <a:gd name="T8" fmla="*/ 25 w 100"/>
                <a:gd name="T9" fmla="*/ 20 h 76"/>
                <a:gd name="T10" fmla="*/ 42 w 100"/>
                <a:gd name="T11" fmla="*/ 26 h 76"/>
                <a:gd name="T12" fmla="*/ 54 w 100"/>
                <a:gd name="T13" fmla="*/ 26 h 76"/>
                <a:gd name="T14" fmla="*/ 58 w 100"/>
                <a:gd name="T15" fmla="*/ 30 h 76"/>
                <a:gd name="T16" fmla="*/ 71 w 100"/>
                <a:gd name="T17" fmla="*/ 29 h 76"/>
                <a:gd name="T18" fmla="*/ 79 w 100"/>
                <a:gd name="T19" fmla="*/ 27 h 76"/>
                <a:gd name="T20" fmla="*/ 85 w 100"/>
                <a:gd name="T21" fmla="*/ 29 h 76"/>
                <a:gd name="T22" fmla="*/ 85 w 100"/>
                <a:gd name="T23" fmla="*/ 45 h 76"/>
                <a:gd name="T24" fmla="*/ 97 w 100"/>
                <a:gd name="T25" fmla="*/ 46 h 76"/>
                <a:gd name="T26" fmla="*/ 100 w 100"/>
                <a:gd name="T27" fmla="*/ 67 h 76"/>
                <a:gd name="T28" fmla="*/ 95 w 100"/>
                <a:gd name="T29" fmla="*/ 66 h 76"/>
                <a:gd name="T30" fmla="*/ 83 w 100"/>
                <a:gd name="T31" fmla="*/ 67 h 76"/>
                <a:gd name="T32" fmla="*/ 79 w 100"/>
                <a:gd name="T33" fmla="*/ 63 h 76"/>
                <a:gd name="T34" fmla="*/ 51 w 100"/>
                <a:gd name="T35" fmla="*/ 69 h 76"/>
                <a:gd name="T36" fmla="*/ 49 w 100"/>
                <a:gd name="T37" fmla="*/ 54 h 76"/>
                <a:gd name="T38" fmla="*/ 45 w 100"/>
                <a:gd name="T39" fmla="*/ 46 h 76"/>
                <a:gd name="T40" fmla="*/ 37 w 100"/>
                <a:gd name="T41" fmla="*/ 58 h 76"/>
                <a:gd name="T42" fmla="*/ 27 w 100"/>
                <a:gd name="T43" fmla="*/ 60 h 76"/>
                <a:gd name="T44" fmla="*/ 24 w 100"/>
                <a:gd name="T45" fmla="*/ 69 h 76"/>
                <a:gd name="T46" fmla="*/ 9 w 100"/>
                <a:gd name="T47" fmla="*/ 72 h 76"/>
                <a:gd name="T48" fmla="*/ 2 w 100"/>
                <a:gd name="T49" fmla="*/ 66 h 76"/>
                <a:gd name="T50" fmla="*/ 12 w 100"/>
                <a:gd name="T51" fmla="*/ 49 h 76"/>
                <a:gd name="T52" fmla="*/ 9 w 100"/>
                <a:gd name="T53" fmla="*/ 36 h 76"/>
                <a:gd name="T54" fmla="*/ 0 w 100"/>
                <a:gd name="T55" fmla="*/ 30 h 76"/>
                <a:gd name="T56" fmla="*/ 3 w 100"/>
                <a:gd name="T57" fmla="*/ 26 h 76"/>
                <a:gd name="T58" fmla="*/ 18 w 100"/>
                <a:gd name="T59" fmla="*/ 18 h 76"/>
                <a:gd name="T60" fmla="*/ 24 w 100"/>
                <a:gd name="T61" fmla="*/ 15 h 76"/>
                <a:gd name="T62" fmla="*/ 25 w 100"/>
                <a:gd name="T63" fmla="*/ 6 h 76"/>
                <a:gd name="T64" fmla="*/ 40 w 10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76">
                  <a:moveTo>
                    <a:pt x="40" y="0"/>
                  </a:moveTo>
                  <a:lnTo>
                    <a:pt x="43" y="0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25" y="20"/>
                  </a:lnTo>
                  <a:lnTo>
                    <a:pt x="27" y="26"/>
                  </a:lnTo>
                  <a:lnTo>
                    <a:pt x="42" y="26"/>
                  </a:lnTo>
                  <a:lnTo>
                    <a:pt x="46" y="27"/>
                  </a:lnTo>
                  <a:lnTo>
                    <a:pt x="54" y="26"/>
                  </a:lnTo>
                  <a:lnTo>
                    <a:pt x="58" y="27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71" y="29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2" y="39"/>
                  </a:lnTo>
                  <a:lnTo>
                    <a:pt x="85" y="45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0" y="66"/>
                  </a:lnTo>
                  <a:lnTo>
                    <a:pt x="100" y="67"/>
                  </a:lnTo>
                  <a:lnTo>
                    <a:pt x="95" y="67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83" y="67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55" y="76"/>
                  </a:lnTo>
                  <a:lnTo>
                    <a:pt x="51" y="69"/>
                  </a:lnTo>
                  <a:lnTo>
                    <a:pt x="52" y="57"/>
                  </a:lnTo>
                  <a:lnTo>
                    <a:pt x="49" y="54"/>
                  </a:lnTo>
                  <a:lnTo>
                    <a:pt x="49" y="49"/>
                  </a:lnTo>
                  <a:lnTo>
                    <a:pt x="45" y="46"/>
                  </a:lnTo>
                  <a:lnTo>
                    <a:pt x="37" y="55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27" y="60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0" y="66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2" y="66"/>
                  </a:lnTo>
                  <a:lnTo>
                    <a:pt x="6" y="58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0" name="Israel">
              <a:extLst>
                <a:ext uri="{FF2B5EF4-FFF2-40B4-BE49-F238E27FC236}">
                  <a16:creationId xmlns:a16="http://schemas.microsoft.com/office/drawing/2014/main" id="{B8789C0C-B127-1DF8-7823-8B9B7497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987" y="3757965"/>
              <a:ext cx="36141" cy="110231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0 h 61"/>
                <a:gd name="T4" fmla="*/ 20 w 20"/>
                <a:gd name="T5" fmla="*/ 15 h 61"/>
                <a:gd name="T6" fmla="*/ 18 w 20"/>
                <a:gd name="T7" fmla="*/ 15 h 61"/>
                <a:gd name="T8" fmla="*/ 14 w 20"/>
                <a:gd name="T9" fmla="*/ 12 h 61"/>
                <a:gd name="T10" fmla="*/ 11 w 20"/>
                <a:gd name="T11" fmla="*/ 17 h 61"/>
                <a:gd name="T12" fmla="*/ 11 w 20"/>
                <a:gd name="T13" fmla="*/ 23 h 61"/>
                <a:gd name="T14" fmla="*/ 15 w 20"/>
                <a:gd name="T15" fmla="*/ 23 h 61"/>
                <a:gd name="T16" fmla="*/ 15 w 20"/>
                <a:gd name="T17" fmla="*/ 24 h 61"/>
                <a:gd name="T18" fmla="*/ 14 w 20"/>
                <a:gd name="T19" fmla="*/ 24 h 61"/>
                <a:gd name="T20" fmla="*/ 11 w 20"/>
                <a:gd name="T21" fmla="*/ 29 h 61"/>
                <a:gd name="T22" fmla="*/ 18 w 20"/>
                <a:gd name="T23" fmla="*/ 29 h 61"/>
                <a:gd name="T24" fmla="*/ 12 w 20"/>
                <a:gd name="T25" fmla="*/ 60 h 61"/>
                <a:gd name="T26" fmla="*/ 11 w 20"/>
                <a:gd name="T27" fmla="*/ 61 h 61"/>
                <a:gd name="T28" fmla="*/ 9 w 20"/>
                <a:gd name="T29" fmla="*/ 61 h 61"/>
                <a:gd name="T30" fmla="*/ 0 w 20"/>
                <a:gd name="T31" fmla="*/ 32 h 61"/>
                <a:gd name="T32" fmla="*/ 5 w 20"/>
                <a:gd name="T33" fmla="*/ 24 h 61"/>
                <a:gd name="T34" fmla="*/ 11 w 20"/>
                <a:gd name="T35" fmla="*/ 2 h 61"/>
                <a:gd name="T36" fmla="*/ 15 w 20"/>
                <a:gd name="T37" fmla="*/ 2 h 61"/>
                <a:gd name="T38" fmla="*/ 17 w 20"/>
                <a:gd name="T39" fmla="*/ 3 h 61"/>
                <a:gd name="T40" fmla="*/ 18 w 20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9"/>
                  </a:lnTo>
                  <a:lnTo>
                    <a:pt x="18" y="29"/>
                  </a:lnTo>
                  <a:lnTo>
                    <a:pt x="12" y="60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0" y="32"/>
                  </a:lnTo>
                  <a:lnTo>
                    <a:pt x="5" y="2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1" name="Lebanon">
              <a:extLst>
                <a:ext uri="{FF2B5EF4-FFF2-40B4-BE49-F238E27FC236}">
                  <a16:creationId xmlns:a16="http://schemas.microsoft.com/office/drawing/2014/main" id="{C73931AE-AC9C-F24B-22A3-9F392BC5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864" y="3716402"/>
              <a:ext cx="43369" cy="50598"/>
            </a:xfrm>
            <a:custGeom>
              <a:avLst/>
              <a:gdLst>
                <a:gd name="T0" fmla="*/ 13 w 24"/>
                <a:gd name="T1" fmla="*/ 0 h 28"/>
                <a:gd name="T2" fmla="*/ 22 w 24"/>
                <a:gd name="T3" fmla="*/ 0 h 28"/>
                <a:gd name="T4" fmla="*/ 22 w 24"/>
                <a:gd name="T5" fmla="*/ 1 h 28"/>
                <a:gd name="T6" fmla="*/ 21 w 24"/>
                <a:gd name="T7" fmla="*/ 3 h 28"/>
                <a:gd name="T8" fmla="*/ 24 w 24"/>
                <a:gd name="T9" fmla="*/ 9 h 28"/>
                <a:gd name="T10" fmla="*/ 19 w 24"/>
                <a:gd name="T11" fmla="*/ 13 h 28"/>
                <a:gd name="T12" fmla="*/ 21 w 24"/>
                <a:gd name="T13" fmla="*/ 13 h 28"/>
                <a:gd name="T14" fmla="*/ 21 w 24"/>
                <a:gd name="T15" fmla="*/ 15 h 28"/>
                <a:gd name="T16" fmla="*/ 19 w 24"/>
                <a:gd name="T17" fmla="*/ 15 h 28"/>
                <a:gd name="T18" fmla="*/ 16 w 24"/>
                <a:gd name="T19" fmla="*/ 16 h 28"/>
                <a:gd name="T20" fmla="*/ 16 w 24"/>
                <a:gd name="T21" fmla="*/ 19 h 28"/>
                <a:gd name="T22" fmla="*/ 15 w 24"/>
                <a:gd name="T23" fmla="*/ 19 h 28"/>
                <a:gd name="T24" fmla="*/ 15 w 24"/>
                <a:gd name="T25" fmla="*/ 20 h 28"/>
                <a:gd name="T26" fmla="*/ 9 w 24"/>
                <a:gd name="T27" fmla="*/ 25 h 28"/>
                <a:gd name="T28" fmla="*/ 7 w 24"/>
                <a:gd name="T29" fmla="*/ 26 h 28"/>
                <a:gd name="T30" fmla="*/ 7 w 24"/>
                <a:gd name="T31" fmla="*/ 28 h 28"/>
                <a:gd name="T32" fmla="*/ 1 w 24"/>
                <a:gd name="T33" fmla="*/ 26 h 28"/>
                <a:gd name="T34" fmla="*/ 0 w 24"/>
                <a:gd name="T35" fmla="*/ 26 h 28"/>
                <a:gd name="T36" fmla="*/ 0 w 24"/>
                <a:gd name="T37" fmla="*/ 25 h 28"/>
                <a:gd name="T38" fmla="*/ 13 w 24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8">
                  <a:moveTo>
                    <a:pt x="13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2" name="Pakistan">
              <a:extLst>
                <a:ext uri="{FF2B5EF4-FFF2-40B4-BE49-F238E27FC236}">
                  <a16:creationId xmlns:a16="http://schemas.microsoft.com/office/drawing/2014/main" id="{D4D0BC31-9909-6812-E3E1-75DF4A67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51" y="3649541"/>
              <a:ext cx="399361" cy="363221"/>
            </a:xfrm>
            <a:custGeom>
              <a:avLst/>
              <a:gdLst>
                <a:gd name="T0" fmla="*/ 191 w 221"/>
                <a:gd name="T1" fmla="*/ 3 h 201"/>
                <a:gd name="T2" fmla="*/ 198 w 221"/>
                <a:gd name="T3" fmla="*/ 10 h 201"/>
                <a:gd name="T4" fmla="*/ 201 w 221"/>
                <a:gd name="T5" fmla="*/ 19 h 201"/>
                <a:gd name="T6" fmla="*/ 219 w 221"/>
                <a:gd name="T7" fmla="*/ 26 h 201"/>
                <a:gd name="T8" fmla="*/ 210 w 221"/>
                <a:gd name="T9" fmla="*/ 38 h 201"/>
                <a:gd name="T10" fmla="*/ 176 w 221"/>
                <a:gd name="T11" fmla="*/ 37 h 201"/>
                <a:gd name="T12" fmla="*/ 172 w 221"/>
                <a:gd name="T13" fmla="*/ 44 h 201"/>
                <a:gd name="T14" fmla="*/ 176 w 221"/>
                <a:gd name="T15" fmla="*/ 49 h 201"/>
                <a:gd name="T16" fmla="*/ 176 w 221"/>
                <a:gd name="T17" fmla="*/ 56 h 201"/>
                <a:gd name="T18" fmla="*/ 176 w 221"/>
                <a:gd name="T19" fmla="*/ 66 h 201"/>
                <a:gd name="T20" fmla="*/ 190 w 221"/>
                <a:gd name="T21" fmla="*/ 72 h 201"/>
                <a:gd name="T22" fmla="*/ 191 w 221"/>
                <a:gd name="T23" fmla="*/ 78 h 201"/>
                <a:gd name="T24" fmla="*/ 182 w 221"/>
                <a:gd name="T25" fmla="*/ 89 h 201"/>
                <a:gd name="T26" fmla="*/ 184 w 221"/>
                <a:gd name="T27" fmla="*/ 95 h 201"/>
                <a:gd name="T28" fmla="*/ 184 w 221"/>
                <a:gd name="T29" fmla="*/ 96 h 201"/>
                <a:gd name="T30" fmla="*/ 170 w 221"/>
                <a:gd name="T31" fmla="*/ 111 h 201"/>
                <a:gd name="T32" fmla="*/ 151 w 221"/>
                <a:gd name="T33" fmla="*/ 132 h 201"/>
                <a:gd name="T34" fmla="*/ 126 w 221"/>
                <a:gd name="T35" fmla="*/ 141 h 201"/>
                <a:gd name="T36" fmla="*/ 123 w 221"/>
                <a:gd name="T37" fmla="*/ 163 h 201"/>
                <a:gd name="T38" fmla="*/ 129 w 221"/>
                <a:gd name="T39" fmla="*/ 175 h 201"/>
                <a:gd name="T40" fmla="*/ 130 w 221"/>
                <a:gd name="T41" fmla="*/ 195 h 201"/>
                <a:gd name="T42" fmla="*/ 121 w 221"/>
                <a:gd name="T43" fmla="*/ 197 h 201"/>
                <a:gd name="T44" fmla="*/ 105 w 221"/>
                <a:gd name="T45" fmla="*/ 200 h 201"/>
                <a:gd name="T46" fmla="*/ 93 w 221"/>
                <a:gd name="T47" fmla="*/ 201 h 201"/>
                <a:gd name="T48" fmla="*/ 78 w 221"/>
                <a:gd name="T49" fmla="*/ 186 h 201"/>
                <a:gd name="T50" fmla="*/ 52 w 221"/>
                <a:gd name="T51" fmla="*/ 179 h 201"/>
                <a:gd name="T52" fmla="*/ 43 w 221"/>
                <a:gd name="T53" fmla="*/ 179 h 201"/>
                <a:gd name="T54" fmla="*/ 12 w 221"/>
                <a:gd name="T55" fmla="*/ 183 h 201"/>
                <a:gd name="T56" fmla="*/ 19 w 221"/>
                <a:gd name="T57" fmla="*/ 163 h 201"/>
                <a:gd name="T58" fmla="*/ 26 w 221"/>
                <a:gd name="T59" fmla="*/ 151 h 201"/>
                <a:gd name="T60" fmla="*/ 10 w 221"/>
                <a:gd name="T61" fmla="*/ 130 h 201"/>
                <a:gd name="T62" fmla="*/ 1 w 221"/>
                <a:gd name="T63" fmla="*/ 112 h 201"/>
                <a:gd name="T64" fmla="*/ 43 w 221"/>
                <a:gd name="T65" fmla="*/ 118 h 201"/>
                <a:gd name="T66" fmla="*/ 53 w 221"/>
                <a:gd name="T67" fmla="*/ 117 h 201"/>
                <a:gd name="T68" fmla="*/ 72 w 221"/>
                <a:gd name="T69" fmla="*/ 111 h 201"/>
                <a:gd name="T70" fmla="*/ 90 w 221"/>
                <a:gd name="T71" fmla="*/ 90 h 201"/>
                <a:gd name="T72" fmla="*/ 102 w 221"/>
                <a:gd name="T73" fmla="*/ 83 h 201"/>
                <a:gd name="T74" fmla="*/ 109 w 221"/>
                <a:gd name="T75" fmla="*/ 75 h 201"/>
                <a:gd name="T76" fmla="*/ 124 w 221"/>
                <a:gd name="T77" fmla="*/ 59 h 201"/>
                <a:gd name="T78" fmla="*/ 135 w 221"/>
                <a:gd name="T79" fmla="*/ 44 h 201"/>
                <a:gd name="T80" fmla="*/ 141 w 221"/>
                <a:gd name="T81" fmla="*/ 31 h 201"/>
                <a:gd name="T82" fmla="*/ 136 w 221"/>
                <a:gd name="T83" fmla="*/ 16 h 201"/>
                <a:gd name="T84" fmla="*/ 169 w 221"/>
                <a:gd name="T85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01">
                  <a:moveTo>
                    <a:pt x="181" y="0"/>
                  </a:moveTo>
                  <a:lnTo>
                    <a:pt x="191" y="1"/>
                  </a:lnTo>
                  <a:lnTo>
                    <a:pt x="191" y="3"/>
                  </a:lnTo>
                  <a:lnTo>
                    <a:pt x="193" y="6"/>
                  </a:lnTo>
                  <a:lnTo>
                    <a:pt x="197" y="6"/>
                  </a:ln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201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9" y="26"/>
                  </a:lnTo>
                  <a:lnTo>
                    <a:pt x="221" y="26"/>
                  </a:lnTo>
                  <a:lnTo>
                    <a:pt x="212" y="32"/>
                  </a:lnTo>
                  <a:lnTo>
                    <a:pt x="210" y="38"/>
                  </a:lnTo>
                  <a:lnTo>
                    <a:pt x="204" y="38"/>
                  </a:lnTo>
                  <a:lnTo>
                    <a:pt x="193" y="41"/>
                  </a:lnTo>
                  <a:lnTo>
                    <a:pt x="176" y="37"/>
                  </a:lnTo>
                  <a:lnTo>
                    <a:pt x="172" y="38"/>
                  </a:lnTo>
                  <a:lnTo>
                    <a:pt x="170" y="43"/>
                  </a:lnTo>
                  <a:lnTo>
                    <a:pt x="172" y="44"/>
                  </a:lnTo>
                  <a:lnTo>
                    <a:pt x="173" y="44"/>
                  </a:lnTo>
                  <a:lnTo>
                    <a:pt x="172" y="47"/>
                  </a:lnTo>
                  <a:lnTo>
                    <a:pt x="176" y="49"/>
                  </a:lnTo>
                  <a:lnTo>
                    <a:pt x="176" y="50"/>
                  </a:lnTo>
                  <a:lnTo>
                    <a:pt x="173" y="53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2" y="62"/>
                  </a:lnTo>
                  <a:lnTo>
                    <a:pt x="176" y="66"/>
                  </a:lnTo>
                  <a:lnTo>
                    <a:pt x="182" y="68"/>
                  </a:lnTo>
                  <a:lnTo>
                    <a:pt x="182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1" y="77"/>
                  </a:lnTo>
                  <a:lnTo>
                    <a:pt x="191" y="78"/>
                  </a:lnTo>
                  <a:lnTo>
                    <a:pt x="182" y="83"/>
                  </a:lnTo>
                  <a:lnTo>
                    <a:pt x="181" y="86"/>
                  </a:lnTo>
                  <a:lnTo>
                    <a:pt x="182" y="89"/>
                  </a:lnTo>
                  <a:lnTo>
                    <a:pt x="182" y="90"/>
                  </a:lnTo>
                  <a:lnTo>
                    <a:pt x="181" y="93"/>
                  </a:lnTo>
                  <a:lnTo>
                    <a:pt x="184" y="95"/>
                  </a:lnTo>
                  <a:lnTo>
                    <a:pt x="185" y="95"/>
                  </a:lnTo>
                  <a:lnTo>
                    <a:pt x="185" y="96"/>
                  </a:lnTo>
                  <a:lnTo>
                    <a:pt x="184" y="96"/>
                  </a:lnTo>
                  <a:lnTo>
                    <a:pt x="176" y="99"/>
                  </a:lnTo>
                  <a:lnTo>
                    <a:pt x="172" y="106"/>
                  </a:lnTo>
                  <a:lnTo>
                    <a:pt x="170" y="111"/>
                  </a:lnTo>
                  <a:lnTo>
                    <a:pt x="164" y="114"/>
                  </a:lnTo>
                  <a:lnTo>
                    <a:pt x="158" y="126"/>
                  </a:lnTo>
                  <a:lnTo>
                    <a:pt x="151" y="132"/>
                  </a:lnTo>
                  <a:lnTo>
                    <a:pt x="145" y="142"/>
                  </a:lnTo>
                  <a:lnTo>
                    <a:pt x="132" y="145"/>
                  </a:lnTo>
                  <a:lnTo>
                    <a:pt x="126" y="141"/>
                  </a:lnTo>
                  <a:lnTo>
                    <a:pt x="115" y="155"/>
                  </a:lnTo>
                  <a:lnTo>
                    <a:pt x="114" y="160"/>
                  </a:lnTo>
                  <a:lnTo>
                    <a:pt x="123" y="163"/>
                  </a:lnTo>
                  <a:lnTo>
                    <a:pt x="124" y="163"/>
                  </a:lnTo>
                  <a:lnTo>
                    <a:pt x="123" y="172"/>
                  </a:lnTo>
                  <a:lnTo>
                    <a:pt x="129" y="175"/>
                  </a:lnTo>
                  <a:lnTo>
                    <a:pt x="136" y="192"/>
                  </a:lnTo>
                  <a:lnTo>
                    <a:pt x="135" y="194"/>
                  </a:lnTo>
                  <a:lnTo>
                    <a:pt x="130" y="195"/>
                  </a:lnTo>
                  <a:lnTo>
                    <a:pt x="129" y="195"/>
                  </a:lnTo>
                  <a:lnTo>
                    <a:pt x="126" y="192"/>
                  </a:lnTo>
                  <a:lnTo>
                    <a:pt x="121" y="197"/>
                  </a:lnTo>
                  <a:lnTo>
                    <a:pt x="120" y="197"/>
                  </a:lnTo>
                  <a:lnTo>
                    <a:pt x="105" y="194"/>
                  </a:lnTo>
                  <a:lnTo>
                    <a:pt x="105" y="200"/>
                  </a:lnTo>
                  <a:lnTo>
                    <a:pt x="98" y="200"/>
                  </a:lnTo>
                  <a:lnTo>
                    <a:pt x="95" y="201"/>
                  </a:lnTo>
                  <a:lnTo>
                    <a:pt x="93" y="201"/>
                  </a:lnTo>
                  <a:lnTo>
                    <a:pt x="87" y="200"/>
                  </a:lnTo>
                  <a:lnTo>
                    <a:pt x="81" y="188"/>
                  </a:lnTo>
                  <a:lnTo>
                    <a:pt x="78" y="186"/>
                  </a:lnTo>
                  <a:lnTo>
                    <a:pt x="74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82"/>
                  </a:lnTo>
                  <a:lnTo>
                    <a:pt x="49" y="182"/>
                  </a:lnTo>
                  <a:lnTo>
                    <a:pt x="43" y="179"/>
                  </a:lnTo>
                  <a:lnTo>
                    <a:pt x="18" y="182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0" y="182"/>
                  </a:lnTo>
                  <a:lnTo>
                    <a:pt x="13" y="167"/>
                  </a:lnTo>
                  <a:lnTo>
                    <a:pt x="19" y="163"/>
                  </a:lnTo>
                  <a:lnTo>
                    <a:pt x="28" y="158"/>
                  </a:lnTo>
                  <a:lnTo>
                    <a:pt x="31" y="154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5" y="139"/>
                  </a:lnTo>
                  <a:lnTo>
                    <a:pt x="10" y="130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21" y="120"/>
                  </a:lnTo>
                  <a:lnTo>
                    <a:pt x="34" y="117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6" y="117"/>
                  </a:lnTo>
                  <a:lnTo>
                    <a:pt x="71" y="112"/>
                  </a:lnTo>
                  <a:lnTo>
                    <a:pt x="72" y="111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90" y="90"/>
                  </a:lnTo>
                  <a:lnTo>
                    <a:pt x="89" y="89"/>
                  </a:lnTo>
                  <a:lnTo>
                    <a:pt x="95" y="83"/>
                  </a:lnTo>
                  <a:lnTo>
                    <a:pt x="102" y="83"/>
                  </a:lnTo>
                  <a:lnTo>
                    <a:pt x="105" y="86"/>
                  </a:lnTo>
                  <a:lnTo>
                    <a:pt x="111" y="81"/>
                  </a:lnTo>
                  <a:lnTo>
                    <a:pt x="109" y="75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24" y="59"/>
                  </a:lnTo>
                  <a:lnTo>
                    <a:pt x="118" y="49"/>
                  </a:lnTo>
                  <a:lnTo>
                    <a:pt x="133" y="49"/>
                  </a:lnTo>
                  <a:lnTo>
                    <a:pt x="135" y="44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41" y="31"/>
                  </a:lnTo>
                  <a:lnTo>
                    <a:pt x="142" y="26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8" y="14"/>
                  </a:lnTo>
                  <a:lnTo>
                    <a:pt x="154" y="3"/>
                  </a:lnTo>
                  <a:lnTo>
                    <a:pt x="16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3" name="Cambodia">
              <a:extLst>
                <a:ext uri="{FF2B5EF4-FFF2-40B4-BE49-F238E27FC236}">
                  <a16:creationId xmlns:a16="http://schemas.microsoft.com/office/drawing/2014/main" id="{36AB8E70-F149-437B-F669-7E91F0C7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238644"/>
              <a:ext cx="126495" cy="104809"/>
            </a:xfrm>
            <a:custGeom>
              <a:avLst/>
              <a:gdLst>
                <a:gd name="T0" fmla="*/ 68 w 70"/>
                <a:gd name="T1" fmla="*/ 0 h 58"/>
                <a:gd name="T2" fmla="*/ 70 w 70"/>
                <a:gd name="T3" fmla="*/ 31 h 58"/>
                <a:gd name="T4" fmla="*/ 56 w 70"/>
                <a:gd name="T5" fmla="*/ 38 h 58"/>
                <a:gd name="T6" fmla="*/ 56 w 70"/>
                <a:gd name="T7" fmla="*/ 40 h 58"/>
                <a:gd name="T8" fmla="*/ 55 w 70"/>
                <a:gd name="T9" fmla="*/ 40 h 58"/>
                <a:gd name="T10" fmla="*/ 55 w 70"/>
                <a:gd name="T11" fmla="*/ 41 h 58"/>
                <a:gd name="T12" fmla="*/ 49 w 70"/>
                <a:gd name="T13" fmla="*/ 41 h 58"/>
                <a:gd name="T14" fmla="*/ 49 w 70"/>
                <a:gd name="T15" fmla="*/ 49 h 58"/>
                <a:gd name="T16" fmla="*/ 37 w 70"/>
                <a:gd name="T17" fmla="*/ 52 h 58"/>
                <a:gd name="T18" fmla="*/ 35 w 70"/>
                <a:gd name="T19" fmla="*/ 55 h 58"/>
                <a:gd name="T20" fmla="*/ 29 w 70"/>
                <a:gd name="T21" fmla="*/ 58 h 58"/>
                <a:gd name="T22" fmla="*/ 18 w 70"/>
                <a:gd name="T23" fmla="*/ 56 h 58"/>
                <a:gd name="T24" fmla="*/ 18 w 70"/>
                <a:gd name="T25" fmla="*/ 50 h 58"/>
                <a:gd name="T26" fmla="*/ 13 w 70"/>
                <a:gd name="T27" fmla="*/ 52 h 58"/>
                <a:gd name="T28" fmla="*/ 12 w 70"/>
                <a:gd name="T29" fmla="*/ 52 h 58"/>
                <a:gd name="T30" fmla="*/ 9 w 70"/>
                <a:gd name="T31" fmla="*/ 41 h 58"/>
                <a:gd name="T32" fmla="*/ 7 w 70"/>
                <a:gd name="T33" fmla="*/ 34 h 58"/>
                <a:gd name="T34" fmla="*/ 3 w 70"/>
                <a:gd name="T35" fmla="*/ 28 h 58"/>
                <a:gd name="T36" fmla="*/ 0 w 70"/>
                <a:gd name="T37" fmla="*/ 21 h 58"/>
                <a:gd name="T38" fmla="*/ 4 w 70"/>
                <a:gd name="T39" fmla="*/ 12 h 58"/>
                <a:gd name="T40" fmla="*/ 13 w 70"/>
                <a:gd name="T41" fmla="*/ 4 h 58"/>
                <a:gd name="T42" fmla="*/ 38 w 70"/>
                <a:gd name="T43" fmla="*/ 4 h 58"/>
                <a:gd name="T44" fmla="*/ 47 w 70"/>
                <a:gd name="T45" fmla="*/ 9 h 58"/>
                <a:gd name="T46" fmla="*/ 53 w 70"/>
                <a:gd name="T47" fmla="*/ 3 h 58"/>
                <a:gd name="T48" fmla="*/ 58 w 70"/>
                <a:gd name="T49" fmla="*/ 3 h 58"/>
                <a:gd name="T50" fmla="*/ 59 w 70"/>
                <a:gd name="T51" fmla="*/ 4 h 58"/>
                <a:gd name="T52" fmla="*/ 62 w 70"/>
                <a:gd name="T53" fmla="*/ 4 h 58"/>
                <a:gd name="T54" fmla="*/ 68 w 70"/>
                <a:gd name="T5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70" y="31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29" y="58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13" y="4"/>
                  </a:lnTo>
                  <a:lnTo>
                    <a:pt x="38" y="4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4" name="Taiwan">
              <a:extLst>
                <a:ext uri="{FF2B5EF4-FFF2-40B4-BE49-F238E27FC236}">
                  <a16:creationId xmlns:a16="http://schemas.microsoft.com/office/drawing/2014/main" id="{5D37E948-E78D-6E4F-49DB-FB3424A9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317" y="3976620"/>
              <a:ext cx="41563" cy="84933"/>
            </a:xfrm>
            <a:custGeom>
              <a:avLst/>
              <a:gdLst>
                <a:gd name="T0" fmla="*/ 17 w 23"/>
                <a:gd name="T1" fmla="*/ 0 h 47"/>
                <a:gd name="T2" fmla="*/ 23 w 23"/>
                <a:gd name="T3" fmla="*/ 1 h 47"/>
                <a:gd name="T4" fmla="*/ 23 w 23"/>
                <a:gd name="T5" fmla="*/ 8 h 47"/>
                <a:gd name="T6" fmla="*/ 10 w 23"/>
                <a:gd name="T7" fmla="*/ 47 h 47"/>
                <a:gd name="T8" fmla="*/ 8 w 23"/>
                <a:gd name="T9" fmla="*/ 47 h 47"/>
                <a:gd name="T10" fmla="*/ 1 w 23"/>
                <a:gd name="T11" fmla="*/ 35 h 47"/>
                <a:gd name="T12" fmla="*/ 0 w 23"/>
                <a:gd name="T13" fmla="*/ 23 h 47"/>
                <a:gd name="T14" fmla="*/ 10 w 23"/>
                <a:gd name="T15" fmla="*/ 2 h 47"/>
                <a:gd name="T16" fmla="*/ 10 w 23"/>
                <a:gd name="T17" fmla="*/ 1 h 47"/>
                <a:gd name="T18" fmla="*/ 11 w 23"/>
                <a:gd name="T19" fmla="*/ 1 h 47"/>
                <a:gd name="T20" fmla="*/ 17 w 2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7">
                  <a:moveTo>
                    <a:pt x="17" y="0"/>
                  </a:moveTo>
                  <a:lnTo>
                    <a:pt x="23" y="1"/>
                  </a:lnTo>
                  <a:lnTo>
                    <a:pt x="23" y="8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5" name="Unknown">
              <a:extLst>
                <a:ext uri="{FF2B5EF4-FFF2-40B4-BE49-F238E27FC236}">
                  <a16:creationId xmlns:a16="http://schemas.microsoft.com/office/drawing/2014/main" id="{037344A0-5A99-8F97-344D-0D0B5B50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76" y="3862775"/>
              <a:ext cx="43369" cy="21685"/>
            </a:xfrm>
            <a:custGeom>
              <a:avLst/>
              <a:gdLst>
                <a:gd name="T0" fmla="*/ 10 w 24"/>
                <a:gd name="T1" fmla="*/ 0 h 12"/>
                <a:gd name="T2" fmla="*/ 24 w 24"/>
                <a:gd name="T3" fmla="*/ 5 h 12"/>
                <a:gd name="T4" fmla="*/ 24 w 24"/>
                <a:gd name="T5" fmla="*/ 6 h 12"/>
                <a:gd name="T6" fmla="*/ 10 w 24"/>
                <a:gd name="T7" fmla="*/ 12 h 12"/>
                <a:gd name="T8" fmla="*/ 0 w 24"/>
                <a:gd name="T9" fmla="*/ 5 h 12"/>
                <a:gd name="T10" fmla="*/ 0 w 24"/>
                <a:gd name="T11" fmla="*/ 3 h 12"/>
                <a:gd name="T12" fmla="*/ 10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5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6" name="Kuwait">
              <a:extLst>
                <a:ext uri="{FF2B5EF4-FFF2-40B4-BE49-F238E27FC236}">
                  <a16:creationId xmlns:a16="http://schemas.microsoft.com/office/drawing/2014/main" id="{0494A13C-45A8-9C9B-55FA-D03883B7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731" y="3846511"/>
              <a:ext cx="45177" cy="43369"/>
            </a:xfrm>
            <a:custGeom>
              <a:avLst/>
              <a:gdLst>
                <a:gd name="T0" fmla="*/ 10 w 25"/>
                <a:gd name="T1" fmla="*/ 0 h 24"/>
                <a:gd name="T2" fmla="*/ 21 w 25"/>
                <a:gd name="T3" fmla="*/ 0 h 24"/>
                <a:gd name="T4" fmla="*/ 21 w 25"/>
                <a:gd name="T5" fmla="*/ 2 h 24"/>
                <a:gd name="T6" fmla="*/ 24 w 25"/>
                <a:gd name="T7" fmla="*/ 6 h 24"/>
                <a:gd name="T8" fmla="*/ 24 w 25"/>
                <a:gd name="T9" fmla="*/ 8 h 24"/>
                <a:gd name="T10" fmla="*/ 18 w 25"/>
                <a:gd name="T11" fmla="*/ 12 h 24"/>
                <a:gd name="T12" fmla="*/ 21 w 25"/>
                <a:gd name="T13" fmla="*/ 12 h 24"/>
                <a:gd name="T14" fmla="*/ 25 w 25"/>
                <a:gd name="T15" fmla="*/ 23 h 24"/>
                <a:gd name="T16" fmla="*/ 25 w 25"/>
                <a:gd name="T17" fmla="*/ 24 h 24"/>
                <a:gd name="T18" fmla="*/ 15 w 25"/>
                <a:gd name="T19" fmla="*/ 24 h 24"/>
                <a:gd name="T20" fmla="*/ 12 w 25"/>
                <a:gd name="T21" fmla="*/ 18 h 24"/>
                <a:gd name="T22" fmla="*/ 2 w 25"/>
                <a:gd name="T23" fmla="*/ 15 h 24"/>
                <a:gd name="T24" fmla="*/ 0 w 25"/>
                <a:gd name="T25" fmla="*/ 14 h 24"/>
                <a:gd name="T26" fmla="*/ 2 w 25"/>
                <a:gd name="T27" fmla="*/ 14 h 24"/>
                <a:gd name="T28" fmla="*/ 10 w 25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15" y="24"/>
                  </a:lnTo>
                  <a:lnTo>
                    <a:pt x="12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7" name="Qatar">
              <a:extLst>
                <a:ext uri="{FF2B5EF4-FFF2-40B4-BE49-F238E27FC236}">
                  <a16:creationId xmlns:a16="http://schemas.microsoft.com/office/drawing/2014/main" id="{5104353A-8723-9F30-E6DE-88F001E6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18" y="3951321"/>
              <a:ext cx="21685" cy="43369"/>
            </a:xfrm>
            <a:custGeom>
              <a:avLst/>
              <a:gdLst>
                <a:gd name="T0" fmla="*/ 6 w 12"/>
                <a:gd name="T1" fmla="*/ 0 h 24"/>
                <a:gd name="T2" fmla="*/ 12 w 12"/>
                <a:gd name="T3" fmla="*/ 3 h 24"/>
                <a:gd name="T4" fmla="*/ 12 w 12"/>
                <a:gd name="T5" fmla="*/ 5 h 24"/>
                <a:gd name="T6" fmla="*/ 10 w 12"/>
                <a:gd name="T7" fmla="*/ 22 h 24"/>
                <a:gd name="T8" fmla="*/ 4 w 12"/>
                <a:gd name="T9" fmla="*/ 24 h 24"/>
                <a:gd name="T10" fmla="*/ 0 w 12"/>
                <a:gd name="T11" fmla="*/ 21 h 24"/>
                <a:gd name="T12" fmla="*/ 0 w 12"/>
                <a:gd name="T13" fmla="*/ 9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0" y="22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8" name="Asian Island">
              <a:extLst>
                <a:ext uri="{FF2B5EF4-FFF2-40B4-BE49-F238E27FC236}">
                  <a16:creationId xmlns:a16="http://schemas.microsoft.com/office/drawing/2014/main" id="{16D37F50-C3D2-28DA-6F1B-85A9F572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591" y="4377787"/>
              <a:ext cx="10843" cy="12650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0 h 7"/>
                <a:gd name="T4" fmla="*/ 6 w 6"/>
                <a:gd name="T5" fmla="*/ 3 h 7"/>
                <a:gd name="T6" fmla="*/ 6 w 6"/>
                <a:gd name="T7" fmla="*/ 4 h 7"/>
                <a:gd name="T8" fmla="*/ 5 w 6"/>
                <a:gd name="T9" fmla="*/ 7 h 7"/>
                <a:gd name="T10" fmla="*/ 0 w 6"/>
                <a:gd name="T11" fmla="*/ 1 h 7"/>
                <a:gd name="T12" fmla="*/ 0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9" name="Asian Island">
              <a:extLst>
                <a:ext uri="{FF2B5EF4-FFF2-40B4-BE49-F238E27FC236}">
                  <a16:creationId xmlns:a16="http://schemas.microsoft.com/office/drawing/2014/main" id="{2EB10301-87C6-DD3C-E48D-46B3A822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816" y="4318154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1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0" name="Asian Island">
              <a:extLst>
                <a:ext uri="{FF2B5EF4-FFF2-40B4-BE49-F238E27FC236}">
                  <a16:creationId xmlns:a16="http://schemas.microsoft.com/office/drawing/2014/main" id="{F0DDBEE8-CD2C-A653-0DD6-31497B21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238" y="4368752"/>
              <a:ext cx="18071" cy="16264"/>
            </a:xfrm>
            <a:custGeom>
              <a:avLst/>
              <a:gdLst>
                <a:gd name="T0" fmla="*/ 0 w 10"/>
                <a:gd name="T1" fmla="*/ 0 h 9"/>
                <a:gd name="T2" fmla="*/ 7 w 10"/>
                <a:gd name="T3" fmla="*/ 0 h 9"/>
                <a:gd name="T4" fmla="*/ 10 w 10"/>
                <a:gd name="T5" fmla="*/ 8 h 9"/>
                <a:gd name="T6" fmla="*/ 10 w 10"/>
                <a:gd name="T7" fmla="*/ 9 h 9"/>
                <a:gd name="T8" fmla="*/ 9 w 10"/>
                <a:gd name="T9" fmla="*/ 9 h 9"/>
                <a:gd name="T10" fmla="*/ 6 w 10"/>
                <a:gd name="T11" fmla="*/ 3 h 9"/>
                <a:gd name="T12" fmla="*/ 0 w 10"/>
                <a:gd name="T13" fmla="*/ 2 h 9"/>
                <a:gd name="T14" fmla="*/ 0 w 1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1" name="Asian Island">
              <a:extLst>
                <a:ext uri="{FF2B5EF4-FFF2-40B4-BE49-F238E27FC236}">
                  <a16:creationId xmlns:a16="http://schemas.microsoft.com/office/drawing/2014/main" id="{DFB12EDD-EDE5-DAC6-300B-FF65E910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814" y="5893913"/>
              <a:ext cx="23493" cy="18071"/>
            </a:xfrm>
            <a:custGeom>
              <a:avLst/>
              <a:gdLst>
                <a:gd name="T0" fmla="*/ 4 w 13"/>
                <a:gd name="T1" fmla="*/ 0 h 10"/>
                <a:gd name="T2" fmla="*/ 7 w 13"/>
                <a:gd name="T3" fmla="*/ 3 h 10"/>
                <a:gd name="T4" fmla="*/ 6 w 13"/>
                <a:gd name="T5" fmla="*/ 7 h 10"/>
                <a:gd name="T6" fmla="*/ 13 w 13"/>
                <a:gd name="T7" fmla="*/ 7 h 10"/>
                <a:gd name="T8" fmla="*/ 10 w 13"/>
                <a:gd name="T9" fmla="*/ 10 h 10"/>
                <a:gd name="T10" fmla="*/ 3 w 13"/>
                <a:gd name="T11" fmla="*/ 10 h 10"/>
                <a:gd name="T12" fmla="*/ 0 w 13"/>
                <a:gd name="T13" fmla="*/ 5 h 10"/>
                <a:gd name="T14" fmla="*/ 4 w 1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4" y="0"/>
                  </a:moveTo>
                  <a:lnTo>
                    <a:pt x="7" y="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2" name="Asian Island">
              <a:extLst>
                <a:ext uri="{FF2B5EF4-FFF2-40B4-BE49-F238E27FC236}">
                  <a16:creationId xmlns:a16="http://schemas.microsoft.com/office/drawing/2014/main" id="{73195E73-1E88-ED43-0AC0-0EF214ED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5" y="5910176"/>
              <a:ext cx="39755" cy="23493"/>
            </a:xfrm>
            <a:custGeom>
              <a:avLst/>
              <a:gdLst>
                <a:gd name="T0" fmla="*/ 18 w 22"/>
                <a:gd name="T1" fmla="*/ 0 h 13"/>
                <a:gd name="T2" fmla="*/ 22 w 22"/>
                <a:gd name="T3" fmla="*/ 0 h 13"/>
                <a:gd name="T4" fmla="*/ 22 w 22"/>
                <a:gd name="T5" fmla="*/ 1 h 13"/>
                <a:gd name="T6" fmla="*/ 19 w 22"/>
                <a:gd name="T7" fmla="*/ 7 h 13"/>
                <a:gd name="T8" fmla="*/ 15 w 22"/>
                <a:gd name="T9" fmla="*/ 7 h 13"/>
                <a:gd name="T10" fmla="*/ 19 w 22"/>
                <a:gd name="T11" fmla="*/ 12 h 13"/>
                <a:gd name="T12" fmla="*/ 18 w 22"/>
                <a:gd name="T13" fmla="*/ 12 h 13"/>
                <a:gd name="T14" fmla="*/ 10 w 22"/>
                <a:gd name="T15" fmla="*/ 10 h 13"/>
                <a:gd name="T16" fmla="*/ 9 w 22"/>
                <a:gd name="T17" fmla="*/ 12 h 13"/>
                <a:gd name="T18" fmla="*/ 7 w 22"/>
                <a:gd name="T19" fmla="*/ 12 h 13"/>
                <a:gd name="T20" fmla="*/ 6 w 22"/>
                <a:gd name="T21" fmla="*/ 10 h 13"/>
                <a:gd name="T22" fmla="*/ 3 w 22"/>
                <a:gd name="T23" fmla="*/ 13 h 13"/>
                <a:gd name="T24" fmla="*/ 1 w 22"/>
                <a:gd name="T25" fmla="*/ 13 h 13"/>
                <a:gd name="T26" fmla="*/ 0 w 22"/>
                <a:gd name="T27" fmla="*/ 10 h 13"/>
                <a:gd name="T28" fmla="*/ 1 w 22"/>
                <a:gd name="T29" fmla="*/ 3 h 13"/>
                <a:gd name="T30" fmla="*/ 3 w 22"/>
                <a:gd name="T31" fmla="*/ 3 h 13"/>
                <a:gd name="T32" fmla="*/ 13 w 22"/>
                <a:gd name="T33" fmla="*/ 1 h 13"/>
                <a:gd name="T34" fmla="*/ 16 w 22"/>
                <a:gd name="T35" fmla="*/ 1 h 13"/>
                <a:gd name="T36" fmla="*/ 18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3" name="Brunei">
              <a:extLst>
                <a:ext uri="{FF2B5EF4-FFF2-40B4-BE49-F238E27FC236}">
                  <a16:creationId xmlns:a16="http://schemas.microsoft.com/office/drawing/2014/main" id="{A4E4F2FB-9462-3F24-7796-62D57805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558" y="4468141"/>
              <a:ext cx="34334" cy="27107"/>
            </a:xfrm>
            <a:custGeom>
              <a:avLst/>
              <a:gdLst>
                <a:gd name="T0" fmla="*/ 12 w 19"/>
                <a:gd name="T1" fmla="*/ 0 h 15"/>
                <a:gd name="T2" fmla="*/ 13 w 19"/>
                <a:gd name="T3" fmla="*/ 0 h 15"/>
                <a:gd name="T4" fmla="*/ 16 w 19"/>
                <a:gd name="T5" fmla="*/ 3 h 15"/>
                <a:gd name="T6" fmla="*/ 19 w 19"/>
                <a:gd name="T7" fmla="*/ 9 h 15"/>
                <a:gd name="T8" fmla="*/ 19 w 19"/>
                <a:gd name="T9" fmla="*/ 11 h 15"/>
                <a:gd name="T10" fmla="*/ 18 w 19"/>
                <a:gd name="T11" fmla="*/ 11 h 15"/>
                <a:gd name="T12" fmla="*/ 13 w 19"/>
                <a:gd name="T13" fmla="*/ 6 h 15"/>
                <a:gd name="T14" fmla="*/ 9 w 19"/>
                <a:gd name="T15" fmla="*/ 15 h 15"/>
                <a:gd name="T16" fmla="*/ 7 w 19"/>
                <a:gd name="T17" fmla="*/ 15 h 15"/>
                <a:gd name="T18" fmla="*/ 0 w 19"/>
                <a:gd name="T19" fmla="*/ 8 h 15"/>
                <a:gd name="T20" fmla="*/ 0 w 19"/>
                <a:gd name="T21" fmla="*/ 6 h 15"/>
                <a:gd name="T22" fmla="*/ 12 w 1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2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3" y="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4" name="Philippines">
              <a:extLst>
                <a:ext uri="{FF2B5EF4-FFF2-40B4-BE49-F238E27FC236}">
                  <a16:creationId xmlns:a16="http://schemas.microsoft.com/office/drawing/2014/main" id="{9640865E-805B-3F3F-C87B-4F5E5ECE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647" y="4144676"/>
              <a:ext cx="224076" cy="328885"/>
            </a:xfrm>
            <a:custGeom>
              <a:avLst/>
              <a:gdLst/>
              <a:ahLst/>
              <a:cxnLst/>
              <a:rect l="l" t="t" r="r" b="b"/>
              <a:pathLst>
                <a:path w="225862" h="331507">
                  <a:moveTo>
                    <a:pt x="65572" y="324221"/>
                  </a:moveTo>
                  <a:lnTo>
                    <a:pt x="74680" y="324221"/>
                  </a:lnTo>
                  <a:lnTo>
                    <a:pt x="74680" y="326043"/>
                  </a:lnTo>
                  <a:lnTo>
                    <a:pt x="65572" y="331507"/>
                  </a:lnTo>
                  <a:lnTo>
                    <a:pt x="63751" y="331507"/>
                  </a:lnTo>
                  <a:lnTo>
                    <a:pt x="63751" y="329686"/>
                  </a:lnTo>
                  <a:close/>
                  <a:moveTo>
                    <a:pt x="92894" y="302364"/>
                  </a:moveTo>
                  <a:lnTo>
                    <a:pt x="94715" y="302364"/>
                  </a:lnTo>
                  <a:lnTo>
                    <a:pt x="100180" y="307829"/>
                  </a:lnTo>
                  <a:lnTo>
                    <a:pt x="103823" y="307829"/>
                  </a:lnTo>
                  <a:lnTo>
                    <a:pt x="100180" y="309650"/>
                  </a:lnTo>
                  <a:lnTo>
                    <a:pt x="89251" y="309650"/>
                  </a:lnTo>
                  <a:lnTo>
                    <a:pt x="89251" y="307829"/>
                  </a:lnTo>
                  <a:close/>
                  <a:moveTo>
                    <a:pt x="109288" y="289614"/>
                  </a:moveTo>
                  <a:lnTo>
                    <a:pt x="125682" y="289614"/>
                  </a:lnTo>
                  <a:lnTo>
                    <a:pt x="125682" y="291436"/>
                  </a:lnTo>
                  <a:lnTo>
                    <a:pt x="114753" y="296900"/>
                  </a:lnTo>
                  <a:lnTo>
                    <a:pt x="109288" y="291436"/>
                  </a:lnTo>
                  <a:close/>
                  <a:moveTo>
                    <a:pt x="200361" y="200362"/>
                  </a:moveTo>
                  <a:lnTo>
                    <a:pt x="204004" y="200362"/>
                  </a:lnTo>
                  <a:lnTo>
                    <a:pt x="204004" y="216755"/>
                  </a:lnTo>
                  <a:lnTo>
                    <a:pt x="204005" y="216755"/>
                  </a:lnTo>
                  <a:lnTo>
                    <a:pt x="216755" y="229505"/>
                  </a:lnTo>
                  <a:lnTo>
                    <a:pt x="220398" y="240434"/>
                  </a:lnTo>
                  <a:lnTo>
                    <a:pt x="216755" y="242256"/>
                  </a:lnTo>
                  <a:lnTo>
                    <a:pt x="220398" y="245899"/>
                  </a:lnTo>
                  <a:lnTo>
                    <a:pt x="225862" y="269578"/>
                  </a:lnTo>
                  <a:lnTo>
                    <a:pt x="216755" y="296900"/>
                  </a:lnTo>
                  <a:lnTo>
                    <a:pt x="214933" y="296900"/>
                  </a:lnTo>
                  <a:lnTo>
                    <a:pt x="209469" y="275042"/>
                  </a:lnTo>
                  <a:lnTo>
                    <a:pt x="198540" y="285971"/>
                  </a:lnTo>
                  <a:lnTo>
                    <a:pt x="198540" y="291435"/>
                  </a:lnTo>
                  <a:lnTo>
                    <a:pt x="205826" y="302364"/>
                  </a:lnTo>
                  <a:lnTo>
                    <a:pt x="198540" y="315114"/>
                  </a:lnTo>
                  <a:lnTo>
                    <a:pt x="193076" y="304185"/>
                  </a:lnTo>
                  <a:lnTo>
                    <a:pt x="183968" y="309650"/>
                  </a:lnTo>
                  <a:lnTo>
                    <a:pt x="167575" y="300543"/>
                  </a:lnTo>
                  <a:lnTo>
                    <a:pt x="165754" y="300543"/>
                  </a:lnTo>
                  <a:lnTo>
                    <a:pt x="162111" y="284149"/>
                  </a:lnTo>
                  <a:lnTo>
                    <a:pt x="162111" y="280506"/>
                  </a:lnTo>
                  <a:lnTo>
                    <a:pt x="165754" y="273221"/>
                  </a:lnTo>
                  <a:lnTo>
                    <a:pt x="154825" y="262292"/>
                  </a:lnTo>
                  <a:lnTo>
                    <a:pt x="149360" y="273221"/>
                  </a:lnTo>
                  <a:lnTo>
                    <a:pt x="147539" y="273221"/>
                  </a:lnTo>
                  <a:lnTo>
                    <a:pt x="143896" y="267756"/>
                  </a:lnTo>
                  <a:lnTo>
                    <a:pt x="138431" y="275042"/>
                  </a:lnTo>
                  <a:lnTo>
                    <a:pt x="136610" y="275042"/>
                  </a:lnTo>
                  <a:lnTo>
                    <a:pt x="132967" y="267756"/>
                  </a:lnTo>
                  <a:lnTo>
                    <a:pt x="131145" y="267756"/>
                  </a:lnTo>
                  <a:lnTo>
                    <a:pt x="122038" y="284149"/>
                  </a:lnTo>
                  <a:lnTo>
                    <a:pt x="122038" y="285971"/>
                  </a:lnTo>
                  <a:lnTo>
                    <a:pt x="114752" y="285971"/>
                  </a:lnTo>
                  <a:lnTo>
                    <a:pt x="114752" y="284149"/>
                  </a:lnTo>
                  <a:lnTo>
                    <a:pt x="111109" y="278685"/>
                  </a:lnTo>
                  <a:lnTo>
                    <a:pt x="122038" y="256827"/>
                  </a:lnTo>
                  <a:lnTo>
                    <a:pt x="136610" y="251363"/>
                  </a:lnTo>
                  <a:lnTo>
                    <a:pt x="147539" y="240434"/>
                  </a:lnTo>
                  <a:lnTo>
                    <a:pt x="149360" y="240434"/>
                  </a:lnTo>
                  <a:lnTo>
                    <a:pt x="156646" y="242256"/>
                  </a:lnTo>
                  <a:lnTo>
                    <a:pt x="156646" y="256827"/>
                  </a:lnTo>
                  <a:lnTo>
                    <a:pt x="165754" y="253185"/>
                  </a:lnTo>
                  <a:lnTo>
                    <a:pt x="167575" y="245899"/>
                  </a:lnTo>
                  <a:lnTo>
                    <a:pt x="176682" y="245899"/>
                  </a:lnTo>
                  <a:lnTo>
                    <a:pt x="178504" y="234970"/>
                  </a:lnTo>
                  <a:lnTo>
                    <a:pt x="182147" y="234970"/>
                  </a:lnTo>
                  <a:lnTo>
                    <a:pt x="194897" y="231327"/>
                  </a:lnTo>
                  <a:lnTo>
                    <a:pt x="194897" y="216755"/>
                  </a:lnTo>
                  <a:lnTo>
                    <a:pt x="200361" y="216755"/>
                  </a:lnTo>
                  <a:lnTo>
                    <a:pt x="200361" y="213113"/>
                  </a:lnTo>
                  <a:lnTo>
                    <a:pt x="198539" y="207648"/>
                  </a:lnTo>
                  <a:lnTo>
                    <a:pt x="198539" y="205826"/>
                  </a:lnTo>
                  <a:close/>
                  <a:moveTo>
                    <a:pt x="142074" y="185790"/>
                  </a:moveTo>
                  <a:lnTo>
                    <a:pt x="143896" y="185790"/>
                  </a:lnTo>
                  <a:lnTo>
                    <a:pt x="153003" y="189433"/>
                  </a:lnTo>
                  <a:lnTo>
                    <a:pt x="153003" y="194897"/>
                  </a:lnTo>
                  <a:lnTo>
                    <a:pt x="143896" y="213112"/>
                  </a:lnTo>
                  <a:lnTo>
                    <a:pt x="143896" y="229506"/>
                  </a:lnTo>
                  <a:lnTo>
                    <a:pt x="142074" y="234970"/>
                  </a:lnTo>
                  <a:lnTo>
                    <a:pt x="125680" y="218577"/>
                  </a:lnTo>
                  <a:lnTo>
                    <a:pt x="125680" y="211290"/>
                  </a:lnTo>
                  <a:lnTo>
                    <a:pt x="127502" y="211290"/>
                  </a:lnTo>
                  <a:lnTo>
                    <a:pt x="131145" y="207648"/>
                  </a:lnTo>
                  <a:lnTo>
                    <a:pt x="136609" y="189433"/>
                  </a:lnTo>
                  <a:close/>
                  <a:moveTo>
                    <a:pt x="162110" y="180326"/>
                  </a:moveTo>
                  <a:lnTo>
                    <a:pt x="165753" y="180326"/>
                  </a:lnTo>
                  <a:lnTo>
                    <a:pt x="165753" y="200362"/>
                  </a:lnTo>
                  <a:lnTo>
                    <a:pt x="157272" y="212612"/>
                  </a:lnTo>
                  <a:lnTo>
                    <a:pt x="165754" y="205827"/>
                  </a:lnTo>
                  <a:lnTo>
                    <a:pt x="178504" y="205827"/>
                  </a:lnTo>
                  <a:lnTo>
                    <a:pt x="178504" y="207648"/>
                  </a:lnTo>
                  <a:lnTo>
                    <a:pt x="176683" y="218578"/>
                  </a:lnTo>
                  <a:lnTo>
                    <a:pt x="171218" y="218578"/>
                  </a:lnTo>
                  <a:lnTo>
                    <a:pt x="167575" y="222221"/>
                  </a:lnTo>
                  <a:lnTo>
                    <a:pt x="160289" y="222221"/>
                  </a:lnTo>
                  <a:lnTo>
                    <a:pt x="156748" y="213368"/>
                  </a:lnTo>
                  <a:lnTo>
                    <a:pt x="149360" y="224041"/>
                  </a:lnTo>
                  <a:lnTo>
                    <a:pt x="147538" y="224041"/>
                  </a:lnTo>
                  <a:lnTo>
                    <a:pt x="147538" y="213112"/>
                  </a:lnTo>
                  <a:close/>
                  <a:moveTo>
                    <a:pt x="52823" y="174861"/>
                  </a:moveTo>
                  <a:lnTo>
                    <a:pt x="54644" y="174861"/>
                  </a:lnTo>
                  <a:lnTo>
                    <a:pt x="54644" y="178504"/>
                  </a:lnTo>
                  <a:lnTo>
                    <a:pt x="60109" y="200361"/>
                  </a:lnTo>
                  <a:lnTo>
                    <a:pt x="60109" y="202183"/>
                  </a:lnTo>
                  <a:lnTo>
                    <a:pt x="58287" y="202183"/>
                  </a:lnTo>
                  <a:lnTo>
                    <a:pt x="41894" y="213112"/>
                  </a:lnTo>
                  <a:lnTo>
                    <a:pt x="41894" y="218577"/>
                  </a:lnTo>
                  <a:lnTo>
                    <a:pt x="20036" y="236791"/>
                  </a:lnTo>
                  <a:lnTo>
                    <a:pt x="3643" y="247720"/>
                  </a:lnTo>
                  <a:lnTo>
                    <a:pt x="0" y="247720"/>
                  </a:lnTo>
                  <a:lnTo>
                    <a:pt x="0" y="245899"/>
                  </a:lnTo>
                  <a:lnTo>
                    <a:pt x="5464" y="234970"/>
                  </a:lnTo>
                  <a:lnTo>
                    <a:pt x="47358" y="200361"/>
                  </a:lnTo>
                  <a:lnTo>
                    <a:pt x="52823" y="178504"/>
                  </a:lnTo>
                  <a:close/>
                  <a:moveTo>
                    <a:pt x="111109" y="163932"/>
                  </a:moveTo>
                  <a:lnTo>
                    <a:pt x="114752" y="163932"/>
                  </a:lnTo>
                  <a:lnTo>
                    <a:pt x="125681" y="169396"/>
                  </a:lnTo>
                  <a:lnTo>
                    <a:pt x="142075" y="173039"/>
                  </a:lnTo>
                  <a:lnTo>
                    <a:pt x="142075" y="183968"/>
                  </a:lnTo>
                  <a:lnTo>
                    <a:pt x="138432" y="183968"/>
                  </a:lnTo>
                  <a:lnTo>
                    <a:pt x="114752" y="202183"/>
                  </a:lnTo>
                  <a:lnTo>
                    <a:pt x="114752" y="200361"/>
                  </a:lnTo>
                  <a:close/>
                  <a:moveTo>
                    <a:pt x="171218" y="147540"/>
                  </a:moveTo>
                  <a:lnTo>
                    <a:pt x="193076" y="147540"/>
                  </a:lnTo>
                  <a:lnTo>
                    <a:pt x="193076" y="151183"/>
                  </a:lnTo>
                  <a:lnTo>
                    <a:pt x="198540" y="156647"/>
                  </a:lnTo>
                  <a:lnTo>
                    <a:pt x="198540" y="173040"/>
                  </a:lnTo>
                  <a:lnTo>
                    <a:pt x="205826" y="185791"/>
                  </a:lnTo>
                  <a:lnTo>
                    <a:pt x="204005" y="185791"/>
                  </a:lnTo>
                  <a:lnTo>
                    <a:pt x="193076" y="183969"/>
                  </a:lnTo>
                  <a:lnTo>
                    <a:pt x="189433" y="183969"/>
                  </a:lnTo>
                  <a:lnTo>
                    <a:pt x="187739" y="180921"/>
                  </a:lnTo>
                  <a:lnTo>
                    <a:pt x="193076" y="205826"/>
                  </a:lnTo>
                  <a:lnTo>
                    <a:pt x="193076" y="207648"/>
                  </a:lnTo>
                  <a:lnTo>
                    <a:pt x="187612" y="207648"/>
                  </a:lnTo>
                  <a:lnTo>
                    <a:pt x="187612" y="211291"/>
                  </a:lnTo>
                  <a:lnTo>
                    <a:pt x="183969" y="211291"/>
                  </a:lnTo>
                  <a:lnTo>
                    <a:pt x="178504" y="205826"/>
                  </a:lnTo>
                  <a:lnTo>
                    <a:pt x="176683" y="189433"/>
                  </a:lnTo>
                  <a:lnTo>
                    <a:pt x="173040" y="191255"/>
                  </a:lnTo>
                  <a:lnTo>
                    <a:pt x="173040" y="189433"/>
                  </a:lnTo>
                  <a:lnTo>
                    <a:pt x="171218" y="174861"/>
                  </a:lnTo>
                  <a:lnTo>
                    <a:pt x="171218" y="173040"/>
                  </a:lnTo>
                  <a:lnTo>
                    <a:pt x="187342" y="180206"/>
                  </a:lnTo>
                  <a:lnTo>
                    <a:pt x="171218" y="151183"/>
                  </a:lnTo>
                  <a:close/>
                  <a:moveTo>
                    <a:pt x="143896" y="145718"/>
                  </a:moveTo>
                  <a:lnTo>
                    <a:pt x="147539" y="145718"/>
                  </a:lnTo>
                  <a:lnTo>
                    <a:pt x="162111" y="162112"/>
                  </a:lnTo>
                  <a:lnTo>
                    <a:pt x="165754" y="167576"/>
                  </a:lnTo>
                  <a:lnTo>
                    <a:pt x="162111" y="167576"/>
                  </a:lnTo>
                  <a:lnTo>
                    <a:pt x="162111" y="169398"/>
                  </a:lnTo>
                  <a:lnTo>
                    <a:pt x="153003" y="158469"/>
                  </a:lnTo>
                  <a:lnTo>
                    <a:pt x="143896" y="162112"/>
                  </a:lnTo>
                  <a:lnTo>
                    <a:pt x="142074" y="162112"/>
                  </a:lnTo>
                  <a:lnTo>
                    <a:pt x="143896" y="147539"/>
                  </a:lnTo>
                  <a:close/>
                  <a:moveTo>
                    <a:pt x="116574" y="145718"/>
                  </a:moveTo>
                  <a:lnTo>
                    <a:pt x="120217" y="145718"/>
                  </a:lnTo>
                  <a:lnTo>
                    <a:pt x="120217" y="147539"/>
                  </a:lnTo>
                  <a:lnTo>
                    <a:pt x="116574" y="158469"/>
                  </a:lnTo>
                  <a:lnTo>
                    <a:pt x="114752" y="158469"/>
                  </a:lnTo>
                  <a:lnTo>
                    <a:pt x="114752" y="151182"/>
                  </a:lnTo>
                  <a:close/>
                  <a:moveTo>
                    <a:pt x="109288" y="123860"/>
                  </a:moveTo>
                  <a:lnTo>
                    <a:pt x="116574" y="123860"/>
                  </a:lnTo>
                  <a:lnTo>
                    <a:pt x="116574" y="127503"/>
                  </a:lnTo>
                  <a:lnTo>
                    <a:pt x="120217" y="127503"/>
                  </a:lnTo>
                  <a:lnTo>
                    <a:pt x="120217" y="132967"/>
                  </a:lnTo>
                  <a:lnTo>
                    <a:pt x="116574" y="134789"/>
                  </a:lnTo>
                  <a:lnTo>
                    <a:pt x="109288" y="127503"/>
                  </a:lnTo>
                  <a:close/>
                  <a:moveTo>
                    <a:pt x="87429" y="123860"/>
                  </a:moveTo>
                  <a:lnTo>
                    <a:pt x="92893" y="123860"/>
                  </a:lnTo>
                  <a:lnTo>
                    <a:pt x="92893" y="127503"/>
                  </a:lnTo>
                  <a:lnTo>
                    <a:pt x="103822" y="132967"/>
                  </a:lnTo>
                  <a:lnTo>
                    <a:pt x="103822" y="153003"/>
                  </a:lnTo>
                  <a:lnTo>
                    <a:pt x="98357" y="158468"/>
                  </a:lnTo>
                  <a:lnTo>
                    <a:pt x="94715" y="158468"/>
                  </a:lnTo>
                  <a:lnTo>
                    <a:pt x="94715" y="156646"/>
                  </a:lnTo>
                  <a:lnTo>
                    <a:pt x="81965" y="132967"/>
                  </a:lnTo>
                  <a:lnTo>
                    <a:pt x="76500" y="129324"/>
                  </a:lnTo>
                  <a:lnTo>
                    <a:pt x="74679" y="129324"/>
                  </a:lnTo>
                  <a:lnTo>
                    <a:pt x="74679" y="127503"/>
                  </a:lnTo>
                  <a:lnTo>
                    <a:pt x="81965" y="127503"/>
                  </a:lnTo>
                  <a:close/>
                  <a:moveTo>
                    <a:pt x="114753" y="85610"/>
                  </a:moveTo>
                  <a:lnTo>
                    <a:pt x="116574" y="85610"/>
                  </a:lnTo>
                  <a:lnTo>
                    <a:pt x="116574" y="96539"/>
                  </a:lnTo>
                  <a:lnTo>
                    <a:pt x="114753" y="96539"/>
                  </a:lnTo>
                  <a:lnTo>
                    <a:pt x="111109" y="89253"/>
                  </a:lnTo>
                  <a:close/>
                  <a:moveTo>
                    <a:pt x="83787" y="0"/>
                  </a:moveTo>
                  <a:lnTo>
                    <a:pt x="109287" y="5464"/>
                  </a:lnTo>
                  <a:lnTo>
                    <a:pt x="114752" y="5464"/>
                  </a:lnTo>
                  <a:lnTo>
                    <a:pt x="116574" y="0"/>
                  </a:lnTo>
                  <a:lnTo>
                    <a:pt x="122038" y="1821"/>
                  </a:lnTo>
                  <a:lnTo>
                    <a:pt x="120217" y="27322"/>
                  </a:lnTo>
                  <a:lnTo>
                    <a:pt x="127502" y="40072"/>
                  </a:lnTo>
                  <a:lnTo>
                    <a:pt x="127502" y="43715"/>
                  </a:lnTo>
                  <a:lnTo>
                    <a:pt x="120217" y="61930"/>
                  </a:lnTo>
                  <a:lnTo>
                    <a:pt x="109287" y="69216"/>
                  </a:lnTo>
                  <a:lnTo>
                    <a:pt x="103823" y="80144"/>
                  </a:lnTo>
                  <a:lnTo>
                    <a:pt x="109287" y="102002"/>
                  </a:lnTo>
                  <a:lnTo>
                    <a:pt x="114752" y="112931"/>
                  </a:lnTo>
                  <a:lnTo>
                    <a:pt x="120217" y="112931"/>
                  </a:lnTo>
                  <a:lnTo>
                    <a:pt x="120217" y="107466"/>
                  </a:lnTo>
                  <a:lnTo>
                    <a:pt x="131145" y="102002"/>
                  </a:lnTo>
                  <a:lnTo>
                    <a:pt x="132967" y="102002"/>
                  </a:lnTo>
                  <a:lnTo>
                    <a:pt x="132967" y="105645"/>
                  </a:lnTo>
                  <a:lnTo>
                    <a:pt x="142074" y="118395"/>
                  </a:lnTo>
                  <a:lnTo>
                    <a:pt x="143896" y="112931"/>
                  </a:lnTo>
                  <a:lnTo>
                    <a:pt x="147539" y="112931"/>
                  </a:lnTo>
                  <a:lnTo>
                    <a:pt x="160289" y="118395"/>
                  </a:lnTo>
                  <a:lnTo>
                    <a:pt x="160289" y="122038"/>
                  </a:lnTo>
                  <a:lnTo>
                    <a:pt x="154824" y="123860"/>
                  </a:lnTo>
                  <a:lnTo>
                    <a:pt x="160289" y="129324"/>
                  </a:lnTo>
                  <a:lnTo>
                    <a:pt x="160289" y="134789"/>
                  </a:lnTo>
                  <a:lnTo>
                    <a:pt x="165753" y="138431"/>
                  </a:lnTo>
                  <a:lnTo>
                    <a:pt x="165753" y="151182"/>
                  </a:lnTo>
                  <a:lnTo>
                    <a:pt x="162110" y="151182"/>
                  </a:lnTo>
                  <a:lnTo>
                    <a:pt x="156646" y="143896"/>
                  </a:lnTo>
                  <a:lnTo>
                    <a:pt x="160289" y="143896"/>
                  </a:lnTo>
                  <a:lnTo>
                    <a:pt x="147539" y="138431"/>
                  </a:lnTo>
                  <a:lnTo>
                    <a:pt x="131145" y="118395"/>
                  </a:lnTo>
                  <a:lnTo>
                    <a:pt x="127502" y="118395"/>
                  </a:lnTo>
                  <a:lnTo>
                    <a:pt x="132967" y="132967"/>
                  </a:lnTo>
                  <a:lnTo>
                    <a:pt x="132967" y="134789"/>
                  </a:lnTo>
                  <a:lnTo>
                    <a:pt x="131145" y="134789"/>
                  </a:lnTo>
                  <a:lnTo>
                    <a:pt x="114752" y="116574"/>
                  </a:lnTo>
                  <a:lnTo>
                    <a:pt x="105644" y="116574"/>
                  </a:lnTo>
                  <a:lnTo>
                    <a:pt x="100180" y="123860"/>
                  </a:lnTo>
                  <a:lnTo>
                    <a:pt x="94716" y="123860"/>
                  </a:lnTo>
                  <a:lnTo>
                    <a:pt x="89251" y="122038"/>
                  </a:lnTo>
                  <a:lnTo>
                    <a:pt x="83787" y="122038"/>
                  </a:lnTo>
                  <a:lnTo>
                    <a:pt x="83787" y="118395"/>
                  </a:lnTo>
                  <a:lnTo>
                    <a:pt x="81965" y="111109"/>
                  </a:lnTo>
                  <a:lnTo>
                    <a:pt x="87430" y="100181"/>
                  </a:lnTo>
                  <a:lnTo>
                    <a:pt x="83787" y="96538"/>
                  </a:lnTo>
                  <a:lnTo>
                    <a:pt x="81965" y="105645"/>
                  </a:lnTo>
                  <a:lnTo>
                    <a:pt x="78322" y="105645"/>
                  </a:lnTo>
                  <a:lnTo>
                    <a:pt x="69215" y="89252"/>
                  </a:lnTo>
                  <a:lnTo>
                    <a:pt x="60108" y="61930"/>
                  </a:lnTo>
                  <a:lnTo>
                    <a:pt x="60108" y="60108"/>
                  </a:lnTo>
                  <a:lnTo>
                    <a:pt x="74679" y="60108"/>
                  </a:lnTo>
                  <a:lnTo>
                    <a:pt x="81965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5" name="Thailand">
              <a:extLst>
                <a:ext uri="{FF2B5EF4-FFF2-40B4-BE49-F238E27FC236}">
                  <a16:creationId xmlns:a16="http://schemas.microsoft.com/office/drawing/2014/main" id="{4A4B339A-3FDE-7C23-FC38-22A94C35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654" y="4090464"/>
              <a:ext cx="184321" cy="365026"/>
            </a:xfrm>
            <a:custGeom>
              <a:avLst/>
              <a:gdLst/>
              <a:ahLst/>
              <a:cxnLst/>
              <a:rect l="l" t="t" r="r" b="b"/>
              <a:pathLst>
                <a:path w="185790" h="367936">
                  <a:moveTo>
                    <a:pt x="18215" y="218576"/>
                  </a:moveTo>
                  <a:lnTo>
                    <a:pt x="20036" y="218576"/>
                  </a:lnTo>
                  <a:lnTo>
                    <a:pt x="20036" y="227684"/>
                  </a:lnTo>
                  <a:lnTo>
                    <a:pt x="12750" y="227684"/>
                  </a:lnTo>
                  <a:lnTo>
                    <a:pt x="12750" y="224041"/>
                  </a:lnTo>
                  <a:close/>
                  <a:moveTo>
                    <a:pt x="61930" y="0"/>
                  </a:moveTo>
                  <a:lnTo>
                    <a:pt x="61930" y="5465"/>
                  </a:lnTo>
                  <a:lnTo>
                    <a:pt x="67395" y="9107"/>
                  </a:lnTo>
                  <a:lnTo>
                    <a:pt x="69216" y="9107"/>
                  </a:lnTo>
                  <a:lnTo>
                    <a:pt x="69216" y="25501"/>
                  </a:lnTo>
                  <a:lnTo>
                    <a:pt x="81966" y="27322"/>
                  </a:lnTo>
                  <a:lnTo>
                    <a:pt x="81966" y="30965"/>
                  </a:lnTo>
                  <a:lnTo>
                    <a:pt x="78323" y="76502"/>
                  </a:lnTo>
                  <a:lnTo>
                    <a:pt x="98360" y="61930"/>
                  </a:lnTo>
                  <a:lnTo>
                    <a:pt x="118396" y="67394"/>
                  </a:lnTo>
                  <a:lnTo>
                    <a:pt x="123860" y="65573"/>
                  </a:lnTo>
                  <a:lnTo>
                    <a:pt x="129325" y="60108"/>
                  </a:lnTo>
                  <a:lnTo>
                    <a:pt x="136611" y="56466"/>
                  </a:lnTo>
                  <a:lnTo>
                    <a:pt x="145718" y="56466"/>
                  </a:lnTo>
                  <a:lnTo>
                    <a:pt x="160290" y="78323"/>
                  </a:lnTo>
                  <a:lnTo>
                    <a:pt x="169397" y="111110"/>
                  </a:lnTo>
                  <a:lnTo>
                    <a:pt x="185790" y="127503"/>
                  </a:lnTo>
                  <a:lnTo>
                    <a:pt x="185790" y="154825"/>
                  </a:lnTo>
                  <a:lnTo>
                    <a:pt x="180326" y="160289"/>
                  </a:lnTo>
                  <a:lnTo>
                    <a:pt x="134789" y="160289"/>
                  </a:lnTo>
                  <a:lnTo>
                    <a:pt x="114753" y="173039"/>
                  </a:lnTo>
                  <a:lnTo>
                    <a:pt x="109288" y="187611"/>
                  </a:lnTo>
                  <a:lnTo>
                    <a:pt x="114753" y="200361"/>
                  </a:lnTo>
                  <a:lnTo>
                    <a:pt x="123860" y="211290"/>
                  </a:lnTo>
                  <a:lnTo>
                    <a:pt x="125682" y="224040"/>
                  </a:lnTo>
                  <a:lnTo>
                    <a:pt x="123860" y="227683"/>
                  </a:lnTo>
                  <a:lnTo>
                    <a:pt x="123860" y="224040"/>
                  </a:lnTo>
                  <a:lnTo>
                    <a:pt x="118396" y="213112"/>
                  </a:lnTo>
                  <a:lnTo>
                    <a:pt x="98360" y="202183"/>
                  </a:lnTo>
                  <a:lnTo>
                    <a:pt x="78323" y="202183"/>
                  </a:lnTo>
                  <a:lnTo>
                    <a:pt x="74681" y="200361"/>
                  </a:lnTo>
                  <a:lnTo>
                    <a:pt x="74681" y="182147"/>
                  </a:lnTo>
                  <a:lnTo>
                    <a:pt x="61930" y="178504"/>
                  </a:lnTo>
                  <a:lnTo>
                    <a:pt x="56466" y="182147"/>
                  </a:lnTo>
                  <a:lnTo>
                    <a:pt x="52823" y="211290"/>
                  </a:lnTo>
                  <a:lnTo>
                    <a:pt x="36430" y="260470"/>
                  </a:lnTo>
                  <a:lnTo>
                    <a:pt x="40073" y="280506"/>
                  </a:lnTo>
                  <a:lnTo>
                    <a:pt x="52823" y="280506"/>
                  </a:lnTo>
                  <a:lnTo>
                    <a:pt x="69216" y="327864"/>
                  </a:lnTo>
                  <a:lnTo>
                    <a:pt x="78323" y="335150"/>
                  </a:lnTo>
                  <a:lnTo>
                    <a:pt x="92895" y="338793"/>
                  </a:lnTo>
                  <a:lnTo>
                    <a:pt x="109288" y="355186"/>
                  </a:lnTo>
                  <a:lnTo>
                    <a:pt x="109288" y="357007"/>
                  </a:lnTo>
                  <a:lnTo>
                    <a:pt x="103824" y="362472"/>
                  </a:lnTo>
                  <a:lnTo>
                    <a:pt x="92895" y="362472"/>
                  </a:lnTo>
                  <a:lnTo>
                    <a:pt x="85609" y="367936"/>
                  </a:lnTo>
                  <a:lnTo>
                    <a:pt x="81966" y="367936"/>
                  </a:lnTo>
                  <a:lnTo>
                    <a:pt x="78323" y="349722"/>
                  </a:lnTo>
                  <a:lnTo>
                    <a:pt x="61930" y="346079"/>
                  </a:lnTo>
                  <a:lnTo>
                    <a:pt x="61930" y="349722"/>
                  </a:lnTo>
                  <a:lnTo>
                    <a:pt x="23679" y="306006"/>
                  </a:lnTo>
                  <a:lnTo>
                    <a:pt x="14572" y="307828"/>
                  </a:lnTo>
                  <a:lnTo>
                    <a:pt x="14572" y="289613"/>
                  </a:lnTo>
                  <a:lnTo>
                    <a:pt x="23679" y="260470"/>
                  </a:lnTo>
                  <a:lnTo>
                    <a:pt x="25501" y="244077"/>
                  </a:lnTo>
                  <a:lnTo>
                    <a:pt x="45537" y="218576"/>
                  </a:lnTo>
                  <a:lnTo>
                    <a:pt x="30965" y="189433"/>
                  </a:lnTo>
                  <a:lnTo>
                    <a:pt x="30965" y="167575"/>
                  </a:lnTo>
                  <a:lnTo>
                    <a:pt x="14572" y="154825"/>
                  </a:lnTo>
                  <a:lnTo>
                    <a:pt x="12751" y="145717"/>
                  </a:lnTo>
                  <a:lnTo>
                    <a:pt x="23679" y="116574"/>
                  </a:lnTo>
                  <a:lnTo>
                    <a:pt x="18215" y="111110"/>
                  </a:lnTo>
                  <a:lnTo>
                    <a:pt x="18215" y="92895"/>
                  </a:lnTo>
                  <a:lnTo>
                    <a:pt x="7286" y="78323"/>
                  </a:lnTo>
                  <a:lnTo>
                    <a:pt x="0" y="60108"/>
                  </a:lnTo>
                  <a:lnTo>
                    <a:pt x="7286" y="30965"/>
                  </a:lnTo>
                  <a:lnTo>
                    <a:pt x="7286" y="27322"/>
                  </a:lnTo>
                  <a:lnTo>
                    <a:pt x="25501" y="25501"/>
                  </a:lnTo>
                  <a:lnTo>
                    <a:pt x="52823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6" name="Andaman &amp; Nicobar Islands">
              <a:extLst>
                <a:ext uri="{FF2B5EF4-FFF2-40B4-BE49-F238E27FC236}">
                  <a16:creationId xmlns:a16="http://schemas.microsoft.com/office/drawing/2014/main" id="{23485435-081F-D90A-3FAA-57701E9B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968" y="4265750"/>
              <a:ext cx="14457" cy="50598"/>
            </a:xfrm>
            <a:custGeom>
              <a:avLst/>
              <a:gdLst>
                <a:gd name="T0" fmla="*/ 6 w 8"/>
                <a:gd name="T1" fmla="*/ 0 h 28"/>
                <a:gd name="T2" fmla="*/ 8 w 8"/>
                <a:gd name="T3" fmla="*/ 0 h 28"/>
                <a:gd name="T4" fmla="*/ 8 w 8"/>
                <a:gd name="T5" fmla="*/ 1 h 28"/>
                <a:gd name="T6" fmla="*/ 3 w 8"/>
                <a:gd name="T7" fmla="*/ 28 h 28"/>
                <a:gd name="T8" fmla="*/ 0 w 8"/>
                <a:gd name="T9" fmla="*/ 23 h 28"/>
                <a:gd name="T10" fmla="*/ 6 w 8"/>
                <a:gd name="T11" fmla="*/ 1 h 28"/>
                <a:gd name="T12" fmla="*/ 6 w 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6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7" name="Indonesia">
              <a:extLst>
                <a:ext uri="{FF2B5EF4-FFF2-40B4-BE49-F238E27FC236}">
                  <a16:creationId xmlns:a16="http://schemas.microsoft.com/office/drawing/2014/main" id="{35B0938E-9416-E6C0-48BB-3C0C257D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073" y="4415735"/>
              <a:ext cx="1127607" cy="430083"/>
            </a:xfrm>
            <a:custGeom>
              <a:avLst/>
              <a:gdLst/>
              <a:ahLst/>
              <a:cxnLst/>
              <a:rect l="l" t="t" r="r" b="b"/>
              <a:pathLst>
                <a:path w="1136596" h="433511">
                  <a:moveTo>
                    <a:pt x="708552" y="420760"/>
                  </a:moveTo>
                  <a:lnTo>
                    <a:pt x="710373" y="420760"/>
                  </a:lnTo>
                  <a:lnTo>
                    <a:pt x="710373" y="422582"/>
                  </a:lnTo>
                  <a:lnTo>
                    <a:pt x="708552" y="431690"/>
                  </a:lnTo>
                  <a:lnTo>
                    <a:pt x="704909" y="431690"/>
                  </a:lnTo>
                  <a:lnTo>
                    <a:pt x="697622" y="433511"/>
                  </a:lnTo>
                  <a:lnTo>
                    <a:pt x="697622" y="431690"/>
                  </a:lnTo>
                  <a:close/>
                  <a:moveTo>
                    <a:pt x="621121" y="393437"/>
                  </a:moveTo>
                  <a:lnTo>
                    <a:pt x="630228" y="393437"/>
                  </a:lnTo>
                  <a:lnTo>
                    <a:pt x="642978" y="404366"/>
                  </a:lnTo>
                  <a:lnTo>
                    <a:pt x="650264" y="413474"/>
                  </a:lnTo>
                  <a:lnTo>
                    <a:pt x="650264" y="415296"/>
                  </a:lnTo>
                  <a:lnTo>
                    <a:pt x="637514" y="420760"/>
                  </a:lnTo>
                  <a:lnTo>
                    <a:pt x="621121" y="408010"/>
                  </a:lnTo>
                  <a:lnTo>
                    <a:pt x="608370" y="408010"/>
                  </a:lnTo>
                  <a:lnTo>
                    <a:pt x="604727" y="398902"/>
                  </a:lnTo>
                  <a:lnTo>
                    <a:pt x="604727" y="397080"/>
                  </a:lnTo>
                  <a:lnTo>
                    <a:pt x="613835" y="397080"/>
                  </a:lnTo>
                  <a:close/>
                  <a:moveTo>
                    <a:pt x="790516" y="371580"/>
                  </a:moveTo>
                  <a:lnTo>
                    <a:pt x="801445" y="371580"/>
                  </a:lnTo>
                  <a:lnTo>
                    <a:pt x="801445" y="375223"/>
                  </a:lnTo>
                  <a:lnTo>
                    <a:pt x="799624" y="380688"/>
                  </a:lnTo>
                  <a:lnTo>
                    <a:pt x="799624" y="382509"/>
                  </a:lnTo>
                  <a:lnTo>
                    <a:pt x="750444" y="398902"/>
                  </a:lnTo>
                  <a:lnTo>
                    <a:pt x="743159" y="413474"/>
                  </a:lnTo>
                  <a:lnTo>
                    <a:pt x="723123" y="420760"/>
                  </a:lnTo>
                  <a:lnTo>
                    <a:pt x="714015" y="420760"/>
                  </a:lnTo>
                  <a:lnTo>
                    <a:pt x="714015" y="417117"/>
                  </a:lnTo>
                  <a:lnTo>
                    <a:pt x="717658" y="402545"/>
                  </a:lnTo>
                  <a:lnTo>
                    <a:pt x="717658" y="398902"/>
                  </a:lnTo>
                  <a:lnTo>
                    <a:pt x="743159" y="387974"/>
                  </a:lnTo>
                  <a:lnTo>
                    <a:pt x="748623" y="377045"/>
                  </a:lnTo>
                  <a:lnTo>
                    <a:pt x="759552" y="377045"/>
                  </a:lnTo>
                  <a:close/>
                  <a:moveTo>
                    <a:pt x="734052" y="366116"/>
                  </a:moveTo>
                  <a:lnTo>
                    <a:pt x="739517" y="366116"/>
                  </a:lnTo>
                  <a:lnTo>
                    <a:pt x="744982" y="369759"/>
                  </a:lnTo>
                  <a:lnTo>
                    <a:pt x="750446" y="369759"/>
                  </a:lnTo>
                  <a:lnTo>
                    <a:pt x="750446" y="371581"/>
                  </a:lnTo>
                  <a:lnTo>
                    <a:pt x="739517" y="375224"/>
                  </a:lnTo>
                  <a:lnTo>
                    <a:pt x="737695" y="375224"/>
                  </a:lnTo>
                  <a:lnTo>
                    <a:pt x="734052" y="369759"/>
                  </a:lnTo>
                  <a:close/>
                  <a:moveTo>
                    <a:pt x="728588" y="366116"/>
                  </a:moveTo>
                  <a:lnTo>
                    <a:pt x="732231" y="366116"/>
                  </a:lnTo>
                  <a:lnTo>
                    <a:pt x="732231" y="369759"/>
                  </a:lnTo>
                  <a:lnTo>
                    <a:pt x="728588" y="377045"/>
                  </a:lnTo>
                  <a:lnTo>
                    <a:pt x="728588" y="380688"/>
                  </a:lnTo>
                  <a:lnTo>
                    <a:pt x="726766" y="380688"/>
                  </a:lnTo>
                  <a:lnTo>
                    <a:pt x="723123" y="375224"/>
                  </a:lnTo>
                  <a:close/>
                  <a:moveTo>
                    <a:pt x="710373" y="366116"/>
                  </a:moveTo>
                  <a:lnTo>
                    <a:pt x="714016" y="369759"/>
                  </a:lnTo>
                  <a:lnTo>
                    <a:pt x="715838" y="366116"/>
                  </a:lnTo>
                  <a:lnTo>
                    <a:pt x="717659" y="366116"/>
                  </a:lnTo>
                  <a:lnTo>
                    <a:pt x="717659" y="369759"/>
                  </a:lnTo>
                  <a:lnTo>
                    <a:pt x="715838" y="377045"/>
                  </a:lnTo>
                  <a:lnTo>
                    <a:pt x="708551" y="377045"/>
                  </a:lnTo>
                  <a:lnTo>
                    <a:pt x="710373" y="369759"/>
                  </a:lnTo>
                  <a:close/>
                  <a:moveTo>
                    <a:pt x="697624" y="364294"/>
                  </a:moveTo>
                  <a:lnTo>
                    <a:pt x="699445" y="364294"/>
                  </a:lnTo>
                  <a:lnTo>
                    <a:pt x="703088" y="371580"/>
                  </a:lnTo>
                  <a:lnTo>
                    <a:pt x="699445" y="371580"/>
                  </a:lnTo>
                  <a:lnTo>
                    <a:pt x="692159" y="382510"/>
                  </a:lnTo>
                  <a:lnTo>
                    <a:pt x="683052" y="382510"/>
                  </a:lnTo>
                  <a:lnTo>
                    <a:pt x="677587" y="386153"/>
                  </a:lnTo>
                  <a:lnTo>
                    <a:pt x="670301" y="386153"/>
                  </a:lnTo>
                  <a:lnTo>
                    <a:pt x="664837" y="387974"/>
                  </a:lnTo>
                  <a:lnTo>
                    <a:pt x="655730" y="387974"/>
                  </a:lnTo>
                  <a:lnTo>
                    <a:pt x="626586" y="386153"/>
                  </a:lnTo>
                  <a:lnTo>
                    <a:pt x="626586" y="382510"/>
                  </a:lnTo>
                  <a:lnTo>
                    <a:pt x="624764" y="382510"/>
                  </a:lnTo>
                  <a:lnTo>
                    <a:pt x="626586" y="375223"/>
                  </a:lnTo>
                  <a:lnTo>
                    <a:pt x="626586" y="371580"/>
                  </a:lnTo>
                  <a:lnTo>
                    <a:pt x="642979" y="366116"/>
                  </a:lnTo>
                  <a:lnTo>
                    <a:pt x="644801" y="366116"/>
                  </a:lnTo>
                  <a:lnTo>
                    <a:pt x="664837" y="377045"/>
                  </a:lnTo>
                  <a:lnTo>
                    <a:pt x="677587" y="371580"/>
                  </a:lnTo>
                  <a:lnTo>
                    <a:pt x="686695" y="377045"/>
                  </a:lnTo>
                  <a:lnTo>
                    <a:pt x="697624" y="369759"/>
                  </a:lnTo>
                  <a:close/>
                  <a:moveTo>
                    <a:pt x="581049" y="364294"/>
                  </a:moveTo>
                  <a:lnTo>
                    <a:pt x="582870" y="364294"/>
                  </a:lnTo>
                  <a:lnTo>
                    <a:pt x="588335" y="371580"/>
                  </a:lnTo>
                  <a:lnTo>
                    <a:pt x="591978" y="371580"/>
                  </a:lnTo>
                  <a:lnTo>
                    <a:pt x="593799" y="369759"/>
                  </a:lnTo>
                  <a:lnTo>
                    <a:pt x="597442" y="369759"/>
                  </a:lnTo>
                  <a:lnTo>
                    <a:pt x="597442" y="375223"/>
                  </a:lnTo>
                  <a:lnTo>
                    <a:pt x="602906" y="369759"/>
                  </a:lnTo>
                  <a:lnTo>
                    <a:pt x="604728" y="369759"/>
                  </a:lnTo>
                  <a:lnTo>
                    <a:pt x="610192" y="380688"/>
                  </a:lnTo>
                  <a:lnTo>
                    <a:pt x="610192" y="382510"/>
                  </a:lnTo>
                  <a:lnTo>
                    <a:pt x="597442" y="386153"/>
                  </a:lnTo>
                  <a:lnTo>
                    <a:pt x="593799" y="382510"/>
                  </a:lnTo>
                  <a:lnTo>
                    <a:pt x="559191" y="391617"/>
                  </a:lnTo>
                  <a:lnTo>
                    <a:pt x="557370" y="391617"/>
                  </a:lnTo>
                  <a:lnTo>
                    <a:pt x="552451" y="381780"/>
                  </a:lnTo>
                  <a:lnTo>
                    <a:pt x="551905" y="386153"/>
                  </a:lnTo>
                  <a:lnTo>
                    <a:pt x="531868" y="386153"/>
                  </a:lnTo>
                  <a:lnTo>
                    <a:pt x="535511" y="375224"/>
                  </a:lnTo>
                  <a:lnTo>
                    <a:pt x="540976" y="366116"/>
                  </a:lnTo>
                  <a:lnTo>
                    <a:pt x="542797" y="366116"/>
                  </a:lnTo>
                  <a:lnTo>
                    <a:pt x="551905" y="371581"/>
                  </a:lnTo>
                  <a:lnTo>
                    <a:pt x="553726" y="371581"/>
                  </a:lnTo>
                  <a:lnTo>
                    <a:pt x="553161" y="376103"/>
                  </a:lnTo>
                  <a:lnTo>
                    <a:pt x="559191" y="371580"/>
                  </a:lnTo>
                  <a:lnTo>
                    <a:pt x="571941" y="371580"/>
                  </a:lnTo>
                  <a:lnTo>
                    <a:pt x="581049" y="380688"/>
                  </a:lnTo>
                  <a:lnTo>
                    <a:pt x="582870" y="377045"/>
                  </a:lnTo>
                  <a:lnTo>
                    <a:pt x="577406" y="371580"/>
                  </a:lnTo>
                  <a:lnTo>
                    <a:pt x="581049" y="366116"/>
                  </a:lnTo>
                  <a:close/>
                  <a:moveTo>
                    <a:pt x="786875" y="349722"/>
                  </a:moveTo>
                  <a:lnTo>
                    <a:pt x="788697" y="349722"/>
                  </a:lnTo>
                  <a:lnTo>
                    <a:pt x="794161" y="355187"/>
                  </a:lnTo>
                  <a:lnTo>
                    <a:pt x="794161" y="358830"/>
                  </a:lnTo>
                  <a:lnTo>
                    <a:pt x="783232" y="364295"/>
                  </a:lnTo>
                  <a:lnTo>
                    <a:pt x="777767" y="364295"/>
                  </a:lnTo>
                  <a:lnTo>
                    <a:pt x="775946" y="366116"/>
                  </a:lnTo>
                  <a:lnTo>
                    <a:pt x="770481" y="366116"/>
                  </a:lnTo>
                  <a:lnTo>
                    <a:pt x="770481" y="355187"/>
                  </a:lnTo>
                  <a:close/>
                  <a:moveTo>
                    <a:pt x="901628" y="342436"/>
                  </a:moveTo>
                  <a:lnTo>
                    <a:pt x="907092" y="342436"/>
                  </a:lnTo>
                  <a:lnTo>
                    <a:pt x="907092" y="353365"/>
                  </a:lnTo>
                  <a:lnTo>
                    <a:pt x="899806" y="366116"/>
                  </a:lnTo>
                  <a:lnTo>
                    <a:pt x="896163" y="366116"/>
                  </a:lnTo>
                  <a:lnTo>
                    <a:pt x="894341" y="358830"/>
                  </a:lnTo>
                  <a:close/>
                  <a:moveTo>
                    <a:pt x="457189" y="336972"/>
                  </a:moveTo>
                  <a:lnTo>
                    <a:pt x="486334" y="336972"/>
                  </a:lnTo>
                  <a:lnTo>
                    <a:pt x="488155" y="342437"/>
                  </a:lnTo>
                  <a:lnTo>
                    <a:pt x="484512" y="342437"/>
                  </a:lnTo>
                  <a:lnTo>
                    <a:pt x="480869" y="344258"/>
                  </a:lnTo>
                  <a:lnTo>
                    <a:pt x="459011" y="344258"/>
                  </a:lnTo>
                  <a:lnTo>
                    <a:pt x="457189" y="338794"/>
                  </a:lnTo>
                  <a:close/>
                  <a:moveTo>
                    <a:pt x="515476" y="335150"/>
                  </a:moveTo>
                  <a:lnTo>
                    <a:pt x="520941" y="336972"/>
                  </a:lnTo>
                  <a:lnTo>
                    <a:pt x="524584" y="336972"/>
                  </a:lnTo>
                  <a:lnTo>
                    <a:pt x="520941" y="342436"/>
                  </a:lnTo>
                  <a:lnTo>
                    <a:pt x="519119" y="342436"/>
                  </a:lnTo>
                  <a:lnTo>
                    <a:pt x="515476" y="336972"/>
                  </a:lnTo>
                  <a:close/>
                  <a:moveTo>
                    <a:pt x="302364" y="313293"/>
                  </a:moveTo>
                  <a:lnTo>
                    <a:pt x="318758" y="315115"/>
                  </a:lnTo>
                  <a:lnTo>
                    <a:pt x="329686" y="313293"/>
                  </a:lnTo>
                  <a:lnTo>
                    <a:pt x="333329" y="318758"/>
                  </a:lnTo>
                  <a:lnTo>
                    <a:pt x="351544" y="320579"/>
                  </a:lnTo>
                  <a:lnTo>
                    <a:pt x="367937" y="335151"/>
                  </a:lnTo>
                  <a:lnTo>
                    <a:pt x="400724" y="336972"/>
                  </a:lnTo>
                  <a:lnTo>
                    <a:pt x="413474" y="324222"/>
                  </a:lnTo>
                  <a:lnTo>
                    <a:pt x="415296" y="324222"/>
                  </a:lnTo>
                  <a:lnTo>
                    <a:pt x="420760" y="331508"/>
                  </a:lnTo>
                  <a:lnTo>
                    <a:pt x="426224" y="329687"/>
                  </a:lnTo>
                  <a:lnTo>
                    <a:pt x="451725" y="336972"/>
                  </a:lnTo>
                  <a:lnTo>
                    <a:pt x="464475" y="353366"/>
                  </a:lnTo>
                  <a:lnTo>
                    <a:pt x="497262" y="358830"/>
                  </a:lnTo>
                  <a:lnTo>
                    <a:pt x="499083" y="358830"/>
                  </a:lnTo>
                  <a:lnTo>
                    <a:pt x="498400" y="364977"/>
                  </a:lnTo>
                  <a:lnTo>
                    <a:pt x="499083" y="364294"/>
                  </a:lnTo>
                  <a:lnTo>
                    <a:pt x="520940" y="364294"/>
                  </a:lnTo>
                  <a:lnTo>
                    <a:pt x="526404" y="369759"/>
                  </a:lnTo>
                  <a:lnTo>
                    <a:pt x="526404" y="371580"/>
                  </a:lnTo>
                  <a:lnTo>
                    <a:pt x="519118" y="386152"/>
                  </a:lnTo>
                  <a:lnTo>
                    <a:pt x="515476" y="386152"/>
                  </a:lnTo>
                  <a:lnTo>
                    <a:pt x="508190" y="375223"/>
                  </a:lnTo>
                  <a:lnTo>
                    <a:pt x="499083" y="371580"/>
                  </a:lnTo>
                  <a:lnTo>
                    <a:pt x="497667" y="371580"/>
                  </a:lnTo>
                  <a:lnTo>
                    <a:pt x="497262" y="375223"/>
                  </a:lnTo>
                  <a:lnTo>
                    <a:pt x="499083" y="382509"/>
                  </a:lnTo>
                  <a:lnTo>
                    <a:pt x="499083" y="386152"/>
                  </a:lnTo>
                  <a:lnTo>
                    <a:pt x="468118" y="371580"/>
                  </a:lnTo>
                  <a:lnTo>
                    <a:pt x="457189" y="375223"/>
                  </a:lnTo>
                  <a:lnTo>
                    <a:pt x="442618" y="371580"/>
                  </a:lnTo>
                  <a:lnTo>
                    <a:pt x="431689" y="375223"/>
                  </a:lnTo>
                  <a:lnTo>
                    <a:pt x="409831" y="369759"/>
                  </a:lnTo>
                  <a:lnTo>
                    <a:pt x="384331" y="358830"/>
                  </a:lnTo>
                  <a:lnTo>
                    <a:pt x="362473" y="355187"/>
                  </a:lnTo>
                  <a:lnTo>
                    <a:pt x="357009" y="360652"/>
                  </a:lnTo>
                  <a:lnTo>
                    <a:pt x="318758" y="349723"/>
                  </a:lnTo>
                  <a:lnTo>
                    <a:pt x="306007" y="344258"/>
                  </a:lnTo>
                  <a:lnTo>
                    <a:pt x="306007" y="342437"/>
                  </a:lnTo>
                  <a:lnTo>
                    <a:pt x="307829" y="342437"/>
                  </a:lnTo>
                  <a:lnTo>
                    <a:pt x="280507" y="336972"/>
                  </a:lnTo>
                  <a:lnTo>
                    <a:pt x="280507" y="335151"/>
                  </a:lnTo>
                  <a:lnTo>
                    <a:pt x="278685" y="331508"/>
                  </a:lnTo>
                  <a:lnTo>
                    <a:pt x="278685" y="329687"/>
                  </a:lnTo>
                  <a:lnTo>
                    <a:pt x="289614" y="329687"/>
                  </a:lnTo>
                  <a:lnTo>
                    <a:pt x="296900" y="315115"/>
                  </a:lnTo>
                  <a:close/>
                  <a:moveTo>
                    <a:pt x="972664" y="302364"/>
                  </a:moveTo>
                  <a:lnTo>
                    <a:pt x="974485" y="302364"/>
                  </a:lnTo>
                  <a:lnTo>
                    <a:pt x="978128" y="304186"/>
                  </a:lnTo>
                  <a:lnTo>
                    <a:pt x="978128" y="326044"/>
                  </a:lnTo>
                  <a:lnTo>
                    <a:pt x="975326" y="325484"/>
                  </a:lnTo>
                  <a:lnTo>
                    <a:pt x="978128" y="329688"/>
                  </a:lnTo>
                  <a:lnTo>
                    <a:pt x="978128" y="331509"/>
                  </a:lnTo>
                  <a:lnTo>
                    <a:pt x="974485" y="331509"/>
                  </a:lnTo>
                  <a:lnTo>
                    <a:pt x="969022" y="338794"/>
                  </a:lnTo>
                  <a:lnTo>
                    <a:pt x="967200" y="338794"/>
                  </a:lnTo>
                  <a:lnTo>
                    <a:pt x="963557" y="331508"/>
                  </a:lnTo>
                  <a:lnTo>
                    <a:pt x="963557" y="329687"/>
                  </a:lnTo>
                  <a:lnTo>
                    <a:pt x="967200" y="331508"/>
                  </a:lnTo>
                  <a:lnTo>
                    <a:pt x="963557" y="324222"/>
                  </a:lnTo>
                  <a:lnTo>
                    <a:pt x="963557" y="320579"/>
                  </a:lnTo>
                  <a:lnTo>
                    <a:pt x="967199" y="320579"/>
                  </a:lnTo>
                  <a:lnTo>
                    <a:pt x="967199" y="315115"/>
                  </a:lnTo>
                  <a:lnTo>
                    <a:pt x="969021" y="317392"/>
                  </a:lnTo>
                  <a:lnTo>
                    <a:pt x="969021" y="313293"/>
                  </a:lnTo>
                  <a:lnTo>
                    <a:pt x="967199" y="313293"/>
                  </a:lnTo>
                  <a:lnTo>
                    <a:pt x="967199" y="309650"/>
                  </a:lnTo>
                  <a:close/>
                  <a:moveTo>
                    <a:pt x="945342" y="298721"/>
                  </a:moveTo>
                  <a:lnTo>
                    <a:pt x="945342" y="302364"/>
                  </a:lnTo>
                  <a:lnTo>
                    <a:pt x="939878" y="313294"/>
                  </a:lnTo>
                  <a:lnTo>
                    <a:pt x="939878" y="315115"/>
                  </a:lnTo>
                  <a:lnTo>
                    <a:pt x="938056" y="315115"/>
                  </a:lnTo>
                  <a:lnTo>
                    <a:pt x="938056" y="302364"/>
                  </a:lnTo>
                  <a:lnTo>
                    <a:pt x="939878" y="302364"/>
                  </a:lnTo>
                  <a:close/>
                  <a:moveTo>
                    <a:pt x="699444" y="275042"/>
                  </a:moveTo>
                  <a:lnTo>
                    <a:pt x="703087" y="276864"/>
                  </a:lnTo>
                  <a:lnTo>
                    <a:pt x="704908" y="287793"/>
                  </a:lnTo>
                  <a:lnTo>
                    <a:pt x="703087" y="293257"/>
                  </a:lnTo>
                  <a:lnTo>
                    <a:pt x="704908" y="302364"/>
                  </a:lnTo>
                  <a:lnTo>
                    <a:pt x="697622" y="309650"/>
                  </a:lnTo>
                  <a:lnTo>
                    <a:pt x="693979" y="309650"/>
                  </a:lnTo>
                  <a:lnTo>
                    <a:pt x="692158" y="302368"/>
                  </a:lnTo>
                  <a:lnTo>
                    <a:pt x="692158" y="304186"/>
                  </a:lnTo>
                  <a:lnTo>
                    <a:pt x="681230" y="302365"/>
                  </a:lnTo>
                  <a:lnTo>
                    <a:pt x="681230" y="304186"/>
                  </a:lnTo>
                  <a:lnTo>
                    <a:pt x="677587" y="304186"/>
                  </a:lnTo>
                  <a:lnTo>
                    <a:pt x="672122" y="298722"/>
                  </a:lnTo>
                  <a:lnTo>
                    <a:pt x="675765" y="293257"/>
                  </a:lnTo>
                  <a:lnTo>
                    <a:pt x="677587" y="293257"/>
                  </a:lnTo>
                  <a:lnTo>
                    <a:pt x="681229" y="302363"/>
                  </a:lnTo>
                  <a:lnTo>
                    <a:pt x="683051" y="287793"/>
                  </a:lnTo>
                  <a:lnTo>
                    <a:pt x="683051" y="285971"/>
                  </a:lnTo>
                  <a:lnTo>
                    <a:pt x="692158" y="285971"/>
                  </a:lnTo>
                  <a:lnTo>
                    <a:pt x="692158" y="302358"/>
                  </a:lnTo>
                  <a:lnTo>
                    <a:pt x="693979" y="291436"/>
                  </a:lnTo>
                  <a:lnTo>
                    <a:pt x="699444" y="276864"/>
                  </a:lnTo>
                  <a:close/>
                  <a:moveTo>
                    <a:pt x="699443" y="269577"/>
                  </a:moveTo>
                  <a:lnTo>
                    <a:pt x="704908" y="269577"/>
                  </a:lnTo>
                  <a:lnTo>
                    <a:pt x="704908" y="275042"/>
                  </a:lnTo>
                  <a:close/>
                  <a:moveTo>
                    <a:pt x="540976" y="251363"/>
                  </a:moveTo>
                  <a:lnTo>
                    <a:pt x="542797" y="253185"/>
                  </a:lnTo>
                  <a:lnTo>
                    <a:pt x="546440" y="265936"/>
                  </a:lnTo>
                  <a:lnTo>
                    <a:pt x="540976" y="271400"/>
                  </a:lnTo>
                  <a:lnTo>
                    <a:pt x="537333" y="271400"/>
                  </a:lnTo>
                  <a:lnTo>
                    <a:pt x="535511" y="258649"/>
                  </a:lnTo>
                  <a:lnTo>
                    <a:pt x="540976" y="253185"/>
                  </a:lnTo>
                  <a:close/>
                  <a:moveTo>
                    <a:pt x="770480" y="245899"/>
                  </a:moveTo>
                  <a:lnTo>
                    <a:pt x="788696" y="245899"/>
                  </a:lnTo>
                  <a:lnTo>
                    <a:pt x="799625" y="251364"/>
                  </a:lnTo>
                  <a:lnTo>
                    <a:pt x="801446" y="251364"/>
                  </a:lnTo>
                  <a:lnTo>
                    <a:pt x="801446" y="258650"/>
                  </a:lnTo>
                  <a:lnTo>
                    <a:pt x="790517" y="265936"/>
                  </a:lnTo>
                  <a:lnTo>
                    <a:pt x="783231" y="265936"/>
                  </a:lnTo>
                  <a:lnTo>
                    <a:pt x="775945" y="258650"/>
                  </a:lnTo>
                  <a:lnTo>
                    <a:pt x="770480" y="247721"/>
                  </a:lnTo>
                  <a:close/>
                  <a:moveTo>
                    <a:pt x="823303" y="240434"/>
                  </a:moveTo>
                  <a:lnTo>
                    <a:pt x="856090" y="240434"/>
                  </a:lnTo>
                  <a:lnTo>
                    <a:pt x="877947" y="245899"/>
                  </a:lnTo>
                  <a:lnTo>
                    <a:pt x="879769" y="245899"/>
                  </a:lnTo>
                  <a:lnTo>
                    <a:pt x="888876" y="260471"/>
                  </a:lnTo>
                  <a:lnTo>
                    <a:pt x="888876" y="264114"/>
                  </a:lnTo>
                  <a:lnTo>
                    <a:pt x="885233" y="265935"/>
                  </a:lnTo>
                  <a:lnTo>
                    <a:pt x="859733" y="256828"/>
                  </a:lnTo>
                  <a:lnTo>
                    <a:pt x="848804" y="258649"/>
                  </a:lnTo>
                  <a:lnTo>
                    <a:pt x="839696" y="253185"/>
                  </a:lnTo>
                  <a:lnTo>
                    <a:pt x="832411" y="258649"/>
                  </a:lnTo>
                  <a:lnTo>
                    <a:pt x="828768" y="258649"/>
                  </a:lnTo>
                  <a:lnTo>
                    <a:pt x="828768" y="258650"/>
                  </a:lnTo>
                  <a:lnTo>
                    <a:pt x="826947" y="258650"/>
                  </a:lnTo>
                  <a:lnTo>
                    <a:pt x="821482" y="265936"/>
                  </a:lnTo>
                  <a:lnTo>
                    <a:pt x="817839" y="265936"/>
                  </a:lnTo>
                  <a:lnTo>
                    <a:pt x="817839" y="258650"/>
                  </a:lnTo>
                  <a:lnTo>
                    <a:pt x="821482" y="258650"/>
                  </a:lnTo>
                  <a:lnTo>
                    <a:pt x="826947" y="256828"/>
                  </a:lnTo>
                  <a:lnTo>
                    <a:pt x="823303" y="253185"/>
                  </a:lnTo>
                  <a:lnTo>
                    <a:pt x="817839" y="258649"/>
                  </a:lnTo>
                  <a:lnTo>
                    <a:pt x="816017" y="258649"/>
                  </a:lnTo>
                  <a:lnTo>
                    <a:pt x="816017" y="251363"/>
                  </a:lnTo>
                  <a:lnTo>
                    <a:pt x="823303" y="242256"/>
                  </a:lnTo>
                  <a:close/>
                  <a:moveTo>
                    <a:pt x="336972" y="234970"/>
                  </a:moveTo>
                  <a:lnTo>
                    <a:pt x="340615" y="234970"/>
                  </a:lnTo>
                  <a:lnTo>
                    <a:pt x="351544" y="236792"/>
                  </a:lnTo>
                  <a:lnTo>
                    <a:pt x="351544" y="247721"/>
                  </a:lnTo>
                  <a:lnTo>
                    <a:pt x="347901" y="251364"/>
                  </a:lnTo>
                  <a:lnTo>
                    <a:pt x="336972" y="247721"/>
                  </a:lnTo>
                  <a:lnTo>
                    <a:pt x="335150" y="247721"/>
                  </a:lnTo>
                  <a:lnTo>
                    <a:pt x="335150" y="245900"/>
                  </a:lnTo>
                  <a:close/>
                  <a:moveTo>
                    <a:pt x="868841" y="213113"/>
                  </a:moveTo>
                  <a:lnTo>
                    <a:pt x="874305" y="213113"/>
                  </a:lnTo>
                  <a:lnTo>
                    <a:pt x="874305" y="224043"/>
                  </a:lnTo>
                  <a:lnTo>
                    <a:pt x="867019" y="225864"/>
                  </a:lnTo>
                  <a:lnTo>
                    <a:pt x="867019" y="224043"/>
                  </a:lnTo>
                  <a:lnTo>
                    <a:pt x="861554" y="218578"/>
                  </a:lnTo>
                  <a:lnTo>
                    <a:pt x="861554" y="214935"/>
                  </a:lnTo>
                  <a:lnTo>
                    <a:pt x="867019" y="214935"/>
                  </a:lnTo>
                  <a:close/>
                  <a:moveTo>
                    <a:pt x="732230" y="213113"/>
                  </a:moveTo>
                  <a:lnTo>
                    <a:pt x="739516" y="213113"/>
                  </a:lnTo>
                  <a:lnTo>
                    <a:pt x="748624" y="214935"/>
                  </a:lnTo>
                  <a:lnTo>
                    <a:pt x="755909" y="214935"/>
                  </a:lnTo>
                  <a:lnTo>
                    <a:pt x="755909" y="214933"/>
                  </a:lnTo>
                  <a:lnTo>
                    <a:pt x="781410" y="214933"/>
                  </a:lnTo>
                  <a:lnTo>
                    <a:pt x="781410" y="218576"/>
                  </a:lnTo>
                  <a:lnTo>
                    <a:pt x="777767" y="218576"/>
                  </a:lnTo>
                  <a:lnTo>
                    <a:pt x="761374" y="224041"/>
                  </a:lnTo>
                  <a:lnTo>
                    <a:pt x="759552" y="224041"/>
                  </a:lnTo>
                  <a:lnTo>
                    <a:pt x="759552" y="220398"/>
                  </a:lnTo>
                  <a:lnTo>
                    <a:pt x="755910" y="218577"/>
                  </a:lnTo>
                  <a:lnTo>
                    <a:pt x="755910" y="218578"/>
                  </a:lnTo>
                  <a:lnTo>
                    <a:pt x="754089" y="218578"/>
                  </a:lnTo>
                  <a:lnTo>
                    <a:pt x="739516" y="224042"/>
                  </a:lnTo>
                  <a:lnTo>
                    <a:pt x="737695" y="224042"/>
                  </a:lnTo>
                  <a:lnTo>
                    <a:pt x="732230" y="214935"/>
                  </a:lnTo>
                  <a:close/>
                  <a:moveTo>
                    <a:pt x="1007272" y="209470"/>
                  </a:moveTo>
                  <a:lnTo>
                    <a:pt x="1029131" y="213113"/>
                  </a:lnTo>
                  <a:lnTo>
                    <a:pt x="1030952" y="218578"/>
                  </a:lnTo>
                  <a:lnTo>
                    <a:pt x="1029131" y="218578"/>
                  </a:lnTo>
                  <a:lnTo>
                    <a:pt x="999986" y="214935"/>
                  </a:lnTo>
                  <a:lnTo>
                    <a:pt x="999986" y="213113"/>
                  </a:lnTo>
                  <a:close/>
                  <a:moveTo>
                    <a:pt x="805088" y="207648"/>
                  </a:moveTo>
                  <a:lnTo>
                    <a:pt x="812374" y="207648"/>
                  </a:lnTo>
                  <a:lnTo>
                    <a:pt x="823303" y="209470"/>
                  </a:lnTo>
                  <a:lnTo>
                    <a:pt x="823303" y="213113"/>
                  </a:lnTo>
                  <a:lnTo>
                    <a:pt x="806910" y="214934"/>
                  </a:lnTo>
                  <a:lnTo>
                    <a:pt x="805088" y="214934"/>
                  </a:lnTo>
                  <a:lnTo>
                    <a:pt x="805088" y="209470"/>
                  </a:lnTo>
                  <a:lnTo>
                    <a:pt x="801445" y="209470"/>
                  </a:lnTo>
                  <a:close/>
                  <a:moveTo>
                    <a:pt x="295079" y="207648"/>
                  </a:moveTo>
                  <a:lnTo>
                    <a:pt x="296900" y="207648"/>
                  </a:lnTo>
                  <a:lnTo>
                    <a:pt x="296900" y="209470"/>
                  </a:lnTo>
                  <a:lnTo>
                    <a:pt x="306007" y="231327"/>
                  </a:lnTo>
                  <a:lnTo>
                    <a:pt x="316936" y="231327"/>
                  </a:lnTo>
                  <a:lnTo>
                    <a:pt x="316936" y="247720"/>
                  </a:lnTo>
                  <a:lnTo>
                    <a:pt x="313293" y="247720"/>
                  </a:lnTo>
                  <a:lnTo>
                    <a:pt x="300543" y="242256"/>
                  </a:lnTo>
                  <a:lnTo>
                    <a:pt x="291436" y="225863"/>
                  </a:lnTo>
                  <a:lnTo>
                    <a:pt x="278685" y="220398"/>
                  </a:lnTo>
                  <a:lnTo>
                    <a:pt x="284150" y="209470"/>
                  </a:lnTo>
                  <a:lnTo>
                    <a:pt x="291436" y="213113"/>
                  </a:lnTo>
                  <a:close/>
                  <a:moveTo>
                    <a:pt x="703087" y="202184"/>
                  </a:moveTo>
                  <a:lnTo>
                    <a:pt x="704908" y="204006"/>
                  </a:lnTo>
                  <a:lnTo>
                    <a:pt x="704908" y="207648"/>
                  </a:lnTo>
                  <a:lnTo>
                    <a:pt x="710372" y="204005"/>
                  </a:lnTo>
                  <a:lnTo>
                    <a:pt x="714015" y="204005"/>
                  </a:lnTo>
                  <a:lnTo>
                    <a:pt x="714015" y="209470"/>
                  </a:lnTo>
                  <a:lnTo>
                    <a:pt x="710372" y="213113"/>
                  </a:lnTo>
                  <a:lnTo>
                    <a:pt x="704908" y="213113"/>
                  </a:lnTo>
                  <a:lnTo>
                    <a:pt x="703542" y="209015"/>
                  </a:lnTo>
                  <a:lnTo>
                    <a:pt x="699444" y="213113"/>
                  </a:lnTo>
                  <a:lnTo>
                    <a:pt x="697622" y="213113"/>
                  </a:lnTo>
                  <a:lnTo>
                    <a:pt x="697622" y="204006"/>
                  </a:lnTo>
                  <a:close/>
                  <a:moveTo>
                    <a:pt x="123860" y="196719"/>
                  </a:moveTo>
                  <a:lnTo>
                    <a:pt x="132968" y="196719"/>
                  </a:lnTo>
                  <a:lnTo>
                    <a:pt x="138432" y="214934"/>
                  </a:lnTo>
                  <a:lnTo>
                    <a:pt x="127503" y="209470"/>
                  </a:lnTo>
                  <a:lnTo>
                    <a:pt x="123860" y="209470"/>
                  </a:lnTo>
                  <a:close/>
                  <a:moveTo>
                    <a:pt x="996343" y="191255"/>
                  </a:moveTo>
                  <a:lnTo>
                    <a:pt x="1007272" y="191255"/>
                  </a:lnTo>
                  <a:lnTo>
                    <a:pt x="1018201" y="202185"/>
                  </a:lnTo>
                  <a:lnTo>
                    <a:pt x="1018201" y="204006"/>
                  </a:lnTo>
                  <a:lnTo>
                    <a:pt x="1010915" y="204006"/>
                  </a:lnTo>
                  <a:lnTo>
                    <a:pt x="996343" y="193077"/>
                  </a:lnTo>
                  <a:close/>
                  <a:moveTo>
                    <a:pt x="923484" y="182147"/>
                  </a:moveTo>
                  <a:lnTo>
                    <a:pt x="934413" y="182147"/>
                  </a:lnTo>
                  <a:lnTo>
                    <a:pt x="947163" y="191255"/>
                  </a:lnTo>
                  <a:lnTo>
                    <a:pt x="963557" y="191255"/>
                  </a:lnTo>
                  <a:lnTo>
                    <a:pt x="969021" y="204005"/>
                  </a:lnTo>
                  <a:lnTo>
                    <a:pt x="969021" y="231327"/>
                  </a:lnTo>
                  <a:lnTo>
                    <a:pt x="972664" y="236791"/>
                  </a:lnTo>
                  <a:lnTo>
                    <a:pt x="972664" y="234970"/>
                  </a:lnTo>
                  <a:lnTo>
                    <a:pt x="978128" y="234970"/>
                  </a:lnTo>
                  <a:lnTo>
                    <a:pt x="983593" y="251363"/>
                  </a:lnTo>
                  <a:lnTo>
                    <a:pt x="990879" y="253184"/>
                  </a:lnTo>
                  <a:lnTo>
                    <a:pt x="999986" y="253184"/>
                  </a:lnTo>
                  <a:lnTo>
                    <a:pt x="1018201" y="225862"/>
                  </a:lnTo>
                  <a:lnTo>
                    <a:pt x="1034594" y="225862"/>
                  </a:lnTo>
                  <a:lnTo>
                    <a:pt x="1040058" y="214934"/>
                  </a:lnTo>
                  <a:lnTo>
                    <a:pt x="1052809" y="207648"/>
                  </a:lnTo>
                  <a:lnTo>
                    <a:pt x="1056452" y="207648"/>
                  </a:lnTo>
                  <a:lnTo>
                    <a:pt x="1096524" y="225862"/>
                  </a:lnTo>
                  <a:lnTo>
                    <a:pt x="1131132" y="234970"/>
                  </a:lnTo>
                  <a:lnTo>
                    <a:pt x="1134775" y="234970"/>
                  </a:lnTo>
                  <a:lnTo>
                    <a:pt x="1134775" y="293257"/>
                  </a:lnTo>
                  <a:lnTo>
                    <a:pt x="1131132" y="336972"/>
                  </a:lnTo>
                  <a:lnTo>
                    <a:pt x="1136596" y="391616"/>
                  </a:lnTo>
                  <a:lnTo>
                    <a:pt x="1136596" y="393437"/>
                  </a:lnTo>
                  <a:lnTo>
                    <a:pt x="1134775" y="393437"/>
                  </a:lnTo>
                  <a:lnTo>
                    <a:pt x="1103810" y="366115"/>
                  </a:lnTo>
                  <a:lnTo>
                    <a:pt x="1083774" y="369758"/>
                  </a:lnTo>
                  <a:lnTo>
                    <a:pt x="1080131" y="371580"/>
                  </a:lnTo>
                  <a:lnTo>
                    <a:pt x="1080131" y="375223"/>
                  </a:lnTo>
                  <a:lnTo>
                    <a:pt x="1050987" y="375223"/>
                  </a:lnTo>
                  <a:lnTo>
                    <a:pt x="1050987" y="371580"/>
                  </a:lnTo>
                  <a:lnTo>
                    <a:pt x="1052809" y="371580"/>
                  </a:lnTo>
                  <a:lnTo>
                    <a:pt x="1063737" y="349722"/>
                  </a:lnTo>
                  <a:lnTo>
                    <a:pt x="1074666" y="347901"/>
                  </a:lnTo>
                  <a:lnTo>
                    <a:pt x="1078309" y="349722"/>
                  </a:lnTo>
                  <a:lnTo>
                    <a:pt x="1078309" y="347901"/>
                  </a:lnTo>
                  <a:lnTo>
                    <a:pt x="1074666" y="347901"/>
                  </a:lnTo>
                  <a:lnTo>
                    <a:pt x="1074666" y="344258"/>
                  </a:lnTo>
                  <a:lnTo>
                    <a:pt x="1080131" y="344258"/>
                  </a:lnTo>
                  <a:lnTo>
                    <a:pt x="1069202" y="338793"/>
                  </a:lnTo>
                  <a:lnTo>
                    <a:pt x="1069202" y="336972"/>
                  </a:lnTo>
                  <a:lnTo>
                    <a:pt x="1074666" y="331507"/>
                  </a:lnTo>
                  <a:lnTo>
                    <a:pt x="1058273" y="302364"/>
                  </a:lnTo>
                  <a:lnTo>
                    <a:pt x="1025487" y="287792"/>
                  </a:lnTo>
                  <a:lnTo>
                    <a:pt x="989057" y="282328"/>
                  </a:lnTo>
                  <a:lnTo>
                    <a:pt x="979950" y="271399"/>
                  </a:lnTo>
                  <a:lnTo>
                    <a:pt x="969021" y="271399"/>
                  </a:lnTo>
                  <a:lnTo>
                    <a:pt x="956271" y="260470"/>
                  </a:lnTo>
                  <a:lnTo>
                    <a:pt x="956271" y="253184"/>
                  </a:lnTo>
                  <a:lnTo>
                    <a:pt x="950806" y="269578"/>
                  </a:lnTo>
                  <a:lnTo>
                    <a:pt x="945342" y="269578"/>
                  </a:lnTo>
                  <a:lnTo>
                    <a:pt x="941699" y="271399"/>
                  </a:lnTo>
                  <a:lnTo>
                    <a:pt x="938056" y="271399"/>
                  </a:lnTo>
                  <a:lnTo>
                    <a:pt x="932592" y="253184"/>
                  </a:lnTo>
                  <a:lnTo>
                    <a:pt x="916198" y="245899"/>
                  </a:lnTo>
                  <a:lnTo>
                    <a:pt x="912555" y="245899"/>
                  </a:lnTo>
                  <a:lnTo>
                    <a:pt x="912555" y="240434"/>
                  </a:lnTo>
                  <a:lnTo>
                    <a:pt x="916198" y="240434"/>
                  </a:lnTo>
                  <a:lnTo>
                    <a:pt x="932592" y="236791"/>
                  </a:lnTo>
                  <a:lnTo>
                    <a:pt x="941699" y="231327"/>
                  </a:lnTo>
                  <a:lnTo>
                    <a:pt x="952628" y="234970"/>
                  </a:lnTo>
                  <a:lnTo>
                    <a:pt x="956271" y="231327"/>
                  </a:lnTo>
                  <a:lnTo>
                    <a:pt x="956271" y="224041"/>
                  </a:lnTo>
                  <a:lnTo>
                    <a:pt x="923484" y="229505"/>
                  </a:lnTo>
                  <a:lnTo>
                    <a:pt x="916198" y="225862"/>
                  </a:lnTo>
                  <a:lnTo>
                    <a:pt x="907091" y="213112"/>
                  </a:lnTo>
                  <a:lnTo>
                    <a:pt x="888876" y="209469"/>
                  </a:lnTo>
                  <a:lnTo>
                    <a:pt x="888876" y="207648"/>
                  </a:lnTo>
                  <a:lnTo>
                    <a:pt x="890698" y="204005"/>
                  </a:lnTo>
                  <a:lnTo>
                    <a:pt x="883412" y="204005"/>
                  </a:lnTo>
                  <a:lnTo>
                    <a:pt x="883412" y="196719"/>
                  </a:lnTo>
                  <a:lnTo>
                    <a:pt x="890698" y="196719"/>
                  </a:lnTo>
                  <a:lnTo>
                    <a:pt x="890698" y="204004"/>
                  </a:lnTo>
                  <a:lnTo>
                    <a:pt x="894341" y="196719"/>
                  </a:lnTo>
                  <a:close/>
                  <a:moveTo>
                    <a:pt x="801445" y="182147"/>
                  </a:moveTo>
                  <a:lnTo>
                    <a:pt x="806910" y="182147"/>
                  </a:lnTo>
                  <a:lnTo>
                    <a:pt x="816017" y="196719"/>
                  </a:lnTo>
                  <a:lnTo>
                    <a:pt x="812374" y="196719"/>
                  </a:lnTo>
                  <a:lnTo>
                    <a:pt x="806910" y="193076"/>
                  </a:lnTo>
                  <a:lnTo>
                    <a:pt x="805088" y="193076"/>
                  </a:lnTo>
                  <a:lnTo>
                    <a:pt x="801445" y="185790"/>
                  </a:lnTo>
                  <a:close/>
                  <a:moveTo>
                    <a:pt x="262292" y="180326"/>
                  </a:moveTo>
                  <a:lnTo>
                    <a:pt x="264113" y="187612"/>
                  </a:lnTo>
                  <a:lnTo>
                    <a:pt x="256827" y="187612"/>
                  </a:lnTo>
                  <a:lnTo>
                    <a:pt x="256827" y="185791"/>
                  </a:lnTo>
                  <a:close/>
                  <a:moveTo>
                    <a:pt x="883412" y="174861"/>
                  </a:moveTo>
                  <a:lnTo>
                    <a:pt x="896162" y="180326"/>
                  </a:lnTo>
                  <a:lnTo>
                    <a:pt x="896162" y="182147"/>
                  </a:lnTo>
                  <a:lnTo>
                    <a:pt x="888876" y="185790"/>
                  </a:lnTo>
                  <a:lnTo>
                    <a:pt x="885233" y="185790"/>
                  </a:lnTo>
                  <a:lnTo>
                    <a:pt x="874304" y="180326"/>
                  </a:lnTo>
                  <a:lnTo>
                    <a:pt x="874304" y="178504"/>
                  </a:lnTo>
                  <a:lnTo>
                    <a:pt x="877947" y="178504"/>
                  </a:lnTo>
                  <a:close/>
                  <a:moveTo>
                    <a:pt x="256827" y="145718"/>
                  </a:moveTo>
                  <a:lnTo>
                    <a:pt x="258649" y="145718"/>
                  </a:lnTo>
                  <a:lnTo>
                    <a:pt x="264113" y="147540"/>
                  </a:lnTo>
                  <a:lnTo>
                    <a:pt x="264113" y="156647"/>
                  </a:lnTo>
                  <a:lnTo>
                    <a:pt x="262292" y="156647"/>
                  </a:lnTo>
                  <a:lnTo>
                    <a:pt x="262292" y="153004"/>
                  </a:lnTo>
                  <a:close/>
                  <a:moveTo>
                    <a:pt x="245899" y="136611"/>
                  </a:moveTo>
                  <a:lnTo>
                    <a:pt x="251363" y="136611"/>
                  </a:lnTo>
                  <a:lnTo>
                    <a:pt x="251363" y="140255"/>
                  </a:lnTo>
                  <a:lnTo>
                    <a:pt x="244077" y="142076"/>
                  </a:lnTo>
                  <a:lnTo>
                    <a:pt x="240434" y="142076"/>
                  </a:lnTo>
                  <a:lnTo>
                    <a:pt x="240434" y="140255"/>
                  </a:lnTo>
                  <a:close/>
                  <a:moveTo>
                    <a:pt x="94716" y="136611"/>
                  </a:moveTo>
                  <a:lnTo>
                    <a:pt x="107467" y="151183"/>
                  </a:lnTo>
                  <a:lnTo>
                    <a:pt x="107467" y="162112"/>
                  </a:lnTo>
                  <a:lnTo>
                    <a:pt x="105646" y="162112"/>
                  </a:lnTo>
                  <a:lnTo>
                    <a:pt x="87430" y="142076"/>
                  </a:lnTo>
                  <a:lnTo>
                    <a:pt x="87430" y="140254"/>
                  </a:lnTo>
                  <a:close/>
                  <a:moveTo>
                    <a:pt x="202183" y="134789"/>
                  </a:moveTo>
                  <a:lnTo>
                    <a:pt x="213112" y="134789"/>
                  </a:lnTo>
                  <a:lnTo>
                    <a:pt x="216755" y="136611"/>
                  </a:lnTo>
                  <a:lnTo>
                    <a:pt x="216755" y="142075"/>
                  </a:lnTo>
                  <a:lnTo>
                    <a:pt x="213112" y="142075"/>
                  </a:lnTo>
                  <a:lnTo>
                    <a:pt x="202183" y="136611"/>
                  </a:lnTo>
                  <a:close/>
                  <a:moveTo>
                    <a:pt x="748624" y="131146"/>
                  </a:moveTo>
                  <a:lnTo>
                    <a:pt x="754088" y="142075"/>
                  </a:lnTo>
                  <a:lnTo>
                    <a:pt x="732231" y="167576"/>
                  </a:lnTo>
                  <a:lnTo>
                    <a:pt x="704909" y="167576"/>
                  </a:lnTo>
                  <a:lnTo>
                    <a:pt x="686694" y="163933"/>
                  </a:lnTo>
                  <a:lnTo>
                    <a:pt x="639336" y="163933"/>
                  </a:lnTo>
                  <a:lnTo>
                    <a:pt x="637514" y="169397"/>
                  </a:lnTo>
                  <a:lnTo>
                    <a:pt x="635693" y="191255"/>
                  </a:lnTo>
                  <a:lnTo>
                    <a:pt x="644800" y="207648"/>
                  </a:lnTo>
                  <a:lnTo>
                    <a:pt x="653907" y="207648"/>
                  </a:lnTo>
                  <a:lnTo>
                    <a:pt x="666658" y="193076"/>
                  </a:lnTo>
                  <a:lnTo>
                    <a:pt x="670301" y="193076"/>
                  </a:lnTo>
                  <a:lnTo>
                    <a:pt x="672122" y="196719"/>
                  </a:lnTo>
                  <a:lnTo>
                    <a:pt x="677587" y="196719"/>
                  </a:lnTo>
                  <a:lnTo>
                    <a:pt x="677587" y="191255"/>
                  </a:lnTo>
                  <a:lnTo>
                    <a:pt x="697623" y="191255"/>
                  </a:lnTo>
                  <a:lnTo>
                    <a:pt x="703087" y="185790"/>
                  </a:lnTo>
                  <a:lnTo>
                    <a:pt x="710373" y="185790"/>
                  </a:lnTo>
                  <a:lnTo>
                    <a:pt x="710373" y="187612"/>
                  </a:lnTo>
                  <a:lnTo>
                    <a:pt x="714016" y="196719"/>
                  </a:lnTo>
                  <a:lnTo>
                    <a:pt x="710373" y="196719"/>
                  </a:lnTo>
                  <a:lnTo>
                    <a:pt x="697623" y="198541"/>
                  </a:lnTo>
                  <a:lnTo>
                    <a:pt x="686694" y="213112"/>
                  </a:lnTo>
                  <a:lnTo>
                    <a:pt x="670301" y="218577"/>
                  </a:lnTo>
                  <a:lnTo>
                    <a:pt x="664836" y="218577"/>
                  </a:lnTo>
                  <a:lnTo>
                    <a:pt x="688515" y="251363"/>
                  </a:lnTo>
                  <a:lnTo>
                    <a:pt x="686694" y="258649"/>
                  </a:lnTo>
                  <a:lnTo>
                    <a:pt x="692158" y="269578"/>
                  </a:lnTo>
                  <a:lnTo>
                    <a:pt x="697623" y="269578"/>
                  </a:lnTo>
                  <a:lnTo>
                    <a:pt x="697623" y="276864"/>
                  </a:lnTo>
                  <a:lnTo>
                    <a:pt x="683051" y="282328"/>
                  </a:lnTo>
                  <a:lnTo>
                    <a:pt x="675765" y="291436"/>
                  </a:lnTo>
                  <a:lnTo>
                    <a:pt x="666658" y="291436"/>
                  </a:lnTo>
                  <a:lnTo>
                    <a:pt x="666658" y="271399"/>
                  </a:lnTo>
                  <a:lnTo>
                    <a:pt x="653907" y="260471"/>
                  </a:lnTo>
                  <a:lnTo>
                    <a:pt x="650264" y="256828"/>
                  </a:lnTo>
                  <a:lnTo>
                    <a:pt x="650264" y="253185"/>
                  </a:lnTo>
                  <a:lnTo>
                    <a:pt x="653907" y="240434"/>
                  </a:lnTo>
                  <a:lnTo>
                    <a:pt x="648443" y="236791"/>
                  </a:lnTo>
                  <a:lnTo>
                    <a:pt x="637514" y="247720"/>
                  </a:lnTo>
                  <a:lnTo>
                    <a:pt x="639336" y="253185"/>
                  </a:lnTo>
                  <a:lnTo>
                    <a:pt x="639336" y="307829"/>
                  </a:lnTo>
                  <a:lnTo>
                    <a:pt x="635693" y="307829"/>
                  </a:lnTo>
                  <a:lnTo>
                    <a:pt x="626585" y="309650"/>
                  </a:lnTo>
                  <a:lnTo>
                    <a:pt x="621121" y="309650"/>
                  </a:lnTo>
                  <a:lnTo>
                    <a:pt x="613835" y="302364"/>
                  </a:lnTo>
                  <a:lnTo>
                    <a:pt x="613835" y="298721"/>
                  </a:lnTo>
                  <a:lnTo>
                    <a:pt x="621121" y="269578"/>
                  </a:lnTo>
                  <a:lnTo>
                    <a:pt x="615657" y="258649"/>
                  </a:lnTo>
                  <a:lnTo>
                    <a:pt x="604728" y="258649"/>
                  </a:lnTo>
                  <a:lnTo>
                    <a:pt x="602906" y="240434"/>
                  </a:lnTo>
                  <a:lnTo>
                    <a:pt x="613835" y="218577"/>
                  </a:lnTo>
                  <a:lnTo>
                    <a:pt x="613835" y="204005"/>
                  </a:lnTo>
                  <a:lnTo>
                    <a:pt x="621121" y="187612"/>
                  </a:lnTo>
                  <a:lnTo>
                    <a:pt x="621121" y="174862"/>
                  </a:lnTo>
                  <a:lnTo>
                    <a:pt x="630228" y="156647"/>
                  </a:lnTo>
                  <a:lnTo>
                    <a:pt x="635693" y="153004"/>
                  </a:lnTo>
                  <a:lnTo>
                    <a:pt x="642979" y="153004"/>
                  </a:lnTo>
                  <a:lnTo>
                    <a:pt x="644800" y="145718"/>
                  </a:lnTo>
                  <a:lnTo>
                    <a:pt x="648443" y="145718"/>
                  </a:lnTo>
                  <a:lnTo>
                    <a:pt x="653907" y="142075"/>
                  </a:lnTo>
                  <a:lnTo>
                    <a:pt x="697623" y="153004"/>
                  </a:lnTo>
                  <a:lnTo>
                    <a:pt x="721302" y="153004"/>
                  </a:lnTo>
                  <a:close/>
                  <a:moveTo>
                    <a:pt x="817839" y="120217"/>
                  </a:moveTo>
                  <a:lnTo>
                    <a:pt x="821254" y="144124"/>
                  </a:lnTo>
                  <a:lnTo>
                    <a:pt x="812374" y="153004"/>
                  </a:lnTo>
                  <a:lnTo>
                    <a:pt x="821481" y="145718"/>
                  </a:lnTo>
                  <a:lnTo>
                    <a:pt x="821254" y="144124"/>
                  </a:lnTo>
                  <a:lnTo>
                    <a:pt x="828767" y="136611"/>
                  </a:lnTo>
                  <a:lnTo>
                    <a:pt x="837875" y="142075"/>
                  </a:lnTo>
                  <a:lnTo>
                    <a:pt x="837875" y="151182"/>
                  </a:lnTo>
                  <a:lnTo>
                    <a:pt x="828767" y="156647"/>
                  </a:lnTo>
                  <a:lnTo>
                    <a:pt x="839696" y="167576"/>
                  </a:lnTo>
                  <a:lnTo>
                    <a:pt x="839696" y="169397"/>
                  </a:lnTo>
                  <a:lnTo>
                    <a:pt x="837875" y="169397"/>
                  </a:lnTo>
                  <a:lnTo>
                    <a:pt x="821481" y="163933"/>
                  </a:lnTo>
                  <a:lnTo>
                    <a:pt x="817839" y="167576"/>
                  </a:lnTo>
                  <a:lnTo>
                    <a:pt x="817839" y="180326"/>
                  </a:lnTo>
                  <a:lnTo>
                    <a:pt x="826946" y="196719"/>
                  </a:lnTo>
                  <a:lnTo>
                    <a:pt x="823303" y="196719"/>
                  </a:lnTo>
                  <a:lnTo>
                    <a:pt x="812374" y="180326"/>
                  </a:lnTo>
                  <a:lnTo>
                    <a:pt x="801445" y="147539"/>
                  </a:lnTo>
                  <a:lnTo>
                    <a:pt x="806910" y="131146"/>
                  </a:lnTo>
                  <a:close/>
                  <a:moveTo>
                    <a:pt x="832411" y="109288"/>
                  </a:moveTo>
                  <a:lnTo>
                    <a:pt x="834232" y="109288"/>
                  </a:lnTo>
                  <a:lnTo>
                    <a:pt x="837875" y="120218"/>
                  </a:lnTo>
                  <a:lnTo>
                    <a:pt x="834232" y="120218"/>
                  </a:lnTo>
                  <a:lnTo>
                    <a:pt x="826946" y="125682"/>
                  </a:lnTo>
                  <a:lnTo>
                    <a:pt x="823303" y="118396"/>
                  </a:lnTo>
                  <a:lnTo>
                    <a:pt x="823303" y="114753"/>
                  </a:lnTo>
                  <a:close/>
                  <a:moveTo>
                    <a:pt x="56466" y="103825"/>
                  </a:moveTo>
                  <a:lnTo>
                    <a:pt x="71038" y="118398"/>
                  </a:lnTo>
                  <a:lnTo>
                    <a:pt x="71038" y="120219"/>
                  </a:lnTo>
                  <a:lnTo>
                    <a:pt x="54644" y="109290"/>
                  </a:lnTo>
                  <a:lnTo>
                    <a:pt x="54644" y="107468"/>
                  </a:lnTo>
                  <a:close/>
                  <a:moveTo>
                    <a:pt x="530047" y="69216"/>
                  </a:moveTo>
                  <a:lnTo>
                    <a:pt x="559191" y="69216"/>
                  </a:lnTo>
                  <a:lnTo>
                    <a:pt x="571941" y="74681"/>
                  </a:lnTo>
                  <a:lnTo>
                    <a:pt x="571941" y="78324"/>
                  </a:lnTo>
                  <a:lnTo>
                    <a:pt x="570119" y="78324"/>
                  </a:lnTo>
                  <a:lnTo>
                    <a:pt x="577405" y="85609"/>
                  </a:lnTo>
                  <a:lnTo>
                    <a:pt x="577405" y="89252"/>
                  </a:lnTo>
                  <a:lnTo>
                    <a:pt x="564655" y="91074"/>
                  </a:lnTo>
                  <a:lnTo>
                    <a:pt x="582870" y="118396"/>
                  </a:lnTo>
                  <a:lnTo>
                    <a:pt x="582870" y="120217"/>
                  </a:lnTo>
                  <a:lnTo>
                    <a:pt x="581048" y="129325"/>
                  </a:lnTo>
                  <a:lnTo>
                    <a:pt x="604727" y="153004"/>
                  </a:lnTo>
                  <a:lnTo>
                    <a:pt x="604727" y="156647"/>
                  </a:lnTo>
                  <a:lnTo>
                    <a:pt x="591977" y="156647"/>
                  </a:lnTo>
                  <a:lnTo>
                    <a:pt x="582870" y="151182"/>
                  </a:lnTo>
                  <a:lnTo>
                    <a:pt x="582870" y="156647"/>
                  </a:lnTo>
                  <a:lnTo>
                    <a:pt x="571941" y="167576"/>
                  </a:lnTo>
                  <a:lnTo>
                    <a:pt x="570119" y="185790"/>
                  </a:lnTo>
                  <a:lnTo>
                    <a:pt x="561012" y="202183"/>
                  </a:lnTo>
                  <a:lnTo>
                    <a:pt x="542797" y="218577"/>
                  </a:lnTo>
                  <a:lnTo>
                    <a:pt x="551905" y="225863"/>
                  </a:lnTo>
                  <a:lnTo>
                    <a:pt x="551905" y="229505"/>
                  </a:lnTo>
                  <a:lnTo>
                    <a:pt x="535511" y="258649"/>
                  </a:lnTo>
                  <a:lnTo>
                    <a:pt x="508189" y="271399"/>
                  </a:lnTo>
                  <a:lnTo>
                    <a:pt x="502725" y="271399"/>
                  </a:lnTo>
                  <a:lnTo>
                    <a:pt x="497261" y="258649"/>
                  </a:lnTo>
                  <a:lnTo>
                    <a:pt x="493618" y="256827"/>
                  </a:lnTo>
                  <a:lnTo>
                    <a:pt x="488153" y="256827"/>
                  </a:lnTo>
                  <a:lnTo>
                    <a:pt x="486332" y="258649"/>
                  </a:lnTo>
                  <a:lnTo>
                    <a:pt x="479046" y="258649"/>
                  </a:lnTo>
                  <a:lnTo>
                    <a:pt x="479046" y="251363"/>
                  </a:lnTo>
                  <a:lnTo>
                    <a:pt x="464474" y="247720"/>
                  </a:lnTo>
                  <a:lnTo>
                    <a:pt x="453545" y="256827"/>
                  </a:lnTo>
                  <a:lnTo>
                    <a:pt x="437152" y="258649"/>
                  </a:lnTo>
                  <a:lnTo>
                    <a:pt x="435331" y="258649"/>
                  </a:lnTo>
                  <a:lnTo>
                    <a:pt x="431688" y="242256"/>
                  </a:lnTo>
                  <a:lnTo>
                    <a:pt x="418937" y="247720"/>
                  </a:lnTo>
                  <a:lnTo>
                    <a:pt x="400723" y="245899"/>
                  </a:lnTo>
                  <a:lnTo>
                    <a:pt x="397080" y="245899"/>
                  </a:lnTo>
                  <a:lnTo>
                    <a:pt x="389794" y="204005"/>
                  </a:lnTo>
                  <a:lnTo>
                    <a:pt x="384329" y="191255"/>
                  </a:lnTo>
                  <a:lnTo>
                    <a:pt x="373401" y="185790"/>
                  </a:lnTo>
                  <a:lnTo>
                    <a:pt x="364293" y="162111"/>
                  </a:lnTo>
                  <a:lnTo>
                    <a:pt x="369758" y="136611"/>
                  </a:lnTo>
                  <a:lnTo>
                    <a:pt x="378865" y="125682"/>
                  </a:lnTo>
                  <a:lnTo>
                    <a:pt x="380686" y="123860"/>
                  </a:lnTo>
                  <a:lnTo>
                    <a:pt x="384329" y="123860"/>
                  </a:lnTo>
                  <a:lnTo>
                    <a:pt x="384329" y="125682"/>
                  </a:lnTo>
                  <a:lnTo>
                    <a:pt x="395258" y="145718"/>
                  </a:lnTo>
                  <a:lnTo>
                    <a:pt x="406187" y="151182"/>
                  </a:lnTo>
                  <a:lnTo>
                    <a:pt x="429866" y="151182"/>
                  </a:lnTo>
                  <a:lnTo>
                    <a:pt x="446259" y="136611"/>
                  </a:lnTo>
                  <a:lnTo>
                    <a:pt x="459010" y="136611"/>
                  </a:lnTo>
                  <a:lnTo>
                    <a:pt x="473581" y="145718"/>
                  </a:lnTo>
                  <a:lnTo>
                    <a:pt x="491796" y="140254"/>
                  </a:lnTo>
                  <a:lnTo>
                    <a:pt x="497261" y="136611"/>
                  </a:lnTo>
                  <a:lnTo>
                    <a:pt x="502725" y="129325"/>
                  </a:lnTo>
                  <a:lnTo>
                    <a:pt x="530047" y="72859"/>
                  </a:lnTo>
                  <a:close/>
                  <a:moveTo>
                    <a:pt x="40072" y="40073"/>
                  </a:moveTo>
                  <a:lnTo>
                    <a:pt x="54644" y="40073"/>
                  </a:lnTo>
                  <a:lnTo>
                    <a:pt x="71037" y="47359"/>
                  </a:lnTo>
                  <a:lnTo>
                    <a:pt x="98359" y="51002"/>
                  </a:lnTo>
                  <a:lnTo>
                    <a:pt x="100181" y="51002"/>
                  </a:lnTo>
                  <a:lnTo>
                    <a:pt x="116574" y="74681"/>
                  </a:lnTo>
                  <a:lnTo>
                    <a:pt x="143896" y="91074"/>
                  </a:lnTo>
                  <a:lnTo>
                    <a:pt x="171218" y="120218"/>
                  </a:lnTo>
                  <a:lnTo>
                    <a:pt x="176682" y="123861"/>
                  </a:lnTo>
                  <a:lnTo>
                    <a:pt x="178504" y="120218"/>
                  </a:lnTo>
                  <a:lnTo>
                    <a:pt x="180325" y="120218"/>
                  </a:lnTo>
                  <a:lnTo>
                    <a:pt x="189433" y="131147"/>
                  </a:lnTo>
                  <a:lnTo>
                    <a:pt x="196087" y="133999"/>
                  </a:lnTo>
                  <a:lnTo>
                    <a:pt x="189433" y="125682"/>
                  </a:lnTo>
                  <a:lnTo>
                    <a:pt x="189433" y="123860"/>
                  </a:lnTo>
                  <a:lnTo>
                    <a:pt x="200362" y="123860"/>
                  </a:lnTo>
                  <a:lnTo>
                    <a:pt x="200362" y="125682"/>
                  </a:lnTo>
                  <a:lnTo>
                    <a:pt x="196719" y="131146"/>
                  </a:lnTo>
                  <a:lnTo>
                    <a:pt x="196719" y="134270"/>
                  </a:lnTo>
                  <a:lnTo>
                    <a:pt x="202183" y="136611"/>
                  </a:lnTo>
                  <a:lnTo>
                    <a:pt x="207647" y="142076"/>
                  </a:lnTo>
                  <a:lnTo>
                    <a:pt x="211290" y="142076"/>
                  </a:lnTo>
                  <a:lnTo>
                    <a:pt x="216755" y="147540"/>
                  </a:lnTo>
                  <a:lnTo>
                    <a:pt x="229505" y="147540"/>
                  </a:lnTo>
                  <a:lnTo>
                    <a:pt x="229505" y="163933"/>
                  </a:lnTo>
                  <a:lnTo>
                    <a:pt x="234969" y="162112"/>
                  </a:lnTo>
                  <a:lnTo>
                    <a:pt x="244077" y="167576"/>
                  </a:lnTo>
                  <a:lnTo>
                    <a:pt x="245898" y="173041"/>
                  </a:lnTo>
                  <a:lnTo>
                    <a:pt x="245898" y="174862"/>
                  </a:lnTo>
                  <a:lnTo>
                    <a:pt x="240434" y="178505"/>
                  </a:lnTo>
                  <a:lnTo>
                    <a:pt x="244077" y="180326"/>
                  </a:lnTo>
                  <a:lnTo>
                    <a:pt x="240434" y="191255"/>
                  </a:lnTo>
                  <a:lnTo>
                    <a:pt x="240434" y="193077"/>
                  </a:lnTo>
                  <a:lnTo>
                    <a:pt x="258648" y="198541"/>
                  </a:lnTo>
                  <a:lnTo>
                    <a:pt x="264113" y="218577"/>
                  </a:lnTo>
                  <a:lnTo>
                    <a:pt x="273220" y="220399"/>
                  </a:lnTo>
                  <a:lnTo>
                    <a:pt x="273220" y="224042"/>
                  </a:lnTo>
                  <a:lnTo>
                    <a:pt x="269577" y="229506"/>
                  </a:lnTo>
                  <a:lnTo>
                    <a:pt x="289613" y="231328"/>
                  </a:lnTo>
                  <a:lnTo>
                    <a:pt x="300542" y="245899"/>
                  </a:lnTo>
                  <a:lnTo>
                    <a:pt x="295078" y="313294"/>
                  </a:lnTo>
                  <a:lnTo>
                    <a:pt x="291435" y="313294"/>
                  </a:lnTo>
                  <a:lnTo>
                    <a:pt x="284149" y="307829"/>
                  </a:lnTo>
                  <a:lnTo>
                    <a:pt x="278685" y="313294"/>
                  </a:lnTo>
                  <a:lnTo>
                    <a:pt x="275042" y="313294"/>
                  </a:lnTo>
                  <a:lnTo>
                    <a:pt x="269577" y="307829"/>
                  </a:lnTo>
                  <a:lnTo>
                    <a:pt x="267756" y="307829"/>
                  </a:lnTo>
                  <a:lnTo>
                    <a:pt x="267756" y="315115"/>
                  </a:lnTo>
                  <a:lnTo>
                    <a:pt x="264113" y="315115"/>
                  </a:lnTo>
                  <a:lnTo>
                    <a:pt x="244077" y="293258"/>
                  </a:lnTo>
                  <a:lnTo>
                    <a:pt x="213112" y="271400"/>
                  </a:lnTo>
                  <a:lnTo>
                    <a:pt x="205826" y="258650"/>
                  </a:lnTo>
                  <a:lnTo>
                    <a:pt x="178504" y="229506"/>
                  </a:lnTo>
                  <a:lnTo>
                    <a:pt x="160289" y="191255"/>
                  </a:lnTo>
                  <a:lnTo>
                    <a:pt x="149360" y="174862"/>
                  </a:lnTo>
                  <a:lnTo>
                    <a:pt x="138432" y="169398"/>
                  </a:lnTo>
                  <a:lnTo>
                    <a:pt x="138432" y="167576"/>
                  </a:lnTo>
                  <a:lnTo>
                    <a:pt x="134789" y="167576"/>
                  </a:lnTo>
                  <a:lnTo>
                    <a:pt x="123860" y="134790"/>
                  </a:lnTo>
                  <a:lnTo>
                    <a:pt x="118395" y="125682"/>
                  </a:lnTo>
                  <a:lnTo>
                    <a:pt x="100181" y="120218"/>
                  </a:lnTo>
                  <a:lnTo>
                    <a:pt x="100181" y="118396"/>
                  </a:lnTo>
                  <a:lnTo>
                    <a:pt x="98359" y="107468"/>
                  </a:lnTo>
                  <a:lnTo>
                    <a:pt x="87430" y="91074"/>
                  </a:lnTo>
                  <a:lnTo>
                    <a:pt x="76502" y="85610"/>
                  </a:lnTo>
                  <a:lnTo>
                    <a:pt x="49180" y="61931"/>
                  </a:lnTo>
                  <a:lnTo>
                    <a:pt x="40072" y="41895"/>
                  </a:lnTo>
                  <a:close/>
                  <a:moveTo>
                    <a:pt x="5465" y="0"/>
                  </a:moveTo>
                  <a:lnTo>
                    <a:pt x="9108" y="0"/>
                  </a:lnTo>
                  <a:lnTo>
                    <a:pt x="9108" y="1821"/>
                  </a:lnTo>
                  <a:lnTo>
                    <a:pt x="5465" y="12751"/>
                  </a:lnTo>
                  <a:lnTo>
                    <a:pt x="3643" y="12751"/>
                  </a:lnTo>
                  <a:lnTo>
                    <a:pt x="0" y="1821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8" name="Socotra">
              <a:extLst>
                <a:ext uri="{FF2B5EF4-FFF2-40B4-BE49-F238E27FC236}">
                  <a16:creationId xmlns:a16="http://schemas.microsoft.com/office/drawing/2014/main" id="{8DA5CD5A-1B65-F357-FEA7-A633427D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366" y="4287434"/>
              <a:ext cx="27107" cy="14457"/>
            </a:xfrm>
            <a:custGeom>
              <a:avLst/>
              <a:gdLst>
                <a:gd name="T0" fmla="*/ 3 w 15"/>
                <a:gd name="T1" fmla="*/ 0 h 8"/>
                <a:gd name="T2" fmla="*/ 6 w 15"/>
                <a:gd name="T3" fmla="*/ 0 h 8"/>
                <a:gd name="T4" fmla="*/ 11 w 15"/>
                <a:gd name="T5" fmla="*/ 1 h 8"/>
                <a:gd name="T6" fmla="*/ 15 w 15"/>
                <a:gd name="T7" fmla="*/ 1 h 8"/>
                <a:gd name="T8" fmla="*/ 15 w 15"/>
                <a:gd name="T9" fmla="*/ 2 h 8"/>
                <a:gd name="T10" fmla="*/ 14 w 15"/>
                <a:gd name="T11" fmla="*/ 4 h 8"/>
                <a:gd name="T12" fmla="*/ 14 w 15"/>
                <a:gd name="T13" fmla="*/ 5 h 8"/>
                <a:gd name="T14" fmla="*/ 9 w 15"/>
                <a:gd name="T15" fmla="*/ 8 h 8"/>
                <a:gd name="T16" fmla="*/ 2 w 15"/>
                <a:gd name="T17" fmla="*/ 4 h 8"/>
                <a:gd name="T18" fmla="*/ 0 w 15"/>
                <a:gd name="T19" fmla="*/ 4 h 8"/>
                <a:gd name="T20" fmla="*/ 3 w 15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3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9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9" name="Bahrain">
              <a:extLst>
                <a:ext uri="{FF2B5EF4-FFF2-40B4-BE49-F238E27FC236}">
                  <a16:creationId xmlns:a16="http://schemas.microsoft.com/office/drawing/2014/main" id="{EDBB49D9-37FF-6240-B8DE-A3034D76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84" y="3945900"/>
              <a:ext cx="9036" cy="10843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3 w 5"/>
                <a:gd name="T5" fmla="*/ 2 h 6"/>
                <a:gd name="T6" fmla="*/ 5 w 5"/>
                <a:gd name="T7" fmla="*/ 2 h 6"/>
                <a:gd name="T8" fmla="*/ 2 w 5"/>
                <a:gd name="T9" fmla="*/ 6 h 6"/>
                <a:gd name="T10" fmla="*/ 0 w 5"/>
                <a:gd name="T11" fmla="*/ 6 h 6"/>
                <a:gd name="T12" fmla="*/ 0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0" name="Oman">
              <a:extLst>
                <a:ext uri="{FF2B5EF4-FFF2-40B4-BE49-F238E27FC236}">
                  <a16:creationId xmlns:a16="http://schemas.microsoft.com/office/drawing/2014/main" id="{BA11E3A7-236F-3F47-BFFD-8F5EED14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032" y="3983847"/>
              <a:ext cx="187935" cy="209619"/>
            </a:xfrm>
            <a:custGeom>
              <a:avLst/>
              <a:gdLst>
                <a:gd name="T0" fmla="*/ 49 w 104"/>
                <a:gd name="T1" fmla="*/ 0 h 116"/>
                <a:gd name="T2" fmla="*/ 58 w 104"/>
                <a:gd name="T3" fmla="*/ 0 h 116"/>
                <a:gd name="T4" fmla="*/ 65 w 104"/>
                <a:gd name="T5" fmla="*/ 10 h 116"/>
                <a:gd name="T6" fmla="*/ 88 w 104"/>
                <a:gd name="T7" fmla="*/ 19 h 116"/>
                <a:gd name="T8" fmla="*/ 97 w 104"/>
                <a:gd name="T9" fmla="*/ 30 h 116"/>
                <a:gd name="T10" fmla="*/ 102 w 104"/>
                <a:gd name="T11" fmla="*/ 34 h 116"/>
                <a:gd name="T12" fmla="*/ 104 w 104"/>
                <a:gd name="T13" fmla="*/ 36 h 116"/>
                <a:gd name="T14" fmla="*/ 101 w 104"/>
                <a:gd name="T15" fmla="*/ 43 h 116"/>
                <a:gd name="T16" fmla="*/ 86 w 104"/>
                <a:gd name="T17" fmla="*/ 64 h 116"/>
                <a:gd name="T18" fmla="*/ 85 w 104"/>
                <a:gd name="T19" fmla="*/ 64 h 116"/>
                <a:gd name="T20" fmla="*/ 82 w 104"/>
                <a:gd name="T21" fmla="*/ 62 h 116"/>
                <a:gd name="T22" fmla="*/ 79 w 104"/>
                <a:gd name="T23" fmla="*/ 64 h 116"/>
                <a:gd name="T24" fmla="*/ 76 w 104"/>
                <a:gd name="T25" fmla="*/ 70 h 116"/>
                <a:gd name="T26" fmla="*/ 77 w 104"/>
                <a:gd name="T27" fmla="*/ 83 h 116"/>
                <a:gd name="T28" fmla="*/ 76 w 104"/>
                <a:gd name="T29" fmla="*/ 83 h 116"/>
                <a:gd name="T30" fmla="*/ 64 w 104"/>
                <a:gd name="T31" fmla="*/ 87 h 116"/>
                <a:gd name="T32" fmla="*/ 58 w 104"/>
                <a:gd name="T33" fmla="*/ 98 h 116"/>
                <a:gd name="T34" fmla="*/ 48 w 104"/>
                <a:gd name="T35" fmla="*/ 101 h 116"/>
                <a:gd name="T36" fmla="*/ 40 w 104"/>
                <a:gd name="T37" fmla="*/ 111 h 116"/>
                <a:gd name="T38" fmla="*/ 28 w 104"/>
                <a:gd name="T39" fmla="*/ 111 h 116"/>
                <a:gd name="T40" fmla="*/ 14 w 104"/>
                <a:gd name="T41" fmla="*/ 116 h 116"/>
                <a:gd name="T42" fmla="*/ 0 w 104"/>
                <a:gd name="T43" fmla="*/ 83 h 116"/>
                <a:gd name="T44" fmla="*/ 39 w 104"/>
                <a:gd name="T45" fmla="*/ 68 h 116"/>
                <a:gd name="T46" fmla="*/ 49 w 104"/>
                <a:gd name="T47" fmla="*/ 41 h 116"/>
                <a:gd name="T48" fmla="*/ 42 w 104"/>
                <a:gd name="T49" fmla="*/ 31 h 116"/>
                <a:gd name="T50" fmla="*/ 45 w 104"/>
                <a:gd name="T51" fmla="*/ 15 h 116"/>
                <a:gd name="T52" fmla="*/ 45 w 104"/>
                <a:gd name="T53" fmla="*/ 13 h 116"/>
                <a:gd name="T54" fmla="*/ 46 w 104"/>
                <a:gd name="T55" fmla="*/ 13 h 116"/>
                <a:gd name="T56" fmla="*/ 52 w 104"/>
                <a:gd name="T57" fmla="*/ 12 h 116"/>
                <a:gd name="T58" fmla="*/ 49 w 104"/>
                <a:gd name="T59" fmla="*/ 1 h 116"/>
                <a:gd name="T60" fmla="*/ 49 w 104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16">
                  <a:moveTo>
                    <a:pt x="49" y="0"/>
                  </a:moveTo>
                  <a:lnTo>
                    <a:pt x="58" y="0"/>
                  </a:lnTo>
                  <a:lnTo>
                    <a:pt x="65" y="10"/>
                  </a:lnTo>
                  <a:lnTo>
                    <a:pt x="88" y="19"/>
                  </a:lnTo>
                  <a:lnTo>
                    <a:pt x="97" y="30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1" y="43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79" y="64"/>
                  </a:lnTo>
                  <a:lnTo>
                    <a:pt x="76" y="70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64" y="87"/>
                  </a:lnTo>
                  <a:lnTo>
                    <a:pt x="58" y="98"/>
                  </a:lnTo>
                  <a:lnTo>
                    <a:pt x="48" y="101"/>
                  </a:lnTo>
                  <a:lnTo>
                    <a:pt x="40" y="111"/>
                  </a:lnTo>
                  <a:lnTo>
                    <a:pt x="28" y="111"/>
                  </a:lnTo>
                  <a:lnTo>
                    <a:pt x="14" y="116"/>
                  </a:lnTo>
                  <a:lnTo>
                    <a:pt x="0" y="83"/>
                  </a:lnTo>
                  <a:lnTo>
                    <a:pt x="39" y="68"/>
                  </a:lnTo>
                  <a:lnTo>
                    <a:pt x="49" y="41"/>
                  </a:lnTo>
                  <a:lnTo>
                    <a:pt x="42" y="31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52" y="12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1" name="Musandam Peninsula">
              <a:extLst>
                <a:ext uri="{FF2B5EF4-FFF2-40B4-BE49-F238E27FC236}">
                  <a16:creationId xmlns:a16="http://schemas.microsoft.com/office/drawing/2014/main" id="{7F13D213-FB8A-2EBC-1908-89E5E27C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945900"/>
              <a:ext cx="7228" cy="21685"/>
            </a:xfrm>
            <a:custGeom>
              <a:avLst/>
              <a:gdLst>
                <a:gd name="T0" fmla="*/ 3 w 4"/>
                <a:gd name="T1" fmla="*/ 0 h 12"/>
                <a:gd name="T2" fmla="*/ 4 w 4"/>
                <a:gd name="T3" fmla="*/ 0 h 12"/>
                <a:gd name="T4" fmla="*/ 4 w 4"/>
                <a:gd name="T5" fmla="*/ 2 h 12"/>
                <a:gd name="T6" fmla="*/ 3 w 4"/>
                <a:gd name="T7" fmla="*/ 11 h 12"/>
                <a:gd name="T8" fmla="*/ 3 w 4"/>
                <a:gd name="T9" fmla="*/ 12 h 12"/>
                <a:gd name="T10" fmla="*/ 0 w 4"/>
                <a:gd name="T11" fmla="*/ 11 h 12"/>
                <a:gd name="T12" fmla="*/ 0 w 4"/>
                <a:gd name="T13" fmla="*/ 5 h 12"/>
                <a:gd name="T14" fmla="*/ 3 w 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2" name="Qeshm Island">
              <a:extLst>
                <a:ext uri="{FF2B5EF4-FFF2-40B4-BE49-F238E27FC236}">
                  <a16:creationId xmlns:a16="http://schemas.microsoft.com/office/drawing/2014/main" id="{9342D250-3E60-A62A-29E4-4795CD97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736" y="3933250"/>
              <a:ext cx="25299" cy="12650"/>
            </a:xfrm>
            <a:custGeom>
              <a:avLst/>
              <a:gdLst>
                <a:gd name="T0" fmla="*/ 8 w 14"/>
                <a:gd name="T1" fmla="*/ 0 h 7"/>
                <a:gd name="T2" fmla="*/ 14 w 14"/>
                <a:gd name="T3" fmla="*/ 0 h 7"/>
                <a:gd name="T4" fmla="*/ 2 w 14"/>
                <a:gd name="T5" fmla="*/ 6 h 7"/>
                <a:gd name="T6" fmla="*/ 2 w 14"/>
                <a:gd name="T7" fmla="*/ 7 h 7"/>
                <a:gd name="T8" fmla="*/ 0 w 14"/>
                <a:gd name="T9" fmla="*/ 6 h 7"/>
                <a:gd name="T10" fmla="*/ 8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3" name="China">
              <a:extLst>
                <a:ext uri="{FF2B5EF4-FFF2-40B4-BE49-F238E27FC236}">
                  <a16:creationId xmlns:a16="http://schemas.microsoft.com/office/drawing/2014/main" id="{025DB667-1DC0-A907-1B1E-453A4EBFD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428" y="3096580"/>
              <a:ext cx="1447457" cy="1058939"/>
            </a:xfrm>
            <a:custGeom>
              <a:avLst/>
              <a:gdLst/>
              <a:ahLst/>
              <a:cxnLst/>
              <a:rect l="l" t="t" r="r" b="b"/>
              <a:pathLst>
                <a:path w="1458996" h="1067381">
                  <a:moveTo>
                    <a:pt x="877948" y="1018201"/>
                  </a:moveTo>
                  <a:lnTo>
                    <a:pt x="888877" y="1018201"/>
                  </a:lnTo>
                  <a:lnTo>
                    <a:pt x="888877" y="1021844"/>
                  </a:lnTo>
                  <a:lnTo>
                    <a:pt x="890698" y="1029130"/>
                  </a:lnTo>
                  <a:lnTo>
                    <a:pt x="877948" y="1050988"/>
                  </a:lnTo>
                  <a:lnTo>
                    <a:pt x="859733" y="1067381"/>
                  </a:lnTo>
                  <a:lnTo>
                    <a:pt x="837876" y="1058274"/>
                  </a:lnTo>
                  <a:lnTo>
                    <a:pt x="832411" y="1038237"/>
                  </a:lnTo>
                  <a:lnTo>
                    <a:pt x="854269" y="1021844"/>
                  </a:lnTo>
                  <a:close/>
                  <a:moveTo>
                    <a:pt x="1191240" y="905270"/>
                  </a:moveTo>
                  <a:lnTo>
                    <a:pt x="1193062" y="905270"/>
                  </a:lnTo>
                  <a:lnTo>
                    <a:pt x="1196705" y="910734"/>
                  </a:lnTo>
                  <a:lnTo>
                    <a:pt x="1196705" y="912556"/>
                  </a:lnTo>
                  <a:lnTo>
                    <a:pt x="1191240" y="912556"/>
                  </a:lnTo>
                  <a:close/>
                  <a:moveTo>
                    <a:pt x="1183954" y="0"/>
                  </a:moveTo>
                  <a:lnTo>
                    <a:pt x="1191240" y="0"/>
                  </a:lnTo>
                  <a:lnTo>
                    <a:pt x="1209455" y="14572"/>
                  </a:lnTo>
                  <a:lnTo>
                    <a:pt x="1236777" y="20036"/>
                  </a:lnTo>
                  <a:lnTo>
                    <a:pt x="1240420" y="20036"/>
                  </a:lnTo>
                  <a:lnTo>
                    <a:pt x="1256813" y="43715"/>
                  </a:lnTo>
                  <a:lnTo>
                    <a:pt x="1262278" y="67394"/>
                  </a:lnTo>
                  <a:lnTo>
                    <a:pt x="1275028" y="100181"/>
                  </a:lnTo>
                  <a:lnTo>
                    <a:pt x="1282314" y="143896"/>
                  </a:lnTo>
                  <a:lnTo>
                    <a:pt x="1324208" y="151182"/>
                  </a:lnTo>
                  <a:lnTo>
                    <a:pt x="1355172" y="171218"/>
                  </a:lnTo>
                  <a:lnTo>
                    <a:pt x="1360637" y="187611"/>
                  </a:lnTo>
                  <a:lnTo>
                    <a:pt x="1360637" y="202183"/>
                  </a:lnTo>
                  <a:lnTo>
                    <a:pt x="1369744" y="213112"/>
                  </a:lnTo>
                  <a:lnTo>
                    <a:pt x="1391602" y="213112"/>
                  </a:lnTo>
                  <a:lnTo>
                    <a:pt x="1455353" y="187611"/>
                  </a:lnTo>
                  <a:lnTo>
                    <a:pt x="1458996" y="187611"/>
                  </a:lnTo>
                  <a:lnTo>
                    <a:pt x="1458996" y="189433"/>
                  </a:lnTo>
                  <a:lnTo>
                    <a:pt x="1453532" y="194897"/>
                  </a:lnTo>
                  <a:lnTo>
                    <a:pt x="1455353" y="218576"/>
                  </a:lnTo>
                  <a:lnTo>
                    <a:pt x="1444424" y="229505"/>
                  </a:lnTo>
                  <a:lnTo>
                    <a:pt x="1433496" y="271399"/>
                  </a:lnTo>
                  <a:lnTo>
                    <a:pt x="1417102" y="306006"/>
                  </a:lnTo>
                  <a:lnTo>
                    <a:pt x="1413459" y="311471"/>
                  </a:lnTo>
                  <a:lnTo>
                    <a:pt x="1409817" y="311471"/>
                  </a:lnTo>
                  <a:lnTo>
                    <a:pt x="1386137" y="302364"/>
                  </a:lnTo>
                  <a:lnTo>
                    <a:pt x="1366101" y="318757"/>
                  </a:lnTo>
                  <a:lnTo>
                    <a:pt x="1371566" y="335150"/>
                  </a:lnTo>
                  <a:lnTo>
                    <a:pt x="1371566" y="364293"/>
                  </a:lnTo>
                  <a:lnTo>
                    <a:pt x="1358815" y="380687"/>
                  </a:lnTo>
                  <a:lnTo>
                    <a:pt x="1358815" y="389794"/>
                  </a:lnTo>
                  <a:lnTo>
                    <a:pt x="1355172" y="389794"/>
                  </a:lnTo>
                  <a:lnTo>
                    <a:pt x="1344244" y="378865"/>
                  </a:lnTo>
                  <a:lnTo>
                    <a:pt x="1335136" y="397080"/>
                  </a:lnTo>
                  <a:lnTo>
                    <a:pt x="1320565" y="408009"/>
                  </a:lnTo>
                  <a:lnTo>
                    <a:pt x="1302350" y="408009"/>
                  </a:lnTo>
                  <a:lnTo>
                    <a:pt x="1302350" y="426223"/>
                  </a:lnTo>
                  <a:lnTo>
                    <a:pt x="1282314" y="429866"/>
                  </a:lnTo>
                  <a:lnTo>
                    <a:pt x="1269563" y="422580"/>
                  </a:lnTo>
                  <a:lnTo>
                    <a:pt x="1245884" y="446259"/>
                  </a:lnTo>
                  <a:lnTo>
                    <a:pt x="1220384" y="457188"/>
                  </a:lnTo>
                  <a:lnTo>
                    <a:pt x="1209455" y="473581"/>
                  </a:lnTo>
                  <a:lnTo>
                    <a:pt x="1185776" y="479046"/>
                  </a:lnTo>
                  <a:lnTo>
                    <a:pt x="1136596" y="510011"/>
                  </a:lnTo>
                  <a:lnTo>
                    <a:pt x="1134775" y="510011"/>
                  </a:lnTo>
                  <a:lnTo>
                    <a:pt x="1131132" y="508189"/>
                  </a:lnTo>
                  <a:lnTo>
                    <a:pt x="1131132" y="504546"/>
                  </a:lnTo>
                  <a:lnTo>
                    <a:pt x="1142061" y="500903"/>
                  </a:lnTo>
                  <a:lnTo>
                    <a:pt x="1142061" y="491796"/>
                  </a:lnTo>
                  <a:lnTo>
                    <a:pt x="1134775" y="486332"/>
                  </a:lnTo>
                  <a:lnTo>
                    <a:pt x="1134775" y="484510"/>
                  </a:lnTo>
                  <a:lnTo>
                    <a:pt x="1156632" y="457188"/>
                  </a:lnTo>
                  <a:lnTo>
                    <a:pt x="1147525" y="440795"/>
                  </a:lnTo>
                  <a:lnTo>
                    <a:pt x="1131132" y="442617"/>
                  </a:lnTo>
                  <a:lnTo>
                    <a:pt x="1114739" y="468117"/>
                  </a:lnTo>
                  <a:lnTo>
                    <a:pt x="1094703" y="479046"/>
                  </a:lnTo>
                  <a:lnTo>
                    <a:pt x="1085595" y="491796"/>
                  </a:lnTo>
                  <a:lnTo>
                    <a:pt x="1069202" y="500903"/>
                  </a:lnTo>
                  <a:lnTo>
                    <a:pt x="1058273" y="497261"/>
                  </a:lnTo>
                  <a:lnTo>
                    <a:pt x="1050987" y="510011"/>
                  </a:lnTo>
                  <a:lnTo>
                    <a:pt x="1047344" y="515475"/>
                  </a:lnTo>
                  <a:lnTo>
                    <a:pt x="1058273" y="526404"/>
                  </a:lnTo>
                  <a:lnTo>
                    <a:pt x="1074666" y="537333"/>
                  </a:lnTo>
                  <a:lnTo>
                    <a:pt x="1083774" y="551905"/>
                  </a:lnTo>
                  <a:lnTo>
                    <a:pt x="1094703" y="557369"/>
                  </a:lnTo>
                  <a:lnTo>
                    <a:pt x="1123846" y="537333"/>
                  </a:lnTo>
                  <a:lnTo>
                    <a:pt x="1125667" y="537333"/>
                  </a:lnTo>
                  <a:lnTo>
                    <a:pt x="1142061" y="548262"/>
                  </a:lnTo>
                  <a:lnTo>
                    <a:pt x="1167561" y="548262"/>
                  </a:lnTo>
                  <a:lnTo>
                    <a:pt x="1167561" y="551905"/>
                  </a:lnTo>
                  <a:lnTo>
                    <a:pt x="1162097" y="568298"/>
                  </a:lnTo>
                  <a:lnTo>
                    <a:pt x="1162097" y="570119"/>
                  </a:lnTo>
                  <a:lnTo>
                    <a:pt x="1158454" y="570119"/>
                  </a:lnTo>
                  <a:lnTo>
                    <a:pt x="1158454" y="568298"/>
                  </a:lnTo>
                  <a:lnTo>
                    <a:pt x="1156632" y="562833"/>
                  </a:lnTo>
                  <a:lnTo>
                    <a:pt x="1151168" y="562833"/>
                  </a:lnTo>
                  <a:lnTo>
                    <a:pt x="1145704" y="570119"/>
                  </a:lnTo>
                  <a:lnTo>
                    <a:pt x="1125667" y="573762"/>
                  </a:lnTo>
                  <a:lnTo>
                    <a:pt x="1125667" y="579227"/>
                  </a:lnTo>
                  <a:lnTo>
                    <a:pt x="1120203" y="588334"/>
                  </a:lnTo>
                  <a:lnTo>
                    <a:pt x="1118382" y="588334"/>
                  </a:lnTo>
                  <a:lnTo>
                    <a:pt x="1111096" y="586512"/>
                  </a:lnTo>
                  <a:lnTo>
                    <a:pt x="1111096" y="593798"/>
                  </a:lnTo>
                  <a:lnTo>
                    <a:pt x="1107453" y="593798"/>
                  </a:lnTo>
                  <a:lnTo>
                    <a:pt x="1096524" y="604727"/>
                  </a:lnTo>
                  <a:lnTo>
                    <a:pt x="1085595" y="624763"/>
                  </a:lnTo>
                  <a:lnTo>
                    <a:pt x="1111096" y="637514"/>
                  </a:lnTo>
                  <a:lnTo>
                    <a:pt x="1125667" y="683050"/>
                  </a:lnTo>
                  <a:lnTo>
                    <a:pt x="1151168" y="710372"/>
                  </a:lnTo>
                  <a:lnTo>
                    <a:pt x="1151168" y="714015"/>
                  </a:lnTo>
                  <a:lnTo>
                    <a:pt x="1118382" y="704908"/>
                  </a:lnTo>
                  <a:lnTo>
                    <a:pt x="1131132" y="714015"/>
                  </a:lnTo>
                  <a:lnTo>
                    <a:pt x="1151168" y="732230"/>
                  </a:lnTo>
                  <a:lnTo>
                    <a:pt x="1151168" y="735873"/>
                  </a:lnTo>
                  <a:lnTo>
                    <a:pt x="1118382" y="754088"/>
                  </a:lnTo>
                  <a:lnTo>
                    <a:pt x="1131132" y="750445"/>
                  </a:lnTo>
                  <a:lnTo>
                    <a:pt x="1151168" y="761373"/>
                  </a:lnTo>
                  <a:lnTo>
                    <a:pt x="1145704" y="766838"/>
                  </a:lnTo>
                  <a:lnTo>
                    <a:pt x="1147525" y="766838"/>
                  </a:lnTo>
                  <a:lnTo>
                    <a:pt x="1147525" y="781410"/>
                  </a:lnTo>
                  <a:lnTo>
                    <a:pt x="1140239" y="783231"/>
                  </a:lnTo>
                  <a:lnTo>
                    <a:pt x="1142061" y="786874"/>
                  </a:lnTo>
                  <a:lnTo>
                    <a:pt x="1136596" y="810553"/>
                  </a:lnTo>
                  <a:lnTo>
                    <a:pt x="1134775" y="810553"/>
                  </a:lnTo>
                  <a:lnTo>
                    <a:pt x="1129310" y="808732"/>
                  </a:lnTo>
                  <a:lnTo>
                    <a:pt x="1101988" y="854268"/>
                  </a:lnTo>
                  <a:lnTo>
                    <a:pt x="1100167" y="854268"/>
                  </a:lnTo>
                  <a:lnTo>
                    <a:pt x="1100167" y="848804"/>
                  </a:lnTo>
                  <a:lnTo>
                    <a:pt x="1094703" y="848804"/>
                  </a:lnTo>
                  <a:lnTo>
                    <a:pt x="1100167" y="859733"/>
                  </a:lnTo>
                  <a:lnTo>
                    <a:pt x="1091060" y="881590"/>
                  </a:lnTo>
                  <a:lnTo>
                    <a:pt x="1091060" y="883412"/>
                  </a:lnTo>
                  <a:lnTo>
                    <a:pt x="1089238" y="883412"/>
                  </a:lnTo>
                  <a:lnTo>
                    <a:pt x="1085595" y="881590"/>
                  </a:lnTo>
                  <a:lnTo>
                    <a:pt x="1072845" y="901626"/>
                  </a:lnTo>
                  <a:lnTo>
                    <a:pt x="1069202" y="901626"/>
                  </a:lnTo>
                  <a:lnTo>
                    <a:pt x="1058273" y="907091"/>
                  </a:lnTo>
                  <a:lnTo>
                    <a:pt x="1058273" y="916198"/>
                  </a:lnTo>
                  <a:lnTo>
                    <a:pt x="1047344" y="927127"/>
                  </a:lnTo>
                  <a:lnTo>
                    <a:pt x="1045523" y="927127"/>
                  </a:lnTo>
                  <a:lnTo>
                    <a:pt x="1032773" y="932591"/>
                  </a:lnTo>
                  <a:lnTo>
                    <a:pt x="1018201" y="945342"/>
                  </a:lnTo>
                  <a:lnTo>
                    <a:pt x="996343" y="954449"/>
                  </a:lnTo>
                  <a:lnTo>
                    <a:pt x="994522" y="954449"/>
                  </a:lnTo>
                  <a:lnTo>
                    <a:pt x="989057" y="948985"/>
                  </a:lnTo>
                  <a:lnTo>
                    <a:pt x="979950" y="956270"/>
                  </a:lnTo>
                  <a:lnTo>
                    <a:pt x="978129" y="956270"/>
                  </a:lnTo>
                  <a:lnTo>
                    <a:pt x="978129" y="954449"/>
                  </a:lnTo>
                  <a:lnTo>
                    <a:pt x="972664" y="959913"/>
                  </a:lnTo>
                  <a:lnTo>
                    <a:pt x="969021" y="956270"/>
                  </a:lnTo>
                  <a:lnTo>
                    <a:pt x="969021" y="961735"/>
                  </a:lnTo>
                  <a:lnTo>
                    <a:pt x="959914" y="961735"/>
                  </a:lnTo>
                  <a:lnTo>
                    <a:pt x="950807" y="950806"/>
                  </a:lnTo>
                  <a:lnTo>
                    <a:pt x="950807" y="965378"/>
                  </a:lnTo>
                  <a:lnTo>
                    <a:pt x="948985" y="965378"/>
                  </a:lnTo>
                  <a:lnTo>
                    <a:pt x="939878" y="956270"/>
                  </a:lnTo>
                  <a:lnTo>
                    <a:pt x="938056" y="972664"/>
                  </a:lnTo>
                  <a:lnTo>
                    <a:pt x="934413" y="972664"/>
                  </a:lnTo>
                  <a:lnTo>
                    <a:pt x="877948" y="985414"/>
                  </a:lnTo>
                  <a:lnTo>
                    <a:pt x="872483" y="996343"/>
                  </a:lnTo>
                  <a:lnTo>
                    <a:pt x="877948" y="1010914"/>
                  </a:lnTo>
                  <a:lnTo>
                    <a:pt x="877948" y="1012736"/>
                  </a:lnTo>
                  <a:lnTo>
                    <a:pt x="867019" y="1016379"/>
                  </a:lnTo>
                  <a:lnTo>
                    <a:pt x="856090" y="996343"/>
                  </a:lnTo>
                  <a:lnTo>
                    <a:pt x="856090" y="983592"/>
                  </a:lnTo>
                  <a:lnTo>
                    <a:pt x="845161" y="985414"/>
                  </a:lnTo>
                  <a:lnTo>
                    <a:pt x="832411" y="978128"/>
                  </a:lnTo>
                  <a:lnTo>
                    <a:pt x="823303" y="985414"/>
                  </a:lnTo>
                  <a:lnTo>
                    <a:pt x="823303" y="983592"/>
                  </a:lnTo>
                  <a:lnTo>
                    <a:pt x="821482" y="979950"/>
                  </a:lnTo>
                  <a:lnTo>
                    <a:pt x="817839" y="985414"/>
                  </a:lnTo>
                  <a:lnTo>
                    <a:pt x="816018" y="985414"/>
                  </a:lnTo>
                  <a:lnTo>
                    <a:pt x="803267" y="979950"/>
                  </a:lnTo>
                  <a:lnTo>
                    <a:pt x="788695" y="972664"/>
                  </a:lnTo>
                  <a:lnTo>
                    <a:pt x="783231" y="950806"/>
                  </a:lnTo>
                  <a:lnTo>
                    <a:pt x="750445" y="939877"/>
                  </a:lnTo>
                  <a:lnTo>
                    <a:pt x="719480" y="956270"/>
                  </a:lnTo>
                  <a:lnTo>
                    <a:pt x="710372" y="954449"/>
                  </a:lnTo>
                  <a:lnTo>
                    <a:pt x="703086" y="956270"/>
                  </a:lnTo>
                  <a:lnTo>
                    <a:pt x="699444" y="956270"/>
                  </a:lnTo>
                  <a:lnTo>
                    <a:pt x="686693" y="950806"/>
                  </a:lnTo>
                  <a:lnTo>
                    <a:pt x="683050" y="961735"/>
                  </a:lnTo>
                  <a:lnTo>
                    <a:pt x="681229" y="961735"/>
                  </a:lnTo>
                  <a:lnTo>
                    <a:pt x="670300" y="959913"/>
                  </a:lnTo>
                  <a:lnTo>
                    <a:pt x="666657" y="961735"/>
                  </a:lnTo>
                  <a:lnTo>
                    <a:pt x="670300" y="985414"/>
                  </a:lnTo>
                  <a:lnTo>
                    <a:pt x="666657" y="989057"/>
                  </a:lnTo>
                  <a:lnTo>
                    <a:pt x="659371" y="990878"/>
                  </a:lnTo>
                  <a:lnTo>
                    <a:pt x="655728" y="990878"/>
                  </a:lnTo>
                  <a:lnTo>
                    <a:pt x="653907" y="978128"/>
                  </a:lnTo>
                  <a:lnTo>
                    <a:pt x="652085" y="974485"/>
                  </a:lnTo>
                  <a:lnTo>
                    <a:pt x="635692" y="979950"/>
                  </a:lnTo>
                  <a:lnTo>
                    <a:pt x="624763" y="969021"/>
                  </a:lnTo>
                  <a:lnTo>
                    <a:pt x="610192" y="965378"/>
                  </a:lnTo>
                  <a:lnTo>
                    <a:pt x="615656" y="945342"/>
                  </a:lnTo>
                  <a:lnTo>
                    <a:pt x="604727" y="938056"/>
                  </a:lnTo>
                  <a:lnTo>
                    <a:pt x="602906" y="938056"/>
                  </a:lnTo>
                  <a:lnTo>
                    <a:pt x="599263" y="916198"/>
                  </a:lnTo>
                  <a:lnTo>
                    <a:pt x="588334" y="916198"/>
                  </a:lnTo>
                  <a:lnTo>
                    <a:pt x="573762" y="923484"/>
                  </a:lnTo>
                  <a:lnTo>
                    <a:pt x="570119" y="923484"/>
                  </a:lnTo>
                  <a:lnTo>
                    <a:pt x="579227" y="890698"/>
                  </a:lnTo>
                  <a:lnTo>
                    <a:pt x="597441" y="865197"/>
                  </a:lnTo>
                  <a:lnTo>
                    <a:pt x="597441" y="848804"/>
                  </a:lnTo>
                  <a:lnTo>
                    <a:pt x="591977" y="826946"/>
                  </a:lnTo>
                  <a:lnTo>
                    <a:pt x="586513" y="826946"/>
                  </a:lnTo>
                  <a:lnTo>
                    <a:pt x="579227" y="810553"/>
                  </a:lnTo>
                  <a:lnTo>
                    <a:pt x="570119" y="808732"/>
                  </a:lnTo>
                  <a:lnTo>
                    <a:pt x="564655" y="810553"/>
                  </a:lnTo>
                  <a:lnTo>
                    <a:pt x="559191" y="805089"/>
                  </a:lnTo>
                  <a:lnTo>
                    <a:pt x="540976" y="799624"/>
                  </a:lnTo>
                  <a:lnTo>
                    <a:pt x="540976" y="788695"/>
                  </a:lnTo>
                  <a:lnTo>
                    <a:pt x="537333" y="786874"/>
                  </a:lnTo>
                  <a:lnTo>
                    <a:pt x="531868" y="775945"/>
                  </a:lnTo>
                  <a:lnTo>
                    <a:pt x="515475" y="781410"/>
                  </a:lnTo>
                  <a:lnTo>
                    <a:pt x="500904" y="781410"/>
                  </a:lnTo>
                  <a:lnTo>
                    <a:pt x="462653" y="808732"/>
                  </a:lnTo>
                  <a:lnTo>
                    <a:pt x="431688" y="821482"/>
                  </a:lnTo>
                  <a:lnTo>
                    <a:pt x="429866" y="821482"/>
                  </a:lnTo>
                  <a:lnTo>
                    <a:pt x="429866" y="817839"/>
                  </a:lnTo>
                  <a:lnTo>
                    <a:pt x="424402" y="816017"/>
                  </a:lnTo>
                  <a:lnTo>
                    <a:pt x="389794" y="808732"/>
                  </a:lnTo>
                  <a:lnTo>
                    <a:pt x="364293" y="832411"/>
                  </a:lnTo>
                  <a:lnTo>
                    <a:pt x="358829" y="828768"/>
                  </a:lnTo>
                  <a:lnTo>
                    <a:pt x="358829" y="814196"/>
                  </a:lnTo>
                  <a:lnTo>
                    <a:pt x="346079" y="817839"/>
                  </a:lnTo>
                  <a:lnTo>
                    <a:pt x="327864" y="821482"/>
                  </a:lnTo>
                  <a:lnTo>
                    <a:pt x="311471" y="816017"/>
                  </a:lnTo>
                  <a:lnTo>
                    <a:pt x="306006" y="816017"/>
                  </a:lnTo>
                  <a:lnTo>
                    <a:pt x="300542" y="817839"/>
                  </a:lnTo>
                  <a:lnTo>
                    <a:pt x="291435" y="817839"/>
                  </a:lnTo>
                  <a:lnTo>
                    <a:pt x="285970" y="810553"/>
                  </a:lnTo>
                  <a:lnTo>
                    <a:pt x="273220" y="805089"/>
                  </a:lnTo>
                  <a:lnTo>
                    <a:pt x="273220" y="797803"/>
                  </a:lnTo>
                  <a:lnTo>
                    <a:pt x="251362" y="794160"/>
                  </a:lnTo>
                  <a:lnTo>
                    <a:pt x="249541" y="792338"/>
                  </a:lnTo>
                  <a:lnTo>
                    <a:pt x="251362" y="781410"/>
                  </a:lnTo>
                  <a:lnTo>
                    <a:pt x="238612" y="786874"/>
                  </a:lnTo>
                  <a:lnTo>
                    <a:pt x="234969" y="786874"/>
                  </a:lnTo>
                  <a:lnTo>
                    <a:pt x="227683" y="770481"/>
                  </a:lnTo>
                  <a:lnTo>
                    <a:pt x="207647" y="755909"/>
                  </a:lnTo>
                  <a:lnTo>
                    <a:pt x="187611" y="754088"/>
                  </a:lnTo>
                  <a:lnTo>
                    <a:pt x="183968" y="759552"/>
                  </a:lnTo>
                  <a:lnTo>
                    <a:pt x="176682" y="754088"/>
                  </a:lnTo>
                  <a:lnTo>
                    <a:pt x="140253" y="732230"/>
                  </a:lnTo>
                  <a:lnTo>
                    <a:pt x="127503" y="732230"/>
                  </a:lnTo>
                  <a:lnTo>
                    <a:pt x="122038" y="721301"/>
                  </a:lnTo>
                  <a:lnTo>
                    <a:pt x="122038" y="704908"/>
                  </a:lnTo>
                  <a:lnTo>
                    <a:pt x="114752" y="688515"/>
                  </a:lnTo>
                  <a:lnTo>
                    <a:pt x="116574" y="688515"/>
                  </a:lnTo>
                  <a:lnTo>
                    <a:pt x="122038" y="683050"/>
                  </a:lnTo>
                  <a:lnTo>
                    <a:pt x="123860" y="683050"/>
                  </a:lnTo>
                  <a:lnTo>
                    <a:pt x="129324" y="692158"/>
                  </a:lnTo>
                  <a:lnTo>
                    <a:pt x="140253" y="683050"/>
                  </a:lnTo>
                  <a:lnTo>
                    <a:pt x="138431" y="672121"/>
                  </a:lnTo>
                  <a:lnTo>
                    <a:pt x="127503" y="666657"/>
                  </a:lnTo>
                  <a:lnTo>
                    <a:pt x="127503" y="664836"/>
                  </a:lnTo>
                  <a:lnTo>
                    <a:pt x="123860" y="648442"/>
                  </a:lnTo>
                  <a:lnTo>
                    <a:pt x="123860" y="646621"/>
                  </a:lnTo>
                  <a:lnTo>
                    <a:pt x="127503" y="646621"/>
                  </a:lnTo>
                  <a:lnTo>
                    <a:pt x="140253" y="642978"/>
                  </a:lnTo>
                  <a:lnTo>
                    <a:pt x="140253" y="635692"/>
                  </a:lnTo>
                  <a:lnTo>
                    <a:pt x="151182" y="624763"/>
                  </a:lnTo>
                  <a:lnTo>
                    <a:pt x="160289" y="604727"/>
                  </a:lnTo>
                  <a:lnTo>
                    <a:pt x="154825" y="608370"/>
                  </a:lnTo>
                  <a:lnTo>
                    <a:pt x="151182" y="608370"/>
                  </a:lnTo>
                  <a:lnTo>
                    <a:pt x="151182" y="602906"/>
                  </a:lnTo>
                  <a:lnTo>
                    <a:pt x="134788" y="591977"/>
                  </a:lnTo>
                  <a:lnTo>
                    <a:pt x="98359" y="604727"/>
                  </a:lnTo>
                  <a:lnTo>
                    <a:pt x="94716" y="608370"/>
                  </a:lnTo>
                  <a:lnTo>
                    <a:pt x="94716" y="604727"/>
                  </a:lnTo>
                  <a:lnTo>
                    <a:pt x="76501" y="599263"/>
                  </a:lnTo>
                  <a:lnTo>
                    <a:pt x="71037" y="593798"/>
                  </a:lnTo>
                  <a:lnTo>
                    <a:pt x="60108" y="593798"/>
                  </a:lnTo>
                  <a:lnTo>
                    <a:pt x="54644" y="588334"/>
                  </a:lnTo>
                  <a:lnTo>
                    <a:pt x="54644" y="586512"/>
                  </a:lnTo>
                  <a:lnTo>
                    <a:pt x="56465" y="575584"/>
                  </a:lnTo>
                  <a:lnTo>
                    <a:pt x="51001" y="570119"/>
                  </a:lnTo>
                  <a:lnTo>
                    <a:pt x="43715" y="570119"/>
                  </a:lnTo>
                  <a:lnTo>
                    <a:pt x="41894" y="562833"/>
                  </a:lnTo>
                  <a:lnTo>
                    <a:pt x="25500" y="559190"/>
                  </a:lnTo>
                  <a:lnTo>
                    <a:pt x="20036" y="557369"/>
                  </a:lnTo>
                  <a:lnTo>
                    <a:pt x="20036" y="553726"/>
                  </a:lnTo>
                  <a:lnTo>
                    <a:pt x="27322" y="551905"/>
                  </a:lnTo>
                  <a:lnTo>
                    <a:pt x="32786" y="551905"/>
                  </a:lnTo>
                  <a:lnTo>
                    <a:pt x="27322" y="515475"/>
                  </a:lnTo>
                  <a:lnTo>
                    <a:pt x="9107" y="515475"/>
                  </a:lnTo>
                  <a:lnTo>
                    <a:pt x="0" y="504546"/>
                  </a:lnTo>
                  <a:lnTo>
                    <a:pt x="0" y="502725"/>
                  </a:lnTo>
                  <a:lnTo>
                    <a:pt x="5464" y="480867"/>
                  </a:lnTo>
                  <a:lnTo>
                    <a:pt x="9107" y="468117"/>
                  </a:lnTo>
                  <a:lnTo>
                    <a:pt x="27322" y="459010"/>
                  </a:lnTo>
                  <a:lnTo>
                    <a:pt x="30965" y="451724"/>
                  </a:lnTo>
                  <a:lnTo>
                    <a:pt x="38251" y="451724"/>
                  </a:lnTo>
                  <a:lnTo>
                    <a:pt x="47358" y="453545"/>
                  </a:lnTo>
                  <a:lnTo>
                    <a:pt x="51001" y="453545"/>
                  </a:lnTo>
                  <a:lnTo>
                    <a:pt x="60108" y="457188"/>
                  </a:lnTo>
                  <a:lnTo>
                    <a:pt x="65573" y="457188"/>
                  </a:lnTo>
                  <a:lnTo>
                    <a:pt x="78323" y="440795"/>
                  </a:lnTo>
                  <a:lnTo>
                    <a:pt x="109288" y="435331"/>
                  </a:lnTo>
                  <a:lnTo>
                    <a:pt x="120217" y="422580"/>
                  </a:lnTo>
                  <a:lnTo>
                    <a:pt x="154825" y="406187"/>
                  </a:lnTo>
                  <a:lnTo>
                    <a:pt x="160289" y="391615"/>
                  </a:lnTo>
                  <a:lnTo>
                    <a:pt x="167575" y="362472"/>
                  </a:lnTo>
                  <a:lnTo>
                    <a:pt x="156646" y="322400"/>
                  </a:lnTo>
                  <a:lnTo>
                    <a:pt x="149360" y="313292"/>
                  </a:lnTo>
                  <a:lnTo>
                    <a:pt x="149360" y="311471"/>
                  </a:lnTo>
                  <a:lnTo>
                    <a:pt x="151182" y="311471"/>
                  </a:lnTo>
                  <a:lnTo>
                    <a:pt x="205826" y="296899"/>
                  </a:lnTo>
                  <a:lnTo>
                    <a:pt x="205826" y="275041"/>
                  </a:lnTo>
                  <a:lnTo>
                    <a:pt x="222219" y="233148"/>
                  </a:lnTo>
                  <a:lnTo>
                    <a:pt x="240434" y="233148"/>
                  </a:lnTo>
                  <a:lnTo>
                    <a:pt x="245898" y="234969"/>
                  </a:lnTo>
                  <a:lnTo>
                    <a:pt x="262291" y="234969"/>
                  </a:lnTo>
                  <a:lnTo>
                    <a:pt x="267756" y="244077"/>
                  </a:lnTo>
                  <a:lnTo>
                    <a:pt x="284149" y="234969"/>
                  </a:lnTo>
                  <a:lnTo>
                    <a:pt x="284149" y="211290"/>
                  </a:lnTo>
                  <a:lnTo>
                    <a:pt x="289613" y="189433"/>
                  </a:lnTo>
                  <a:lnTo>
                    <a:pt x="291435" y="189433"/>
                  </a:lnTo>
                  <a:lnTo>
                    <a:pt x="307828" y="187611"/>
                  </a:lnTo>
                  <a:lnTo>
                    <a:pt x="316935" y="171218"/>
                  </a:lnTo>
                  <a:lnTo>
                    <a:pt x="318757" y="171218"/>
                  </a:lnTo>
                  <a:lnTo>
                    <a:pt x="327864" y="173039"/>
                  </a:lnTo>
                  <a:lnTo>
                    <a:pt x="335150" y="167575"/>
                  </a:lnTo>
                  <a:lnTo>
                    <a:pt x="338793" y="167575"/>
                  </a:lnTo>
                  <a:lnTo>
                    <a:pt x="338793" y="171218"/>
                  </a:lnTo>
                  <a:lnTo>
                    <a:pt x="346079" y="187611"/>
                  </a:lnTo>
                  <a:lnTo>
                    <a:pt x="362472" y="205826"/>
                  </a:lnTo>
                  <a:lnTo>
                    <a:pt x="391615" y="211290"/>
                  </a:lnTo>
                  <a:lnTo>
                    <a:pt x="395258" y="211290"/>
                  </a:lnTo>
                  <a:lnTo>
                    <a:pt x="397080" y="218576"/>
                  </a:lnTo>
                  <a:lnTo>
                    <a:pt x="408009" y="255005"/>
                  </a:lnTo>
                  <a:lnTo>
                    <a:pt x="411652" y="284149"/>
                  </a:lnTo>
                  <a:lnTo>
                    <a:pt x="408009" y="295078"/>
                  </a:lnTo>
                  <a:lnTo>
                    <a:pt x="446259" y="307828"/>
                  </a:lnTo>
                  <a:lnTo>
                    <a:pt x="459010" y="306006"/>
                  </a:lnTo>
                  <a:lnTo>
                    <a:pt x="515475" y="329686"/>
                  </a:lnTo>
                  <a:lnTo>
                    <a:pt x="535511" y="358829"/>
                  </a:lnTo>
                  <a:lnTo>
                    <a:pt x="559191" y="380687"/>
                  </a:lnTo>
                  <a:lnTo>
                    <a:pt x="646621" y="378865"/>
                  </a:lnTo>
                  <a:lnTo>
                    <a:pt x="686693" y="400723"/>
                  </a:lnTo>
                  <a:lnTo>
                    <a:pt x="743159" y="417116"/>
                  </a:lnTo>
                  <a:lnTo>
                    <a:pt x="810553" y="391615"/>
                  </a:lnTo>
                  <a:lnTo>
                    <a:pt x="839697" y="391615"/>
                  </a:lnTo>
                  <a:lnTo>
                    <a:pt x="867019" y="386151"/>
                  </a:lnTo>
                  <a:lnTo>
                    <a:pt x="910734" y="347900"/>
                  </a:lnTo>
                  <a:lnTo>
                    <a:pt x="899805" y="333328"/>
                  </a:lnTo>
                  <a:lnTo>
                    <a:pt x="899805" y="329686"/>
                  </a:lnTo>
                  <a:lnTo>
                    <a:pt x="910734" y="307828"/>
                  </a:lnTo>
                  <a:lnTo>
                    <a:pt x="912556" y="307828"/>
                  </a:lnTo>
                  <a:lnTo>
                    <a:pt x="921663" y="302364"/>
                  </a:lnTo>
                  <a:lnTo>
                    <a:pt x="948985" y="313292"/>
                  </a:lnTo>
                  <a:lnTo>
                    <a:pt x="978129" y="289613"/>
                  </a:lnTo>
                  <a:lnTo>
                    <a:pt x="999986" y="284149"/>
                  </a:lnTo>
                  <a:lnTo>
                    <a:pt x="1027308" y="255005"/>
                  </a:lnTo>
                  <a:lnTo>
                    <a:pt x="1029130" y="255005"/>
                  </a:lnTo>
                  <a:lnTo>
                    <a:pt x="1089238" y="249541"/>
                  </a:lnTo>
                  <a:lnTo>
                    <a:pt x="1083774" y="240434"/>
                  </a:lnTo>
                  <a:lnTo>
                    <a:pt x="1080131" y="224040"/>
                  </a:lnTo>
                  <a:lnTo>
                    <a:pt x="1061916" y="202183"/>
                  </a:lnTo>
                  <a:lnTo>
                    <a:pt x="1032773" y="222219"/>
                  </a:lnTo>
                  <a:lnTo>
                    <a:pt x="999986" y="216755"/>
                  </a:lnTo>
                  <a:lnTo>
                    <a:pt x="996343" y="202183"/>
                  </a:lnTo>
                  <a:lnTo>
                    <a:pt x="996343" y="162110"/>
                  </a:lnTo>
                  <a:lnTo>
                    <a:pt x="1016379" y="132967"/>
                  </a:lnTo>
                  <a:lnTo>
                    <a:pt x="1018201" y="132967"/>
                  </a:lnTo>
                  <a:lnTo>
                    <a:pt x="1052809" y="145717"/>
                  </a:lnTo>
                  <a:lnTo>
                    <a:pt x="1083774" y="127503"/>
                  </a:lnTo>
                  <a:lnTo>
                    <a:pt x="1085595" y="116574"/>
                  </a:lnTo>
                  <a:lnTo>
                    <a:pt x="1100167" y="72859"/>
                  </a:lnTo>
                  <a:lnTo>
                    <a:pt x="1118382" y="56465"/>
                  </a:lnTo>
                  <a:lnTo>
                    <a:pt x="1118382" y="40072"/>
                  </a:lnTo>
                  <a:lnTo>
                    <a:pt x="1101988" y="40072"/>
                  </a:lnTo>
                  <a:lnTo>
                    <a:pt x="1101988" y="38251"/>
                  </a:lnTo>
                  <a:lnTo>
                    <a:pt x="1105631" y="32786"/>
                  </a:lnTo>
                  <a:lnTo>
                    <a:pt x="1123846" y="9107"/>
                  </a:lnTo>
                  <a:lnTo>
                    <a:pt x="1129310" y="9107"/>
                  </a:lnTo>
                  <a:lnTo>
                    <a:pt x="1145704" y="5464"/>
                  </a:lnTo>
                  <a:lnTo>
                    <a:pt x="1167561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4" name="Japan - Offshore">
              <a:extLst>
                <a:ext uri="{FF2B5EF4-FFF2-40B4-BE49-F238E27FC236}">
                  <a16:creationId xmlns:a16="http://schemas.microsoft.com/office/drawing/2014/main" id="{49E4289B-8BFF-54C2-B892-AD679801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215" y="3362218"/>
              <a:ext cx="540313" cy="592718"/>
            </a:xfrm>
            <a:custGeom>
              <a:avLst/>
              <a:gdLst/>
              <a:ahLst/>
              <a:cxnLst/>
              <a:rect l="l" t="t" r="r" b="b"/>
              <a:pathLst>
                <a:path w="544620" h="597443">
                  <a:moveTo>
                    <a:pt x="10929" y="575585"/>
                  </a:moveTo>
                  <a:lnTo>
                    <a:pt x="12751" y="575585"/>
                  </a:lnTo>
                  <a:lnTo>
                    <a:pt x="1821" y="593800"/>
                  </a:lnTo>
                  <a:lnTo>
                    <a:pt x="1821" y="597443"/>
                  </a:lnTo>
                  <a:lnTo>
                    <a:pt x="0" y="597443"/>
                  </a:lnTo>
                  <a:lnTo>
                    <a:pt x="0" y="593800"/>
                  </a:lnTo>
                  <a:lnTo>
                    <a:pt x="1821" y="586514"/>
                  </a:lnTo>
                  <a:close/>
                  <a:moveTo>
                    <a:pt x="45538" y="530048"/>
                  </a:moveTo>
                  <a:lnTo>
                    <a:pt x="45538" y="531870"/>
                  </a:lnTo>
                  <a:lnTo>
                    <a:pt x="49181" y="531870"/>
                  </a:lnTo>
                  <a:lnTo>
                    <a:pt x="40073" y="540977"/>
                  </a:lnTo>
                  <a:lnTo>
                    <a:pt x="38252" y="540977"/>
                  </a:lnTo>
                  <a:lnTo>
                    <a:pt x="38252" y="535513"/>
                  </a:lnTo>
                  <a:lnTo>
                    <a:pt x="40073" y="531870"/>
                  </a:lnTo>
                  <a:close/>
                  <a:moveTo>
                    <a:pt x="67395" y="480869"/>
                  </a:moveTo>
                  <a:lnTo>
                    <a:pt x="69216" y="480869"/>
                  </a:lnTo>
                  <a:lnTo>
                    <a:pt x="72860" y="486334"/>
                  </a:lnTo>
                  <a:lnTo>
                    <a:pt x="67395" y="486334"/>
                  </a:lnTo>
                  <a:close/>
                  <a:moveTo>
                    <a:pt x="32787" y="404367"/>
                  </a:moveTo>
                  <a:lnTo>
                    <a:pt x="34608" y="404367"/>
                  </a:lnTo>
                  <a:lnTo>
                    <a:pt x="38251" y="408010"/>
                  </a:lnTo>
                  <a:lnTo>
                    <a:pt x="40073" y="408010"/>
                  </a:lnTo>
                  <a:lnTo>
                    <a:pt x="40073" y="409832"/>
                  </a:lnTo>
                  <a:lnTo>
                    <a:pt x="38251" y="409832"/>
                  </a:lnTo>
                  <a:lnTo>
                    <a:pt x="34608" y="413475"/>
                  </a:lnTo>
                  <a:lnTo>
                    <a:pt x="34608" y="415296"/>
                  </a:lnTo>
                  <a:lnTo>
                    <a:pt x="32787" y="415296"/>
                  </a:lnTo>
                  <a:close/>
                  <a:moveTo>
                    <a:pt x="74681" y="380688"/>
                  </a:moveTo>
                  <a:lnTo>
                    <a:pt x="78323" y="380688"/>
                  </a:lnTo>
                  <a:lnTo>
                    <a:pt x="85609" y="391617"/>
                  </a:lnTo>
                  <a:lnTo>
                    <a:pt x="89252" y="391617"/>
                  </a:lnTo>
                  <a:lnTo>
                    <a:pt x="91074" y="389795"/>
                  </a:lnTo>
                  <a:lnTo>
                    <a:pt x="96538" y="389795"/>
                  </a:lnTo>
                  <a:lnTo>
                    <a:pt x="96538" y="398903"/>
                  </a:lnTo>
                  <a:lnTo>
                    <a:pt x="100181" y="402546"/>
                  </a:lnTo>
                  <a:lnTo>
                    <a:pt x="102003" y="402546"/>
                  </a:lnTo>
                  <a:lnTo>
                    <a:pt x="105646" y="413474"/>
                  </a:lnTo>
                  <a:lnTo>
                    <a:pt x="89252" y="453546"/>
                  </a:lnTo>
                  <a:lnTo>
                    <a:pt x="74681" y="464475"/>
                  </a:lnTo>
                  <a:lnTo>
                    <a:pt x="72859" y="464475"/>
                  </a:lnTo>
                  <a:lnTo>
                    <a:pt x="72859" y="459011"/>
                  </a:lnTo>
                  <a:lnTo>
                    <a:pt x="69216" y="462654"/>
                  </a:lnTo>
                  <a:lnTo>
                    <a:pt x="61930" y="457189"/>
                  </a:lnTo>
                  <a:lnTo>
                    <a:pt x="61930" y="437153"/>
                  </a:lnTo>
                  <a:lnTo>
                    <a:pt x="69216" y="424403"/>
                  </a:lnTo>
                  <a:lnTo>
                    <a:pt x="63752" y="408010"/>
                  </a:lnTo>
                  <a:lnTo>
                    <a:pt x="63752" y="418939"/>
                  </a:lnTo>
                  <a:lnTo>
                    <a:pt x="58287" y="418939"/>
                  </a:lnTo>
                  <a:lnTo>
                    <a:pt x="56466" y="420760"/>
                  </a:lnTo>
                  <a:lnTo>
                    <a:pt x="49180" y="420760"/>
                  </a:lnTo>
                  <a:lnTo>
                    <a:pt x="49180" y="408010"/>
                  </a:lnTo>
                  <a:lnTo>
                    <a:pt x="51001" y="408010"/>
                  </a:lnTo>
                  <a:lnTo>
                    <a:pt x="54644" y="409831"/>
                  </a:lnTo>
                  <a:lnTo>
                    <a:pt x="49180" y="402546"/>
                  </a:lnTo>
                  <a:close/>
                  <a:moveTo>
                    <a:pt x="174861" y="362473"/>
                  </a:moveTo>
                  <a:lnTo>
                    <a:pt x="178504" y="362473"/>
                  </a:lnTo>
                  <a:lnTo>
                    <a:pt x="174861" y="373403"/>
                  </a:lnTo>
                  <a:lnTo>
                    <a:pt x="173039" y="373403"/>
                  </a:lnTo>
                  <a:lnTo>
                    <a:pt x="169396" y="375224"/>
                  </a:lnTo>
                  <a:lnTo>
                    <a:pt x="167835" y="375224"/>
                  </a:lnTo>
                  <a:lnTo>
                    <a:pt x="169397" y="386153"/>
                  </a:lnTo>
                  <a:lnTo>
                    <a:pt x="158468" y="402546"/>
                  </a:lnTo>
                  <a:lnTo>
                    <a:pt x="156646" y="402546"/>
                  </a:lnTo>
                  <a:lnTo>
                    <a:pt x="140253" y="397082"/>
                  </a:lnTo>
                  <a:lnTo>
                    <a:pt x="129324" y="415296"/>
                  </a:lnTo>
                  <a:lnTo>
                    <a:pt x="129324" y="418939"/>
                  </a:lnTo>
                  <a:lnTo>
                    <a:pt x="123860" y="418939"/>
                  </a:lnTo>
                  <a:lnTo>
                    <a:pt x="123860" y="415296"/>
                  </a:lnTo>
                  <a:lnTo>
                    <a:pt x="116574" y="398903"/>
                  </a:lnTo>
                  <a:lnTo>
                    <a:pt x="107467" y="398903"/>
                  </a:lnTo>
                  <a:lnTo>
                    <a:pt x="107467" y="397082"/>
                  </a:lnTo>
                  <a:lnTo>
                    <a:pt x="123860" y="378867"/>
                  </a:lnTo>
                  <a:lnTo>
                    <a:pt x="129324" y="378867"/>
                  </a:lnTo>
                  <a:lnTo>
                    <a:pt x="131146" y="380688"/>
                  </a:lnTo>
                  <a:lnTo>
                    <a:pt x="136610" y="380688"/>
                  </a:lnTo>
                  <a:lnTo>
                    <a:pt x="151182" y="367938"/>
                  </a:lnTo>
                  <a:lnTo>
                    <a:pt x="153004" y="367938"/>
                  </a:lnTo>
                  <a:lnTo>
                    <a:pt x="167575" y="373402"/>
                  </a:lnTo>
                  <a:close/>
                  <a:moveTo>
                    <a:pt x="258650" y="253185"/>
                  </a:moveTo>
                  <a:lnTo>
                    <a:pt x="262293" y="253185"/>
                  </a:lnTo>
                  <a:lnTo>
                    <a:pt x="258650" y="269579"/>
                  </a:lnTo>
                  <a:lnTo>
                    <a:pt x="253185" y="269579"/>
                  </a:lnTo>
                  <a:lnTo>
                    <a:pt x="253185" y="267758"/>
                  </a:lnTo>
                  <a:close/>
                  <a:moveTo>
                    <a:pt x="442619" y="60109"/>
                  </a:moveTo>
                  <a:lnTo>
                    <a:pt x="444440" y="65574"/>
                  </a:lnTo>
                  <a:lnTo>
                    <a:pt x="426225" y="83789"/>
                  </a:lnTo>
                  <a:lnTo>
                    <a:pt x="424403" y="78325"/>
                  </a:lnTo>
                  <a:close/>
                  <a:moveTo>
                    <a:pt x="320578" y="32788"/>
                  </a:moveTo>
                  <a:lnTo>
                    <a:pt x="324222" y="32788"/>
                  </a:lnTo>
                  <a:lnTo>
                    <a:pt x="326043" y="38253"/>
                  </a:lnTo>
                  <a:lnTo>
                    <a:pt x="320578" y="34610"/>
                  </a:lnTo>
                  <a:close/>
                  <a:moveTo>
                    <a:pt x="336972" y="23680"/>
                  </a:moveTo>
                  <a:lnTo>
                    <a:pt x="340615" y="23680"/>
                  </a:lnTo>
                  <a:lnTo>
                    <a:pt x="377044" y="65574"/>
                  </a:lnTo>
                  <a:lnTo>
                    <a:pt x="404366" y="76503"/>
                  </a:lnTo>
                  <a:lnTo>
                    <a:pt x="413473" y="71039"/>
                  </a:lnTo>
                  <a:lnTo>
                    <a:pt x="424402" y="65574"/>
                  </a:lnTo>
                  <a:lnTo>
                    <a:pt x="424402" y="67396"/>
                  </a:lnTo>
                  <a:lnTo>
                    <a:pt x="418938" y="80146"/>
                  </a:lnTo>
                  <a:lnTo>
                    <a:pt x="424402" y="94718"/>
                  </a:lnTo>
                  <a:lnTo>
                    <a:pt x="426223" y="94718"/>
                  </a:lnTo>
                  <a:lnTo>
                    <a:pt x="429866" y="91075"/>
                  </a:lnTo>
                  <a:lnTo>
                    <a:pt x="437152" y="91075"/>
                  </a:lnTo>
                  <a:lnTo>
                    <a:pt x="431688" y="96539"/>
                  </a:lnTo>
                  <a:lnTo>
                    <a:pt x="387973" y="112933"/>
                  </a:lnTo>
                  <a:lnTo>
                    <a:pt x="371580" y="140255"/>
                  </a:lnTo>
                  <a:lnTo>
                    <a:pt x="371580" y="143898"/>
                  </a:lnTo>
                  <a:lnTo>
                    <a:pt x="340615" y="123862"/>
                  </a:lnTo>
                  <a:lnTo>
                    <a:pt x="324222" y="127504"/>
                  </a:lnTo>
                  <a:lnTo>
                    <a:pt x="307828" y="123862"/>
                  </a:lnTo>
                  <a:lnTo>
                    <a:pt x="304185" y="127504"/>
                  </a:lnTo>
                  <a:lnTo>
                    <a:pt x="307828" y="132969"/>
                  </a:lnTo>
                  <a:lnTo>
                    <a:pt x="324222" y="143898"/>
                  </a:lnTo>
                  <a:lnTo>
                    <a:pt x="324222" y="145719"/>
                  </a:lnTo>
                  <a:lnTo>
                    <a:pt x="296900" y="156648"/>
                  </a:lnTo>
                  <a:lnTo>
                    <a:pt x="296900" y="140255"/>
                  </a:lnTo>
                  <a:lnTo>
                    <a:pt x="287792" y="132969"/>
                  </a:lnTo>
                  <a:lnTo>
                    <a:pt x="291435" y="122040"/>
                  </a:lnTo>
                  <a:lnTo>
                    <a:pt x="304185" y="107468"/>
                  </a:lnTo>
                  <a:lnTo>
                    <a:pt x="304185" y="96539"/>
                  </a:lnTo>
                  <a:lnTo>
                    <a:pt x="309650" y="96539"/>
                  </a:lnTo>
                  <a:lnTo>
                    <a:pt x="318757" y="100182"/>
                  </a:lnTo>
                  <a:lnTo>
                    <a:pt x="324222" y="100182"/>
                  </a:lnTo>
                  <a:lnTo>
                    <a:pt x="326043" y="91075"/>
                  </a:lnTo>
                  <a:lnTo>
                    <a:pt x="326043" y="83789"/>
                  </a:lnTo>
                  <a:lnTo>
                    <a:pt x="331507" y="72860"/>
                  </a:lnTo>
                  <a:lnTo>
                    <a:pt x="336972" y="49181"/>
                  </a:lnTo>
                  <a:lnTo>
                    <a:pt x="331507" y="32788"/>
                  </a:lnTo>
                  <a:lnTo>
                    <a:pt x="331507" y="29145"/>
                  </a:lnTo>
                  <a:lnTo>
                    <a:pt x="335150" y="29145"/>
                  </a:lnTo>
                  <a:close/>
                  <a:moveTo>
                    <a:pt x="504547" y="21858"/>
                  </a:moveTo>
                  <a:lnTo>
                    <a:pt x="508190" y="27323"/>
                  </a:lnTo>
                  <a:lnTo>
                    <a:pt x="460832" y="60109"/>
                  </a:lnTo>
                  <a:lnTo>
                    <a:pt x="482690" y="29144"/>
                  </a:lnTo>
                  <a:lnTo>
                    <a:pt x="491797" y="32787"/>
                  </a:lnTo>
                  <a:close/>
                  <a:moveTo>
                    <a:pt x="544620" y="0"/>
                  </a:moveTo>
                  <a:lnTo>
                    <a:pt x="522762" y="21858"/>
                  </a:lnTo>
                  <a:lnTo>
                    <a:pt x="533691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5" name="Japan - Mainland">
              <a:extLst>
                <a:ext uri="{FF2B5EF4-FFF2-40B4-BE49-F238E27FC236}">
                  <a16:creationId xmlns:a16="http://schemas.microsoft.com/office/drawing/2014/main" id="{8F5DDAE5-010C-487A-B994-D4EB221A5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7726" y="3515820"/>
              <a:ext cx="263831" cy="240340"/>
            </a:xfrm>
            <a:custGeom>
              <a:avLst/>
              <a:gdLst>
                <a:gd name="T0" fmla="*/ 112 w 146"/>
                <a:gd name="T1" fmla="*/ 103 h 133"/>
                <a:gd name="T2" fmla="*/ 117 w 146"/>
                <a:gd name="T3" fmla="*/ 97 h 133"/>
                <a:gd name="T4" fmla="*/ 137 w 146"/>
                <a:gd name="T5" fmla="*/ 2 h 133"/>
                <a:gd name="T6" fmla="*/ 138 w 146"/>
                <a:gd name="T7" fmla="*/ 14 h 133"/>
                <a:gd name="T8" fmla="*/ 144 w 146"/>
                <a:gd name="T9" fmla="*/ 41 h 133"/>
                <a:gd name="T10" fmla="*/ 138 w 146"/>
                <a:gd name="T11" fmla="*/ 56 h 133"/>
                <a:gd name="T12" fmla="*/ 129 w 146"/>
                <a:gd name="T13" fmla="*/ 59 h 133"/>
                <a:gd name="T14" fmla="*/ 132 w 146"/>
                <a:gd name="T15" fmla="*/ 77 h 133"/>
                <a:gd name="T16" fmla="*/ 131 w 146"/>
                <a:gd name="T17" fmla="*/ 97 h 133"/>
                <a:gd name="T18" fmla="*/ 125 w 146"/>
                <a:gd name="T19" fmla="*/ 105 h 133"/>
                <a:gd name="T20" fmla="*/ 109 w 146"/>
                <a:gd name="T21" fmla="*/ 109 h 133"/>
                <a:gd name="T22" fmla="*/ 107 w 146"/>
                <a:gd name="T23" fmla="*/ 109 h 133"/>
                <a:gd name="T24" fmla="*/ 101 w 146"/>
                <a:gd name="T25" fmla="*/ 114 h 133"/>
                <a:gd name="T26" fmla="*/ 98 w 146"/>
                <a:gd name="T27" fmla="*/ 108 h 133"/>
                <a:gd name="T28" fmla="*/ 95 w 146"/>
                <a:gd name="T29" fmla="*/ 117 h 133"/>
                <a:gd name="T30" fmla="*/ 76 w 146"/>
                <a:gd name="T31" fmla="*/ 112 h 133"/>
                <a:gd name="T32" fmla="*/ 74 w 146"/>
                <a:gd name="T33" fmla="*/ 112 h 133"/>
                <a:gd name="T34" fmla="*/ 79 w 146"/>
                <a:gd name="T35" fmla="*/ 120 h 133"/>
                <a:gd name="T36" fmla="*/ 67 w 146"/>
                <a:gd name="T37" fmla="*/ 131 h 133"/>
                <a:gd name="T38" fmla="*/ 58 w 146"/>
                <a:gd name="T39" fmla="*/ 131 h 133"/>
                <a:gd name="T40" fmla="*/ 51 w 146"/>
                <a:gd name="T41" fmla="*/ 123 h 133"/>
                <a:gd name="T42" fmla="*/ 58 w 146"/>
                <a:gd name="T43" fmla="*/ 115 h 133"/>
                <a:gd name="T44" fmla="*/ 54 w 146"/>
                <a:gd name="T45" fmla="*/ 115 h 133"/>
                <a:gd name="T46" fmla="*/ 49 w 146"/>
                <a:gd name="T47" fmla="*/ 112 h 133"/>
                <a:gd name="T48" fmla="*/ 40 w 146"/>
                <a:gd name="T49" fmla="*/ 118 h 133"/>
                <a:gd name="T50" fmla="*/ 36 w 146"/>
                <a:gd name="T51" fmla="*/ 117 h 133"/>
                <a:gd name="T52" fmla="*/ 23 w 146"/>
                <a:gd name="T53" fmla="*/ 121 h 133"/>
                <a:gd name="T54" fmla="*/ 18 w 146"/>
                <a:gd name="T55" fmla="*/ 127 h 133"/>
                <a:gd name="T56" fmla="*/ 0 w 146"/>
                <a:gd name="T57" fmla="*/ 123 h 133"/>
                <a:gd name="T58" fmla="*/ 8 w 146"/>
                <a:gd name="T59" fmla="*/ 117 h 133"/>
                <a:gd name="T60" fmla="*/ 23 w 146"/>
                <a:gd name="T61" fmla="*/ 97 h 133"/>
                <a:gd name="T62" fmla="*/ 28 w 146"/>
                <a:gd name="T63" fmla="*/ 94 h 133"/>
                <a:gd name="T64" fmla="*/ 30 w 146"/>
                <a:gd name="T65" fmla="*/ 99 h 133"/>
                <a:gd name="T66" fmla="*/ 55 w 146"/>
                <a:gd name="T67" fmla="*/ 96 h 133"/>
                <a:gd name="T68" fmla="*/ 66 w 146"/>
                <a:gd name="T69" fmla="*/ 97 h 133"/>
                <a:gd name="T70" fmla="*/ 67 w 146"/>
                <a:gd name="T71" fmla="*/ 84 h 133"/>
                <a:gd name="T72" fmla="*/ 74 w 146"/>
                <a:gd name="T73" fmla="*/ 71 h 133"/>
                <a:gd name="T74" fmla="*/ 83 w 146"/>
                <a:gd name="T75" fmla="*/ 66 h 133"/>
                <a:gd name="T76" fmla="*/ 85 w 146"/>
                <a:gd name="T77" fmla="*/ 69 h 133"/>
                <a:gd name="T78" fmla="*/ 80 w 146"/>
                <a:gd name="T79" fmla="*/ 72 h 133"/>
                <a:gd name="T80" fmla="*/ 98 w 146"/>
                <a:gd name="T81" fmla="*/ 71 h 133"/>
                <a:gd name="T82" fmla="*/ 103 w 146"/>
                <a:gd name="T83" fmla="*/ 60 h 133"/>
                <a:gd name="T84" fmla="*/ 119 w 146"/>
                <a:gd name="T85" fmla="*/ 32 h 133"/>
                <a:gd name="T86" fmla="*/ 114 w 146"/>
                <a:gd name="T87" fmla="*/ 29 h 133"/>
                <a:gd name="T88" fmla="*/ 117 w 146"/>
                <a:gd name="T89" fmla="*/ 25 h 133"/>
                <a:gd name="T90" fmla="*/ 120 w 146"/>
                <a:gd name="T91" fmla="*/ 13 h 133"/>
                <a:gd name="T92" fmla="*/ 132 w 146"/>
                <a:gd name="T9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33">
                  <a:moveTo>
                    <a:pt x="117" y="97"/>
                  </a:moveTo>
                  <a:lnTo>
                    <a:pt x="112" y="103"/>
                  </a:lnTo>
                  <a:lnTo>
                    <a:pt x="117" y="100"/>
                  </a:lnTo>
                  <a:lnTo>
                    <a:pt x="117" y="97"/>
                  </a:lnTo>
                  <a:close/>
                  <a:moveTo>
                    <a:pt x="132" y="0"/>
                  </a:moveTo>
                  <a:lnTo>
                    <a:pt x="137" y="2"/>
                  </a:lnTo>
                  <a:lnTo>
                    <a:pt x="138" y="2"/>
                  </a:lnTo>
                  <a:lnTo>
                    <a:pt x="138" y="14"/>
                  </a:lnTo>
                  <a:lnTo>
                    <a:pt x="146" y="31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38" y="56"/>
                  </a:lnTo>
                  <a:lnTo>
                    <a:pt x="135" y="53"/>
                  </a:lnTo>
                  <a:lnTo>
                    <a:pt x="129" y="59"/>
                  </a:lnTo>
                  <a:lnTo>
                    <a:pt x="132" y="65"/>
                  </a:lnTo>
                  <a:lnTo>
                    <a:pt x="132" y="77"/>
                  </a:lnTo>
                  <a:lnTo>
                    <a:pt x="126" y="86"/>
                  </a:lnTo>
                  <a:lnTo>
                    <a:pt x="131" y="97"/>
                  </a:lnTo>
                  <a:lnTo>
                    <a:pt x="125" y="100"/>
                  </a:lnTo>
                  <a:lnTo>
                    <a:pt x="125" y="105"/>
                  </a:lnTo>
                  <a:lnTo>
                    <a:pt x="119" y="109"/>
                  </a:lnTo>
                  <a:lnTo>
                    <a:pt x="109" y="109"/>
                  </a:lnTo>
                  <a:lnTo>
                    <a:pt x="109" y="106"/>
                  </a:lnTo>
                  <a:lnTo>
                    <a:pt x="107" y="109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103" y="108"/>
                  </a:lnTo>
                  <a:lnTo>
                    <a:pt x="98" y="108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83" y="112"/>
                  </a:lnTo>
                  <a:lnTo>
                    <a:pt x="76" y="112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0" y="12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58" y="131"/>
                  </a:lnTo>
                  <a:lnTo>
                    <a:pt x="52" y="124"/>
                  </a:lnTo>
                  <a:lnTo>
                    <a:pt x="51" y="123"/>
                  </a:lnTo>
                  <a:lnTo>
                    <a:pt x="52" y="123"/>
                  </a:lnTo>
                  <a:lnTo>
                    <a:pt x="58" y="115"/>
                  </a:lnTo>
                  <a:lnTo>
                    <a:pt x="58" y="112"/>
                  </a:lnTo>
                  <a:lnTo>
                    <a:pt x="54" y="115"/>
                  </a:lnTo>
                  <a:lnTo>
                    <a:pt x="52" y="115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0" y="118"/>
                  </a:lnTo>
                  <a:lnTo>
                    <a:pt x="39" y="118"/>
                  </a:lnTo>
                  <a:lnTo>
                    <a:pt x="36" y="117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0" y="120"/>
                  </a:lnTo>
                  <a:lnTo>
                    <a:pt x="18" y="127"/>
                  </a:lnTo>
                  <a:lnTo>
                    <a:pt x="17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23" y="102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9"/>
                  </a:lnTo>
                  <a:lnTo>
                    <a:pt x="42" y="96"/>
                  </a:lnTo>
                  <a:lnTo>
                    <a:pt x="55" y="96"/>
                  </a:lnTo>
                  <a:lnTo>
                    <a:pt x="61" y="102"/>
                  </a:lnTo>
                  <a:lnTo>
                    <a:pt x="66" y="97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74" y="83"/>
                  </a:lnTo>
                  <a:lnTo>
                    <a:pt x="74" y="71"/>
                  </a:lnTo>
                  <a:lnTo>
                    <a:pt x="76" y="71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98" y="71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10" y="57"/>
                  </a:lnTo>
                  <a:lnTo>
                    <a:pt x="119" y="32"/>
                  </a:lnTo>
                  <a:lnTo>
                    <a:pt x="116" y="29"/>
                  </a:lnTo>
                  <a:lnTo>
                    <a:pt x="114" y="29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2" y="4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6" name="Korea - South">
              <a:extLst>
                <a:ext uri="{FF2B5EF4-FFF2-40B4-BE49-F238E27FC236}">
                  <a16:creationId xmlns:a16="http://schemas.microsoft.com/office/drawing/2014/main" id="{912B13A6-E1BF-95ED-7D87-B697077D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67" y="3606172"/>
              <a:ext cx="86739" cy="157215"/>
            </a:xfrm>
            <a:custGeom>
              <a:avLst/>
              <a:gdLst/>
              <a:ahLst/>
              <a:cxnLst/>
              <a:rect l="l" t="t" r="r" b="b"/>
              <a:pathLst>
                <a:path w="87430" h="158468">
                  <a:moveTo>
                    <a:pt x="5465" y="151182"/>
                  </a:moveTo>
                  <a:lnTo>
                    <a:pt x="21858" y="151182"/>
                  </a:lnTo>
                  <a:lnTo>
                    <a:pt x="21858" y="153004"/>
                  </a:lnTo>
                  <a:lnTo>
                    <a:pt x="10929" y="158468"/>
                  </a:lnTo>
                  <a:lnTo>
                    <a:pt x="3643" y="158468"/>
                  </a:lnTo>
                  <a:lnTo>
                    <a:pt x="3643" y="156647"/>
                  </a:lnTo>
                  <a:close/>
                  <a:moveTo>
                    <a:pt x="56465" y="0"/>
                  </a:moveTo>
                  <a:lnTo>
                    <a:pt x="78323" y="32787"/>
                  </a:lnTo>
                  <a:lnTo>
                    <a:pt x="87430" y="74680"/>
                  </a:lnTo>
                  <a:lnTo>
                    <a:pt x="78323" y="96538"/>
                  </a:lnTo>
                  <a:lnTo>
                    <a:pt x="71037" y="102002"/>
                  </a:lnTo>
                  <a:lnTo>
                    <a:pt x="71037" y="105645"/>
                  </a:lnTo>
                  <a:lnTo>
                    <a:pt x="67394" y="105645"/>
                  </a:lnTo>
                  <a:lnTo>
                    <a:pt x="60108" y="102002"/>
                  </a:lnTo>
                  <a:lnTo>
                    <a:pt x="54644" y="111110"/>
                  </a:lnTo>
                  <a:lnTo>
                    <a:pt x="45537" y="107467"/>
                  </a:lnTo>
                  <a:lnTo>
                    <a:pt x="38251" y="116574"/>
                  </a:lnTo>
                  <a:lnTo>
                    <a:pt x="34608" y="116574"/>
                  </a:lnTo>
                  <a:lnTo>
                    <a:pt x="32786" y="112931"/>
                  </a:lnTo>
                  <a:lnTo>
                    <a:pt x="32786" y="118396"/>
                  </a:lnTo>
                  <a:lnTo>
                    <a:pt x="29144" y="122039"/>
                  </a:lnTo>
                  <a:lnTo>
                    <a:pt x="27322" y="118396"/>
                  </a:lnTo>
                  <a:lnTo>
                    <a:pt x="27322" y="116574"/>
                  </a:lnTo>
                  <a:lnTo>
                    <a:pt x="21858" y="122039"/>
                  </a:lnTo>
                  <a:lnTo>
                    <a:pt x="16393" y="122039"/>
                  </a:lnTo>
                  <a:lnTo>
                    <a:pt x="10929" y="123860"/>
                  </a:lnTo>
                  <a:lnTo>
                    <a:pt x="3643" y="123860"/>
                  </a:lnTo>
                  <a:lnTo>
                    <a:pt x="5465" y="112931"/>
                  </a:lnTo>
                  <a:lnTo>
                    <a:pt x="10929" y="116574"/>
                  </a:lnTo>
                  <a:lnTo>
                    <a:pt x="10929" y="111110"/>
                  </a:lnTo>
                  <a:lnTo>
                    <a:pt x="5465" y="111110"/>
                  </a:lnTo>
                  <a:lnTo>
                    <a:pt x="5465" y="107467"/>
                  </a:lnTo>
                  <a:lnTo>
                    <a:pt x="16393" y="80145"/>
                  </a:lnTo>
                  <a:lnTo>
                    <a:pt x="10929" y="60109"/>
                  </a:lnTo>
                  <a:lnTo>
                    <a:pt x="9108" y="65573"/>
                  </a:lnTo>
                  <a:lnTo>
                    <a:pt x="5465" y="65573"/>
                  </a:lnTo>
                  <a:lnTo>
                    <a:pt x="5465" y="61930"/>
                  </a:lnTo>
                  <a:lnTo>
                    <a:pt x="0" y="54644"/>
                  </a:lnTo>
                  <a:lnTo>
                    <a:pt x="3643" y="54644"/>
                  </a:lnTo>
                  <a:lnTo>
                    <a:pt x="16393" y="45537"/>
                  </a:lnTo>
                  <a:lnTo>
                    <a:pt x="16393" y="49180"/>
                  </a:lnTo>
                  <a:lnTo>
                    <a:pt x="18215" y="49180"/>
                  </a:lnTo>
                  <a:lnTo>
                    <a:pt x="10929" y="27322"/>
                  </a:lnTo>
                  <a:lnTo>
                    <a:pt x="10929" y="23679"/>
                  </a:lnTo>
                  <a:lnTo>
                    <a:pt x="27322" y="10929"/>
                  </a:lnTo>
                  <a:lnTo>
                    <a:pt x="43715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7" name="Korea - North">
              <a:extLst>
                <a:ext uri="{FF2B5EF4-FFF2-40B4-BE49-F238E27FC236}">
                  <a16:creationId xmlns:a16="http://schemas.microsoft.com/office/drawing/2014/main" id="{CB5E7259-CD89-E169-1659-09BD3C36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512" y="3468835"/>
              <a:ext cx="149986" cy="164443"/>
            </a:xfrm>
            <a:custGeom>
              <a:avLst/>
              <a:gdLst>
                <a:gd name="T0" fmla="*/ 74 w 83"/>
                <a:gd name="T1" fmla="*/ 0 h 91"/>
                <a:gd name="T2" fmla="*/ 75 w 83"/>
                <a:gd name="T3" fmla="*/ 0 h 91"/>
                <a:gd name="T4" fmla="*/ 81 w 83"/>
                <a:gd name="T5" fmla="*/ 6 h 91"/>
                <a:gd name="T6" fmla="*/ 83 w 83"/>
                <a:gd name="T7" fmla="*/ 11 h 91"/>
                <a:gd name="T8" fmla="*/ 71 w 83"/>
                <a:gd name="T9" fmla="*/ 24 h 91"/>
                <a:gd name="T10" fmla="*/ 71 w 83"/>
                <a:gd name="T11" fmla="*/ 37 h 91"/>
                <a:gd name="T12" fmla="*/ 53 w 83"/>
                <a:gd name="T13" fmla="*/ 51 h 91"/>
                <a:gd name="T14" fmla="*/ 41 w 83"/>
                <a:gd name="T15" fmla="*/ 57 h 91"/>
                <a:gd name="T16" fmla="*/ 41 w 83"/>
                <a:gd name="T17" fmla="*/ 66 h 91"/>
                <a:gd name="T18" fmla="*/ 53 w 83"/>
                <a:gd name="T19" fmla="*/ 76 h 91"/>
                <a:gd name="T20" fmla="*/ 53 w 83"/>
                <a:gd name="T21" fmla="*/ 77 h 91"/>
                <a:gd name="T22" fmla="*/ 46 w 83"/>
                <a:gd name="T23" fmla="*/ 83 h 91"/>
                <a:gd name="T24" fmla="*/ 37 w 83"/>
                <a:gd name="T25" fmla="*/ 83 h 91"/>
                <a:gd name="T26" fmla="*/ 30 w 83"/>
                <a:gd name="T27" fmla="*/ 91 h 91"/>
                <a:gd name="T28" fmla="*/ 28 w 83"/>
                <a:gd name="T29" fmla="*/ 91 h 91"/>
                <a:gd name="T30" fmla="*/ 18 w 83"/>
                <a:gd name="T31" fmla="*/ 86 h 91"/>
                <a:gd name="T32" fmla="*/ 18 w 83"/>
                <a:gd name="T33" fmla="*/ 89 h 91"/>
                <a:gd name="T34" fmla="*/ 16 w 83"/>
                <a:gd name="T35" fmla="*/ 89 h 91"/>
                <a:gd name="T36" fmla="*/ 12 w 83"/>
                <a:gd name="T37" fmla="*/ 91 h 91"/>
                <a:gd name="T38" fmla="*/ 9 w 83"/>
                <a:gd name="T39" fmla="*/ 86 h 91"/>
                <a:gd name="T40" fmla="*/ 10 w 83"/>
                <a:gd name="T41" fmla="*/ 85 h 91"/>
                <a:gd name="T42" fmla="*/ 4 w 83"/>
                <a:gd name="T43" fmla="*/ 85 h 91"/>
                <a:gd name="T44" fmla="*/ 9 w 83"/>
                <a:gd name="T45" fmla="*/ 77 h 91"/>
                <a:gd name="T46" fmla="*/ 13 w 83"/>
                <a:gd name="T47" fmla="*/ 74 h 91"/>
                <a:gd name="T48" fmla="*/ 12 w 83"/>
                <a:gd name="T49" fmla="*/ 73 h 91"/>
                <a:gd name="T50" fmla="*/ 10 w 83"/>
                <a:gd name="T51" fmla="*/ 73 h 91"/>
                <a:gd name="T52" fmla="*/ 13 w 83"/>
                <a:gd name="T53" fmla="*/ 61 h 91"/>
                <a:gd name="T54" fmla="*/ 4 w 83"/>
                <a:gd name="T55" fmla="*/ 60 h 91"/>
                <a:gd name="T56" fmla="*/ 3 w 83"/>
                <a:gd name="T57" fmla="*/ 60 h 91"/>
                <a:gd name="T58" fmla="*/ 0 w 83"/>
                <a:gd name="T59" fmla="*/ 54 h 91"/>
                <a:gd name="T60" fmla="*/ 7 w 83"/>
                <a:gd name="T61" fmla="*/ 43 h 91"/>
                <a:gd name="T62" fmla="*/ 19 w 83"/>
                <a:gd name="T63" fmla="*/ 37 h 91"/>
                <a:gd name="T64" fmla="*/ 32 w 83"/>
                <a:gd name="T65" fmla="*/ 24 h 91"/>
                <a:gd name="T66" fmla="*/ 34 w 83"/>
                <a:gd name="T67" fmla="*/ 24 h 91"/>
                <a:gd name="T68" fmla="*/ 41 w 83"/>
                <a:gd name="T69" fmla="*/ 28 h 91"/>
                <a:gd name="T70" fmla="*/ 50 w 83"/>
                <a:gd name="T71" fmla="*/ 27 h 91"/>
                <a:gd name="T72" fmla="*/ 50 w 83"/>
                <a:gd name="T73" fmla="*/ 17 h 91"/>
                <a:gd name="T74" fmla="*/ 61 w 83"/>
                <a:gd name="T75" fmla="*/ 17 h 91"/>
                <a:gd name="T76" fmla="*/ 68 w 83"/>
                <a:gd name="T77" fmla="*/ 11 h 91"/>
                <a:gd name="T78" fmla="*/ 74 w 83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91">
                  <a:moveTo>
                    <a:pt x="74" y="0"/>
                  </a:moveTo>
                  <a:lnTo>
                    <a:pt x="75" y="0"/>
                  </a:lnTo>
                  <a:lnTo>
                    <a:pt x="81" y="6"/>
                  </a:lnTo>
                  <a:lnTo>
                    <a:pt x="83" y="11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53" y="51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53" y="76"/>
                  </a:lnTo>
                  <a:lnTo>
                    <a:pt x="53" y="77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18" y="86"/>
                  </a:lnTo>
                  <a:lnTo>
                    <a:pt x="18" y="89"/>
                  </a:lnTo>
                  <a:lnTo>
                    <a:pt x="16" y="89"/>
                  </a:lnTo>
                  <a:lnTo>
                    <a:pt x="12" y="91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4" y="85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3" y="61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7" y="43"/>
                  </a:lnTo>
                  <a:lnTo>
                    <a:pt x="19" y="37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41" y="28"/>
                  </a:lnTo>
                  <a:lnTo>
                    <a:pt x="50" y="27"/>
                  </a:lnTo>
                  <a:lnTo>
                    <a:pt x="50" y="17"/>
                  </a:lnTo>
                  <a:lnTo>
                    <a:pt x="61" y="17"/>
                  </a:lnTo>
                  <a:lnTo>
                    <a:pt x="68" y="1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8" name="Russia - Offshore">
              <a:extLst>
                <a:ext uri="{FF2B5EF4-FFF2-40B4-BE49-F238E27FC236}">
                  <a16:creationId xmlns:a16="http://schemas.microsoft.com/office/drawing/2014/main" id="{F2D36EC9-879D-D797-B32A-1E020BA6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485" y="1109715"/>
              <a:ext cx="3371978" cy="2259732"/>
            </a:xfrm>
            <a:custGeom>
              <a:avLst/>
              <a:gdLst/>
              <a:ahLst/>
              <a:cxnLst/>
              <a:rect l="l" t="t" r="r" b="b"/>
              <a:pathLst>
                <a:path w="3398859" h="2277745">
                  <a:moveTo>
                    <a:pt x="2568269" y="2108349"/>
                  </a:moveTo>
                  <a:lnTo>
                    <a:pt x="2568269" y="2117457"/>
                  </a:lnTo>
                  <a:lnTo>
                    <a:pt x="2564626" y="2121100"/>
                  </a:lnTo>
                  <a:lnTo>
                    <a:pt x="2550054" y="2132029"/>
                  </a:lnTo>
                  <a:lnTo>
                    <a:pt x="2550054" y="2124743"/>
                  </a:lnTo>
                  <a:close/>
                  <a:moveTo>
                    <a:pt x="3172996" y="2062812"/>
                  </a:moveTo>
                  <a:lnTo>
                    <a:pt x="3178461" y="2062812"/>
                  </a:lnTo>
                  <a:lnTo>
                    <a:pt x="3180282" y="2064634"/>
                  </a:lnTo>
                  <a:lnTo>
                    <a:pt x="3189390" y="2064634"/>
                  </a:lnTo>
                  <a:lnTo>
                    <a:pt x="3186111" y="2070098"/>
                  </a:lnTo>
                  <a:lnTo>
                    <a:pt x="3189390" y="2070098"/>
                  </a:lnTo>
                  <a:lnTo>
                    <a:pt x="3200319" y="2062812"/>
                  </a:lnTo>
                  <a:lnTo>
                    <a:pt x="3202141" y="2062812"/>
                  </a:lnTo>
                  <a:lnTo>
                    <a:pt x="3202141" y="2064634"/>
                  </a:lnTo>
                  <a:lnTo>
                    <a:pt x="3200319" y="2070098"/>
                  </a:lnTo>
                  <a:lnTo>
                    <a:pt x="3189390" y="2073741"/>
                  </a:lnTo>
                  <a:lnTo>
                    <a:pt x="3185747" y="2073741"/>
                  </a:lnTo>
                  <a:lnTo>
                    <a:pt x="3185747" y="2070705"/>
                  </a:lnTo>
                  <a:lnTo>
                    <a:pt x="3183925" y="2073742"/>
                  </a:lnTo>
                  <a:lnTo>
                    <a:pt x="3183925" y="2075563"/>
                  </a:lnTo>
                  <a:lnTo>
                    <a:pt x="3180282" y="2075563"/>
                  </a:lnTo>
                  <a:lnTo>
                    <a:pt x="3172996" y="2064634"/>
                  </a:lnTo>
                  <a:close/>
                  <a:moveTo>
                    <a:pt x="3211247" y="2059169"/>
                  </a:moveTo>
                  <a:lnTo>
                    <a:pt x="3213068" y="2059169"/>
                  </a:lnTo>
                  <a:lnTo>
                    <a:pt x="3218533" y="2068277"/>
                  </a:lnTo>
                  <a:lnTo>
                    <a:pt x="3218533" y="2070098"/>
                  </a:lnTo>
                  <a:lnTo>
                    <a:pt x="3211247" y="2075563"/>
                  </a:lnTo>
                  <a:lnTo>
                    <a:pt x="3207604" y="2075563"/>
                  </a:lnTo>
                  <a:lnTo>
                    <a:pt x="3207604" y="2073742"/>
                  </a:lnTo>
                  <a:lnTo>
                    <a:pt x="3205782" y="2070098"/>
                  </a:lnTo>
                  <a:lnTo>
                    <a:pt x="3205782" y="2068277"/>
                  </a:lnTo>
                  <a:close/>
                  <a:moveTo>
                    <a:pt x="3121995" y="2057348"/>
                  </a:moveTo>
                  <a:lnTo>
                    <a:pt x="3123817" y="2057348"/>
                  </a:lnTo>
                  <a:lnTo>
                    <a:pt x="3123817" y="2059170"/>
                  </a:lnTo>
                  <a:lnTo>
                    <a:pt x="3127460" y="2059170"/>
                  </a:lnTo>
                  <a:lnTo>
                    <a:pt x="3127460" y="2062813"/>
                  </a:lnTo>
                  <a:lnTo>
                    <a:pt x="3123817" y="2062813"/>
                  </a:lnTo>
                  <a:lnTo>
                    <a:pt x="3123817" y="2064634"/>
                  </a:lnTo>
                  <a:lnTo>
                    <a:pt x="3121995" y="2064634"/>
                  </a:lnTo>
                  <a:close/>
                  <a:moveTo>
                    <a:pt x="3072816" y="2053705"/>
                  </a:moveTo>
                  <a:lnTo>
                    <a:pt x="3076458" y="2053705"/>
                  </a:lnTo>
                  <a:lnTo>
                    <a:pt x="3078280" y="2062813"/>
                  </a:lnTo>
                  <a:lnTo>
                    <a:pt x="3067351" y="2068277"/>
                  </a:lnTo>
                  <a:lnTo>
                    <a:pt x="3067351" y="2064634"/>
                  </a:lnTo>
                  <a:close/>
                  <a:moveTo>
                    <a:pt x="3307785" y="2042776"/>
                  </a:moveTo>
                  <a:lnTo>
                    <a:pt x="3311428" y="2042776"/>
                  </a:lnTo>
                  <a:lnTo>
                    <a:pt x="3316893" y="2046419"/>
                  </a:lnTo>
                  <a:lnTo>
                    <a:pt x="3316893" y="2048241"/>
                  </a:lnTo>
                  <a:lnTo>
                    <a:pt x="3307785" y="2048241"/>
                  </a:lnTo>
                  <a:close/>
                  <a:moveTo>
                    <a:pt x="3267713" y="2042776"/>
                  </a:moveTo>
                  <a:lnTo>
                    <a:pt x="3269534" y="2042776"/>
                  </a:lnTo>
                  <a:lnTo>
                    <a:pt x="3274999" y="2048241"/>
                  </a:lnTo>
                  <a:lnTo>
                    <a:pt x="3274999" y="2051884"/>
                  </a:lnTo>
                  <a:lnTo>
                    <a:pt x="3258605" y="2057348"/>
                  </a:lnTo>
                  <a:lnTo>
                    <a:pt x="3267713" y="2046419"/>
                  </a:lnTo>
                  <a:close/>
                  <a:moveTo>
                    <a:pt x="2950777" y="2022740"/>
                  </a:moveTo>
                  <a:lnTo>
                    <a:pt x="2959884" y="2022740"/>
                  </a:lnTo>
                  <a:lnTo>
                    <a:pt x="2967170" y="2024562"/>
                  </a:lnTo>
                  <a:lnTo>
                    <a:pt x="2972635" y="2024562"/>
                  </a:lnTo>
                  <a:lnTo>
                    <a:pt x="2972635" y="2028205"/>
                  </a:lnTo>
                  <a:lnTo>
                    <a:pt x="2965349" y="2030026"/>
                  </a:lnTo>
                  <a:lnTo>
                    <a:pt x="2965349" y="2033669"/>
                  </a:lnTo>
                  <a:lnTo>
                    <a:pt x="2961706" y="2033669"/>
                  </a:lnTo>
                  <a:lnTo>
                    <a:pt x="2950777" y="2024562"/>
                  </a:lnTo>
                  <a:close/>
                  <a:moveTo>
                    <a:pt x="3397037" y="2011811"/>
                  </a:moveTo>
                  <a:lnTo>
                    <a:pt x="3398859" y="2011811"/>
                  </a:lnTo>
                  <a:lnTo>
                    <a:pt x="3398859" y="2024562"/>
                  </a:lnTo>
                  <a:lnTo>
                    <a:pt x="3389751" y="2030026"/>
                  </a:lnTo>
                  <a:lnTo>
                    <a:pt x="3386108" y="2030026"/>
                  </a:lnTo>
                  <a:lnTo>
                    <a:pt x="3389751" y="2028205"/>
                  </a:lnTo>
                  <a:lnTo>
                    <a:pt x="3397037" y="2013633"/>
                  </a:lnTo>
                  <a:close/>
                  <a:moveTo>
                    <a:pt x="2247691" y="1968096"/>
                  </a:moveTo>
                  <a:lnTo>
                    <a:pt x="2254977" y="1975382"/>
                  </a:lnTo>
                  <a:lnTo>
                    <a:pt x="2265906" y="2028204"/>
                  </a:lnTo>
                  <a:lnTo>
                    <a:pt x="2260441" y="2048241"/>
                  </a:lnTo>
                  <a:lnTo>
                    <a:pt x="2262263" y="2075563"/>
                  </a:lnTo>
                  <a:lnTo>
                    <a:pt x="2287763" y="2157528"/>
                  </a:lnTo>
                  <a:lnTo>
                    <a:pt x="2298692" y="2181208"/>
                  </a:lnTo>
                  <a:lnTo>
                    <a:pt x="2276835" y="2159350"/>
                  </a:lnTo>
                  <a:lnTo>
                    <a:pt x="2256798" y="2164814"/>
                  </a:lnTo>
                  <a:lnTo>
                    <a:pt x="2247691" y="2221280"/>
                  </a:lnTo>
                  <a:lnTo>
                    <a:pt x="2260441" y="2246780"/>
                  </a:lnTo>
                  <a:lnTo>
                    <a:pt x="2267727" y="2252245"/>
                  </a:lnTo>
                  <a:lnTo>
                    <a:pt x="2271370" y="2270459"/>
                  </a:lnTo>
                  <a:lnTo>
                    <a:pt x="2267727" y="2275924"/>
                  </a:lnTo>
                  <a:lnTo>
                    <a:pt x="2265906" y="2257709"/>
                  </a:lnTo>
                  <a:lnTo>
                    <a:pt x="2247691" y="2254066"/>
                  </a:lnTo>
                  <a:lnTo>
                    <a:pt x="2236762" y="2277745"/>
                  </a:lnTo>
                  <a:lnTo>
                    <a:pt x="2233119" y="2275924"/>
                  </a:lnTo>
                  <a:lnTo>
                    <a:pt x="2231298" y="2254066"/>
                  </a:lnTo>
                  <a:lnTo>
                    <a:pt x="2238584" y="2204887"/>
                  </a:lnTo>
                  <a:lnTo>
                    <a:pt x="2231298" y="2181208"/>
                  </a:lnTo>
                  <a:lnTo>
                    <a:pt x="2238584" y="2135671"/>
                  </a:lnTo>
                  <a:lnTo>
                    <a:pt x="2236762" y="2108349"/>
                  </a:lnTo>
                  <a:lnTo>
                    <a:pt x="2236762" y="2090134"/>
                  </a:lnTo>
                  <a:lnTo>
                    <a:pt x="2225833" y="2070098"/>
                  </a:lnTo>
                  <a:lnTo>
                    <a:pt x="2225833" y="2046419"/>
                  </a:lnTo>
                  <a:lnTo>
                    <a:pt x="2231298" y="2000882"/>
                  </a:lnTo>
                  <a:lnTo>
                    <a:pt x="2244048" y="2002704"/>
                  </a:lnTo>
                  <a:lnTo>
                    <a:pt x="2249512" y="1991775"/>
                  </a:lnTo>
                  <a:lnTo>
                    <a:pt x="2242227" y="1969918"/>
                  </a:lnTo>
                  <a:close/>
                  <a:moveTo>
                    <a:pt x="2127474" y="1929845"/>
                  </a:moveTo>
                  <a:lnTo>
                    <a:pt x="2142046" y="1938953"/>
                  </a:lnTo>
                  <a:lnTo>
                    <a:pt x="2131117" y="1957168"/>
                  </a:lnTo>
                  <a:lnTo>
                    <a:pt x="2127474" y="1957168"/>
                  </a:lnTo>
                  <a:lnTo>
                    <a:pt x="2120188" y="1955347"/>
                  </a:lnTo>
                  <a:lnTo>
                    <a:pt x="2120188" y="1949882"/>
                  </a:lnTo>
                  <a:lnTo>
                    <a:pt x="2127474" y="1933488"/>
                  </a:lnTo>
                  <a:close/>
                  <a:moveTo>
                    <a:pt x="2803240" y="1928023"/>
                  </a:moveTo>
                  <a:lnTo>
                    <a:pt x="2808704" y="1928023"/>
                  </a:lnTo>
                  <a:lnTo>
                    <a:pt x="2815990" y="1951703"/>
                  </a:lnTo>
                  <a:lnTo>
                    <a:pt x="2808704" y="1946239"/>
                  </a:lnTo>
                  <a:lnTo>
                    <a:pt x="2797775" y="1929845"/>
                  </a:lnTo>
                  <a:close/>
                  <a:moveTo>
                    <a:pt x="2763168" y="1756806"/>
                  </a:moveTo>
                  <a:lnTo>
                    <a:pt x="2768632" y="1767735"/>
                  </a:lnTo>
                  <a:lnTo>
                    <a:pt x="2737666" y="1793235"/>
                  </a:lnTo>
                  <a:lnTo>
                    <a:pt x="2748595" y="1767735"/>
                  </a:lnTo>
                  <a:lnTo>
                    <a:pt x="2746774" y="1767735"/>
                  </a:lnTo>
                  <a:close/>
                  <a:moveTo>
                    <a:pt x="3329642" y="1527301"/>
                  </a:moveTo>
                  <a:lnTo>
                    <a:pt x="3351500" y="1536409"/>
                  </a:lnTo>
                  <a:lnTo>
                    <a:pt x="3364250" y="1532766"/>
                  </a:lnTo>
                  <a:lnTo>
                    <a:pt x="3367893" y="1532766"/>
                  </a:lnTo>
                  <a:lnTo>
                    <a:pt x="3386108" y="1549159"/>
                  </a:lnTo>
                  <a:lnTo>
                    <a:pt x="3398858" y="1552802"/>
                  </a:lnTo>
                  <a:lnTo>
                    <a:pt x="3398858" y="1558266"/>
                  </a:lnTo>
                  <a:lnTo>
                    <a:pt x="3378822" y="1569195"/>
                  </a:lnTo>
                  <a:lnTo>
                    <a:pt x="3325999" y="1543694"/>
                  </a:lnTo>
                  <a:close/>
                  <a:moveTo>
                    <a:pt x="25500" y="1184865"/>
                  </a:moveTo>
                  <a:lnTo>
                    <a:pt x="51001" y="1212187"/>
                  </a:lnTo>
                  <a:lnTo>
                    <a:pt x="20036" y="1239509"/>
                  </a:lnTo>
                  <a:lnTo>
                    <a:pt x="3643" y="1228580"/>
                  </a:lnTo>
                  <a:lnTo>
                    <a:pt x="3643" y="1239509"/>
                  </a:lnTo>
                  <a:lnTo>
                    <a:pt x="0" y="1228580"/>
                  </a:lnTo>
                  <a:lnTo>
                    <a:pt x="0" y="1206723"/>
                  </a:lnTo>
                  <a:lnTo>
                    <a:pt x="10929" y="1188508"/>
                  </a:lnTo>
                  <a:close/>
                  <a:moveTo>
                    <a:pt x="2852419" y="1150257"/>
                  </a:moveTo>
                  <a:lnTo>
                    <a:pt x="2881562" y="1163007"/>
                  </a:lnTo>
                  <a:lnTo>
                    <a:pt x="2877919" y="1179400"/>
                  </a:lnTo>
                  <a:lnTo>
                    <a:pt x="2861526" y="1177579"/>
                  </a:lnTo>
                  <a:lnTo>
                    <a:pt x="2846954" y="1155721"/>
                  </a:lnTo>
                  <a:close/>
                  <a:moveTo>
                    <a:pt x="256828" y="1117471"/>
                  </a:moveTo>
                  <a:lnTo>
                    <a:pt x="295079" y="1166651"/>
                  </a:lnTo>
                  <a:lnTo>
                    <a:pt x="278686" y="1172115"/>
                  </a:lnTo>
                  <a:lnTo>
                    <a:pt x="256828" y="1155722"/>
                  </a:lnTo>
                  <a:lnTo>
                    <a:pt x="260471" y="1163008"/>
                  </a:lnTo>
                  <a:lnTo>
                    <a:pt x="245899" y="1135686"/>
                  </a:lnTo>
                  <a:lnTo>
                    <a:pt x="255007" y="1135686"/>
                  </a:lnTo>
                  <a:lnTo>
                    <a:pt x="249542" y="1130221"/>
                  </a:lnTo>
                  <a:close/>
                  <a:moveTo>
                    <a:pt x="98361" y="1057362"/>
                  </a:moveTo>
                  <a:lnTo>
                    <a:pt x="114755" y="1057362"/>
                  </a:lnTo>
                  <a:lnTo>
                    <a:pt x="118398" y="1062827"/>
                  </a:lnTo>
                  <a:lnTo>
                    <a:pt x="118398" y="1084685"/>
                  </a:lnTo>
                  <a:close/>
                  <a:moveTo>
                    <a:pt x="3156602" y="1035504"/>
                  </a:moveTo>
                  <a:lnTo>
                    <a:pt x="3191210" y="1057362"/>
                  </a:lnTo>
                  <a:lnTo>
                    <a:pt x="3185746" y="1071933"/>
                  </a:lnTo>
                  <a:lnTo>
                    <a:pt x="3156602" y="1084684"/>
                  </a:lnTo>
                  <a:lnTo>
                    <a:pt x="3132923" y="1079219"/>
                  </a:lnTo>
                  <a:lnTo>
                    <a:pt x="3105601" y="1090148"/>
                  </a:lnTo>
                  <a:lnTo>
                    <a:pt x="3100137" y="1077398"/>
                  </a:lnTo>
                  <a:lnTo>
                    <a:pt x="3129280" y="1039147"/>
                  </a:lnTo>
                  <a:lnTo>
                    <a:pt x="3138388" y="1039147"/>
                  </a:lnTo>
                  <a:close/>
                  <a:moveTo>
                    <a:pt x="2111081" y="1031862"/>
                  </a:moveTo>
                  <a:lnTo>
                    <a:pt x="2132939" y="1035505"/>
                  </a:lnTo>
                  <a:lnTo>
                    <a:pt x="2122010" y="1044613"/>
                  </a:lnTo>
                  <a:lnTo>
                    <a:pt x="2105616" y="1035505"/>
                  </a:lnTo>
                  <a:close/>
                  <a:moveTo>
                    <a:pt x="2152976" y="1028219"/>
                  </a:moveTo>
                  <a:lnTo>
                    <a:pt x="2158440" y="1040970"/>
                  </a:lnTo>
                  <a:lnTo>
                    <a:pt x="2138404" y="1051899"/>
                  </a:lnTo>
                  <a:lnTo>
                    <a:pt x="2132939" y="1051899"/>
                  </a:lnTo>
                  <a:lnTo>
                    <a:pt x="2138404" y="1039148"/>
                  </a:lnTo>
                  <a:close/>
                  <a:moveTo>
                    <a:pt x="2165725" y="962646"/>
                  </a:moveTo>
                  <a:lnTo>
                    <a:pt x="2194868" y="962646"/>
                  </a:lnTo>
                  <a:lnTo>
                    <a:pt x="2189404" y="979040"/>
                  </a:lnTo>
                  <a:lnTo>
                    <a:pt x="2158439" y="979040"/>
                  </a:lnTo>
                  <a:close/>
                  <a:moveTo>
                    <a:pt x="2203976" y="849715"/>
                  </a:moveTo>
                  <a:lnTo>
                    <a:pt x="2216726" y="849715"/>
                  </a:lnTo>
                  <a:lnTo>
                    <a:pt x="2244048" y="855180"/>
                  </a:lnTo>
                  <a:lnTo>
                    <a:pt x="2265906" y="878859"/>
                  </a:lnTo>
                  <a:lnTo>
                    <a:pt x="2267727" y="906181"/>
                  </a:lnTo>
                  <a:lnTo>
                    <a:pt x="2178476" y="893431"/>
                  </a:lnTo>
                  <a:lnTo>
                    <a:pt x="2176654" y="887966"/>
                  </a:lnTo>
                  <a:lnTo>
                    <a:pt x="2193047" y="882502"/>
                  </a:lnTo>
                  <a:close/>
                  <a:moveTo>
                    <a:pt x="2076473" y="820571"/>
                  </a:moveTo>
                  <a:lnTo>
                    <a:pt x="2091046" y="833321"/>
                  </a:lnTo>
                  <a:lnTo>
                    <a:pt x="2096510" y="844250"/>
                  </a:lnTo>
                  <a:lnTo>
                    <a:pt x="2091046" y="849714"/>
                  </a:lnTo>
                  <a:close/>
                  <a:moveTo>
                    <a:pt x="2194869" y="815107"/>
                  </a:moveTo>
                  <a:lnTo>
                    <a:pt x="2205798" y="827857"/>
                  </a:lnTo>
                  <a:lnTo>
                    <a:pt x="2194869" y="849715"/>
                  </a:lnTo>
                  <a:lnTo>
                    <a:pt x="2187583" y="844251"/>
                  </a:lnTo>
                  <a:lnTo>
                    <a:pt x="2187583" y="826036"/>
                  </a:lnTo>
                  <a:close/>
                  <a:moveTo>
                    <a:pt x="2333300" y="698534"/>
                  </a:moveTo>
                  <a:lnTo>
                    <a:pt x="2387944" y="714927"/>
                  </a:lnTo>
                  <a:lnTo>
                    <a:pt x="2378837" y="727678"/>
                  </a:lnTo>
                  <a:lnTo>
                    <a:pt x="2449874" y="742249"/>
                  </a:lnTo>
                  <a:lnTo>
                    <a:pt x="2438945" y="765929"/>
                  </a:lnTo>
                  <a:lnTo>
                    <a:pt x="2400695" y="775036"/>
                  </a:lnTo>
                  <a:lnTo>
                    <a:pt x="2351515" y="744071"/>
                  </a:lnTo>
                  <a:close/>
                  <a:moveTo>
                    <a:pt x="2076474" y="671211"/>
                  </a:moveTo>
                  <a:lnTo>
                    <a:pt x="2087403" y="693069"/>
                  </a:lnTo>
                  <a:lnTo>
                    <a:pt x="2085582" y="698533"/>
                  </a:lnTo>
                  <a:lnTo>
                    <a:pt x="2081939" y="720391"/>
                  </a:lnTo>
                  <a:lnTo>
                    <a:pt x="2074652" y="709462"/>
                  </a:lnTo>
                  <a:close/>
                  <a:moveTo>
                    <a:pt x="2216726" y="642068"/>
                  </a:moveTo>
                  <a:lnTo>
                    <a:pt x="2315085" y="707641"/>
                  </a:lnTo>
                  <a:lnTo>
                    <a:pt x="2295049" y="709463"/>
                  </a:lnTo>
                  <a:lnTo>
                    <a:pt x="2298692" y="725856"/>
                  </a:lnTo>
                  <a:lnTo>
                    <a:pt x="2287763" y="742249"/>
                  </a:lnTo>
                  <a:lnTo>
                    <a:pt x="2254977" y="742249"/>
                  </a:lnTo>
                  <a:lnTo>
                    <a:pt x="2238584" y="713106"/>
                  </a:lnTo>
                  <a:lnTo>
                    <a:pt x="2247691" y="676676"/>
                  </a:lnTo>
                  <a:close/>
                  <a:moveTo>
                    <a:pt x="2158439" y="634782"/>
                  </a:moveTo>
                  <a:lnTo>
                    <a:pt x="2182119" y="671211"/>
                  </a:lnTo>
                  <a:lnTo>
                    <a:pt x="2193047" y="674854"/>
                  </a:lnTo>
                  <a:lnTo>
                    <a:pt x="2189404" y="693069"/>
                  </a:lnTo>
                  <a:lnTo>
                    <a:pt x="2200333" y="696712"/>
                  </a:lnTo>
                  <a:lnTo>
                    <a:pt x="2205798" y="680319"/>
                  </a:lnTo>
                  <a:lnTo>
                    <a:pt x="2200333" y="654818"/>
                  </a:lnTo>
                  <a:lnTo>
                    <a:pt x="2220369" y="654818"/>
                  </a:lnTo>
                  <a:lnTo>
                    <a:pt x="2242227" y="685783"/>
                  </a:lnTo>
                  <a:lnTo>
                    <a:pt x="2236763" y="713105"/>
                  </a:lnTo>
                  <a:lnTo>
                    <a:pt x="2238584" y="733141"/>
                  </a:lnTo>
                  <a:lnTo>
                    <a:pt x="2262263" y="754999"/>
                  </a:lnTo>
                  <a:lnTo>
                    <a:pt x="2236763" y="765927"/>
                  </a:lnTo>
                  <a:lnTo>
                    <a:pt x="2225834" y="744070"/>
                  </a:lnTo>
                  <a:lnTo>
                    <a:pt x="2178476" y="769570"/>
                  </a:lnTo>
                  <a:lnTo>
                    <a:pt x="2176654" y="765927"/>
                  </a:lnTo>
                  <a:lnTo>
                    <a:pt x="2182119" y="764106"/>
                  </a:lnTo>
                  <a:lnTo>
                    <a:pt x="2176654" y="744070"/>
                  </a:lnTo>
                  <a:lnTo>
                    <a:pt x="2169368" y="749534"/>
                  </a:lnTo>
                  <a:lnTo>
                    <a:pt x="2169368" y="758641"/>
                  </a:lnTo>
                  <a:lnTo>
                    <a:pt x="2171190" y="758641"/>
                  </a:lnTo>
                  <a:lnTo>
                    <a:pt x="2165725" y="776856"/>
                  </a:lnTo>
                  <a:lnTo>
                    <a:pt x="2132939" y="765927"/>
                  </a:lnTo>
                  <a:lnTo>
                    <a:pt x="2103795" y="720391"/>
                  </a:lnTo>
                  <a:lnTo>
                    <a:pt x="2120188" y="718569"/>
                  </a:lnTo>
                  <a:lnTo>
                    <a:pt x="2109260" y="696712"/>
                  </a:lnTo>
                  <a:lnTo>
                    <a:pt x="2122010" y="676676"/>
                  </a:lnTo>
                  <a:lnTo>
                    <a:pt x="2116546" y="660283"/>
                  </a:lnTo>
                  <a:close/>
                  <a:moveTo>
                    <a:pt x="457189" y="561923"/>
                  </a:moveTo>
                  <a:lnTo>
                    <a:pt x="480868" y="563745"/>
                  </a:lnTo>
                  <a:lnTo>
                    <a:pt x="495440" y="592888"/>
                  </a:lnTo>
                  <a:lnTo>
                    <a:pt x="491797" y="609281"/>
                  </a:lnTo>
                  <a:lnTo>
                    <a:pt x="495440" y="609281"/>
                  </a:lnTo>
                  <a:lnTo>
                    <a:pt x="480868" y="642068"/>
                  </a:lnTo>
                  <a:lnTo>
                    <a:pt x="373402" y="696712"/>
                  </a:lnTo>
                  <a:lnTo>
                    <a:pt x="367938" y="685783"/>
                  </a:lnTo>
                  <a:lnTo>
                    <a:pt x="313293" y="744070"/>
                  </a:lnTo>
                  <a:lnTo>
                    <a:pt x="291436" y="744070"/>
                  </a:lnTo>
                  <a:lnTo>
                    <a:pt x="289614" y="753178"/>
                  </a:lnTo>
                  <a:lnTo>
                    <a:pt x="300543" y="760463"/>
                  </a:lnTo>
                  <a:lnTo>
                    <a:pt x="285971" y="782321"/>
                  </a:lnTo>
                  <a:lnTo>
                    <a:pt x="267757" y="776857"/>
                  </a:lnTo>
                  <a:lnTo>
                    <a:pt x="278686" y="796893"/>
                  </a:lnTo>
                  <a:lnTo>
                    <a:pt x="256828" y="785964"/>
                  </a:lnTo>
                  <a:lnTo>
                    <a:pt x="262292" y="798714"/>
                  </a:lnTo>
                  <a:lnTo>
                    <a:pt x="255007" y="806000"/>
                  </a:lnTo>
                  <a:lnTo>
                    <a:pt x="240435" y="793250"/>
                  </a:lnTo>
                  <a:lnTo>
                    <a:pt x="251364" y="822393"/>
                  </a:lnTo>
                  <a:lnTo>
                    <a:pt x="238613" y="844251"/>
                  </a:lnTo>
                  <a:lnTo>
                    <a:pt x="222220" y="822393"/>
                  </a:lnTo>
                  <a:lnTo>
                    <a:pt x="216756" y="838787"/>
                  </a:lnTo>
                  <a:lnTo>
                    <a:pt x="229506" y="849715"/>
                  </a:lnTo>
                  <a:lnTo>
                    <a:pt x="229506" y="864287"/>
                  </a:lnTo>
                  <a:lnTo>
                    <a:pt x="205827" y="855180"/>
                  </a:lnTo>
                  <a:lnTo>
                    <a:pt x="222220" y="875216"/>
                  </a:lnTo>
                  <a:lnTo>
                    <a:pt x="205827" y="869752"/>
                  </a:lnTo>
                  <a:lnTo>
                    <a:pt x="213113" y="889788"/>
                  </a:lnTo>
                  <a:lnTo>
                    <a:pt x="202184" y="906181"/>
                  </a:lnTo>
                  <a:lnTo>
                    <a:pt x="165755" y="889788"/>
                  </a:lnTo>
                  <a:lnTo>
                    <a:pt x="159931" y="891244"/>
                  </a:lnTo>
                  <a:lnTo>
                    <a:pt x="163058" y="890540"/>
                  </a:lnTo>
                  <a:lnTo>
                    <a:pt x="194774" y="908790"/>
                  </a:lnTo>
                  <a:lnTo>
                    <a:pt x="175867" y="928835"/>
                  </a:lnTo>
                  <a:lnTo>
                    <a:pt x="190809" y="924946"/>
                  </a:lnTo>
                  <a:lnTo>
                    <a:pt x="190809" y="934819"/>
                  </a:lnTo>
                  <a:lnTo>
                    <a:pt x="174342" y="944692"/>
                  </a:lnTo>
                  <a:lnTo>
                    <a:pt x="182271" y="947086"/>
                  </a:lnTo>
                  <a:lnTo>
                    <a:pt x="170377" y="968926"/>
                  </a:lnTo>
                  <a:lnTo>
                    <a:pt x="170377" y="1006922"/>
                  </a:lnTo>
                  <a:lnTo>
                    <a:pt x="186845" y="1059578"/>
                  </a:lnTo>
                  <a:lnTo>
                    <a:pt x="222220" y="1095779"/>
                  </a:lnTo>
                  <a:lnTo>
                    <a:pt x="207277" y="1101763"/>
                  </a:lnTo>
                  <a:lnTo>
                    <a:pt x="214901" y="1106550"/>
                  </a:lnTo>
                  <a:lnTo>
                    <a:pt x="210937" y="1110140"/>
                  </a:lnTo>
                  <a:lnTo>
                    <a:pt x="200263" y="1092488"/>
                  </a:lnTo>
                  <a:lnTo>
                    <a:pt x="190809" y="1097275"/>
                  </a:lnTo>
                  <a:lnTo>
                    <a:pt x="194469" y="1106550"/>
                  </a:lnTo>
                  <a:lnTo>
                    <a:pt x="170377" y="1097275"/>
                  </a:lnTo>
                  <a:lnTo>
                    <a:pt x="162753" y="1108046"/>
                  </a:lnTo>
                  <a:lnTo>
                    <a:pt x="151775" y="1095480"/>
                  </a:lnTo>
                  <a:lnTo>
                    <a:pt x="159399" y="1091890"/>
                  </a:lnTo>
                  <a:lnTo>
                    <a:pt x="129513" y="1089497"/>
                  </a:lnTo>
                  <a:lnTo>
                    <a:pt x="126158" y="1073640"/>
                  </a:lnTo>
                  <a:lnTo>
                    <a:pt x="143236" y="1067955"/>
                  </a:lnTo>
                  <a:lnTo>
                    <a:pt x="126158" y="1057185"/>
                  </a:lnTo>
                  <a:lnTo>
                    <a:pt x="135612" y="1040730"/>
                  </a:lnTo>
                  <a:lnTo>
                    <a:pt x="120973" y="1053595"/>
                  </a:lnTo>
                  <a:lnTo>
                    <a:pt x="120669" y="1035943"/>
                  </a:lnTo>
                  <a:lnTo>
                    <a:pt x="79804" y="1031754"/>
                  </a:lnTo>
                  <a:lnTo>
                    <a:pt x="74620" y="1019488"/>
                  </a:lnTo>
                  <a:lnTo>
                    <a:pt x="78279" y="997647"/>
                  </a:lnTo>
                  <a:lnTo>
                    <a:pt x="97187" y="1001238"/>
                  </a:lnTo>
                  <a:lnTo>
                    <a:pt x="113350" y="954565"/>
                  </a:lnTo>
                  <a:lnTo>
                    <a:pt x="107555" y="959352"/>
                  </a:lnTo>
                  <a:lnTo>
                    <a:pt x="100236" y="939905"/>
                  </a:lnTo>
                  <a:lnTo>
                    <a:pt x="120059" y="928835"/>
                  </a:lnTo>
                  <a:lnTo>
                    <a:pt x="114874" y="925245"/>
                  </a:lnTo>
                  <a:lnTo>
                    <a:pt x="119144" y="923450"/>
                  </a:lnTo>
                  <a:lnTo>
                    <a:pt x="115179" y="912081"/>
                  </a:lnTo>
                  <a:lnTo>
                    <a:pt x="129818" y="898020"/>
                  </a:lnTo>
                  <a:lnTo>
                    <a:pt x="144258" y="894770"/>
                  </a:lnTo>
                  <a:lnTo>
                    <a:pt x="165755" y="866109"/>
                  </a:lnTo>
                  <a:lnTo>
                    <a:pt x="138433" y="875216"/>
                  </a:lnTo>
                  <a:lnTo>
                    <a:pt x="129325" y="860644"/>
                  </a:lnTo>
                  <a:lnTo>
                    <a:pt x="165755" y="827858"/>
                  </a:lnTo>
                  <a:lnTo>
                    <a:pt x="189434" y="838787"/>
                  </a:lnTo>
                  <a:lnTo>
                    <a:pt x="165755" y="822393"/>
                  </a:lnTo>
                  <a:lnTo>
                    <a:pt x="178505" y="816929"/>
                  </a:lnTo>
                  <a:lnTo>
                    <a:pt x="167576" y="806000"/>
                  </a:lnTo>
                  <a:lnTo>
                    <a:pt x="187612" y="804179"/>
                  </a:lnTo>
                  <a:lnTo>
                    <a:pt x="176683" y="785964"/>
                  </a:lnTo>
                  <a:lnTo>
                    <a:pt x="202184" y="782321"/>
                  </a:lnTo>
                  <a:lnTo>
                    <a:pt x="178505" y="776857"/>
                  </a:lnTo>
                  <a:lnTo>
                    <a:pt x="183969" y="758642"/>
                  </a:lnTo>
                  <a:lnTo>
                    <a:pt x="176683" y="758642"/>
                  </a:lnTo>
                  <a:lnTo>
                    <a:pt x="173040" y="749535"/>
                  </a:lnTo>
                  <a:lnTo>
                    <a:pt x="176683" y="736784"/>
                  </a:lnTo>
                  <a:lnTo>
                    <a:pt x="189434" y="747713"/>
                  </a:lnTo>
                  <a:lnTo>
                    <a:pt x="222220" y="725855"/>
                  </a:lnTo>
                  <a:lnTo>
                    <a:pt x="251364" y="676676"/>
                  </a:lnTo>
                  <a:lnTo>
                    <a:pt x="291436" y="645711"/>
                  </a:lnTo>
                  <a:lnTo>
                    <a:pt x="296900" y="647532"/>
                  </a:lnTo>
                  <a:lnTo>
                    <a:pt x="289614" y="660282"/>
                  </a:lnTo>
                  <a:lnTo>
                    <a:pt x="306008" y="652997"/>
                  </a:lnTo>
                  <a:lnTo>
                    <a:pt x="306008" y="629317"/>
                  </a:lnTo>
                  <a:lnTo>
                    <a:pt x="338794" y="642068"/>
                  </a:lnTo>
                  <a:lnTo>
                    <a:pt x="384331" y="625675"/>
                  </a:lnTo>
                  <a:close/>
                  <a:moveTo>
                    <a:pt x="1301439" y="254094"/>
                  </a:moveTo>
                  <a:lnTo>
                    <a:pt x="1317832" y="267755"/>
                  </a:lnTo>
                  <a:lnTo>
                    <a:pt x="1315100" y="303274"/>
                  </a:lnTo>
                  <a:lnTo>
                    <a:pt x="1334225" y="292345"/>
                  </a:lnTo>
                  <a:lnTo>
                    <a:pt x="1364280" y="330596"/>
                  </a:lnTo>
                  <a:lnTo>
                    <a:pt x="1377940" y="371579"/>
                  </a:lnTo>
                  <a:lnTo>
                    <a:pt x="1358816" y="398901"/>
                  </a:lnTo>
                  <a:lnTo>
                    <a:pt x="1296887" y="415415"/>
                  </a:lnTo>
                  <a:lnTo>
                    <a:pt x="1296887" y="418027"/>
                  </a:lnTo>
                  <a:lnTo>
                    <a:pt x="1293244" y="418027"/>
                  </a:lnTo>
                  <a:lnTo>
                    <a:pt x="1258637" y="425313"/>
                  </a:lnTo>
                  <a:lnTo>
                    <a:pt x="1231314" y="452636"/>
                  </a:lnTo>
                  <a:lnTo>
                    <a:pt x="1214920" y="441707"/>
                  </a:lnTo>
                  <a:lnTo>
                    <a:pt x="1224028" y="414384"/>
                  </a:lnTo>
                  <a:lnTo>
                    <a:pt x="1229381" y="414384"/>
                  </a:lnTo>
                  <a:cubicBezTo>
                    <a:pt x="1235052" y="397333"/>
                    <a:pt x="1248615" y="371968"/>
                    <a:pt x="1244063" y="366114"/>
                  </a:cubicBezTo>
                  <a:lnTo>
                    <a:pt x="1260456" y="333328"/>
                  </a:lnTo>
                  <a:lnTo>
                    <a:pt x="1279581" y="275952"/>
                  </a:lnTo>
                  <a:close/>
                  <a:moveTo>
                    <a:pt x="1186686" y="158467"/>
                  </a:moveTo>
                  <a:lnTo>
                    <a:pt x="1203079" y="185790"/>
                  </a:lnTo>
                  <a:lnTo>
                    <a:pt x="1219473" y="174861"/>
                  </a:lnTo>
                  <a:lnTo>
                    <a:pt x="1246794" y="213111"/>
                  </a:lnTo>
                  <a:lnTo>
                    <a:pt x="1235865" y="289613"/>
                  </a:lnTo>
                  <a:lnTo>
                    <a:pt x="1252259" y="322399"/>
                  </a:lnTo>
                  <a:lnTo>
                    <a:pt x="1216741" y="341525"/>
                  </a:lnTo>
                  <a:lnTo>
                    <a:pt x="1189418" y="338793"/>
                  </a:lnTo>
                  <a:lnTo>
                    <a:pt x="1153900" y="314203"/>
                  </a:lnTo>
                  <a:lnTo>
                    <a:pt x="1115649" y="300542"/>
                  </a:lnTo>
                  <a:lnTo>
                    <a:pt x="1091059" y="248631"/>
                  </a:lnTo>
                  <a:lnTo>
                    <a:pt x="1115649" y="174861"/>
                  </a:lnTo>
                  <a:close/>
                  <a:moveTo>
                    <a:pt x="1151168" y="0"/>
                  </a:moveTo>
                  <a:lnTo>
                    <a:pt x="1164829" y="51912"/>
                  </a:lnTo>
                  <a:lnTo>
                    <a:pt x="1194883" y="65573"/>
                  </a:lnTo>
                  <a:lnTo>
                    <a:pt x="1197615" y="92894"/>
                  </a:lnTo>
                  <a:lnTo>
                    <a:pt x="1170293" y="98359"/>
                  </a:lnTo>
                  <a:lnTo>
                    <a:pt x="1186686" y="147538"/>
                  </a:lnTo>
                  <a:cubicBezTo>
                    <a:pt x="1170293" y="153003"/>
                    <a:pt x="1148436" y="150270"/>
                    <a:pt x="1132043" y="155735"/>
                  </a:cubicBezTo>
                  <a:lnTo>
                    <a:pt x="1096524" y="180325"/>
                  </a:lnTo>
                  <a:lnTo>
                    <a:pt x="1039147" y="147538"/>
                  </a:lnTo>
                  <a:lnTo>
                    <a:pt x="1082862" y="76502"/>
                  </a:lnTo>
                  <a:lnTo>
                    <a:pt x="1071934" y="57376"/>
                  </a:lnTo>
                  <a:lnTo>
                    <a:pt x="1134774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9" name="Russia - Mainland">
              <a:extLst>
                <a:ext uri="{FF2B5EF4-FFF2-40B4-BE49-F238E27FC236}">
                  <a16:creationId xmlns:a16="http://schemas.microsoft.com/office/drawing/2014/main" id="{DDEC5222-1FFA-1A1C-A8FF-8F8A3D645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544" y="1584069"/>
              <a:ext cx="3854463" cy="1935364"/>
            </a:xfrm>
            <a:custGeom>
              <a:avLst/>
              <a:gdLst>
                <a:gd name="T0" fmla="*/ 1071 w 2133"/>
                <a:gd name="T1" fmla="*/ 56 h 1071"/>
                <a:gd name="T2" fmla="*/ 1107 w 2133"/>
                <a:gd name="T3" fmla="*/ 161 h 1071"/>
                <a:gd name="T4" fmla="*/ 1089 w 2133"/>
                <a:gd name="T5" fmla="*/ 210 h 1071"/>
                <a:gd name="T6" fmla="*/ 1128 w 2133"/>
                <a:gd name="T7" fmla="*/ 235 h 1071"/>
                <a:gd name="T8" fmla="*/ 1304 w 2133"/>
                <a:gd name="T9" fmla="*/ 219 h 1071"/>
                <a:gd name="T10" fmla="*/ 1406 w 2133"/>
                <a:gd name="T11" fmla="*/ 315 h 1071"/>
                <a:gd name="T12" fmla="*/ 1593 w 2133"/>
                <a:gd name="T13" fmla="*/ 302 h 1071"/>
                <a:gd name="T14" fmla="*/ 1801 w 2133"/>
                <a:gd name="T15" fmla="*/ 384 h 1071"/>
                <a:gd name="T16" fmla="*/ 1996 w 2133"/>
                <a:gd name="T17" fmla="*/ 407 h 1071"/>
                <a:gd name="T18" fmla="*/ 2054 w 2133"/>
                <a:gd name="T19" fmla="*/ 450 h 1071"/>
                <a:gd name="T20" fmla="*/ 2093 w 2133"/>
                <a:gd name="T21" fmla="*/ 475 h 1071"/>
                <a:gd name="T22" fmla="*/ 2093 w 2133"/>
                <a:gd name="T23" fmla="*/ 548 h 1071"/>
                <a:gd name="T24" fmla="*/ 2050 w 2133"/>
                <a:gd name="T25" fmla="*/ 539 h 1071"/>
                <a:gd name="T26" fmla="*/ 1978 w 2133"/>
                <a:gd name="T27" fmla="*/ 554 h 1071"/>
                <a:gd name="T28" fmla="*/ 1965 w 2133"/>
                <a:gd name="T29" fmla="*/ 609 h 1071"/>
                <a:gd name="T30" fmla="*/ 1870 w 2133"/>
                <a:gd name="T31" fmla="*/ 683 h 1071"/>
                <a:gd name="T32" fmla="*/ 1763 w 2133"/>
                <a:gd name="T33" fmla="*/ 738 h 1071"/>
                <a:gd name="T34" fmla="*/ 1756 w 2133"/>
                <a:gd name="T35" fmla="*/ 815 h 1071"/>
                <a:gd name="T36" fmla="*/ 1715 w 2133"/>
                <a:gd name="T37" fmla="*/ 729 h 1071"/>
                <a:gd name="T38" fmla="*/ 1778 w 2133"/>
                <a:gd name="T39" fmla="*/ 637 h 1071"/>
                <a:gd name="T40" fmla="*/ 1660 w 2133"/>
                <a:gd name="T41" fmla="*/ 686 h 1071"/>
                <a:gd name="T42" fmla="*/ 1590 w 2133"/>
                <a:gd name="T43" fmla="*/ 696 h 1071"/>
                <a:gd name="T44" fmla="*/ 1433 w 2133"/>
                <a:gd name="T45" fmla="*/ 811 h 1071"/>
                <a:gd name="T46" fmla="*/ 1491 w 2133"/>
                <a:gd name="T47" fmla="*/ 855 h 1071"/>
                <a:gd name="T48" fmla="*/ 1360 w 2133"/>
                <a:gd name="T49" fmla="*/ 1051 h 1071"/>
                <a:gd name="T50" fmla="*/ 1353 w 2133"/>
                <a:gd name="T51" fmla="*/ 940 h 1071"/>
                <a:gd name="T52" fmla="*/ 1184 w 2133"/>
                <a:gd name="T53" fmla="*/ 919 h 1071"/>
                <a:gd name="T54" fmla="*/ 923 w 2133"/>
                <a:gd name="T55" fmla="*/ 910 h 1071"/>
                <a:gd name="T56" fmla="*/ 754 w 2133"/>
                <a:gd name="T57" fmla="*/ 907 h 1071"/>
                <a:gd name="T58" fmla="*/ 650 w 2133"/>
                <a:gd name="T59" fmla="*/ 818 h 1071"/>
                <a:gd name="T60" fmla="*/ 592 w 2133"/>
                <a:gd name="T61" fmla="*/ 825 h 1071"/>
                <a:gd name="T62" fmla="*/ 548 w 2133"/>
                <a:gd name="T63" fmla="*/ 793 h 1071"/>
                <a:gd name="T64" fmla="*/ 447 w 2133"/>
                <a:gd name="T65" fmla="*/ 827 h 1071"/>
                <a:gd name="T66" fmla="*/ 435 w 2133"/>
                <a:gd name="T67" fmla="*/ 870 h 1071"/>
                <a:gd name="T68" fmla="*/ 398 w 2133"/>
                <a:gd name="T69" fmla="*/ 891 h 1071"/>
                <a:gd name="T70" fmla="*/ 323 w 2133"/>
                <a:gd name="T71" fmla="*/ 879 h 1071"/>
                <a:gd name="T72" fmla="*/ 263 w 2133"/>
                <a:gd name="T73" fmla="*/ 925 h 1071"/>
                <a:gd name="T74" fmla="*/ 271 w 2133"/>
                <a:gd name="T75" fmla="*/ 983 h 1071"/>
                <a:gd name="T76" fmla="*/ 243 w 2133"/>
                <a:gd name="T77" fmla="*/ 1055 h 1071"/>
                <a:gd name="T78" fmla="*/ 142 w 2133"/>
                <a:gd name="T79" fmla="*/ 986 h 1071"/>
                <a:gd name="T80" fmla="*/ 166 w 2133"/>
                <a:gd name="T81" fmla="*/ 934 h 1071"/>
                <a:gd name="T82" fmla="*/ 102 w 2133"/>
                <a:gd name="T83" fmla="*/ 885 h 1071"/>
                <a:gd name="T84" fmla="*/ 75 w 2133"/>
                <a:gd name="T85" fmla="*/ 833 h 1071"/>
                <a:gd name="T86" fmla="*/ 11 w 2133"/>
                <a:gd name="T87" fmla="*/ 759 h 1071"/>
                <a:gd name="T88" fmla="*/ 16 w 2133"/>
                <a:gd name="T89" fmla="*/ 665 h 1071"/>
                <a:gd name="T90" fmla="*/ 29 w 2133"/>
                <a:gd name="T91" fmla="*/ 437 h 1071"/>
                <a:gd name="T92" fmla="*/ 77 w 2133"/>
                <a:gd name="T93" fmla="*/ 385 h 1071"/>
                <a:gd name="T94" fmla="*/ 94 w 2133"/>
                <a:gd name="T95" fmla="*/ 486 h 1071"/>
                <a:gd name="T96" fmla="*/ 124 w 2133"/>
                <a:gd name="T97" fmla="*/ 550 h 1071"/>
                <a:gd name="T98" fmla="*/ 219 w 2133"/>
                <a:gd name="T99" fmla="*/ 504 h 1071"/>
                <a:gd name="T100" fmla="*/ 320 w 2133"/>
                <a:gd name="T101" fmla="*/ 425 h 1071"/>
                <a:gd name="T102" fmla="*/ 352 w 2133"/>
                <a:gd name="T103" fmla="*/ 430 h 1071"/>
                <a:gd name="T104" fmla="*/ 538 w 2133"/>
                <a:gd name="T105" fmla="*/ 432 h 1071"/>
                <a:gd name="T106" fmla="*/ 552 w 2133"/>
                <a:gd name="T107" fmla="*/ 247 h 1071"/>
                <a:gd name="T108" fmla="*/ 587 w 2133"/>
                <a:gd name="T109" fmla="*/ 477 h 1071"/>
                <a:gd name="T110" fmla="*/ 655 w 2133"/>
                <a:gd name="T111" fmla="*/ 431 h 1071"/>
                <a:gd name="T112" fmla="*/ 625 w 2133"/>
                <a:gd name="T113" fmla="*/ 277 h 1071"/>
                <a:gd name="T114" fmla="*/ 658 w 2133"/>
                <a:gd name="T115" fmla="*/ 320 h 1071"/>
                <a:gd name="T116" fmla="*/ 721 w 2133"/>
                <a:gd name="T117" fmla="*/ 358 h 1071"/>
                <a:gd name="T118" fmla="*/ 698 w 2133"/>
                <a:gd name="T119" fmla="*/ 234 h 1071"/>
                <a:gd name="T120" fmla="*/ 794 w 2133"/>
                <a:gd name="T121" fmla="*/ 145 h 1071"/>
                <a:gd name="T122" fmla="*/ 933 w 2133"/>
                <a:gd name="T123" fmla="*/ 8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3" h="1071">
                  <a:moveTo>
                    <a:pt x="1117" y="111"/>
                  </a:moveTo>
                  <a:lnTo>
                    <a:pt x="1122" y="120"/>
                  </a:lnTo>
                  <a:lnTo>
                    <a:pt x="1126" y="121"/>
                  </a:lnTo>
                  <a:lnTo>
                    <a:pt x="1117" y="111"/>
                  </a:lnTo>
                  <a:close/>
                  <a:moveTo>
                    <a:pt x="1005" y="0"/>
                  </a:moveTo>
                  <a:lnTo>
                    <a:pt x="1006" y="0"/>
                  </a:lnTo>
                  <a:lnTo>
                    <a:pt x="1027" y="10"/>
                  </a:lnTo>
                  <a:lnTo>
                    <a:pt x="1031" y="23"/>
                  </a:lnTo>
                  <a:lnTo>
                    <a:pt x="1013" y="41"/>
                  </a:lnTo>
                  <a:lnTo>
                    <a:pt x="1027" y="34"/>
                  </a:lnTo>
                  <a:lnTo>
                    <a:pt x="1027" y="40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4"/>
                  </a:lnTo>
                  <a:lnTo>
                    <a:pt x="1049" y="49"/>
                  </a:lnTo>
                  <a:lnTo>
                    <a:pt x="1046" y="57"/>
                  </a:lnTo>
                  <a:lnTo>
                    <a:pt x="1033" y="72"/>
                  </a:lnTo>
                  <a:lnTo>
                    <a:pt x="1048" y="72"/>
                  </a:lnTo>
                  <a:lnTo>
                    <a:pt x="1058" y="56"/>
                  </a:lnTo>
                  <a:lnTo>
                    <a:pt x="1071" y="56"/>
                  </a:lnTo>
                  <a:lnTo>
                    <a:pt x="1083" y="57"/>
                  </a:lnTo>
                  <a:lnTo>
                    <a:pt x="1096" y="57"/>
                  </a:lnTo>
                  <a:lnTo>
                    <a:pt x="1096" y="59"/>
                  </a:lnTo>
                  <a:lnTo>
                    <a:pt x="1119" y="81"/>
                  </a:lnTo>
                  <a:lnTo>
                    <a:pt x="1116" y="87"/>
                  </a:lnTo>
                  <a:lnTo>
                    <a:pt x="1119" y="93"/>
                  </a:lnTo>
                  <a:lnTo>
                    <a:pt x="1123" y="86"/>
                  </a:lnTo>
                  <a:lnTo>
                    <a:pt x="1129" y="102"/>
                  </a:lnTo>
                  <a:lnTo>
                    <a:pt x="1132" y="102"/>
                  </a:lnTo>
                  <a:lnTo>
                    <a:pt x="1134" y="109"/>
                  </a:lnTo>
                  <a:lnTo>
                    <a:pt x="1128" y="121"/>
                  </a:lnTo>
                  <a:lnTo>
                    <a:pt x="1132" y="123"/>
                  </a:lnTo>
                  <a:lnTo>
                    <a:pt x="1132" y="124"/>
                  </a:lnTo>
                  <a:lnTo>
                    <a:pt x="1131" y="127"/>
                  </a:lnTo>
                  <a:lnTo>
                    <a:pt x="1132" y="136"/>
                  </a:lnTo>
                  <a:lnTo>
                    <a:pt x="1123" y="149"/>
                  </a:lnTo>
                  <a:lnTo>
                    <a:pt x="1113" y="157"/>
                  </a:lnTo>
                  <a:lnTo>
                    <a:pt x="1114" y="158"/>
                  </a:lnTo>
                  <a:lnTo>
                    <a:pt x="1114" y="160"/>
                  </a:lnTo>
                  <a:lnTo>
                    <a:pt x="1107" y="161"/>
                  </a:lnTo>
                  <a:lnTo>
                    <a:pt x="1107" y="169"/>
                  </a:lnTo>
                  <a:lnTo>
                    <a:pt x="1089" y="176"/>
                  </a:lnTo>
                  <a:lnTo>
                    <a:pt x="1059" y="219"/>
                  </a:lnTo>
                  <a:lnTo>
                    <a:pt x="1046" y="219"/>
                  </a:lnTo>
                  <a:lnTo>
                    <a:pt x="1025" y="249"/>
                  </a:lnTo>
                  <a:lnTo>
                    <a:pt x="1030" y="246"/>
                  </a:lnTo>
                  <a:lnTo>
                    <a:pt x="1031" y="246"/>
                  </a:lnTo>
                  <a:lnTo>
                    <a:pt x="1034" y="249"/>
                  </a:lnTo>
                  <a:lnTo>
                    <a:pt x="1034" y="237"/>
                  </a:lnTo>
                  <a:lnTo>
                    <a:pt x="1043" y="237"/>
                  </a:lnTo>
                  <a:lnTo>
                    <a:pt x="1046" y="238"/>
                  </a:lnTo>
                  <a:lnTo>
                    <a:pt x="1051" y="238"/>
                  </a:lnTo>
                  <a:lnTo>
                    <a:pt x="1071" y="228"/>
                  </a:lnTo>
                  <a:lnTo>
                    <a:pt x="1073" y="226"/>
                  </a:lnTo>
                  <a:lnTo>
                    <a:pt x="1070" y="220"/>
                  </a:lnTo>
                  <a:lnTo>
                    <a:pt x="1070" y="219"/>
                  </a:lnTo>
                  <a:lnTo>
                    <a:pt x="1071" y="220"/>
                  </a:lnTo>
                  <a:lnTo>
                    <a:pt x="1079" y="225"/>
                  </a:lnTo>
                  <a:lnTo>
                    <a:pt x="1093" y="215"/>
                  </a:lnTo>
                  <a:lnTo>
                    <a:pt x="1089" y="210"/>
                  </a:lnTo>
                  <a:lnTo>
                    <a:pt x="1079" y="219"/>
                  </a:lnTo>
                  <a:lnTo>
                    <a:pt x="1077" y="219"/>
                  </a:lnTo>
                  <a:lnTo>
                    <a:pt x="1077" y="218"/>
                  </a:lnTo>
                  <a:lnTo>
                    <a:pt x="1074" y="209"/>
                  </a:lnTo>
                  <a:lnTo>
                    <a:pt x="1082" y="198"/>
                  </a:lnTo>
                  <a:lnTo>
                    <a:pt x="1083" y="198"/>
                  </a:lnTo>
                  <a:lnTo>
                    <a:pt x="1092" y="204"/>
                  </a:lnTo>
                  <a:lnTo>
                    <a:pt x="1101" y="198"/>
                  </a:lnTo>
                  <a:lnTo>
                    <a:pt x="1101" y="200"/>
                  </a:lnTo>
                  <a:lnTo>
                    <a:pt x="1099" y="203"/>
                  </a:lnTo>
                  <a:lnTo>
                    <a:pt x="1099" y="209"/>
                  </a:lnTo>
                  <a:lnTo>
                    <a:pt x="1114" y="213"/>
                  </a:lnTo>
                  <a:lnTo>
                    <a:pt x="1119" y="209"/>
                  </a:lnTo>
                  <a:lnTo>
                    <a:pt x="1117" y="198"/>
                  </a:lnTo>
                  <a:lnTo>
                    <a:pt x="1119" y="198"/>
                  </a:lnTo>
                  <a:lnTo>
                    <a:pt x="1126" y="216"/>
                  </a:lnTo>
                  <a:lnTo>
                    <a:pt x="1125" y="229"/>
                  </a:lnTo>
                  <a:lnTo>
                    <a:pt x="1129" y="231"/>
                  </a:lnTo>
                  <a:lnTo>
                    <a:pt x="1125" y="234"/>
                  </a:lnTo>
                  <a:lnTo>
                    <a:pt x="1128" y="235"/>
                  </a:lnTo>
                  <a:lnTo>
                    <a:pt x="1136" y="231"/>
                  </a:lnTo>
                  <a:lnTo>
                    <a:pt x="1128" y="223"/>
                  </a:lnTo>
                  <a:lnTo>
                    <a:pt x="1128" y="222"/>
                  </a:lnTo>
                  <a:lnTo>
                    <a:pt x="1156" y="213"/>
                  </a:lnTo>
                  <a:lnTo>
                    <a:pt x="1199" y="222"/>
                  </a:lnTo>
                  <a:lnTo>
                    <a:pt x="1199" y="223"/>
                  </a:lnTo>
                  <a:lnTo>
                    <a:pt x="1193" y="226"/>
                  </a:lnTo>
                  <a:lnTo>
                    <a:pt x="1194" y="237"/>
                  </a:lnTo>
                  <a:lnTo>
                    <a:pt x="1227" y="247"/>
                  </a:lnTo>
                  <a:lnTo>
                    <a:pt x="1255" y="243"/>
                  </a:lnTo>
                  <a:lnTo>
                    <a:pt x="1258" y="238"/>
                  </a:lnTo>
                  <a:lnTo>
                    <a:pt x="1254" y="225"/>
                  </a:lnTo>
                  <a:lnTo>
                    <a:pt x="1257" y="212"/>
                  </a:lnTo>
                  <a:lnTo>
                    <a:pt x="1257" y="210"/>
                  </a:lnTo>
                  <a:lnTo>
                    <a:pt x="1261" y="212"/>
                  </a:lnTo>
                  <a:lnTo>
                    <a:pt x="1262" y="206"/>
                  </a:lnTo>
                  <a:lnTo>
                    <a:pt x="1264" y="206"/>
                  </a:lnTo>
                  <a:lnTo>
                    <a:pt x="1300" y="225"/>
                  </a:lnTo>
                  <a:lnTo>
                    <a:pt x="1304" y="220"/>
                  </a:lnTo>
                  <a:lnTo>
                    <a:pt x="1304" y="219"/>
                  </a:lnTo>
                  <a:lnTo>
                    <a:pt x="1305" y="219"/>
                  </a:lnTo>
                  <a:lnTo>
                    <a:pt x="1320" y="223"/>
                  </a:lnTo>
                  <a:lnTo>
                    <a:pt x="1338" y="246"/>
                  </a:lnTo>
                  <a:lnTo>
                    <a:pt x="1335" y="263"/>
                  </a:lnTo>
                  <a:lnTo>
                    <a:pt x="1340" y="272"/>
                  </a:lnTo>
                  <a:lnTo>
                    <a:pt x="1337" y="280"/>
                  </a:lnTo>
                  <a:lnTo>
                    <a:pt x="1338" y="281"/>
                  </a:lnTo>
                  <a:lnTo>
                    <a:pt x="1328" y="293"/>
                  </a:lnTo>
                  <a:lnTo>
                    <a:pt x="1329" y="304"/>
                  </a:lnTo>
                  <a:lnTo>
                    <a:pt x="1332" y="302"/>
                  </a:lnTo>
                  <a:lnTo>
                    <a:pt x="1344" y="327"/>
                  </a:lnTo>
                  <a:lnTo>
                    <a:pt x="1356" y="332"/>
                  </a:lnTo>
                  <a:lnTo>
                    <a:pt x="1357" y="332"/>
                  </a:lnTo>
                  <a:lnTo>
                    <a:pt x="1360" y="341"/>
                  </a:lnTo>
                  <a:lnTo>
                    <a:pt x="1369" y="323"/>
                  </a:lnTo>
                  <a:lnTo>
                    <a:pt x="1371" y="308"/>
                  </a:lnTo>
                  <a:lnTo>
                    <a:pt x="1378" y="289"/>
                  </a:lnTo>
                  <a:lnTo>
                    <a:pt x="1380" y="289"/>
                  </a:lnTo>
                  <a:lnTo>
                    <a:pt x="1391" y="312"/>
                  </a:lnTo>
                  <a:lnTo>
                    <a:pt x="1406" y="315"/>
                  </a:lnTo>
                  <a:lnTo>
                    <a:pt x="1408" y="305"/>
                  </a:lnTo>
                  <a:lnTo>
                    <a:pt x="1409" y="304"/>
                  </a:lnTo>
                  <a:lnTo>
                    <a:pt x="1417" y="304"/>
                  </a:lnTo>
                  <a:lnTo>
                    <a:pt x="1448" y="323"/>
                  </a:lnTo>
                  <a:lnTo>
                    <a:pt x="1467" y="308"/>
                  </a:lnTo>
                  <a:lnTo>
                    <a:pt x="1473" y="309"/>
                  </a:lnTo>
                  <a:lnTo>
                    <a:pt x="1470" y="299"/>
                  </a:lnTo>
                  <a:lnTo>
                    <a:pt x="1471" y="295"/>
                  </a:lnTo>
                  <a:lnTo>
                    <a:pt x="1470" y="287"/>
                  </a:lnTo>
                  <a:lnTo>
                    <a:pt x="1470" y="286"/>
                  </a:lnTo>
                  <a:lnTo>
                    <a:pt x="1488" y="263"/>
                  </a:lnTo>
                  <a:lnTo>
                    <a:pt x="1485" y="256"/>
                  </a:lnTo>
                  <a:lnTo>
                    <a:pt x="1488" y="252"/>
                  </a:lnTo>
                  <a:lnTo>
                    <a:pt x="1489" y="252"/>
                  </a:lnTo>
                  <a:lnTo>
                    <a:pt x="1597" y="278"/>
                  </a:lnTo>
                  <a:lnTo>
                    <a:pt x="1602" y="281"/>
                  </a:lnTo>
                  <a:lnTo>
                    <a:pt x="1606" y="295"/>
                  </a:lnTo>
                  <a:lnTo>
                    <a:pt x="1605" y="295"/>
                  </a:lnTo>
                  <a:lnTo>
                    <a:pt x="1597" y="293"/>
                  </a:lnTo>
                  <a:lnTo>
                    <a:pt x="1593" y="302"/>
                  </a:lnTo>
                  <a:lnTo>
                    <a:pt x="1608" y="304"/>
                  </a:lnTo>
                  <a:lnTo>
                    <a:pt x="1615" y="312"/>
                  </a:lnTo>
                  <a:lnTo>
                    <a:pt x="1618" y="312"/>
                  </a:lnTo>
                  <a:lnTo>
                    <a:pt x="1623" y="311"/>
                  </a:lnTo>
                  <a:lnTo>
                    <a:pt x="1626" y="311"/>
                  </a:lnTo>
                  <a:lnTo>
                    <a:pt x="1636" y="321"/>
                  </a:lnTo>
                  <a:lnTo>
                    <a:pt x="1636" y="323"/>
                  </a:lnTo>
                  <a:lnTo>
                    <a:pt x="1630" y="330"/>
                  </a:lnTo>
                  <a:lnTo>
                    <a:pt x="1639" y="336"/>
                  </a:lnTo>
                  <a:lnTo>
                    <a:pt x="1666" y="330"/>
                  </a:lnTo>
                  <a:lnTo>
                    <a:pt x="1720" y="330"/>
                  </a:lnTo>
                  <a:lnTo>
                    <a:pt x="1720" y="332"/>
                  </a:lnTo>
                  <a:lnTo>
                    <a:pt x="1735" y="352"/>
                  </a:lnTo>
                  <a:lnTo>
                    <a:pt x="1737" y="360"/>
                  </a:lnTo>
                  <a:lnTo>
                    <a:pt x="1732" y="375"/>
                  </a:lnTo>
                  <a:lnTo>
                    <a:pt x="1752" y="385"/>
                  </a:lnTo>
                  <a:lnTo>
                    <a:pt x="1752" y="390"/>
                  </a:lnTo>
                  <a:lnTo>
                    <a:pt x="1766" y="379"/>
                  </a:lnTo>
                  <a:lnTo>
                    <a:pt x="1787" y="376"/>
                  </a:lnTo>
                  <a:lnTo>
                    <a:pt x="1801" y="384"/>
                  </a:lnTo>
                  <a:lnTo>
                    <a:pt x="1824" y="387"/>
                  </a:lnTo>
                  <a:lnTo>
                    <a:pt x="1836" y="376"/>
                  </a:lnTo>
                  <a:lnTo>
                    <a:pt x="1838" y="376"/>
                  </a:lnTo>
                  <a:lnTo>
                    <a:pt x="1838" y="378"/>
                  </a:lnTo>
                  <a:lnTo>
                    <a:pt x="1842" y="384"/>
                  </a:lnTo>
                  <a:lnTo>
                    <a:pt x="1844" y="397"/>
                  </a:lnTo>
                  <a:lnTo>
                    <a:pt x="1864" y="413"/>
                  </a:lnTo>
                  <a:lnTo>
                    <a:pt x="1879" y="401"/>
                  </a:lnTo>
                  <a:lnTo>
                    <a:pt x="1873" y="385"/>
                  </a:lnTo>
                  <a:lnTo>
                    <a:pt x="1867" y="384"/>
                  </a:lnTo>
                  <a:lnTo>
                    <a:pt x="1866" y="384"/>
                  </a:lnTo>
                  <a:lnTo>
                    <a:pt x="1866" y="382"/>
                  </a:lnTo>
                  <a:lnTo>
                    <a:pt x="1870" y="378"/>
                  </a:lnTo>
                  <a:lnTo>
                    <a:pt x="1870" y="367"/>
                  </a:lnTo>
                  <a:lnTo>
                    <a:pt x="1872" y="367"/>
                  </a:lnTo>
                  <a:lnTo>
                    <a:pt x="1876" y="366"/>
                  </a:lnTo>
                  <a:lnTo>
                    <a:pt x="1907" y="375"/>
                  </a:lnTo>
                  <a:lnTo>
                    <a:pt x="1946" y="373"/>
                  </a:lnTo>
                  <a:lnTo>
                    <a:pt x="1975" y="390"/>
                  </a:lnTo>
                  <a:lnTo>
                    <a:pt x="1996" y="407"/>
                  </a:lnTo>
                  <a:lnTo>
                    <a:pt x="2001" y="410"/>
                  </a:lnTo>
                  <a:lnTo>
                    <a:pt x="2011" y="415"/>
                  </a:lnTo>
                  <a:lnTo>
                    <a:pt x="2012" y="422"/>
                  </a:lnTo>
                  <a:lnTo>
                    <a:pt x="2020" y="425"/>
                  </a:lnTo>
                  <a:lnTo>
                    <a:pt x="2023" y="431"/>
                  </a:lnTo>
                  <a:lnTo>
                    <a:pt x="2030" y="432"/>
                  </a:lnTo>
                  <a:lnTo>
                    <a:pt x="2036" y="437"/>
                  </a:lnTo>
                  <a:lnTo>
                    <a:pt x="2038" y="441"/>
                  </a:lnTo>
                  <a:lnTo>
                    <a:pt x="2036" y="443"/>
                  </a:lnTo>
                  <a:lnTo>
                    <a:pt x="2047" y="446"/>
                  </a:lnTo>
                  <a:lnTo>
                    <a:pt x="2048" y="446"/>
                  </a:lnTo>
                  <a:lnTo>
                    <a:pt x="2048" y="447"/>
                  </a:lnTo>
                  <a:lnTo>
                    <a:pt x="2047" y="447"/>
                  </a:lnTo>
                  <a:lnTo>
                    <a:pt x="2044" y="452"/>
                  </a:lnTo>
                  <a:lnTo>
                    <a:pt x="2054" y="458"/>
                  </a:lnTo>
                  <a:lnTo>
                    <a:pt x="2048" y="450"/>
                  </a:lnTo>
                  <a:lnTo>
                    <a:pt x="2050" y="450"/>
                  </a:lnTo>
                  <a:lnTo>
                    <a:pt x="2050" y="449"/>
                  </a:lnTo>
                  <a:lnTo>
                    <a:pt x="2053" y="449"/>
                  </a:lnTo>
                  <a:lnTo>
                    <a:pt x="2054" y="450"/>
                  </a:lnTo>
                  <a:lnTo>
                    <a:pt x="2057" y="450"/>
                  </a:lnTo>
                  <a:lnTo>
                    <a:pt x="2057" y="452"/>
                  </a:lnTo>
                  <a:lnTo>
                    <a:pt x="2064" y="461"/>
                  </a:lnTo>
                  <a:lnTo>
                    <a:pt x="2064" y="462"/>
                  </a:lnTo>
                  <a:lnTo>
                    <a:pt x="2061" y="464"/>
                  </a:lnTo>
                  <a:lnTo>
                    <a:pt x="2066" y="483"/>
                  </a:lnTo>
                  <a:lnTo>
                    <a:pt x="2072" y="487"/>
                  </a:lnTo>
                  <a:lnTo>
                    <a:pt x="2072" y="477"/>
                  </a:lnTo>
                  <a:lnTo>
                    <a:pt x="2067" y="474"/>
                  </a:lnTo>
                  <a:lnTo>
                    <a:pt x="2067" y="473"/>
                  </a:lnTo>
                  <a:lnTo>
                    <a:pt x="2070" y="473"/>
                  </a:lnTo>
                  <a:lnTo>
                    <a:pt x="2073" y="474"/>
                  </a:lnTo>
                  <a:lnTo>
                    <a:pt x="2076" y="474"/>
                  </a:lnTo>
                  <a:lnTo>
                    <a:pt x="2078" y="471"/>
                  </a:lnTo>
                  <a:lnTo>
                    <a:pt x="2078" y="470"/>
                  </a:lnTo>
                  <a:lnTo>
                    <a:pt x="2085" y="474"/>
                  </a:lnTo>
                  <a:lnTo>
                    <a:pt x="2082" y="477"/>
                  </a:lnTo>
                  <a:lnTo>
                    <a:pt x="2084" y="478"/>
                  </a:lnTo>
                  <a:lnTo>
                    <a:pt x="2085" y="475"/>
                  </a:lnTo>
                  <a:lnTo>
                    <a:pt x="2093" y="475"/>
                  </a:lnTo>
                  <a:lnTo>
                    <a:pt x="2097" y="477"/>
                  </a:lnTo>
                  <a:lnTo>
                    <a:pt x="2104" y="477"/>
                  </a:lnTo>
                  <a:lnTo>
                    <a:pt x="2122" y="498"/>
                  </a:lnTo>
                  <a:lnTo>
                    <a:pt x="2121" y="501"/>
                  </a:lnTo>
                  <a:lnTo>
                    <a:pt x="2131" y="504"/>
                  </a:lnTo>
                  <a:lnTo>
                    <a:pt x="2133" y="504"/>
                  </a:lnTo>
                  <a:lnTo>
                    <a:pt x="2133" y="505"/>
                  </a:lnTo>
                  <a:lnTo>
                    <a:pt x="2121" y="511"/>
                  </a:lnTo>
                  <a:lnTo>
                    <a:pt x="2119" y="520"/>
                  </a:lnTo>
                  <a:lnTo>
                    <a:pt x="2119" y="521"/>
                  </a:lnTo>
                  <a:lnTo>
                    <a:pt x="2110" y="514"/>
                  </a:lnTo>
                  <a:lnTo>
                    <a:pt x="2110" y="518"/>
                  </a:lnTo>
                  <a:lnTo>
                    <a:pt x="2113" y="524"/>
                  </a:lnTo>
                  <a:lnTo>
                    <a:pt x="2103" y="524"/>
                  </a:lnTo>
                  <a:lnTo>
                    <a:pt x="2098" y="532"/>
                  </a:lnTo>
                  <a:lnTo>
                    <a:pt x="2094" y="532"/>
                  </a:lnTo>
                  <a:lnTo>
                    <a:pt x="2100" y="538"/>
                  </a:lnTo>
                  <a:lnTo>
                    <a:pt x="2088" y="545"/>
                  </a:lnTo>
                  <a:lnTo>
                    <a:pt x="2093" y="547"/>
                  </a:lnTo>
                  <a:lnTo>
                    <a:pt x="2093" y="548"/>
                  </a:lnTo>
                  <a:lnTo>
                    <a:pt x="2090" y="550"/>
                  </a:lnTo>
                  <a:lnTo>
                    <a:pt x="2097" y="556"/>
                  </a:lnTo>
                  <a:lnTo>
                    <a:pt x="2097" y="557"/>
                  </a:lnTo>
                  <a:lnTo>
                    <a:pt x="2090" y="557"/>
                  </a:lnTo>
                  <a:lnTo>
                    <a:pt x="2088" y="563"/>
                  </a:lnTo>
                  <a:lnTo>
                    <a:pt x="2082" y="561"/>
                  </a:lnTo>
                  <a:lnTo>
                    <a:pt x="2082" y="556"/>
                  </a:lnTo>
                  <a:lnTo>
                    <a:pt x="2081" y="560"/>
                  </a:lnTo>
                  <a:lnTo>
                    <a:pt x="2079" y="560"/>
                  </a:lnTo>
                  <a:lnTo>
                    <a:pt x="2078" y="557"/>
                  </a:lnTo>
                  <a:lnTo>
                    <a:pt x="2075" y="559"/>
                  </a:lnTo>
                  <a:lnTo>
                    <a:pt x="2073" y="559"/>
                  </a:lnTo>
                  <a:lnTo>
                    <a:pt x="2073" y="557"/>
                  </a:lnTo>
                  <a:lnTo>
                    <a:pt x="2072" y="551"/>
                  </a:lnTo>
                  <a:lnTo>
                    <a:pt x="2064" y="548"/>
                  </a:lnTo>
                  <a:lnTo>
                    <a:pt x="2064" y="547"/>
                  </a:lnTo>
                  <a:lnTo>
                    <a:pt x="2063" y="547"/>
                  </a:lnTo>
                  <a:lnTo>
                    <a:pt x="2063" y="548"/>
                  </a:lnTo>
                  <a:lnTo>
                    <a:pt x="2057" y="547"/>
                  </a:lnTo>
                  <a:lnTo>
                    <a:pt x="2050" y="539"/>
                  </a:lnTo>
                  <a:lnTo>
                    <a:pt x="2048" y="539"/>
                  </a:lnTo>
                  <a:lnTo>
                    <a:pt x="2048" y="526"/>
                  </a:lnTo>
                  <a:lnTo>
                    <a:pt x="2042" y="521"/>
                  </a:lnTo>
                  <a:lnTo>
                    <a:pt x="2030" y="521"/>
                  </a:lnTo>
                  <a:lnTo>
                    <a:pt x="2021" y="523"/>
                  </a:lnTo>
                  <a:lnTo>
                    <a:pt x="2015" y="523"/>
                  </a:lnTo>
                  <a:lnTo>
                    <a:pt x="2010" y="505"/>
                  </a:lnTo>
                  <a:lnTo>
                    <a:pt x="2015" y="504"/>
                  </a:lnTo>
                  <a:lnTo>
                    <a:pt x="2015" y="499"/>
                  </a:lnTo>
                  <a:lnTo>
                    <a:pt x="2011" y="504"/>
                  </a:lnTo>
                  <a:lnTo>
                    <a:pt x="2010" y="504"/>
                  </a:lnTo>
                  <a:lnTo>
                    <a:pt x="2007" y="498"/>
                  </a:lnTo>
                  <a:lnTo>
                    <a:pt x="2005" y="498"/>
                  </a:lnTo>
                  <a:lnTo>
                    <a:pt x="2005" y="504"/>
                  </a:lnTo>
                  <a:lnTo>
                    <a:pt x="1998" y="505"/>
                  </a:lnTo>
                  <a:lnTo>
                    <a:pt x="1999" y="511"/>
                  </a:lnTo>
                  <a:lnTo>
                    <a:pt x="2007" y="523"/>
                  </a:lnTo>
                  <a:lnTo>
                    <a:pt x="1998" y="538"/>
                  </a:lnTo>
                  <a:lnTo>
                    <a:pt x="1995" y="541"/>
                  </a:lnTo>
                  <a:lnTo>
                    <a:pt x="1978" y="554"/>
                  </a:lnTo>
                  <a:lnTo>
                    <a:pt x="1977" y="554"/>
                  </a:lnTo>
                  <a:lnTo>
                    <a:pt x="1977" y="553"/>
                  </a:lnTo>
                  <a:lnTo>
                    <a:pt x="1972" y="548"/>
                  </a:lnTo>
                  <a:lnTo>
                    <a:pt x="1964" y="548"/>
                  </a:lnTo>
                  <a:lnTo>
                    <a:pt x="1965" y="557"/>
                  </a:lnTo>
                  <a:lnTo>
                    <a:pt x="1971" y="561"/>
                  </a:lnTo>
                  <a:lnTo>
                    <a:pt x="1974" y="559"/>
                  </a:lnTo>
                  <a:lnTo>
                    <a:pt x="1978" y="567"/>
                  </a:lnTo>
                  <a:lnTo>
                    <a:pt x="1977" y="567"/>
                  </a:lnTo>
                  <a:lnTo>
                    <a:pt x="1975" y="569"/>
                  </a:lnTo>
                  <a:lnTo>
                    <a:pt x="1980" y="570"/>
                  </a:lnTo>
                  <a:lnTo>
                    <a:pt x="1981" y="585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4" y="599"/>
                  </a:lnTo>
                  <a:lnTo>
                    <a:pt x="1990" y="606"/>
                  </a:lnTo>
                  <a:lnTo>
                    <a:pt x="1990" y="607"/>
                  </a:lnTo>
                  <a:lnTo>
                    <a:pt x="1984" y="618"/>
                  </a:lnTo>
                  <a:lnTo>
                    <a:pt x="1983" y="618"/>
                  </a:lnTo>
                  <a:lnTo>
                    <a:pt x="1965" y="609"/>
                  </a:lnTo>
                  <a:lnTo>
                    <a:pt x="1964" y="612"/>
                  </a:lnTo>
                  <a:lnTo>
                    <a:pt x="1962" y="612"/>
                  </a:lnTo>
                  <a:lnTo>
                    <a:pt x="1959" y="606"/>
                  </a:lnTo>
                  <a:lnTo>
                    <a:pt x="1961" y="612"/>
                  </a:lnTo>
                  <a:lnTo>
                    <a:pt x="1961" y="613"/>
                  </a:lnTo>
                  <a:lnTo>
                    <a:pt x="1959" y="613"/>
                  </a:lnTo>
                  <a:lnTo>
                    <a:pt x="1932" y="624"/>
                  </a:lnTo>
                  <a:lnTo>
                    <a:pt x="1931" y="628"/>
                  </a:lnTo>
                  <a:lnTo>
                    <a:pt x="1931" y="630"/>
                  </a:lnTo>
                  <a:lnTo>
                    <a:pt x="1916" y="637"/>
                  </a:lnTo>
                  <a:lnTo>
                    <a:pt x="1912" y="636"/>
                  </a:lnTo>
                  <a:lnTo>
                    <a:pt x="1907" y="645"/>
                  </a:lnTo>
                  <a:lnTo>
                    <a:pt x="1897" y="650"/>
                  </a:lnTo>
                  <a:lnTo>
                    <a:pt x="1898" y="653"/>
                  </a:lnTo>
                  <a:lnTo>
                    <a:pt x="1897" y="653"/>
                  </a:lnTo>
                  <a:lnTo>
                    <a:pt x="1897" y="655"/>
                  </a:lnTo>
                  <a:lnTo>
                    <a:pt x="1894" y="653"/>
                  </a:lnTo>
                  <a:lnTo>
                    <a:pt x="1894" y="658"/>
                  </a:lnTo>
                  <a:lnTo>
                    <a:pt x="1873" y="670"/>
                  </a:lnTo>
                  <a:lnTo>
                    <a:pt x="1870" y="683"/>
                  </a:lnTo>
                  <a:lnTo>
                    <a:pt x="1869" y="683"/>
                  </a:lnTo>
                  <a:lnTo>
                    <a:pt x="1857" y="668"/>
                  </a:lnTo>
                  <a:lnTo>
                    <a:pt x="1842" y="665"/>
                  </a:lnTo>
                  <a:lnTo>
                    <a:pt x="1827" y="671"/>
                  </a:lnTo>
                  <a:lnTo>
                    <a:pt x="1817" y="686"/>
                  </a:lnTo>
                  <a:lnTo>
                    <a:pt x="1815" y="686"/>
                  </a:lnTo>
                  <a:lnTo>
                    <a:pt x="1817" y="670"/>
                  </a:lnTo>
                  <a:lnTo>
                    <a:pt x="1815" y="670"/>
                  </a:lnTo>
                  <a:lnTo>
                    <a:pt x="1803" y="677"/>
                  </a:lnTo>
                  <a:lnTo>
                    <a:pt x="1801" y="686"/>
                  </a:lnTo>
                  <a:lnTo>
                    <a:pt x="1795" y="682"/>
                  </a:lnTo>
                  <a:lnTo>
                    <a:pt x="1790" y="686"/>
                  </a:lnTo>
                  <a:lnTo>
                    <a:pt x="1789" y="686"/>
                  </a:lnTo>
                  <a:lnTo>
                    <a:pt x="1787" y="683"/>
                  </a:lnTo>
                  <a:lnTo>
                    <a:pt x="1781" y="686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62" y="726"/>
                  </a:lnTo>
                  <a:lnTo>
                    <a:pt x="1762" y="735"/>
                  </a:lnTo>
                  <a:lnTo>
                    <a:pt x="1763" y="738"/>
                  </a:lnTo>
                  <a:lnTo>
                    <a:pt x="1769" y="732"/>
                  </a:lnTo>
                  <a:lnTo>
                    <a:pt x="1771" y="732"/>
                  </a:lnTo>
                  <a:lnTo>
                    <a:pt x="1778" y="736"/>
                  </a:lnTo>
                  <a:lnTo>
                    <a:pt x="1778" y="738"/>
                  </a:lnTo>
                  <a:lnTo>
                    <a:pt x="1771" y="753"/>
                  </a:lnTo>
                  <a:lnTo>
                    <a:pt x="1772" y="762"/>
                  </a:lnTo>
                  <a:lnTo>
                    <a:pt x="1778" y="765"/>
                  </a:lnTo>
                  <a:lnTo>
                    <a:pt x="1778" y="773"/>
                  </a:lnTo>
                  <a:lnTo>
                    <a:pt x="1775" y="781"/>
                  </a:lnTo>
                  <a:lnTo>
                    <a:pt x="1774" y="781"/>
                  </a:lnTo>
                  <a:lnTo>
                    <a:pt x="1769" y="775"/>
                  </a:lnTo>
                  <a:lnTo>
                    <a:pt x="1772" y="769"/>
                  </a:lnTo>
                  <a:lnTo>
                    <a:pt x="1766" y="772"/>
                  </a:lnTo>
                  <a:lnTo>
                    <a:pt x="1768" y="775"/>
                  </a:lnTo>
                  <a:lnTo>
                    <a:pt x="1768" y="776"/>
                  </a:lnTo>
                  <a:lnTo>
                    <a:pt x="1761" y="782"/>
                  </a:lnTo>
                  <a:lnTo>
                    <a:pt x="1758" y="791"/>
                  </a:lnTo>
                  <a:lnTo>
                    <a:pt x="1763" y="809"/>
                  </a:lnTo>
                  <a:lnTo>
                    <a:pt x="1762" y="809"/>
                  </a:lnTo>
                  <a:lnTo>
                    <a:pt x="1756" y="815"/>
                  </a:lnTo>
                  <a:lnTo>
                    <a:pt x="1755" y="815"/>
                  </a:lnTo>
                  <a:lnTo>
                    <a:pt x="1747" y="814"/>
                  </a:lnTo>
                  <a:lnTo>
                    <a:pt x="1735" y="825"/>
                  </a:lnTo>
                  <a:lnTo>
                    <a:pt x="1735" y="845"/>
                  </a:lnTo>
                  <a:lnTo>
                    <a:pt x="1734" y="845"/>
                  </a:lnTo>
                  <a:lnTo>
                    <a:pt x="1731" y="843"/>
                  </a:lnTo>
                  <a:lnTo>
                    <a:pt x="1718" y="849"/>
                  </a:lnTo>
                  <a:lnTo>
                    <a:pt x="1713" y="871"/>
                  </a:lnTo>
                  <a:lnTo>
                    <a:pt x="1694" y="892"/>
                  </a:lnTo>
                  <a:lnTo>
                    <a:pt x="1678" y="811"/>
                  </a:lnTo>
                  <a:lnTo>
                    <a:pt x="1678" y="793"/>
                  </a:lnTo>
                  <a:lnTo>
                    <a:pt x="1682" y="763"/>
                  </a:lnTo>
                  <a:lnTo>
                    <a:pt x="1694" y="754"/>
                  </a:lnTo>
                  <a:lnTo>
                    <a:pt x="1697" y="744"/>
                  </a:lnTo>
                  <a:lnTo>
                    <a:pt x="1694" y="736"/>
                  </a:lnTo>
                  <a:lnTo>
                    <a:pt x="1694" y="735"/>
                  </a:lnTo>
                  <a:lnTo>
                    <a:pt x="1697" y="735"/>
                  </a:lnTo>
                  <a:lnTo>
                    <a:pt x="1698" y="736"/>
                  </a:lnTo>
                  <a:lnTo>
                    <a:pt x="1701" y="736"/>
                  </a:lnTo>
                  <a:lnTo>
                    <a:pt x="1715" y="729"/>
                  </a:lnTo>
                  <a:lnTo>
                    <a:pt x="1741" y="693"/>
                  </a:lnTo>
                  <a:lnTo>
                    <a:pt x="1758" y="676"/>
                  </a:lnTo>
                  <a:lnTo>
                    <a:pt x="1761" y="670"/>
                  </a:lnTo>
                  <a:lnTo>
                    <a:pt x="1761" y="668"/>
                  </a:lnTo>
                  <a:lnTo>
                    <a:pt x="1783" y="658"/>
                  </a:lnTo>
                  <a:lnTo>
                    <a:pt x="1781" y="652"/>
                  </a:lnTo>
                  <a:lnTo>
                    <a:pt x="1784" y="647"/>
                  </a:lnTo>
                  <a:lnTo>
                    <a:pt x="1784" y="640"/>
                  </a:lnTo>
                  <a:lnTo>
                    <a:pt x="1787" y="636"/>
                  </a:lnTo>
                  <a:lnTo>
                    <a:pt x="1789" y="622"/>
                  </a:lnTo>
                  <a:lnTo>
                    <a:pt x="1789" y="621"/>
                  </a:lnTo>
                  <a:lnTo>
                    <a:pt x="1790" y="621"/>
                  </a:lnTo>
                  <a:lnTo>
                    <a:pt x="1799" y="615"/>
                  </a:lnTo>
                  <a:lnTo>
                    <a:pt x="1799" y="613"/>
                  </a:lnTo>
                  <a:lnTo>
                    <a:pt x="1793" y="609"/>
                  </a:lnTo>
                  <a:lnTo>
                    <a:pt x="1783" y="613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8" y="636"/>
                  </a:lnTo>
                  <a:lnTo>
                    <a:pt x="1778" y="637"/>
                  </a:lnTo>
                  <a:lnTo>
                    <a:pt x="1775" y="640"/>
                  </a:lnTo>
                  <a:lnTo>
                    <a:pt x="1772" y="637"/>
                  </a:lnTo>
                  <a:lnTo>
                    <a:pt x="1766" y="639"/>
                  </a:lnTo>
                  <a:lnTo>
                    <a:pt x="1738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40" y="656"/>
                  </a:lnTo>
                  <a:lnTo>
                    <a:pt x="1732" y="656"/>
                  </a:lnTo>
                  <a:lnTo>
                    <a:pt x="1732" y="655"/>
                  </a:lnTo>
                  <a:lnTo>
                    <a:pt x="1735" y="650"/>
                  </a:lnTo>
                  <a:lnTo>
                    <a:pt x="1734" y="646"/>
                  </a:lnTo>
                  <a:lnTo>
                    <a:pt x="1738" y="639"/>
                  </a:lnTo>
                  <a:lnTo>
                    <a:pt x="1740" y="631"/>
                  </a:lnTo>
                  <a:lnTo>
                    <a:pt x="1734" y="637"/>
                  </a:lnTo>
                  <a:lnTo>
                    <a:pt x="1722" y="631"/>
                  </a:lnTo>
                  <a:lnTo>
                    <a:pt x="1700" y="637"/>
                  </a:lnTo>
                  <a:lnTo>
                    <a:pt x="1683" y="662"/>
                  </a:lnTo>
                  <a:lnTo>
                    <a:pt x="1669" y="674"/>
                  </a:lnTo>
                  <a:lnTo>
                    <a:pt x="1663" y="686"/>
                  </a:lnTo>
                  <a:lnTo>
                    <a:pt x="1660" y="686"/>
                  </a:lnTo>
                  <a:lnTo>
                    <a:pt x="1663" y="692"/>
                  </a:lnTo>
                  <a:lnTo>
                    <a:pt x="1661" y="695"/>
                  </a:lnTo>
                  <a:lnTo>
                    <a:pt x="1672" y="698"/>
                  </a:lnTo>
                  <a:lnTo>
                    <a:pt x="1673" y="702"/>
                  </a:lnTo>
                  <a:lnTo>
                    <a:pt x="1672" y="704"/>
                  </a:lnTo>
                  <a:lnTo>
                    <a:pt x="1669" y="704"/>
                  </a:lnTo>
                  <a:lnTo>
                    <a:pt x="1652" y="702"/>
                  </a:lnTo>
                  <a:lnTo>
                    <a:pt x="1642" y="710"/>
                  </a:lnTo>
                  <a:lnTo>
                    <a:pt x="1637" y="707"/>
                  </a:lnTo>
                  <a:lnTo>
                    <a:pt x="1623" y="711"/>
                  </a:lnTo>
                  <a:lnTo>
                    <a:pt x="1620" y="705"/>
                  </a:lnTo>
                  <a:lnTo>
                    <a:pt x="1620" y="704"/>
                  </a:lnTo>
                  <a:lnTo>
                    <a:pt x="1632" y="699"/>
                  </a:lnTo>
                  <a:lnTo>
                    <a:pt x="1623" y="693"/>
                  </a:lnTo>
                  <a:lnTo>
                    <a:pt x="1617" y="696"/>
                  </a:lnTo>
                  <a:lnTo>
                    <a:pt x="1596" y="689"/>
                  </a:lnTo>
                  <a:lnTo>
                    <a:pt x="1593" y="690"/>
                  </a:lnTo>
                  <a:lnTo>
                    <a:pt x="1594" y="695"/>
                  </a:lnTo>
                  <a:lnTo>
                    <a:pt x="1594" y="696"/>
                  </a:lnTo>
                  <a:lnTo>
                    <a:pt x="1590" y="696"/>
                  </a:lnTo>
                  <a:lnTo>
                    <a:pt x="1590" y="702"/>
                  </a:lnTo>
                  <a:lnTo>
                    <a:pt x="1586" y="702"/>
                  </a:lnTo>
                  <a:lnTo>
                    <a:pt x="1583" y="698"/>
                  </a:lnTo>
                  <a:lnTo>
                    <a:pt x="1572" y="702"/>
                  </a:lnTo>
                  <a:lnTo>
                    <a:pt x="1559" y="696"/>
                  </a:lnTo>
                  <a:lnTo>
                    <a:pt x="1554" y="704"/>
                  </a:lnTo>
                  <a:lnTo>
                    <a:pt x="1553" y="704"/>
                  </a:lnTo>
                  <a:lnTo>
                    <a:pt x="1546" y="698"/>
                  </a:lnTo>
                  <a:lnTo>
                    <a:pt x="1516" y="699"/>
                  </a:lnTo>
                  <a:lnTo>
                    <a:pt x="1504" y="705"/>
                  </a:lnTo>
                  <a:lnTo>
                    <a:pt x="1486" y="726"/>
                  </a:lnTo>
                  <a:lnTo>
                    <a:pt x="1480" y="738"/>
                  </a:lnTo>
                  <a:lnTo>
                    <a:pt x="1464" y="750"/>
                  </a:lnTo>
                  <a:lnTo>
                    <a:pt x="1445" y="776"/>
                  </a:lnTo>
                  <a:lnTo>
                    <a:pt x="1414" y="805"/>
                  </a:lnTo>
                  <a:lnTo>
                    <a:pt x="1414" y="808"/>
                  </a:lnTo>
                  <a:lnTo>
                    <a:pt x="1420" y="812"/>
                  </a:lnTo>
                  <a:lnTo>
                    <a:pt x="1423" y="812"/>
                  </a:lnTo>
                  <a:lnTo>
                    <a:pt x="1427" y="811"/>
                  </a:lnTo>
                  <a:lnTo>
                    <a:pt x="1433" y="811"/>
                  </a:lnTo>
                  <a:lnTo>
                    <a:pt x="1433" y="830"/>
                  </a:lnTo>
                  <a:lnTo>
                    <a:pt x="1437" y="827"/>
                  </a:lnTo>
                  <a:lnTo>
                    <a:pt x="1437" y="821"/>
                  </a:lnTo>
                  <a:lnTo>
                    <a:pt x="1443" y="818"/>
                  </a:lnTo>
                  <a:lnTo>
                    <a:pt x="1445" y="818"/>
                  </a:lnTo>
                  <a:lnTo>
                    <a:pt x="1445" y="819"/>
                  </a:lnTo>
                  <a:lnTo>
                    <a:pt x="1440" y="822"/>
                  </a:lnTo>
                  <a:lnTo>
                    <a:pt x="1445" y="828"/>
                  </a:lnTo>
                  <a:lnTo>
                    <a:pt x="1440" y="834"/>
                  </a:lnTo>
                  <a:lnTo>
                    <a:pt x="1451" y="831"/>
                  </a:lnTo>
                  <a:lnTo>
                    <a:pt x="1454" y="828"/>
                  </a:lnTo>
                  <a:lnTo>
                    <a:pt x="1454" y="833"/>
                  </a:lnTo>
                  <a:lnTo>
                    <a:pt x="1457" y="830"/>
                  </a:lnTo>
                  <a:lnTo>
                    <a:pt x="1457" y="818"/>
                  </a:lnTo>
                  <a:lnTo>
                    <a:pt x="1473" y="818"/>
                  </a:lnTo>
                  <a:lnTo>
                    <a:pt x="1480" y="831"/>
                  </a:lnTo>
                  <a:lnTo>
                    <a:pt x="1494" y="840"/>
                  </a:lnTo>
                  <a:lnTo>
                    <a:pt x="1494" y="842"/>
                  </a:lnTo>
                  <a:lnTo>
                    <a:pt x="1489" y="849"/>
                  </a:lnTo>
                  <a:lnTo>
                    <a:pt x="1491" y="855"/>
                  </a:lnTo>
                  <a:lnTo>
                    <a:pt x="1491" y="859"/>
                  </a:lnTo>
                  <a:lnTo>
                    <a:pt x="1494" y="864"/>
                  </a:lnTo>
                  <a:lnTo>
                    <a:pt x="1494" y="865"/>
                  </a:lnTo>
                  <a:lnTo>
                    <a:pt x="1486" y="880"/>
                  </a:lnTo>
                  <a:lnTo>
                    <a:pt x="1482" y="895"/>
                  </a:lnTo>
                  <a:lnTo>
                    <a:pt x="1483" y="908"/>
                  </a:lnTo>
                  <a:lnTo>
                    <a:pt x="1479" y="941"/>
                  </a:lnTo>
                  <a:lnTo>
                    <a:pt x="1467" y="954"/>
                  </a:lnTo>
                  <a:lnTo>
                    <a:pt x="1457" y="971"/>
                  </a:lnTo>
                  <a:lnTo>
                    <a:pt x="1451" y="986"/>
                  </a:lnTo>
                  <a:lnTo>
                    <a:pt x="1411" y="1036"/>
                  </a:lnTo>
                  <a:lnTo>
                    <a:pt x="1397" y="1046"/>
                  </a:lnTo>
                  <a:lnTo>
                    <a:pt x="1387" y="1049"/>
                  </a:lnTo>
                  <a:lnTo>
                    <a:pt x="1375" y="1046"/>
                  </a:lnTo>
                  <a:lnTo>
                    <a:pt x="1374" y="1046"/>
                  </a:lnTo>
                  <a:lnTo>
                    <a:pt x="1374" y="1039"/>
                  </a:lnTo>
                  <a:lnTo>
                    <a:pt x="1371" y="1042"/>
                  </a:lnTo>
                  <a:lnTo>
                    <a:pt x="1368" y="1036"/>
                  </a:lnTo>
                  <a:lnTo>
                    <a:pt x="1360" y="1049"/>
                  </a:lnTo>
                  <a:lnTo>
                    <a:pt x="1360" y="1051"/>
                  </a:lnTo>
                  <a:lnTo>
                    <a:pt x="1354" y="1051"/>
                  </a:lnTo>
                  <a:lnTo>
                    <a:pt x="1354" y="1054"/>
                  </a:lnTo>
                  <a:lnTo>
                    <a:pt x="1353" y="1054"/>
                  </a:lnTo>
                  <a:lnTo>
                    <a:pt x="1351" y="1051"/>
                  </a:lnTo>
                  <a:lnTo>
                    <a:pt x="1351" y="1046"/>
                  </a:lnTo>
                  <a:lnTo>
                    <a:pt x="1359" y="1036"/>
                  </a:lnTo>
                  <a:lnTo>
                    <a:pt x="1359" y="1021"/>
                  </a:lnTo>
                  <a:lnTo>
                    <a:pt x="1356" y="1012"/>
                  </a:lnTo>
                  <a:lnTo>
                    <a:pt x="1368" y="1002"/>
                  </a:lnTo>
                  <a:lnTo>
                    <a:pt x="1381" y="1006"/>
                  </a:lnTo>
                  <a:lnTo>
                    <a:pt x="1384" y="1003"/>
                  </a:lnTo>
                  <a:lnTo>
                    <a:pt x="1393" y="986"/>
                  </a:lnTo>
                  <a:lnTo>
                    <a:pt x="1399" y="963"/>
                  </a:lnTo>
                  <a:lnTo>
                    <a:pt x="1405" y="957"/>
                  </a:lnTo>
                  <a:lnTo>
                    <a:pt x="1403" y="944"/>
                  </a:lnTo>
                  <a:lnTo>
                    <a:pt x="1405" y="941"/>
                  </a:lnTo>
                  <a:lnTo>
                    <a:pt x="1371" y="956"/>
                  </a:lnTo>
                  <a:lnTo>
                    <a:pt x="1357" y="956"/>
                  </a:lnTo>
                  <a:lnTo>
                    <a:pt x="1353" y="948"/>
                  </a:lnTo>
                  <a:lnTo>
                    <a:pt x="1353" y="940"/>
                  </a:lnTo>
                  <a:lnTo>
                    <a:pt x="1350" y="932"/>
                  </a:lnTo>
                  <a:lnTo>
                    <a:pt x="1332" y="922"/>
                  </a:lnTo>
                  <a:lnTo>
                    <a:pt x="1311" y="917"/>
                  </a:lnTo>
                  <a:lnTo>
                    <a:pt x="1310" y="917"/>
                  </a:lnTo>
                  <a:lnTo>
                    <a:pt x="1305" y="892"/>
                  </a:lnTo>
                  <a:lnTo>
                    <a:pt x="1298" y="874"/>
                  </a:lnTo>
                  <a:lnTo>
                    <a:pt x="1297" y="862"/>
                  </a:lnTo>
                  <a:lnTo>
                    <a:pt x="1286" y="849"/>
                  </a:lnTo>
                  <a:lnTo>
                    <a:pt x="1271" y="846"/>
                  </a:lnTo>
                  <a:lnTo>
                    <a:pt x="1260" y="839"/>
                  </a:lnTo>
                  <a:lnTo>
                    <a:pt x="1224" y="843"/>
                  </a:lnTo>
                  <a:lnTo>
                    <a:pt x="1215" y="855"/>
                  </a:lnTo>
                  <a:lnTo>
                    <a:pt x="1214" y="858"/>
                  </a:lnTo>
                  <a:lnTo>
                    <a:pt x="1222" y="858"/>
                  </a:lnTo>
                  <a:lnTo>
                    <a:pt x="1222" y="870"/>
                  </a:lnTo>
                  <a:lnTo>
                    <a:pt x="1212" y="879"/>
                  </a:lnTo>
                  <a:lnTo>
                    <a:pt x="1205" y="901"/>
                  </a:lnTo>
                  <a:lnTo>
                    <a:pt x="1203" y="908"/>
                  </a:lnTo>
                  <a:lnTo>
                    <a:pt x="1185" y="919"/>
                  </a:lnTo>
                  <a:lnTo>
                    <a:pt x="1184" y="919"/>
                  </a:lnTo>
                  <a:lnTo>
                    <a:pt x="1165" y="911"/>
                  </a:lnTo>
                  <a:lnTo>
                    <a:pt x="1156" y="913"/>
                  </a:lnTo>
                  <a:lnTo>
                    <a:pt x="1142" y="905"/>
                  </a:lnTo>
                  <a:lnTo>
                    <a:pt x="1122" y="919"/>
                  </a:lnTo>
                  <a:lnTo>
                    <a:pt x="1093" y="928"/>
                  </a:lnTo>
                  <a:lnTo>
                    <a:pt x="1083" y="925"/>
                  </a:lnTo>
                  <a:lnTo>
                    <a:pt x="1065" y="922"/>
                  </a:lnTo>
                  <a:lnTo>
                    <a:pt x="1055" y="914"/>
                  </a:lnTo>
                  <a:lnTo>
                    <a:pt x="1025" y="898"/>
                  </a:lnTo>
                  <a:lnTo>
                    <a:pt x="1016" y="897"/>
                  </a:lnTo>
                  <a:lnTo>
                    <a:pt x="999" y="905"/>
                  </a:lnTo>
                  <a:lnTo>
                    <a:pt x="990" y="902"/>
                  </a:lnTo>
                  <a:lnTo>
                    <a:pt x="979" y="895"/>
                  </a:lnTo>
                  <a:lnTo>
                    <a:pt x="976" y="879"/>
                  </a:lnTo>
                  <a:lnTo>
                    <a:pt x="942" y="865"/>
                  </a:lnTo>
                  <a:lnTo>
                    <a:pt x="925" y="880"/>
                  </a:lnTo>
                  <a:lnTo>
                    <a:pt x="927" y="895"/>
                  </a:lnTo>
                  <a:lnTo>
                    <a:pt x="925" y="900"/>
                  </a:lnTo>
                  <a:lnTo>
                    <a:pt x="926" y="908"/>
                  </a:lnTo>
                  <a:lnTo>
                    <a:pt x="923" y="910"/>
                  </a:lnTo>
                  <a:lnTo>
                    <a:pt x="884" y="910"/>
                  </a:lnTo>
                  <a:lnTo>
                    <a:pt x="877" y="901"/>
                  </a:lnTo>
                  <a:lnTo>
                    <a:pt x="844" y="898"/>
                  </a:lnTo>
                  <a:lnTo>
                    <a:pt x="830" y="902"/>
                  </a:lnTo>
                  <a:lnTo>
                    <a:pt x="799" y="922"/>
                  </a:lnTo>
                  <a:lnTo>
                    <a:pt x="793" y="931"/>
                  </a:lnTo>
                  <a:lnTo>
                    <a:pt x="788" y="934"/>
                  </a:lnTo>
                  <a:lnTo>
                    <a:pt x="788" y="935"/>
                  </a:lnTo>
                  <a:lnTo>
                    <a:pt x="787" y="935"/>
                  </a:lnTo>
                  <a:lnTo>
                    <a:pt x="787" y="934"/>
                  </a:lnTo>
                  <a:lnTo>
                    <a:pt x="781" y="932"/>
                  </a:lnTo>
                  <a:lnTo>
                    <a:pt x="781" y="931"/>
                  </a:lnTo>
                  <a:lnTo>
                    <a:pt x="785" y="926"/>
                  </a:lnTo>
                  <a:lnTo>
                    <a:pt x="779" y="916"/>
                  </a:lnTo>
                  <a:lnTo>
                    <a:pt x="776" y="916"/>
                  </a:lnTo>
                  <a:lnTo>
                    <a:pt x="775" y="919"/>
                  </a:lnTo>
                  <a:lnTo>
                    <a:pt x="773" y="920"/>
                  </a:lnTo>
                  <a:lnTo>
                    <a:pt x="760" y="916"/>
                  </a:lnTo>
                  <a:lnTo>
                    <a:pt x="756" y="910"/>
                  </a:lnTo>
                  <a:lnTo>
                    <a:pt x="754" y="907"/>
                  </a:lnTo>
                  <a:lnTo>
                    <a:pt x="748" y="904"/>
                  </a:lnTo>
                  <a:lnTo>
                    <a:pt x="747" y="897"/>
                  </a:lnTo>
                  <a:lnTo>
                    <a:pt x="738" y="889"/>
                  </a:lnTo>
                  <a:lnTo>
                    <a:pt x="735" y="889"/>
                  </a:lnTo>
                  <a:lnTo>
                    <a:pt x="732" y="891"/>
                  </a:lnTo>
                  <a:lnTo>
                    <a:pt x="729" y="891"/>
                  </a:lnTo>
                  <a:lnTo>
                    <a:pt x="727" y="894"/>
                  </a:lnTo>
                  <a:lnTo>
                    <a:pt x="727" y="895"/>
                  </a:lnTo>
                  <a:lnTo>
                    <a:pt x="710" y="895"/>
                  </a:lnTo>
                  <a:lnTo>
                    <a:pt x="710" y="894"/>
                  </a:lnTo>
                  <a:lnTo>
                    <a:pt x="707" y="889"/>
                  </a:lnTo>
                  <a:lnTo>
                    <a:pt x="707" y="886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698" y="891"/>
                  </a:lnTo>
                  <a:lnTo>
                    <a:pt x="693" y="894"/>
                  </a:lnTo>
                  <a:lnTo>
                    <a:pt x="664" y="840"/>
                  </a:lnTo>
                  <a:lnTo>
                    <a:pt x="646" y="825"/>
                  </a:lnTo>
                  <a:lnTo>
                    <a:pt x="646" y="821"/>
                  </a:lnTo>
                  <a:lnTo>
                    <a:pt x="650" y="818"/>
                  </a:lnTo>
                  <a:lnTo>
                    <a:pt x="649" y="816"/>
                  </a:lnTo>
                  <a:lnTo>
                    <a:pt x="640" y="821"/>
                  </a:lnTo>
                  <a:lnTo>
                    <a:pt x="635" y="821"/>
                  </a:lnTo>
                  <a:lnTo>
                    <a:pt x="630" y="828"/>
                  </a:lnTo>
                  <a:lnTo>
                    <a:pt x="621" y="831"/>
                  </a:lnTo>
                  <a:lnTo>
                    <a:pt x="621" y="836"/>
                  </a:lnTo>
                  <a:lnTo>
                    <a:pt x="619" y="836"/>
                  </a:lnTo>
                  <a:lnTo>
                    <a:pt x="619" y="834"/>
                  </a:lnTo>
                  <a:lnTo>
                    <a:pt x="613" y="833"/>
                  </a:lnTo>
                  <a:lnTo>
                    <a:pt x="606" y="836"/>
                  </a:lnTo>
                  <a:lnTo>
                    <a:pt x="604" y="833"/>
                  </a:lnTo>
                  <a:lnTo>
                    <a:pt x="604" y="831"/>
                  </a:lnTo>
                  <a:lnTo>
                    <a:pt x="606" y="828"/>
                  </a:lnTo>
                  <a:lnTo>
                    <a:pt x="609" y="827"/>
                  </a:lnTo>
                  <a:lnTo>
                    <a:pt x="609" y="824"/>
                  </a:lnTo>
                  <a:lnTo>
                    <a:pt x="606" y="827"/>
                  </a:lnTo>
                  <a:lnTo>
                    <a:pt x="604" y="827"/>
                  </a:lnTo>
                  <a:lnTo>
                    <a:pt x="595" y="822"/>
                  </a:lnTo>
                  <a:lnTo>
                    <a:pt x="597" y="825"/>
                  </a:lnTo>
                  <a:lnTo>
                    <a:pt x="592" y="825"/>
                  </a:lnTo>
                  <a:lnTo>
                    <a:pt x="592" y="821"/>
                  </a:lnTo>
                  <a:lnTo>
                    <a:pt x="591" y="816"/>
                  </a:lnTo>
                  <a:lnTo>
                    <a:pt x="590" y="816"/>
                  </a:lnTo>
                  <a:lnTo>
                    <a:pt x="590" y="819"/>
                  </a:lnTo>
                  <a:lnTo>
                    <a:pt x="588" y="821"/>
                  </a:lnTo>
                  <a:lnTo>
                    <a:pt x="584" y="821"/>
                  </a:lnTo>
                  <a:lnTo>
                    <a:pt x="581" y="822"/>
                  </a:lnTo>
                  <a:lnTo>
                    <a:pt x="576" y="822"/>
                  </a:lnTo>
                  <a:lnTo>
                    <a:pt x="576" y="821"/>
                  </a:lnTo>
                  <a:lnTo>
                    <a:pt x="575" y="818"/>
                  </a:lnTo>
                  <a:lnTo>
                    <a:pt x="578" y="814"/>
                  </a:lnTo>
                  <a:lnTo>
                    <a:pt x="578" y="809"/>
                  </a:lnTo>
                  <a:lnTo>
                    <a:pt x="575" y="808"/>
                  </a:lnTo>
                  <a:lnTo>
                    <a:pt x="575" y="806"/>
                  </a:lnTo>
                  <a:lnTo>
                    <a:pt x="573" y="797"/>
                  </a:lnTo>
                  <a:lnTo>
                    <a:pt x="570" y="796"/>
                  </a:lnTo>
                  <a:lnTo>
                    <a:pt x="564" y="799"/>
                  </a:lnTo>
                  <a:lnTo>
                    <a:pt x="563" y="799"/>
                  </a:lnTo>
                  <a:lnTo>
                    <a:pt x="557" y="794"/>
                  </a:lnTo>
                  <a:lnTo>
                    <a:pt x="548" y="793"/>
                  </a:lnTo>
                  <a:lnTo>
                    <a:pt x="544" y="797"/>
                  </a:lnTo>
                  <a:lnTo>
                    <a:pt x="539" y="797"/>
                  </a:lnTo>
                  <a:lnTo>
                    <a:pt x="539" y="803"/>
                  </a:lnTo>
                  <a:lnTo>
                    <a:pt x="538" y="803"/>
                  </a:lnTo>
                  <a:lnTo>
                    <a:pt x="509" y="811"/>
                  </a:lnTo>
                  <a:lnTo>
                    <a:pt x="501" y="812"/>
                  </a:lnTo>
                  <a:lnTo>
                    <a:pt x="498" y="816"/>
                  </a:lnTo>
                  <a:lnTo>
                    <a:pt x="490" y="816"/>
                  </a:lnTo>
                  <a:lnTo>
                    <a:pt x="486" y="819"/>
                  </a:lnTo>
                  <a:lnTo>
                    <a:pt x="484" y="821"/>
                  </a:lnTo>
                  <a:lnTo>
                    <a:pt x="478" y="819"/>
                  </a:lnTo>
                  <a:lnTo>
                    <a:pt x="472" y="824"/>
                  </a:lnTo>
                  <a:lnTo>
                    <a:pt x="466" y="824"/>
                  </a:lnTo>
                  <a:lnTo>
                    <a:pt x="465" y="827"/>
                  </a:lnTo>
                  <a:lnTo>
                    <a:pt x="464" y="827"/>
                  </a:lnTo>
                  <a:lnTo>
                    <a:pt x="462" y="825"/>
                  </a:lnTo>
                  <a:lnTo>
                    <a:pt x="452" y="825"/>
                  </a:lnTo>
                  <a:lnTo>
                    <a:pt x="450" y="824"/>
                  </a:lnTo>
                  <a:lnTo>
                    <a:pt x="446" y="825"/>
                  </a:lnTo>
                  <a:lnTo>
                    <a:pt x="447" y="827"/>
                  </a:lnTo>
                  <a:lnTo>
                    <a:pt x="447" y="828"/>
                  </a:lnTo>
                  <a:lnTo>
                    <a:pt x="446" y="833"/>
                  </a:lnTo>
                  <a:lnTo>
                    <a:pt x="449" y="831"/>
                  </a:lnTo>
                  <a:lnTo>
                    <a:pt x="450" y="831"/>
                  </a:lnTo>
                  <a:lnTo>
                    <a:pt x="452" y="833"/>
                  </a:lnTo>
                  <a:lnTo>
                    <a:pt x="452" y="834"/>
                  </a:lnTo>
                  <a:lnTo>
                    <a:pt x="447" y="836"/>
                  </a:lnTo>
                  <a:lnTo>
                    <a:pt x="447" y="839"/>
                  </a:lnTo>
                  <a:lnTo>
                    <a:pt x="455" y="840"/>
                  </a:lnTo>
                  <a:lnTo>
                    <a:pt x="461" y="843"/>
                  </a:lnTo>
                  <a:lnTo>
                    <a:pt x="461" y="845"/>
                  </a:lnTo>
                  <a:lnTo>
                    <a:pt x="458" y="846"/>
                  </a:lnTo>
                  <a:lnTo>
                    <a:pt x="446" y="848"/>
                  </a:lnTo>
                  <a:lnTo>
                    <a:pt x="441" y="852"/>
                  </a:lnTo>
                  <a:lnTo>
                    <a:pt x="446" y="857"/>
                  </a:lnTo>
                  <a:lnTo>
                    <a:pt x="446" y="858"/>
                  </a:lnTo>
                  <a:lnTo>
                    <a:pt x="444" y="861"/>
                  </a:lnTo>
                  <a:lnTo>
                    <a:pt x="444" y="862"/>
                  </a:lnTo>
                  <a:lnTo>
                    <a:pt x="432" y="868"/>
                  </a:lnTo>
                  <a:lnTo>
                    <a:pt x="435" y="870"/>
                  </a:lnTo>
                  <a:lnTo>
                    <a:pt x="437" y="873"/>
                  </a:lnTo>
                  <a:lnTo>
                    <a:pt x="441" y="874"/>
                  </a:lnTo>
                  <a:lnTo>
                    <a:pt x="443" y="874"/>
                  </a:lnTo>
                  <a:lnTo>
                    <a:pt x="444" y="879"/>
                  </a:lnTo>
                  <a:lnTo>
                    <a:pt x="453" y="880"/>
                  </a:lnTo>
                  <a:lnTo>
                    <a:pt x="453" y="882"/>
                  </a:lnTo>
                  <a:lnTo>
                    <a:pt x="450" y="892"/>
                  </a:lnTo>
                  <a:lnTo>
                    <a:pt x="450" y="894"/>
                  </a:lnTo>
                  <a:lnTo>
                    <a:pt x="449" y="894"/>
                  </a:lnTo>
                  <a:lnTo>
                    <a:pt x="438" y="897"/>
                  </a:lnTo>
                  <a:lnTo>
                    <a:pt x="432" y="892"/>
                  </a:lnTo>
                  <a:lnTo>
                    <a:pt x="428" y="898"/>
                  </a:lnTo>
                  <a:lnTo>
                    <a:pt x="424" y="898"/>
                  </a:lnTo>
                  <a:lnTo>
                    <a:pt x="422" y="897"/>
                  </a:lnTo>
                  <a:lnTo>
                    <a:pt x="415" y="897"/>
                  </a:lnTo>
                  <a:lnTo>
                    <a:pt x="415" y="895"/>
                  </a:lnTo>
                  <a:lnTo>
                    <a:pt x="410" y="888"/>
                  </a:lnTo>
                  <a:lnTo>
                    <a:pt x="409" y="886"/>
                  </a:lnTo>
                  <a:lnTo>
                    <a:pt x="403" y="888"/>
                  </a:lnTo>
                  <a:lnTo>
                    <a:pt x="398" y="891"/>
                  </a:lnTo>
                  <a:lnTo>
                    <a:pt x="394" y="888"/>
                  </a:lnTo>
                  <a:lnTo>
                    <a:pt x="389" y="888"/>
                  </a:lnTo>
                  <a:lnTo>
                    <a:pt x="389" y="889"/>
                  </a:lnTo>
                  <a:lnTo>
                    <a:pt x="388" y="891"/>
                  </a:lnTo>
                  <a:lnTo>
                    <a:pt x="386" y="889"/>
                  </a:lnTo>
                  <a:lnTo>
                    <a:pt x="385" y="889"/>
                  </a:lnTo>
                  <a:lnTo>
                    <a:pt x="376" y="897"/>
                  </a:lnTo>
                  <a:lnTo>
                    <a:pt x="375" y="897"/>
                  </a:lnTo>
                  <a:lnTo>
                    <a:pt x="367" y="894"/>
                  </a:lnTo>
                  <a:lnTo>
                    <a:pt x="363" y="888"/>
                  </a:lnTo>
                  <a:lnTo>
                    <a:pt x="363" y="897"/>
                  </a:lnTo>
                  <a:lnTo>
                    <a:pt x="361" y="897"/>
                  </a:lnTo>
                  <a:lnTo>
                    <a:pt x="360" y="898"/>
                  </a:lnTo>
                  <a:lnTo>
                    <a:pt x="358" y="892"/>
                  </a:lnTo>
                  <a:lnTo>
                    <a:pt x="346" y="879"/>
                  </a:lnTo>
                  <a:lnTo>
                    <a:pt x="333" y="879"/>
                  </a:lnTo>
                  <a:lnTo>
                    <a:pt x="333" y="877"/>
                  </a:lnTo>
                  <a:lnTo>
                    <a:pt x="330" y="873"/>
                  </a:lnTo>
                  <a:lnTo>
                    <a:pt x="326" y="873"/>
                  </a:lnTo>
                  <a:lnTo>
                    <a:pt x="323" y="879"/>
                  </a:lnTo>
                  <a:lnTo>
                    <a:pt x="321" y="877"/>
                  </a:lnTo>
                  <a:lnTo>
                    <a:pt x="320" y="877"/>
                  </a:lnTo>
                  <a:lnTo>
                    <a:pt x="318" y="879"/>
                  </a:lnTo>
                  <a:lnTo>
                    <a:pt x="317" y="877"/>
                  </a:lnTo>
                  <a:lnTo>
                    <a:pt x="317" y="874"/>
                  </a:lnTo>
                  <a:lnTo>
                    <a:pt x="309" y="876"/>
                  </a:lnTo>
                  <a:lnTo>
                    <a:pt x="303" y="882"/>
                  </a:lnTo>
                  <a:lnTo>
                    <a:pt x="293" y="886"/>
                  </a:lnTo>
                  <a:lnTo>
                    <a:pt x="292" y="892"/>
                  </a:lnTo>
                  <a:lnTo>
                    <a:pt x="286" y="897"/>
                  </a:lnTo>
                  <a:lnTo>
                    <a:pt x="283" y="897"/>
                  </a:lnTo>
                  <a:lnTo>
                    <a:pt x="286" y="908"/>
                  </a:lnTo>
                  <a:lnTo>
                    <a:pt x="280" y="914"/>
                  </a:lnTo>
                  <a:lnTo>
                    <a:pt x="280" y="913"/>
                  </a:lnTo>
                  <a:lnTo>
                    <a:pt x="268" y="900"/>
                  </a:lnTo>
                  <a:lnTo>
                    <a:pt x="266" y="907"/>
                  </a:lnTo>
                  <a:lnTo>
                    <a:pt x="266" y="908"/>
                  </a:lnTo>
                  <a:lnTo>
                    <a:pt x="262" y="911"/>
                  </a:lnTo>
                  <a:lnTo>
                    <a:pt x="260" y="922"/>
                  </a:lnTo>
                  <a:lnTo>
                    <a:pt x="263" y="925"/>
                  </a:lnTo>
                  <a:lnTo>
                    <a:pt x="263" y="926"/>
                  </a:lnTo>
                  <a:lnTo>
                    <a:pt x="259" y="931"/>
                  </a:lnTo>
                  <a:lnTo>
                    <a:pt x="256" y="940"/>
                  </a:lnTo>
                  <a:lnTo>
                    <a:pt x="262" y="941"/>
                  </a:lnTo>
                  <a:lnTo>
                    <a:pt x="262" y="943"/>
                  </a:lnTo>
                  <a:lnTo>
                    <a:pt x="265" y="951"/>
                  </a:lnTo>
                  <a:lnTo>
                    <a:pt x="277" y="951"/>
                  </a:lnTo>
                  <a:lnTo>
                    <a:pt x="277" y="953"/>
                  </a:lnTo>
                  <a:lnTo>
                    <a:pt x="278" y="953"/>
                  </a:lnTo>
                  <a:lnTo>
                    <a:pt x="283" y="959"/>
                  </a:lnTo>
                  <a:lnTo>
                    <a:pt x="287" y="972"/>
                  </a:lnTo>
                  <a:lnTo>
                    <a:pt x="280" y="972"/>
                  </a:lnTo>
                  <a:lnTo>
                    <a:pt x="280" y="975"/>
                  </a:lnTo>
                  <a:lnTo>
                    <a:pt x="281" y="975"/>
                  </a:lnTo>
                  <a:lnTo>
                    <a:pt x="287" y="980"/>
                  </a:lnTo>
                  <a:lnTo>
                    <a:pt x="287" y="981"/>
                  </a:lnTo>
                  <a:lnTo>
                    <a:pt x="281" y="983"/>
                  </a:lnTo>
                  <a:lnTo>
                    <a:pt x="275" y="990"/>
                  </a:lnTo>
                  <a:lnTo>
                    <a:pt x="274" y="990"/>
                  </a:lnTo>
                  <a:lnTo>
                    <a:pt x="271" y="983"/>
                  </a:lnTo>
                  <a:lnTo>
                    <a:pt x="268" y="981"/>
                  </a:lnTo>
                  <a:lnTo>
                    <a:pt x="269" y="984"/>
                  </a:lnTo>
                  <a:lnTo>
                    <a:pt x="268" y="993"/>
                  </a:lnTo>
                  <a:lnTo>
                    <a:pt x="265" y="993"/>
                  </a:lnTo>
                  <a:lnTo>
                    <a:pt x="265" y="1000"/>
                  </a:lnTo>
                  <a:lnTo>
                    <a:pt x="256" y="1014"/>
                  </a:lnTo>
                  <a:lnTo>
                    <a:pt x="262" y="1020"/>
                  </a:lnTo>
                  <a:lnTo>
                    <a:pt x="266" y="1028"/>
                  </a:lnTo>
                  <a:lnTo>
                    <a:pt x="266" y="1026"/>
                  </a:lnTo>
                  <a:lnTo>
                    <a:pt x="268" y="1026"/>
                  </a:lnTo>
                  <a:lnTo>
                    <a:pt x="268" y="1040"/>
                  </a:lnTo>
                  <a:lnTo>
                    <a:pt x="278" y="1060"/>
                  </a:lnTo>
                  <a:lnTo>
                    <a:pt x="280" y="1061"/>
                  </a:lnTo>
                  <a:lnTo>
                    <a:pt x="280" y="1063"/>
                  </a:lnTo>
                  <a:lnTo>
                    <a:pt x="272" y="1071"/>
                  </a:lnTo>
                  <a:lnTo>
                    <a:pt x="263" y="1071"/>
                  </a:lnTo>
                  <a:lnTo>
                    <a:pt x="262" y="1066"/>
                  </a:lnTo>
                  <a:lnTo>
                    <a:pt x="253" y="1060"/>
                  </a:lnTo>
                  <a:lnTo>
                    <a:pt x="244" y="1055"/>
                  </a:lnTo>
                  <a:lnTo>
                    <a:pt x="243" y="1055"/>
                  </a:lnTo>
                  <a:lnTo>
                    <a:pt x="243" y="1049"/>
                  </a:lnTo>
                  <a:lnTo>
                    <a:pt x="237" y="1046"/>
                  </a:lnTo>
                  <a:lnTo>
                    <a:pt x="231" y="1045"/>
                  </a:lnTo>
                  <a:lnTo>
                    <a:pt x="222" y="1048"/>
                  </a:lnTo>
                  <a:lnTo>
                    <a:pt x="220" y="1048"/>
                  </a:lnTo>
                  <a:lnTo>
                    <a:pt x="207" y="1037"/>
                  </a:lnTo>
                  <a:lnTo>
                    <a:pt x="192" y="1037"/>
                  </a:lnTo>
                  <a:lnTo>
                    <a:pt x="177" y="1031"/>
                  </a:lnTo>
                  <a:lnTo>
                    <a:pt x="174" y="1031"/>
                  </a:lnTo>
                  <a:lnTo>
                    <a:pt x="170" y="1033"/>
                  </a:lnTo>
                  <a:lnTo>
                    <a:pt x="166" y="1033"/>
                  </a:lnTo>
                  <a:lnTo>
                    <a:pt x="152" y="1020"/>
                  </a:lnTo>
                  <a:lnTo>
                    <a:pt x="137" y="1011"/>
                  </a:lnTo>
                  <a:lnTo>
                    <a:pt x="136" y="1011"/>
                  </a:lnTo>
                  <a:lnTo>
                    <a:pt x="134" y="1012"/>
                  </a:lnTo>
                  <a:lnTo>
                    <a:pt x="124" y="1002"/>
                  </a:lnTo>
                  <a:lnTo>
                    <a:pt x="124" y="1000"/>
                  </a:lnTo>
                  <a:lnTo>
                    <a:pt x="127" y="997"/>
                  </a:lnTo>
                  <a:lnTo>
                    <a:pt x="134" y="997"/>
                  </a:lnTo>
                  <a:lnTo>
                    <a:pt x="142" y="986"/>
                  </a:lnTo>
                  <a:lnTo>
                    <a:pt x="148" y="984"/>
                  </a:lnTo>
                  <a:lnTo>
                    <a:pt x="139" y="977"/>
                  </a:lnTo>
                  <a:lnTo>
                    <a:pt x="140" y="974"/>
                  </a:lnTo>
                  <a:lnTo>
                    <a:pt x="148" y="972"/>
                  </a:lnTo>
                  <a:lnTo>
                    <a:pt x="148" y="971"/>
                  </a:lnTo>
                  <a:lnTo>
                    <a:pt x="160" y="966"/>
                  </a:lnTo>
                  <a:lnTo>
                    <a:pt x="158" y="965"/>
                  </a:lnTo>
                  <a:lnTo>
                    <a:pt x="148" y="966"/>
                  </a:lnTo>
                  <a:lnTo>
                    <a:pt x="146" y="966"/>
                  </a:lnTo>
                  <a:lnTo>
                    <a:pt x="146" y="959"/>
                  </a:lnTo>
                  <a:lnTo>
                    <a:pt x="148" y="954"/>
                  </a:lnTo>
                  <a:lnTo>
                    <a:pt x="152" y="953"/>
                  </a:lnTo>
                  <a:lnTo>
                    <a:pt x="155" y="948"/>
                  </a:lnTo>
                  <a:lnTo>
                    <a:pt x="157" y="948"/>
                  </a:lnTo>
                  <a:lnTo>
                    <a:pt x="160" y="951"/>
                  </a:lnTo>
                  <a:lnTo>
                    <a:pt x="166" y="951"/>
                  </a:lnTo>
                  <a:lnTo>
                    <a:pt x="169" y="943"/>
                  </a:lnTo>
                  <a:lnTo>
                    <a:pt x="167" y="941"/>
                  </a:lnTo>
                  <a:lnTo>
                    <a:pt x="166" y="941"/>
                  </a:lnTo>
                  <a:lnTo>
                    <a:pt x="166" y="934"/>
                  </a:lnTo>
                  <a:lnTo>
                    <a:pt x="170" y="931"/>
                  </a:lnTo>
                  <a:lnTo>
                    <a:pt x="166" y="928"/>
                  </a:lnTo>
                  <a:lnTo>
                    <a:pt x="170" y="926"/>
                  </a:lnTo>
                  <a:lnTo>
                    <a:pt x="172" y="923"/>
                  </a:lnTo>
                  <a:lnTo>
                    <a:pt x="170" y="917"/>
                  </a:lnTo>
                  <a:lnTo>
                    <a:pt x="158" y="911"/>
                  </a:lnTo>
                  <a:lnTo>
                    <a:pt x="154" y="911"/>
                  </a:lnTo>
                  <a:lnTo>
                    <a:pt x="148" y="908"/>
                  </a:lnTo>
                  <a:lnTo>
                    <a:pt x="145" y="910"/>
                  </a:lnTo>
                  <a:lnTo>
                    <a:pt x="143" y="910"/>
                  </a:lnTo>
                  <a:lnTo>
                    <a:pt x="143" y="908"/>
                  </a:lnTo>
                  <a:lnTo>
                    <a:pt x="134" y="900"/>
                  </a:lnTo>
                  <a:lnTo>
                    <a:pt x="126" y="902"/>
                  </a:lnTo>
                  <a:lnTo>
                    <a:pt x="123" y="902"/>
                  </a:lnTo>
                  <a:lnTo>
                    <a:pt x="120" y="900"/>
                  </a:lnTo>
                  <a:lnTo>
                    <a:pt x="112" y="900"/>
                  </a:lnTo>
                  <a:lnTo>
                    <a:pt x="109" y="897"/>
                  </a:lnTo>
                  <a:lnTo>
                    <a:pt x="109" y="888"/>
                  </a:lnTo>
                  <a:lnTo>
                    <a:pt x="106" y="883"/>
                  </a:lnTo>
                  <a:lnTo>
                    <a:pt x="102" y="885"/>
                  </a:lnTo>
                  <a:lnTo>
                    <a:pt x="96" y="882"/>
                  </a:lnTo>
                  <a:lnTo>
                    <a:pt x="94" y="882"/>
                  </a:lnTo>
                  <a:lnTo>
                    <a:pt x="94" y="880"/>
                  </a:lnTo>
                  <a:lnTo>
                    <a:pt x="93" y="873"/>
                  </a:lnTo>
                  <a:lnTo>
                    <a:pt x="96" y="871"/>
                  </a:lnTo>
                  <a:lnTo>
                    <a:pt x="96" y="870"/>
                  </a:lnTo>
                  <a:lnTo>
                    <a:pt x="89" y="859"/>
                  </a:lnTo>
                  <a:lnTo>
                    <a:pt x="72" y="861"/>
                  </a:lnTo>
                  <a:lnTo>
                    <a:pt x="66" y="867"/>
                  </a:lnTo>
                  <a:lnTo>
                    <a:pt x="63" y="865"/>
                  </a:lnTo>
                  <a:lnTo>
                    <a:pt x="63" y="864"/>
                  </a:lnTo>
                  <a:lnTo>
                    <a:pt x="62" y="864"/>
                  </a:lnTo>
                  <a:lnTo>
                    <a:pt x="59" y="848"/>
                  </a:lnTo>
                  <a:lnTo>
                    <a:pt x="56" y="843"/>
                  </a:lnTo>
                  <a:lnTo>
                    <a:pt x="56" y="842"/>
                  </a:lnTo>
                  <a:lnTo>
                    <a:pt x="59" y="839"/>
                  </a:lnTo>
                  <a:lnTo>
                    <a:pt x="60" y="839"/>
                  </a:lnTo>
                  <a:lnTo>
                    <a:pt x="68" y="842"/>
                  </a:lnTo>
                  <a:lnTo>
                    <a:pt x="75" y="836"/>
                  </a:lnTo>
                  <a:lnTo>
                    <a:pt x="75" y="833"/>
                  </a:lnTo>
                  <a:lnTo>
                    <a:pt x="74" y="833"/>
                  </a:lnTo>
                  <a:lnTo>
                    <a:pt x="72" y="830"/>
                  </a:lnTo>
                  <a:lnTo>
                    <a:pt x="69" y="828"/>
                  </a:lnTo>
                  <a:lnTo>
                    <a:pt x="63" y="828"/>
                  </a:lnTo>
                  <a:lnTo>
                    <a:pt x="62" y="824"/>
                  </a:lnTo>
                  <a:lnTo>
                    <a:pt x="57" y="819"/>
                  </a:lnTo>
                  <a:lnTo>
                    <a:pt x="50" y="806"/>
                  </a:lnTo>
                  <a:lnTo>
                    <a:pt x="53" y="799"/>
                  </a:lnTo>
                  <a:lnTo>
                    <a:pt x="50" y="794"/>
                  </a:lnTo>
                  <a:lnTo>
                    <a:pt x="51" y="788"/>
                  </a:lnTo>
                  <a:lnTo>
                    <a:pt x="43" y="782"/>
                  </a:lnTo>
                  <a:lnTo>
                    <a:pt x="32" y="785"/>
                  </a:lnTo>
                  <a:lnTo>
                    <a:pt x="31" y="785"/>
                  </a:lnTo>
                  <a:lnTo>
                    <a:pt x="32" y="781"/>
                  </a:lnTo>
                  <a:lnTo>
                    <a:pt x="29" y="779"/>
                  </a:lnTo>
                  <a:lnTo>
                    <a:pt x="17" y="778"/>
                  </a:lnTo>
                  <a:lnTo>
                    <a:pt x="17" y="776"/>
                  </a:lnTo>
                  <a:lnTo>
                    <a:pt x="16" y="775"/>
                  </a:lnTo>
                  <a:lnTo>
                    <a:pt x="16" y="766"/>
                  </a:lnTo>
                  <a:lnTo>
                    <a:pt x="11" y="759"/>
                  </a:lnTo>
                  <a:lnTo>
                    <a:pt x="8" y="757"/>
                  </a:lnTo>
                  <a:lnTo>
                    <a:pt x="10" y="748"/>
                  </a:lnTo>
                  <a:lnTo>
                    <a:pt x="6" y="742"/>
                  </a:lnTo>
                  <a:lnTo>
                    <a:pt x="6" y="739"/>
                  </a:lnTo>
                  <a:lnTo>
                    <a:pt x="10" y="733"/>
                  </a:lnTo>
                  <a:lnTo>
                    <a:pt x="7" y="728"/>
                  </a:lnTo>
                  <a:lnTo>
                    <a:pt x="6" y="723"/>
                  </a:lnTo>
                  <a:lnTo>
                    <a:pt x="4" y="723"/>
                  </a:lnTo>
                  <a:lnTo>
                    <a:pt x="3" y="722"/>
                  </a:lnTo>
                  <a:lnTo>
                    <a:pt x="0" y="708"/>
                  </a:lnTo>
                  <a:lnTo>
                    <a:pt x="10" y="704"/>
                  </a:lnTo>
                  <a:lnTo>
                    <a:pt x="16" y="696"/>
                  </a:lnTo>
                  <a:lnTo>
                    <a:pt x="14" y="689"/>
                  </a:lnTo>
                  <a:lnTo>
                    <a:pt x="26" y="680"/>
                  </a:lnTo>
                  <a:lnTo>
                    <a:pt x="40" y="682"/>
                  </a:lnTo>
                  <a:lnTo>
                    <a:pt x="35" y="677"/>
                  </a:lnTo>
                  <a:lnTo>
                    <a:pt x="19" y="673"/>
                  </a:lnTo>
                  <a:lnTo>
                    <a:pt x="17" y="673"/>
                  </a:lnTo>
                  <a:lnTo>
                    <a:pt x="16" y="667"/>
                  </a:lnTo>
                  <a:lnTo>
                    <a:pt x="16" y="665"/>
                  </a:lnTo>
                  <a:lnTo>
                    <a:pt x="17" y="665"/>
                  </a:lnTo>
                  <a:lnTo>
                    <a:pt x="19" y="667"/>
                  </a:lnTo>
                  <a:lnTo>
                    <a:pt x="19" y="662"/>
                  </a:lnTo>
                  <a:lnTo>
                    <a:pt x="7" y="665"/>
                  </a:lnTo>
                  <a:lnTo>
                    <a:pt x="6" y="664"/>
                  </a:lnTo>
                  <a:lnTo>
                    <a:pt x="7" y="664"/>
                  </a:lnTo>
                  <a:lnTo>
                    <a:pt x="37" y="636"/>
                  </a:lnTo>
                  <a:lnTo>
                    <a:pt x="56" y="606"/>
                  </a:lnTo>
                  <a:lnTo>
                    <a:pt x="56" y="597"/>
                  </a:lnTo>
                  <a:lnTo>
                    <a:pt x="48" y="587"/>
                  </a:lnTo>
                  <a:lnTo>
                    <a:pt x="41" y="578"/>
                  </a:lnTo>
                  <a:lnTo>
                    <a:pt x="46" y="561"/>
                  </a:lnTo>
                  <a:lnTo>
                    <a:pt x="40" y="554"/>
                  </a:lnTo>
                  <a:lnTo>
                    <a:pt x="38" y="545"/>
                  </a:lnTo>
                  <a:lnTo>
                    <a:pt x="35" y="544"/>
                  </a:lnTo>
                  <a:lnTo>
                    <a:pt x="35" y="530"/>
                  </a:lnTo>
                  <a:lnTo>
                    <a:pt x="40" y="514"/>
                  </a:lnTo>
                  <a:lnTo>
                    <a:pt x="28" y="477"/>
                  </a:lnTo>
                  <a:lnTo>
                    <a:pt x="38" y="455"/>
                  </a:lnTo>
                  <a:lnTo>
                    <a:pt x="29" y="437"/>
                  </a:lnTo>
                  <a:lnTo>
                    <a:pt x="19" y="428"/>
                  </a:lnTo>
                  <a:lnTo>
                    <a:pt x="19" y="427"/>
                  </a:lnTo>
                  <a:lnTo>
                    <a:pt x="20" y="412"/>
                  </a:lnTo>
                  <a:lnTo>
                    <a:pt x="19" y="410"/>
                  </a:lnTo>
                  <a:lnTo>
                    <a:pt x="19" y="409"/>
                  </a:lnTo>
                  <a:lnTo>
                    <a:pt x="38" y="390"/>
                  </a:lnTo>
                  <a:lnTo>
                    <a:pt x="41" y="382"/>
                  </a:lnTo>
                  <a:lnTo>
                    <a:pt x="41" y="381"/>
                  </a:lnTo>
                  <a:lnTo>
                    <a:pt x="48" y="384"/>
                  </a:lnTo>
                  <a:lnTo>
                    <a:pt x="48" y="376"/>
                  </a:lnTo>
                  <a:lnTo>
                    <a:pt x="50" y="376"/>
                  </a:lnTo>
                  <a:lnTo>
                    <a:pt x="59" y="381"/>
                  </a:lnTo>
                  <a:lnTo>
                    <a:pt x="60" y="376"/>
                  </a:lnTo>
                  <a:lnTo>
                    <a:pt x="62" y="376"/>
                  </a:lnTo>
                  <a:lnTo>
                    <a:pt x="62" y="370"/>
                  </a:lnTo>
                  <a:lnTo>
                    <a:pt x="63" y="370"/>
                  </a:lnTo>
                  <a:lnTo>
                    <a:pt x="78" y="378"/>
                  </a:lnTo>
                  <a:lnTo>
                    <a:pt x="80" y="378"/>
                  </a:lnTo>
                  <a:lnTo>
                    <a:pt x="80" y="379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66" y="379"/>
                  </a:lnTo>
                  <a:lnTo>
                    <a:pt x="65" y="385"/>
                  </a:lnTo>
                  <a:lnTo>
                    <a:pt x="77" y="390"/>
                  </a:lnTo>
                  <a:lnTo>
                    <a:pt x="77" y="392"/>
                  </a:lnTo>
                  <a:lnTo>
                    <a:pt x="80" y="391"/>
                  </a:lnTo>
                  <a:lnTo>
                    <a:pt x="83" y="397"/>
                  </a:lnTo>
                  <a:lnTo>
                    <a:pt x="115" y="398"/>
                  </a:lnTo>
                  <a:lnTo>
                    <a:pt x="149" y="431"/>
                  </a:lnTo>
                  <a:lnTo>
                    <a:pt x="169" y="437"/>
                  </a:lnTo>
                  <a:lnTo>
                    <a:pt x="182" y="453"/>
                  </a:lnTo>
                  <a:lnTo>
                    <a:pt x="183" y="468"/>
                  </a:lnTo>
                  <a:lnTo>
                    <a:pt x="188" y="470"/>
                  </a:lnTo>
                  <a:lnTo>
                    <a:pt x="188" y="471"/>
                  </a:lnTo>
                  <a:lnTo>
                    <a:pt x="185" y="483"/>
                  </a:lnTo>
                  <a:lnTo>
                    <a:pt x="170" y="499"/>
                  </a:lnTo>
                  <a:lnTo>
                    <a:pt x="154" y="505"/>
                  </a:lnTo>
                  <a:lnTo>
                    <a:pt x="96" y="492"/>
                  </a:lnTo>
                  <a:lnTo>
                    <a:pt x="96" y="490"/>
                  </a:lnTo>
                  <a:lnTo>
                    <a:pt x="94" y="486"/>
                  </a:lnTo>
                  <a:lnTo>
                    <a:pt x="84" y="484"/>
                  </a:lnTo>
                  <a:lnTo>
                    <a:pt x="83" y="484"/>
                  </a:lnTo>
                  <a:lnTo>
                    <a:pt x="69" y="471"/>
                  </a:lnTo>
                  <a:lnTo>
                    <a:pt x="65" y="474"/>
                  </a:lnTo>
                  <a:lnTo>
                    <a:pt x="102" y="511"/>
                  </a:lnTo>
                  <a:lnTo>
                    <a:pt x="102" y="513"/>
                  </a:lnTo>
                  <a:lnTo>
                    <a:pt x="100" y="526"/>
                  </a:lnTo>
                  <a:lnTo>
                    <a:pt x="100" y="527"/>
                  </a:lnTo>
                  <a:lnTo>
                    <a:pt x="96" y="530"/>
                  </a:lnTo>
                  <a:lnTo>
                    <a:pt x="102" y="544"/>
                  </a:lnTo>
                  <a:lnTo>
                    <a:pt x="103" y="551"/>
                  </a:lnTo>
                  <a:lnTo>
                    <a:pt x="100" y="557"/>
                  </a:lnTo>
                  <a:lnTo>
                    <a:pt x="112" y="559"/>
                  </a:lnTo>
                  <a:lnTo>
                    <a:pt x="120" y="569"/>
                  </a:lnTo>
                  <a:lnTo>
                    <a:pt x="136" y="576"/>
                  </a:lnTo>
                  <a:lnTo>
                    <a:pt x="145" y="573"/>
                  </a:lnTo>
                  <a:lnTo>
                    <a:pt x="140" y="557"/>
                  </a:lnTo>
                  <a:lnTo>
                    <a:pt x="134" y="560"/>
                  </a:lnTo>
                  <a:lnTo>
                    <a:pt x="133" y="560"/>
                  </a:lnTo>
                  <a:lnTo>
                    <a:pt x="124" y="550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9" y="533"/>
                  </a:lnTo>
                  <a:lnTo>
                    <a:pt x="148" y="544"/>
                  </a:lnTo>
                  <a:lnTo>
                    <a:pt x="148" y="545"/>
                  </a:lnTo>
                  <a:lnTo>
                    <a:pt x="145" y="547"/>
                  </a:lnTo>
                  <a:lnTo>
                    <a:pt x="145" y="550"/>
                  </a:lnTo>
                  <a:lnTo>
                    <a:pt x="149" y="545"/>
                  </a:lnTo>
                  <a:lnTo>
                    <a:pt x="179" y="556"/>
                  </a:lnTo>
                  <a:lnTo>
                    <a:pt x="167" y="530"/>
                  </a:lnTo>
                  <a:lnTo>
                    <a:pt x="166" y="520"/>
                  </a:lnTo>
                  <a:lnTo>
                    <a:pt x="167" y="520"/>
                  </a:lnTo>
                  <a:lnTo>
                    <a:pt x="188" y="505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16" y="499"/>
                  </a:lnTo>
                  <a:lnTo>
                    <a:pt x="216" y="501"/>
                  </a:lnTo>
                  <a:lnTo>
                    <a:pt x="215" y="505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22" y="508"/>
                  </a:lnTo>
                  <a:lnTo>
                    <a:pt x="222" y="499"/>
                  </a:lnTo>
                  <a:lnTo>
                    <a:pt x="228" y="477"/>
                  </a:lnTo>
                  <a:lnTo>
                    <a:pt x="217" y="465"/>
                  </a:lnTo>
                  <a:lnTo>
                    <a:pt x="222" y="450"/>
                  </a:lnTo>
                  <a:lnTo>
                    <a:pt x="222" y="431"/>
                  </a:lnTo>
                  <a:lnTo>
                    <a:pt x="212" y="418"/>
                  </a:lnTo>
                  <a:lnTo>
                    <a:pt x="244" y="424"/>
                  </a:lnTo>
                  <a:lnTo>
                    <a:pt x="253" y="434"/>
                  </a:lnTo>
                  <a:lnTo>
                    <a:pt x="256" y="447"/>
                  </a:lnTo>
                  <a:lnTo>
                    <a:pt x="256" y="449"/>
                  </a:lnTo>
                  <a:lnTo>
                    <a:pt x="240" y="452"/>
                  </a:lnTo>
                  <a:lnTo>
                    <a:pt x="235" y="461"/>
                  </a:lnTo>
                  <a:lnTo>
                    <a:pt x="247" y="480"/>
                  </a:lnTo>
                  <a:lnTo>
                    <a:pt x="255" y="480"/>
                  </a:lnTo>
                  <a:lnTo>
                    <a:pt x="256" y="486"/>
                  </a:lnTo>
                  <a:lnTo>
                    <a:pt x="268" y="475"/>
                  </a:lnTo>
                  <a:lnTo>
                    <a:pt x="268" y="470"/>
                  </a:lnTo>
                  <a:lnTo>
                    <a:pt x="272" y="456"/>
                  </a:lnTo>
                  <a:lnTo>
                    <a:pt x="320" y="425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3" y="424"/>
                  </a:lnTo>
                  <a:lnTo>
                    <a:pt x="330" y="422"/>
                  </a:lnTo>
                  <a:lnTo>
                    <a:pt x="330" y="421"/>
                  </a:lnTo>
                  <a:lnTo>
                    <a:pt x="335" y="415"/>
                  </a:lnTo>
                  <a:lnTo>
                    <a:pt x="336" y="415"/>
                  </a:lnTo>
                  <a:lnTo>
                    <a:pt x="339" y="419"/>
                  </a:lnTo>
                  <a:lnTo>
                    <a:pt x="340" y="419"/>
                  </a:lnTo>
                  <a:lnTo>
                    <a:pt x="340" y="415"/>
                  </a:lnTo>
                  <a:lnTo>
                    <a:pt x="342" y="410"/>
                  </a:lnTo>
                  <a:lnTo>
                    <a:pt x="343" y="410"/>
                  </a:lnTo>
                  <a:lnTo>
                    <a:pt x="358" y="406"/>
                  </a:lnTo>
                  <a:lnTo>
                    <a:pt x="358" y="407"/>
                  </a:lnTo>
                  <a:lnTo>
                    <a:pt x="349" y="412"/>
                  </a:lnTo>
                  <a:lnTo>
                    <a:pt x="352" y="413"/>
                  </a:lnTo>
                  <a:lnTo>
                    <a:pt x="354" y="413"/>
                  </a:lnTo>
                  <a:lnTo>
                    <a:pt x="354" y="415"/>
                  </a:lnTo>
                  <a:lnTo>
                    <a:pt x="351" y="421"/>
                  </a:lnTo>
                  <a:lnTo>
                    <a:pt x="352" y="430"/>
                  </a:lnTo>
                  <a:lnTo>
                    <a:pt x="360" y="435"/>
                  </a:lnTo>
                  <a:lnTo>
                    <a:pt x="370" y="421"/>
                  </a:lnTo>
                  <a:lnTo>
                    <a:pt x="382" y="421"/>
                  </a:lnTo>
                  <a:lnTo>
                    <a:pt x="391" y="422"/>
                  </a:lnTo>
                  <a:lnTo>
                    <a:pt x="394" y="422"/>
                  </a:lnTo>
                  <a:lnTo>
                    <a:pt x="415" y="404"/>
                  </a:lnTo>
                  <a:lnTo>
                    <a:pt x="424" y="416"/>
                  </a:lnTo>
                  <a:lnTo>
                    <a:pt x="419" y="425"/>
                  </a:lnTo>
                  <a:lnTo>
                    <a:pt x="424" y="430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40" y="409"/>
                  </a:lnTo>
                  <a:lnTo>
                    <a:pt x="441" y="401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44" y="375"/>
                  </a:lnTo>
                  <a:lnTo>
                    <a:pt x="446" y="375"/>
                  </a:lnTo>
                  <a:lnTo>
                    <a:pt x="484" y="385"/>
                  </a:lnTo>
                  <a:lnTo>
                    <a:pt x="523" y="412"/>
                  </a:lnTo>
                  <a:lnTo>
                    <a:pt x="538" y="432"/>
                  </a:lnTo>
                  <a:lnTo>
                    <a:pt x="548" y="412"/>
                  </a:lnTo>
                  <a:lnTo>
                    <a:pt x="541" y="406"/>
                  </a:lnTo>
                  <a:lnTo>
                    <a:pt x="535" y="392"/>
                  </a:lnTo>
                  <a:lnTo>
                    <a:pt x="535" y="388"/>
                  </a:lnTo>
                  <a:lnTo>
                    <a:pt x="520" y="384"/>
                  </a:lnTo>
                  <a:lnTo>
                    <a:pt x="518" y="384"/>
                  </a:lnTo>
                  <a:lnTo>
                    <a:pt x="520" y="367"/>
                  </a:lnTo>
                  <a:lnTo>
                    <a:pt x="524" y="364"/>
                  </a:lnTo>
                  <a:lnTo>
                    <a:pt x="523" y="358"/>
                  </a:lnTo>
                  <a:lnTo>
                    <a:pt x="526" y="342"/>
                  </a:lnTo>
                  <a:lnTo>
                    <a:pt x="515" y="338"/>
                  </a:lnTo>
                  <a:lnTo>
                    <a:pt x="520" y="329"/>
                  </a:lnTo>
                  <a:lnTo>
                    <a:pt x="515" y="329"/>
                  </a:lnTo>
                  <a:lnTo>
                    <a:pt x="515" y="327"/>
                  </a:lnTo>
                  <a:lnTo>
                    <a:pt x="518" y="318"/>
                  </a:lnTo>
                  <a:lnTo>
                    <a:pt x="539" y="296"/>
                  </a:lnTo>
                  <a:lnTo>
                    <a:pt x="545" y="262"/>
                  </a:lnTo>
                  <a:lnTo>
                    <a:pt x="551" y="249"/>
                  </a:lnTo>
                  <a:lnTo>
                    <a:pt x="551" y="247"/>
                  </a:lnTo>
                  <a:lnTo>
                    <a:pt x="552" y="247"/>
                  </a:lnTo>
                  <a:lnTo>
                    <a:pt x="594" y="256"/>
                  </a:lnTo>
                  <a:lnTo>
                    <a:pt x="594" y="258"/>
                  </a:lnTo>
                  <a:lnTo>
                    <a:pt x="595" y="280"/>
                  </a:lnTo>
                  <a:lnTo>
                    <a:pt x="584" y="309"/>
                  </a:lnTo>
                  <a:lnTo>
                    <a:pt x="594" y="321"/>
                  </a:lnTo>
                  <a:lnTo>
                    <a:pt x="597" y="335"/>
                  </a:lnTo>
                  <a:lnTo>
                    <a:pt x="597" y="352"/>
                  </a:lnTo>
                  <a:lnTo>
                    <a:pt x="592" y="358"/>
                  </a:lnTo>
                  <a:lnTo>
                    <a:pt x="595" y="375"/>
                  </a:lnTo>
                  <a:lnTo>
                    <a:pt x="592" y="404"/>
                  </a:lnTo>
                  <a:lnTo>
                    <a:pt x="606" y="421"/>
                  </a:lnTo>
                  <a:lnTo>
                    <a:pt x="606" y="427"/>
                  </a:lnTo>
                  <a:lnTo>
                    <a:pt x="601" y="437"/>
                  </a:lnTo>
                  <a:lnTo>
                    <a:pt x="601" y="452"/>
                  </a:lnTo>
                  <a:lnTo>
                    <a:pt x="600" y="452"/>
                  </a:lnTo>
                  <a:lnTo>
                    <a:pt x="595" y="456"/>
                  </a:lnTo>
                  <a:lnTo>
                    <a:pt x="590" y="471"/>
                  </a:lnTo>
                  <a:lnTo>
                    <a:pt x="581" y="471"/>
                  </a:lnTo>
                  <a:lnTo>
                    <a:pt x="587" y="475"/>
                  </a:lnTo>
                  <a:lnTo>
                    <a:pt x="587" y="477"/>
                  </a:lnTo>
                  <a:lnTo>
                    <a:pt x="585" y="477"/>
                  </a:lnTo>
                  <a:lnTo>
                    <a:pt x="567" y="486"/>
                  </a:lnTo>
                  <a:lnTo>
                    <a:pt x="561" y="484"/>
                  </a:lnTo>
                  <a:lnTo>
                    <a:pt x="563" y="496"/>
                  </a:lnTo>
                  <a:lnTo>
                    <a:pt x="587" y="499"/>
                  </a:lnTo>
                  <a:lnTo>
                    <a:pt x="590" y="499"/>
                  </a:lnTo>
                  <a:lnTo>
                    <a:pt x="590" y="489"/>
                  </a:lnTo>
                  <a:lnTo>
                    <a:pt x="591" y="489"/>
                  </a:lnTo>
                  <a:lnTo>
                    <a:pt x="604" y="480"/>
                  </a:lnTo>
                  <a:lnTo>
                    <a:pt x="610" y="464"/>
                  </a:lnTo>
                  <a:lnTo>
                    <a:pt x="621" y="452"/>
                  </a:lnTo>
                  <a:lnTo>
                    <a:pt x="621" y="441"/>
                  </a:lnTo>
                  <a:lnTo>
                    <a:pt x="615" y="428"/>
                  </a:lnTo>
                  <a:lnTo>
                    <a:pt x="619" y="415"/>
                  </a:lnTo>
                  <a:lnTo>
                    <a:pt x="646" y="406"/>
                  </a:lnTo>
                  <a:lnTo>
                    <a:pt x="646" y="407"/>
                  </a:lnTo>
                  <a:lnTo>
                    <a:pt x="649" y="416"/>
                  </a:lnTo>
                  <a:lnTo>
                    <a:pt x="656" y="424"/>
                  </a:lnTo>
                  <a:lnTo>
                    <a:pt x="656" y="425"/>
                  </a:lnTo>
                  <a:lnTo>
                    <a:pt x="655" y="431"/>
                  </a:lnTo>
                  <a:lnTo>
                    <a:pt x="658" y="434"/>
                  </a:lnTo>
                  <a:lnTo>
                    <a:pt x="658" y="435"/>
                  </a:lnTo>
                  <a:lnTo>
                    <a:pt x="655" y="450"/>
                  </a:lnTo>
                  <a:lnTo>
                    <a:pt x="661" y="456"/>
                  </a:lnTo>
                  <a:lnTo>
                    <a:pt x="673" y="456"/>
                  </a:lnTo>
                  <a:lnTo>
                    <a:pt x="658" y="450"/>
                  </a:lnTo>
                  <a:lnTo>
                    <a:pt x="658" y="437"/>
                  </a:lnTo>
                  <a:lnTo>
                    <a:pt x="659" y="437"/>
                  </a:lnTo>
                  <a:lnTo>
                    <a:pt x="665" y="431"/>
                  </a:lnTo>
                  <a:lnTo>
                    <a:pt x="659" y="412"/>
                  </a:lnTo>
                  <a:lnTo>
                    <a:pt x="638" y="398"/>
                  </a:lnTo>
                  <a:lnTo>
                    <a:pt x="627" y="404"/>
                  </a:lnTo>
                  <a:lnTo>
                    <a:pt x="609" y="400"/>
                  </a:lnTo>
                  <a:lnTo>
                    <a:pt x="609" y="398"/>
                  </a:lnTo>
                  <a:lnTo>
                    <a:pt x="610" y="388"/>
                  </a:lnTo>
                  <a:lnTo>
                    <a:pt x="606" y="375"/>
                  </a:lnTo>
                  <a:lnTo>
                    <a:pt x="615" y="342"/>
                  </a:lnTo>
                  <a:lnTo>
                    <a:pt x="598" y="308"/>
                  </a:lnTo>
                  <a:lnTo>
                    <a:pt x="603" y="295"/>
                  </a:lnTo>
                  <a:lnTo>
                    <a:pt x="625" y="277"/>
                  </a:lnTo>
                  <a:lnTo>
                    <a:pt x="621" y="253"/>
                  </a:lnTo>
                  <a:lnTo>
                    <a:pt x="621" y="252"/>
                  </a:lnTo>
                  <a:lnTo>
                    <a:pt x="622" y="252"/>
                  </a:lnTo>
                  <a:lnTo>
                    <a:pt x="625" y="250"/>
                  </a:lnTo>
                  <a:lnTo>
                    <a:pt x="627" y="250"/>
                  </a:lnTo>
                  <a:lnTo>
                    <a:pt x="627" y="252"/>
                  </a:lnTo>
                  <a:lnTo>
                    <a:pt x="634" y="265"/>
                  </a:lnTo>
                  <a:lnTo>
                    <a:pt x="634" y="266"/>
                  </a:lnTo>
                  <a:lnTo>
                    <a:pt x="633" y="266"/>
                  </a:lnTo>
                  <a:lnTo>
                    <a:pt x="634" y="277"/>
                  </a:lnTo>
                  <a:lnTo>
                    <a:pt x="628" y="289"/>
                  </a:lnTo>
                  <a:lnTo>
                    <a:pt x="633" y="305"/>
                  </a:lnTo>
                  <a:lnTo>
                    <a:pt x="633" y="312"/>
                  </a:lnTo>
                  <a:lnTo>
                    <a:pt x="630" y="312"/>
                  </a:lnTo>
                  <a:lnTo>
                    <a:pt x="631" y="315"/>
                  </a:lnTo>
                  <a:lnTo>
                    <a:pt x="670" y="330"/>
                  </a:lnTo>
                  <a:lnTo>
                    <a:pt x="664" y="315"/>
                  </a:lnTo>
                  <a:lnTo>
                    <a:pt x="659" y="318"/>
                  </a:lnTo>
                  <a:lnTo>
                    <a:pt x="659" y="320"/>
                  </a:lnTo>
                  <a:lnTo>
                    <a:pt x="658" y="320"/>
                  </a:lnTo>
                  <a:lnTo>
                    <a:pt x="658" y="318"/>
                  </a:lnTo>
                  <a:lnTo>
                    <a:pt x="641" y="306"/>
                  </a:lnTo>
                  <a:lnTo>
                    <a:pt x="638" y="293"/>
                  </a:lnTo>
                  <a:lnTo>
                    <a:pt x="643" y="290"/>
                  </a:lnTo>
                  <a:lnTo>
                    <a:pt x="644" y="290"/>
                  </a:lnTo>
                  <a:lnTo>
                    <a:pt x="649" y="301"/>
                  </a:lnTo>
                  <a:lnTo>
                    <a:pt x="655" y="299"/>
                  </a:lnTo>
                  <a:lnTo>
                    <a:pt x="664" y="290"/>
                  </a:lnTo>
                  <a:lnTo>
                    <a:pt x="656" y="287"/>
                  </a:lnTo>
                  <a:lnTo>
                    <a:pt x="656" y="281"/>
                  </a:lnTo>
                  <a:lnTo>
                    <a:pt x="658" y="281"/>
                  </a:lnTo>
                  <a:lnTo>
                    <a:pt x="681" y="272"/>
                  </a:lnTo>
                  <a:lnTo>
                    <a:pt x="702" y="286"/>
                  </a:lnTo>
                  <a:lnTo>
                    <a:pt x="711" y="299"/>
                  </a:lnTo>
                  <a:lnTo>
                    <a:pt x="733" y="302"/>
                  </a:lnTo>
                  <a:lnTo>
                    <a:pt x="735" y="302"/>
                  </a:lnTo>
                  <a:lnTo>
                    <a:pt x="732" y="315"/>
                  </a:lnTo>
                  <a:lnTo>
                    <a:pt x="721" y="323"/>
                  </a:lnTo>
                  <a:lnTo>
                    <a:pt x="723" y="341"/>
                  </a:lnTo>
                  <a:lnTo>
                    <a:pt x="721" y="358"/>
                  </a:lnTo>
                  <a:lnTo>
                    <a:pt x="732" y="364"/>
                  </a:lnTo>
                  <a:lnTo>
                    <a:pt x="732" y="357"/>
                  </a:lnTo>
                  <a:lnTo>
                    <a:pt x="738" y="354"/>
                  </a:lnTo>
                  <a:lnTo>
                    <a:pt x="738" y="344"/>
                  </a:lnTo>
                  <a:lnTo>
                    <a:pt x="733" y="320"/>
                  </a:lnTo>
                  <a:lnTo>
                    <a:pt x="738" y="305"/>
                  </a:lnTo>
                  <a:lnTo>
                    <a:pt x="736" y="296"/>
                  </a:lnTo>
                  <a:lnTo>
                    <a:pt x="720" y="287"/>
                  </a:lnTo>
                  <a:lnTo>
                    <a:pt x="720" y="286"/>
                  </a:lnTo>
                  <a:lnTo>
                    <a:pt x="721" y="281"/>
                  </a:lnTo>
                  <a:lnTo>
                    <a:pt x="720" y="280"/>
                  </a:lnTo>
                  <a:lnTo>
                    <a:pt x="704" y="269"/>
                  </a:lnTo>
                  <a:lnTo>
                    <a:pt x="702" y="269"/>
                  </a:lnTo>
                  <a:lnTo>
                    <a:pt x="701" y="258"/>
                  </a:lnTo>
                  <a:lnTo>
                    <a:pt x="704" y="250"/>
                  </a:lnTo>
                  <a:lnTo>
                    <a:pt x="695" y="238"/>
                  </a:lnTo>
                  <a:lnTo>
                    <a:pt x="693" y="238"/>
                  </a:lnTo>
                  <a:lnTo>
                    <a:pt x="693" y="237"/>
                  </a:lnTo>
                  <a:lnTo>
                    <a:pt x="695" y="237"/>
                  </a:lnTo>
                  <a:lnTo>
                    <a:pt x="698" y="234"/>
                  </a:lnTo>
                  <a:lnTo>
                    <a:pt x="695" y="232"/>
                  </a:lnTo>
                  <a:lnTo>
                    <a:pt x="695" y="231"/>
                  </a:lnTo>
                  <a:lnTo>
                    <a:pt x="701" y="225"/>
                  </a:lnTo>
                  <a:lnTo>
                    <a:pt x="698" y="220"/>
                  </a:lnTo>
                  <a:lnTo>
                    <a:pt x="698" y="219"/>
                  </a:lnTo>
                  <a:lnTo>
                    <a:pt x="704" y="218"/>
                  </a:lnTo>
                  <a:lnTo>
                    <a:pt x="776" y="204"/>
                  </a:lnTo>
                  <a:lnTo>
                    <a:pt x="776" y="197"/>
                  </a:lnTo>
                  <a:lnTo>
                    <a:pt x="779" y="197"/>
                  </a:lnTo>
                  <a:lnTo>
                    <a:pt x="776" y="188"/>
                  </a:lnTo>
                  <a:lnTo>
                    <a:pt x="766" y="182"/>
                  </a:lnTo>
                  <a:lnTo>
                    <a:pt x="776" y="173"/>
                  </a:lnTo>
                  <a:lnTo>
                    <a:pt x="764" y="167"/>
                  </a:lnTo>
                  <a:lnTo>
                    <a:pt x="767" y="158"/>
                  </a:lnTo>
                  <a:lnTo>
                    <a:pt x="778" y="166"/>
                  </a:lnTo>
                  <a:lnTo>
                    <a:pt x="782" y="152"/>
                  </a:lnTo>
                  <a:lnTo>
                    <a:pt x="784" y="152"/>
                  </a:lnTo>
                  <a:lnTo>
                    <a:pt x="790" y="149"/>
                  </a:lnTo>
                  <a:lnTo>
                    <a:pt x="781" y="145"/>
                  </a:lnTo>
                  <a:lnTo>
                    <a:pt x="794" y="145"/>
                  </a:lnTo>
                  <a:lnTo>
                    <a:pt x="810" y="126"/>
                  </a:lnTo>
                  <a:lnTo>
                    <a:pt x="864" y="106"/>
                  </a:lnTo>
                  <a:lnTo>
                    <a:pt x="865" y="102"/>
                  </a:lnTo>
                  <a:lnTo>
                    <a:pt x="858" y="102"/>
                  </a:lnTo>
                  <a:lnTo>
                    <a:pt x="858" y="94"/>
                  </a:lnTo>
                  <a:lnTo>
                    <a:pt x="862" y="94"/>
                  </a:lnTo>
                  <a:lnTo>
                    <a:pt x="871" y="93"/>
                  </a:lnTo>
                  <a:lnTo>
                    <a:pt x="883" y="92"/>
                  </a:lnTo>
                  <a:lnTo>
                    <a:pt x="892" y="90"/>
                  </a:lnTo>
                  <a:lnTo>
                    <a:pt x="896" y="90"/>
                  </a:lnTo>
                  <a:lnTo>
                    <a:pt x="901" y="93"/>
                  </a:lnTo>
                  <a:lnTo>
                    <a:pt x="896" y="103"/>
                  </a:lnTo>
                  <a:lnTo>
                    <a:pt x="904" y="97"/>
                  </a:lnTo>
                  <a:lnTo>
                    <a:pt x="908" y="99"/>
                  </a:lnTo>
                  <a:lnTo>
                    <a:pt x="908" y="100"/>
                  </a:lnTo>
                  <a:lnTo>
                    <a:pt x="907" y="105"/>
                  </a:lnTo>
                  <a:lnTo>
                    <a:pt x="922" y="99"/>
                  </a:lnTo>
                  <a:lnTo>
                    <a:pt x="920" y="94"/>
                  </a:lnTo>
                  <a:lnTo>
                    <a:pt x="920" y="93"/>
                  </a:lnTo>
                  <a:lnTo>
                    <a:pt x="933" y="84"/>
                  </a:lnTo>
                  <a:lnTo>
                    <a:pt x="933" y="83"/>
                  </a:lnTo>
                  <a:lnTo>
                    <a:pt x="935" y="83"/>
                  </a:lnTo>
                  <a:lnTo>
                    <a:pt x="935" y="84"/>
                  </a:lnTo>
                  <a:lnTo>
                    <a:pt x="947" y="96"/>
                  </a:lnTo>
                  <a:lnTo>
                    <a:pt x="948" y="86"/>
                  </a:lnTo>
                  <a:lnTo>
                    <a:pt x="936" y="74"/>
                  </a:lnTo>
                  <a:lnTo>
                    <a:pt x="936" y="72"/>
                  </a:lnTo>
                  <a:lnTo>
                    <a:pt x="966" y="68"/>
                  </a:lnTo>
                  <a:lnTo>
                    <a:pt x="966" y="60"/>
                  </a:lnTo>
                  <a:lnTo>
                    <a:pt x="967" y="62"/>
                  </a:lnTo>
                  <a:lnTo>
                    <a:pt x="962" y="53"/>
                  </a:lnTo>
                  <a:lnTo>
                    <a:pt x="967" y="37"/>
                  </a:lnTo>
                  <a:lnTo>
                    <a:pt x="990" y="6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0" name="Turkey">
              <a:extLst>
                <a:ext uri="{FF2B5EF4-FFF2-40B4-BE49-F238E27FC236}">
                  <a16:creationId xmlns:a16="http://schemas.microsoft.com/office/drawing/2014/main" id="{7FA36D51-C01A-3943-CBC7-B7AD04A2A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245" y="3495941"/>
              <a:ext cx="444537" cy="189742"/>
            </a:xfrm>
            <a:custGeom>
              <a:avLst/>
              <a:gdLst/>
              <a:ahLst/>
              <a:cxnLst/>
              <a:rect l="l" t="t" r="r" b="b"/>
              <a:pathLst>
                <a:path w="448081" h="191255">
                  <a:moveTo>
                    <a:pt x="176683" y="0"/>
                  </a:moveTo>
                  <a:lnTo>
                    <a:pt x="218576" y="0"/>
                  </a:lnTo>
                  <a:lnTo>
                    <a:pt x="229505" y="10929"/>
                  </a:lnTo>
                  <a:lnTo>
                    <a:pt x="240434" y="10929"/>
                  </a:lnTo>
                  <a:lnTo>
                    <a:pt x="249541" y="23679"/>
                  </a:lnTo>
                  <a:lnTo>
                    <a:pt x="285971" y="34608"/>
                  </a:lnTo>
                  <a:lnTo>
                    <a:pt x="316936" y="29144"/>
                  </a:lnTo>
                  <a:lnTo>
                    <a:pt x="340615" y="32787"/>
                  </a:lnTo>
                  <a:lnTo>
                    <a:pt x="367937" y="14572"/>
                  </a:lnTo>
                  <a:lnTo>
                    <a:pt x="378865" y="14572"/>
                  </a:lnTo>
                  <a:lnTo>
                    <a:pt x="384330" y="16393"/>
                  </a:lnTo>
                  <a:lnTo>
                    <a:pt x="389794" y="16393"/>
                  </a:lnTo>
                  <a:lnTo>
                    <a:pt x="397080" y="14572"/>
                  </a:lnTo>
                  <a:lnTo>
                    <a:pt x="400723" y="14572"/>
                  </a:lnTo>
                  <a:lnTo>
                    <a:pt x="417116" y="32787"/>
                  </a:lnTo>
                  <a:lnTo>
                    <a:pt x="424402" y="56466"/>
                  </a:lnTo>
                  <a:lnTo>
                    <a:pt x="442617" y="67395"/>
                  </a:lnTo>
                  <a:lnTo>
                    <a:pt x="442617" y="71038"/>
                  </a:lnTo>
                  <a:lnTo>
                    <a:pt x="431688" y="83788"/>
                  </a:lnTo>
                  <a:lnTo>
                    <a:pt x="435331" y="94717"/>
                  </a:lnTo>
                  <a:lnTo>
                    <a:pt x="435331" y="129325"/>
                  </a:lnTo>
                  <a:lnTo>
                    <a:pt x="448081" y="140254"/>
                  </a:lnTo>
                  <a:lnTo>
                    <a:pt x="448081" y="149361"/>
                  </a:lnTo>
                  <a:lnTo>
                    <a:pt x="440795" y="149361"/>
                  </a:lnTo>
                  <a:lnTo>
                    <a:pt x="437152" y="151183"/>
                  </a:lnTo>
                  <a:lnTo>
                    <a:pt x="435331" y="151183"/>
                  </a:lnTo>
                  <a:lnTo>
                    <a:pt x="431688" y="145718"/>
                  </a:lnTo>
                  <a:lnTo>
                    <a:pt x="402545" y="143897"/>
                  </a:lnTo>
                  <a:lnTo>
                    <a:pt x="395259" y="151183"/>
                  </a:lnTo>
                  <a:lnTo>
                    <a:pt x="391616" y="151183"/>
                  </a:lnTo>
                  <a:lnTo>
                    <a:pt x="386151" y="149361"/>
                  </a:lnTo>
                  <a:lnTo>
                    <a:pt x="375223" y="154826"/>
                  </a:lnTo>
                  <a:lnTo>
                    <a:pt x="351543" y="151183"/>
                  </a:lnTo>
                  <a:lnTo>
                    <a:pt x="313293" y="167576"/>
                  </a:lnTo>
                  <a:lnTo>
                    <a:pt x="295078" y="160290"/>
                  </a:lnTo>
                  <a:lnTo>
                    <a:pt x="273220" y="167576"/>
                  </a:lnTo>
                  <a:lnTo>
                    <a:pt x="255006" y="162112"/>
                  </a:lnTo>
                  <a:lnTo>
                    <a:pt x="251363" y="171219"/>
                  </a:lnTo>
                  <a:lnTo>
                    <a:pt x="255006" y="178505"/>
                  </a:lnTo>
                  <a:lnTo>
                    <a:pt x="255006" y="180326"/>
                  </a:lnTo>
                  <a:lnTo>
                    <a:pt x="249541" y="180326"/>
                  </a:lnTo>
                  <a:lnTo>
                    <a:pt x="244077" y="191255"/>
                  </a:lnTo>
                  <a:lnTo>
                    <a:pt x="240434" y="191255"/>
                  </a:lnTo>
                  <a:lnTo>
                    <a:pt x="234970" y="185791"/>
                  </a:lnTo>
                  <a:lnTo>
                    <a:pt x="234970" y="171219"/>
                  </a:lnTo>
                  <a:lnTo>
                    <a:pt x="240434" y="165754"/>
                  </a:lnTo>
                  <a:lnTo>
                    <a:pt x="238613" y="162112"/>
                  </a:lnTo>
                  <a:lnTo>
                    <a:pt x="227684" y="171219"/>
                  </a:lnTo>
                  <a:lnTo>
                    <a:pt x="224041" y="171219"/>
                  </a:lnTo>
                  <a:lnTo>
                    <a:pt x="211290" y="165754"/>
                  </a:lnTo>
                  <a:lnTo>
                    <a:pt x="202183" y="167576"/>
                  </a:lnTo>
                  <a:lnTo>
                    <a:pt x="194897" y="176683"/>
                  </a:lnTo>
                  <a:lnTo>
                    <a:pt x="165754" y="185791"/>
                  </a:lnTo>
                  <a:lnTo>
                    <a:pt x="162111" y="185791"/>
                  </a:lnTo>
                  <a:lnTo>
                    <a:pt x="116574" y="160290"/>
                  </a:lnTo>
                  <a:lnTo>
                    <a:pt x="111110" y="162112"/>
                  </a:lnTo>
                  <a:lnTo>
                    <a:pt x="109288" y="178505"/>
                  </a:lnTo>
                  <a:lnTo>
                    <a:pt x="92895" y="183969"/>
                  </a:lnTo>
                  <a:lnTo>
                    <a:pt x="78323" y="178505"/>
                  </a:lnTo>
                  <a:lnTo>
                    <a:pt x="72859" y="167576"/>
                  </a:lnTo>
                  <a:lnTo>
                    <a:pt x="67395" y="171219"/>
                  </a:lnTo>
                  <a:lnTo>
                    <a:pt x="67395" y="167576"/>
                  </a:lnTo>
                  <a:lnTo>
                    <a:pt x="61930" y="162112"/>
                  </a:lnTo>
                  <a:lnTo>
                    <a:pt x="51001" y="171219"/>
                  </a:lnTo>
                  <a:lnTo>
                    <a:pt x="49180" y="171219"/>
                  </a:lnTo>
                  <a:lnTo>
                    <a:pt x="49180" y="165754"/>
                  </a:lnTo>
                  <a:lnTo>
                    <a:pt x="36430" y="167576"/>
                  </a:lnTo>
                  <a:lnTo>
                    <a:pt x="36430" y="165754"/>
                  </a:lnTo>
                  <a:lnTo>
                    <a:pt x="51001" y="156647"/>
                  </a:lnTo>
                  <a:lnTo>
                    <a:pt x="32787" y="156647"/>
                  </a:lnTo>
                  <a:lnTo>
                    <a:pt x="32787" y="154826"/>
                  </a:lnTo>
                  <a:lnTo>
                    <a:pt x="36430" y="149361"/>
                  </a:lnTo>
                  <a:lnTo>
                    <a:pt x="30965" y="145718"/>
                  </a:lnTo>
                  <a:lnTo>
                    <a:pt x="30965" y="138432"/>
                  </a:lnTo>
                  <a:lnTo>
                    <a:pt x="25501" y="134789"/>
                  </a:lnTo>
                  <a:lnTo>
                    <a:pt x="27322" y="127503"/>
                  </a:lnTo>
                  <a:lnTo>
                    <a:pt x="9108" y="118396"/>
                  </a:lnTo>
                  <a:lnTo>
                    <a:pt x="5465" y="118396"/>
                  </a:lnTo>
                  <a:lnTo>
                    <a:pt x="10929" y="105646"/>
                  </a:lnTo>
                  <a:lnTo>
                    <a:pt x="16394" y="111110"/>
                  </a:lnTo>
                  <a:lnTo>
                    <a:pt x="25501" y="111110"/>
                  </a:lnTo>
                  <a:lnTo>
                    <a:pt x="16394" y="107467"/>
                  </a:lnTo>
                  <a:lnTo>
                    <a:pt x="16394" y="105646"/>
                  </a:lnTo>
                  <a:lnTo>
                    <a:pt x="21858" y="100181"/>
                  </a:lnTo>
                  <a:lnTo>
                    <a:pt x="16394" y="89252"/>
                  </a:lnTo>
                  <a:lnTo>
                    <a:pt x="20036" y="81967"/>
                  </a:lnTo>
                  <a:lnTo>
                    <a:pt x="3643" y="81967"/>
                  </a:lnTo>
                  <a:lnTo>
                    <a:pt x="9108" y="65573"/>
                  </a:lnTo>
                  <a:lnTo>
                    <a:pt x="16394" y="56466"/>
                  </a:lnTo>
                  <a:lnTo>
                    <a:pt x="40073" y="54644"/>
                  </a:lnTo>
                  <a:lnTo>
                    <a:pt x="40073" y="49180"/>
                  </a:lnTo>
                  <a:lnTo>
                    <a:pt x="54644" y="49180"/>
                  </a:lnTo>
                  <a:lnTo>
                    <a:pt x="60109" y="51001"/>
                  </a:lnTo>
                  <a:lnTo>
                    <a:pt x="71038" y="51001"/>
                  </a:lnTo>
                  <a:lnTo>
                    <a:pt x="67395" y="45537"/>
                  </a:lnTo>
                  <a:lnTo>
                    <a:pt x="67395" y="43716"/>
                  </a:lnTo>
                  <a:lnTo>
                    <a:pt x="72859" y="43716"/>
                  </a:lnTo>
                  <a:lnTo>
                    <a:pt x="83788" y="40073"/>
                  </a:lnTo>
                  <a:lnTo>
                    <a:pt x="76502" y="40073"/>
                  </a:lnTo>
                  <a:lnTo>
                    <a:pt x="71038" y="34608"/>
                  </a:lnTo>
                  <a:lnTo>
                    <a:pt x="71038" y="32787"/>
                  </a:lnTo>
                  <a:lnTo>
                    <a:pt x="76502" y="27322"/>
                  </a:lnTo>
                  <a:lnTo>
                    <a:pt x="76502" y="23679"/>
                  </a:lnTo>
                  <a:lnTo>
                    <a:pt x="87431" y="23679"/>
                  </a:lnTo>
                  <a:lnTo>
                    <a:pt x="100181" y="27322"/>
                  </a:lnTo>
                  <a:lnTo>
                    <a:pt x="116574" y="32787"/>
                  </a:lnTo>
                  <a:lnTo>
                    <a:pt x="122039" y="32787"/>
                  </a:lnTo>
                  <a:lnTo>
                    <a:pt x="151182" y="10929"/>
                  </a:lnTo>
                  <a:close/>
                  <a:moveTo>
                    <a:pt x="27322" y="0"/>
                  </a:moveTo>
                  <a:lnTo>
                    <a:pt x="49180" y="3643"/>
                  </a:lnTo>
                  <a:lnTo>
                    <a:pt x="54644" y="14572"/>
                  </a:lnTo>
                  <a:lnTo>
                    <a:pt x="72859" y="23679"/>
                  </a:lnTo>
                  <a:lnTo>
                    <a:pt x="72859" y="27322"/>
                  </a:lnTo>
                  <a:lnTo>
                    <a:pt x="67395" y="32787"/>
                  </a:lnTo>
                  <a:lnTo>
                    <a:pt x="67395" y="34608"/>
                  </a:lnTo>
                  <a:lnTo>
                    <a:pt x="38251" y="34608"/>
                  </a:lnTo>
                  <a:lnTo>
                    <a:pt x="5465" y="61930"/>
                  </a:lnTo>
                  <a:lnTo>
                    <a:pt x="3643" y="61930"/>
                  </a:lnTo>
                  <a:lnTo>
                    <a:pt x="5465" y="51001"/>
                  </a:lnTo>
                  <a:lnTo>
                    <a:pt x="10929" y="45537"/>
                  </a:lnTo>
                  <a:lnTo>
                    <a:pt x="0" y="43715"/>
                  </a:lnTo>
                  <a:lnTo>
                    <a:pt x="0" y="40072"/>
                  </a:lnTo>
                  <a:lnTo>
                    <a:pt x="10929" y="20036"/>
                  </a:lnTo>
                  <a:lnTo>
                    <a:pt x="5465" y="9107"/>
                  </a:lnTo>
                  <a:lnTo>
                    <a:pt x="9108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1" name="African Island">
              <a:extLst>
                <a:ext uri="{FF2B5EF4-FFF2-40B4-BE49-F238E27FC236}">
                  <a16:creationId xmlns:a16="http://schemas.microsoft.com/office/drawing/2014/main" id="{E53E9394-1378-B0A4-A35D-166CC788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14" y="4179011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2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2" name="African Island">
              <a:extLst>
                <a:ext uri="{FF2B5EF4-FFF2-40B4-BE49-F238E27FC236}">
                  <a16:creationId xmlns:a16="http://schemas.microsoft.com/office/drawing/2014/main" id="{29BFEF05-68B1-F19A-35DA-605F8304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462" y="4224187"/>
              <a:ext cx="7228" cy="14457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0 h 8"/>
                <a:gd name="T4" fmla="*/ 1 w 4"/>
                <a:gd name="T5" fmla="*/ 2 h 8"/>
                <a:gd name="T6" fmla="*/ 4 w 4"/>
                <a:gd name="T7" fmla="*/ 6 h 8"/>
                <a:gd name="T8" fmla="*/ 4 w 4"/>
                <a:gd name="T9" fmla="*/ 8 h 8"/>
                <a:gd name="T10" fmla="*/ 0 w 4"/>
                <a:gd name="T11" fmla="*/ 8 h 8"/>
                <a:gd name="T12" fmla="*/ 0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3" name="African Island">
              <a:extLst>
                <a:ext uri="{FF2B5EF4-FFF2-40B4-BE49-F238E27FC236}">
                  <a16:creationId xmlns:a16="http://schemas.microsoft.com/office/drawing/2014/main" id="{0535CECD-1118-CC18-4550-99A861E79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533" y="4204310"/>
              <a:ext cx="9036" cy="7228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5 w 5"/>
                <a:gd name="T5" fmla="*/ 1 h 4"/>
                <a:gd name="T6" fmla="*/ 5 w 5"/>
                <a:gd name="T7" fmla="*/ 3 h 4"/>
                <a:gd name="T8" fmla="*/ 2 w 5"/>
                <a:gd name="T9" fmla="*/ 4 h 4"/>
                <a:gd name="T10" fmla="*/ 0 w 5"/>
                <a:gd name="T11" fmla="*/ 4 h 4"/>
                <a:gd name="T12" fmla="*/ 0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4" name="African Island">
              <a:extLst>
                <a:ext uri="{FF2B5EF4-FFF2-40B4-BE49-F238E27FC236}">
                  <a16:creationId xmlns:a16="http://schemas.microsoft.com/office/drawing/2014/main" id="{C872ACD6-9F32-B299-6860-B521F7DE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676" y="3772422"/>
              <a:ext cx="10843" cy="7228"/>
            </a:xfrm>
            <a:custGeom>
              <a:avLst/>
              <a:gdLst>
                <a:gd name="T0" fmla="*/ 2 w 6"/>
                <a:gd name="T1" fmla="*/ 0 h 4"/>
                <a:gd name="T2" fmla="*/ 3 w 6"/>
                <a:gd name="T3" fmla="*/ 0 h 4"/>
                <a:gd name="T4" fmla="*/ 6 w 6"/>
                <a:gd name="T5" fmla="*/ 3 h 4"/>
                <a:gd name="T6" fmla="*/ 3 w 6"/>
                <a:gd name="T7" fmla="*/ 4 h 4"/>
                <a:gd name="T8" fmla="*/ 0 w 6"/>
                <a:gd name="T9" fmla="*/ 1 h 4"/>
                <a:gd name="T10" fmla="*/ 2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5" name="African Island">
              <a:extLst>
                <a:ext uri="{FF2B5EF4-FFF2-40B4-BE49-F238E27FC236}">
                  <a16:creationId xmlns:a16="http://schemas.microsoft.com/office/drawing/2014/main" id="{B26F3B73-A7E1-2A81-76F8-2B4A7297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3888073"/>
              <a:ext cx="16264" cy="16264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1 h 9"/>
                <a:gd name="T4" fmla="*/ 6 w 9"/>
                <a:gd name="T5" fmla="*/ 9 h 9"/>
                <a:gd name="T6" fmla="*/ 0 w 9"/>
                <a:gd name="T7" fmla="*/ 7 h 9"/>
                <a:gd name="T8" fmla="*/ 0 w 9"/>
                <a:gd name="T9" fmla="*/ 4 h 9"/>
                <a:gd name="T10" fmla="*/ 9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1"/>
                  </a:lnTo>
                  <a:lnTo>
                    <a:pt x="6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6" name="African Island">
              <a:extLst>
                <a:ext uri="{FF2B5EF4-FFF2-40B4-BE49-F238E27FC236}">
                  <a16:creationId xmlns:a16="http://schemas.microsoft.com/office/drawing/2014/main" id="{9AEA35E5-D72E-61AA-4828-BE94E974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24" y="3884460"/>
              <a:ext cx="14457" cy="19879"/>
            </a:xfrm>
            <a:custGeom>
              <a:avLst/>
              <a:gdLst>
                <a:gd name="T0" fmla="*/ 7 w 8"/>
                <a:gd name="T1" fmla="*/ 0 h 11"/>
                <a:gd name="T2" fmla="*/ 8 w 8"/>
                <a:gd name="T3" fmla="*/ 0 h 11"/>
                <a:gd name="T4" fmla="*/ 7 w 8"/>
                <a:gd name="T5" fmla="*/ 6 h 11"/>
                <a:gd name="T6" fmla="*/ 7 w 8"/>
                <a:gd name="T7" fmla="*/ 8 h 11"/>
                <a:gd name="T8" fmla="*/ 1 w 8"/>
                <a:gd name="T9" fmla="*/ 11 h 11"/>
                <a:gd name="T10" fmla="*/ 0 w 8"/>
                <a:gd name="T11" fmla="*/ 11 h 11"/>
                <a:gd name="T12" fmla="*/ 0 w 8"/>
                <a:gd name="T13" fmla="*/ 9 h 11"/>
                <a:gd name="T14" fmla="*/ 1 w 8"/>
                <a:gd name="T15" fmla="*/ 9 h 11"/>
                <a:gd name="T16" fmla="*/ 7 w 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lnTo>
                    <a:pt x="8" y="0"/>
                  </a:lnTo>
                  <a:lnTo>
                    <a:pt x="7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7" name="African Island">
              <a:extLst>
                <a:ext uri="{FF2B5EF4-FFF2-40B4-BE49-F238E27FC236}">
                  <a16:creationId xmlns:a16="http://schemas.microsoft.com/office/drawing/2014/main" id="{1CAE13EF-3A7B-DBC3-8889-DB22FC68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97" y="3898916"/>
              <a:ext cx="12650" cy="12650"/>
            </a:xfrm>
            <a:custGeom>
              <a:avLst/>
              <a:gdLst>
                <a:gd name="T0" fmla="*/ 3 w 7"/>
                <a:gd name="T1" fmla="*/ 0 h 7"/>
                <a:gd name="T2" fmla="*/ 3 w 7"/>
                <a:gd name="T3" fmla="*/ 1 h 7"/>
                <a:gd name="T4" fmla="*/ 6 w 7"/>
                <a:gd name="T5" fmla="*/ 3 h 7"/>
                <a:gd name="T6" fmla="*/ 7 w 7"/>
                <a:gd name="T7" fmla="*/ 3 h 7"/>
                <a:gd name="T8" fmla="*/ 6 w 7"/>
                <a:gd name="T9" fmla="*/ 4 h 7"/>
                <a:gd name="T10" fmla="*/ 4 w 7"/>
                <a:gd name="T11" fmla="*/ 7 h 7"/>
                <a:gd name="T12" fmla="*/ 0 w 7"/>
                <a:gd name="T13" fmla="*/ 7 h 7"/>
                <a:gd name="T14" fmla="*/ 1 w 7"/>
                <a:gd name="T15" fmla="*/ 1 h 7"/>
                <a:gd name="T16" fmla="*/ 3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8" name="African Island">
              <a:extLst>
                <a:ext uri="{FF2B5EF4-FFF2-40B4-BE49-F238E27FC236}">
                  <a16:creationId xmlns:a16="http://schemas.microsoft.com/office/drawing/2014/main" id="{2CE0ED39-8118-2ECF-4246-571B1D37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498860"/>
              <a:ext cx="14457" cy="12650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0 h 7"/>
                <a:gd name="T4" fmla="*/ 8 w 8"/>
                <a:gd name="T5" fmla="*/ 1 h 7"/>
                <a:gd name="T6" fmla="*/ 8 w 8"/>
                <a:gd name="T7" fmla="*/ 3 h 7"/>
                <a:gd name="T8" fmla="*/ 6 w 8"/>
                <a:gd name="T9" fmla="*/ 7 h 7"/>
                <a:gd name="T10" fmla="*/ 0 w 8"/>
                <a:gd name="T11" fmla="*/ 7 h 7"/>
                <a:gd name="T12" fmla="*/ 2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9" name="African Island">
              <a:extLst>
                <a:ext uri="{FF2B5EF4-FFF2-40B4-BE49-F238E27FC236}">
                  <a16:creationId xmlns:a16="http://schemas.microsoft.com/office/drawing/2014/main" id="{2764D797-DF6F-FB16-D56D-16B0063B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637" y="4576564"/>
              <a:ext cx="10843" cy="10843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1 w 6"/>
                <a:gd name="T7" fmla="*/ 6 h 6"/>
                <a:gd name="T8" fmla="*/ 0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0" name="African Island">
              <a:extLst>
                <a:ext uri="{FF2B5EF4-FFF2-40B4-BE49-F238E27FC236}">
                  <a16:creationId xmlns:a16="http://schemas.microsoft.com/office/drawing/2014/main" id="{3D7CD635-78E6-18FB-7063-66F6DDE8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525" y="5066278"/>
              <a:ext cx="10843" cy="16264"/>
            </a:xfrm>
            <a:custGeom>
              <a:avLst/>
              <a:gdLst>
                <a:gd name="T0" fmla="*/ 1 w 6"/>
                <a:gd name="T1" fmla="*/ 0 h 9"/>
                <a:gd name="T2" fmla="*/ 6 w 6"/>
                <a:gd name="T3" fmla="*/ 0 h 9"/>
                <a:gd name="T4" fmla="*/ 6 w 6"/>
                <a:gd name="T5" fmla="*/ 7 h 9"/>
                <a:gd name="T6" fmla="*/ 1 w 6"/>
                <a:gd name="T7" fmla="*/ 9 h 9"/>
                <a:gd name="T8" fmla="*/ 0 w 6"/>
                <a:gd name="T9" fmla="*/ 9 h 9"/>
                <a:gd name="T10" fmla="*/ 0 w 6"/>
                <a:gd name="T11" fmla="*/ 7 h 9"/>
                <a:gd name="T12" fmla="*/ 1 w 6"/>
                <a:gd name="T13" fmla="*/ 1 h 9"/>
                <a:gd name="T14" fmla="*/ 1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lnTo>
                    <a:pt x="6" y="0"/>
                  </a:lnTo>
                  <a:lnTo>
                    <a:pt x="6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1" name="African Island">
              <a:extLst>
                <a:ext uri="{FF2B5EF4-FFF2-40B4-BE49-F238E27FC236}">
                  <a16:creationId xmlns:a16="http://schemas.microsoft.com/office/drawing/2014/main" id="{A77DB815-099F-313D-0B92-804114B4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73" y="4722936"/>
              <a:ext cx="10843" cy="19879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9 h 11"/>
                <a:gd name="T6" fmla="*/ 4 w 6"/>
                <a:gd name="T7" fmla="*/ 11 h 11"/>
                <a:gd name="T8" fmla="*/ 1 w 6"/>
                <a:gd name="T9" fmla="*/ 8 h 11"/>
                <a:gd name="T10" fmla="*/ 0 w 6"/>
                <a:gd name="T11" fmla="*/ 8 h 11"/>
                <a:gd name="T12" fmla="*/ 0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1" y="0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2" name="African Island">
              <a:extLst>
                <a:ext uri="{FF2B5EF4-FFF2-40B4-BE49-F238E27FC236}">
                  <a16:creationId xmlns:a16="http://schemas.microsoft.com/office/drawing/2014/main" id="{1E042E7C-DE9C-F998-4622-1B22AE52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4701251"/>
              <a:ext cx="5422" cy="16264"/>
            </a:xfrm>
            <a:custGeom>
              <a:avLst/>
              <a:gdLst>
                <a:gd name="T0" fmla="*/ 0 w 3"/>
                <a:gd name="T1" fmla="*/ 0 h 9"/>
                <a:gd name="T2" fmla="*/ 1 w 3"/>
                <a:gd name="T3" fmla="*/ 0 h 9"/>
                <a:gd name="T4" fmla="*/ 3 w 3"/>
                <a:gd name="T5" fmla="*/ 3 h 9"/>
                <a:gd name="T6" fmla="*/ 3 w 3"/>
                <a:gd name="T7" fmla="*/ 9 h 9"/>
                <a:gd name="T8" fmla="*/ 1 w 3"/>
                <a:gd name="T9" fmla="*/ 9 h 9"/>
                <a:gd name="T10" fmla="*/ 1 w 3"/>
                <a:gd name="T11" fmla="*/ 8 h 9"/>
                <a:gd name="T12" fmla="*/ 0 w 3"/>
                <a:gd name="T13" fmla="*/ 2 h 9"/>
                <a:gd name="T14" fmla="*/ 0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3" name="African Island">
              <a:extLst>
                <a:ext uri="{FF2B5EF4-FFF2-40B4-BE49-F238E27FC236}">
                  <a16:creationId xmlns:a16="http://schemas.microsoft.com/office/drawing/2014/main" id="{8644EA96-307E-31D5-5BE6-F09CCA84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26" y="4854852"/>
              <a:ext cx="9036" cy="16264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0 h 9"/>
                <a:gd name="T4" fmla="*/ 5 w 5"/>
                <a:gd name="T5" fmla="*/ 9 h 9"/>
                <a:gd name="T6" fmla="*/ 3 w 5"/>
                <a:gd name="T7" fmla="*/ 9 h 9"/>
                <a:gd name="T8" fmla="*/ 2 w 5"/>
                <a:gd name="T9" fmla="*/ 6 h 9"/>
                <a:gd name="T10" fmla="*/ 0 w 5"/>
                <a:gd name="T11" fmla="*/ 6 h 9"/>
                <a:gd name="T12" fmla="*/ 0 w 5"/>
                <a:gd name="T13" fmla="*/ 4 h 9"/>
                <a:gd name="T14" fmla="*/ 3 w 5"/>
                <a:gd name="T15" fmla="*/ 1 h 9"/>
                <a:gd name="T16" fmla="*/ 3 w 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4" name="African Island">
              <a:extLst>
                <a:ext uri="{FF2B5EF4-FFF2-40B4-BE49-F238E27FC236}">
                  <a16:creationId xmlns:a16="http://schemas.microsoft.com/office/drawing/2014/main" id="{AC044F41-B99A-01EC-06F8-0E50DB8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519" y="4872923"/>
              <a:ext cx="10843" cy="10843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0 h 6"/>
                <a:gd name="T4" fmla="*/ 6 w 6"/>
                <a:gd name="T5" fmla="*/ 5 h 6"/>
                <a:gd name="T6" fmla="*/ 5 w 6"/>
                <a:gd name="T7" fmla="*/ 6 h 6"/>
                <a:gd name="T8" fmla="*/ 2 w 6"/>
                <a:gd name="T9" fmla="*/ 3 h 6"/>
                <a:gd name="T10" fmla="*/ 0 w 6"/>
                <a:gd name="T11" fmla="*/ 3 h 6"/>
                <a:gd name="T12" fmla="*/ 0 w 6"/>
                <a:gd name="T13" fmla="*/ 2 h 6"/>
                <a:gd name="T14" fmla="*/ 2 w 6"/>
                <a:gd name="T15" fmla="*/ 2 h 6"/>
                <a:gd name="T16" fmla="*/ 5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5" name="African Island">
              <a:extLst>
                <a:ext uri="{FF2B5EF4-FFF2-40B4-BE49-F238E27FC236}">
                  <a16:creationId xmlns:a16="http://schemas.microsoft.com/office/drawing/2014/main" id="{BCC08478-9DF8-B67A-7AC3-8029199F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204" y="4887379"/>
              <a:ext cx="5422" cy="10843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1 h 6"/>
                <a:gd name="T4" fmla="*/ 3 w 3"/>
                <a:gd name="T5" fmla="*/ 3 h 6"/>
                <a:gd name="T6" fmla="*/ 2 w 3"/>
                <a:gd name="T7" fmla="*/ 4 h 6"/>
                <a:gd name="T8" fmla="*/ 2 w 3"/>
                <a:gd name="T9" fmla="*/ 6 h 6"/>
                <a:gd name="T10" fmla="*/ 0 w 3"/>
                <a:gd name="T11" fmla="*/ 6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6" name="African Island">
              <a:extLst>
                <a:ext uri="{FF2B5EF4-FFF2-40B4-BE49-F238E27FC236}">
                  <a16:creationId xmlns:a16="http://schemas.microsoft.com/office/drawing/2014/main" id="{C112B27A-66CF-41A1-3515-ABA282E9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928" y="5089770"/>
              <a:ext cx="16264" cy="14457"/>
            </a:xfrm>
            <a:custGeom>
              <a:avLst/>
              <a:gdLst>
                <a:gd name="T0" fmla="*/ 1 w 9"/>
                <a:gd name="T1" fmla="*/ 0 h 8"/>
                <a:gd name="T2" fmla="*/ 7 w 9"/>
                <a:gd name="T3" fmla="*/ 0 h 8"/>
                <a:gd name="T4" fmla="*/ 7 w 9"/>
                <a:gd name="T5" fmla="*/ 2 h 8"/>
                <a:gd name="T6" fmla="*/ 9 w 9"/>
                <a:gd name="T7" fmla="*/ 6 h 8"/>
                <a:gd name="T8" fmla="*/ 9 w 9"/>
                <a:gd name="T9" fmla="*/ 8 h 8"/>
                <a:gd name="T10" fmla="*/ 7 w 9"/>
                <a:gd name="T11" fmla="*/ 8 h 8"/>
                <a:gd name="T12" fmla="*/ 4 w 9"/>
                <a:gd name="T13" fmla="*/ 6 h 8"/>
                <a:gd name="T14" fmla="*/ 3 w 9"/>
                <a:gd name="T15" fmla="*/ 6 h 8"/>
                <a:gd name="T16" fmla="*/ 0 w 9"/>
                <a:gd name="T17" fmla="*/ 2 h 8"/>
                <a:gd name="T18" fmla="*/ 1 w 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7" name="Zimbabwe">
              <a:extLst>
                <a:ext uri="{FF2B5EF4-FFF2-40B4-BE49-F238E27FC236}">
                  <a16:creationId xmlns:a16="http://schemas.microsoft.com/office/drawing/2014/main" id="{5F90DBEC-5902-7915-B4E2-D932777E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560" y="4956048"/>
              <a:ext cx="187935" cy="178900"/>
            </a:xfrm>
            <a:custGeom>
              <a:avLst/>
              <a:gdLst>
                <a:gd name="T0" fmla="*/ 61 w 104"/>
                <a:gd name="T1" fmla="*/ 0 h 99"/>
                <a:gd name="T2" fmla="*/ 69 w 104"/>
                <a:gd name="T3" fmla="*/ 2 h 99"/>
                <a:gd name="T4" fmla="*/ 69 w 104"/>
                <a:gd name="T5" fmla="*/ 5 h 99"/>
                <a:gd name="T6" fmla="*/ 82 w 104"/>
                <a:gd name="T7" fmla="*/ 6 h 99"/>
                <a:gd name="T8" fmla="*/ 100 w 104"/>
                <a:gd name="T9" fmla="*/ 14 h 99"/>
                <a:gd name="T10" fmla="*/ 104 w 104"/>
                <a:gd name="T11" fmla="*/ 27 h 99"/>
                <a:gd name="T12" fmla="*/ 104 w 104"/>
                <a:gd name="T13" fmla="*/ 37 h 99"/>
                <a:gd name="T14" fmla="*/ 100 w 104"/>
                <a:gd name="T15" fmla="*/ 48 h 99"/>
                <a:gd name="T16" fmla="*/ 103 w 104"/>
                <a:gd name="T17" fmla="*/ 61 h 99"/>
                <a:gd name="T18" fmla="*/ 92 w 104"/>
                <a:gd name="T19" fmla="*/ 86 h 99"/>
                <a:gd name="T20" fmla="*/ 86 w 104"/>
                <a:gd name="T21" fmla="*/ 92 h 99"/>
                <a:gd name="T22" fmla="*/ 85 w 104"/>
                <a:gd name="T23" fmla="*/ 98 h 99"/>
                <a:gd name="T24" fmla="*/ 85 w 104"/>
                <a:gd name="T25" fmla="*/ 99 h 99"/>
                <a:gd name="T26" fmla="*/ 83 w 104"/>
                <a:gd name="T27" fmla="*/ 98 h 99"/>
                <a:gd name="T28" fmla="*/ 74 w 104"/>
                <a:gd name="T29" fmla="*/ 92 h 99"/>
                <a:gd name="T30" fmla="*/ 55 w 104"/>
                <a:gd name="T31" fmla="*/ 92 h 99"/>
                <a:gd name="T32" fmla="*/ 36 w 104"/>
                <a:gd name="T33" fmla="*/ 83 h 99"/>
                <a:gd name="T34" fmla="*/ 36 w 104"/>
                <a:gd name="T35" fmla="*/ 82 h 99"/>
                <a:gd name="T36" fmla="*/ 34 w 104"/>
                <a:gd name="T37" fmla="*/ 71 h 99"/>
                <a:gd name="T38" fmla="*/ 12 w 104"/>
                <a:gd name="T39" fmla="*/ 54 h 99"/>
                <a:gd name="T40" fmla="*/ 0 w 104"/>
                <a:gd name="T41" fmla="*/ 31 h 99"/>
                <a:gd name="T42" fmla="*/ 0 w 104"/>
                <a:gd name="T43" fmla="*/ 30 h 99"/>
                <a:gd name="T44" fmla="*/ 3 w 104"/>
                <a:gd name="T45" fmla="*/ 30 h 99"/>
                <a:gd name="T46" fmla="*/ 8 w 104"/>
                <a:gd name="T47" fmla="*/ 31 h 99"/>
                <a:gd name="T48" fmla="*/ 15 w 104"/>
                <a:gd name="T49" fmla="*/ 31 h 99"/>
                <a:gd name="T50" fmla="*/ 20 w 104"/>
                <a:gd name="T51" fmla="*/ 33 h 99"/>
                <a:gd name="T52" fmla="*/ 23 w 104"/>
                <a:gd name="T53" fmla="*/ 33 h 99"/>
                <a:gd name="T54" fmla="*/ 34 w 104"/>
                <a:gd name="T55" fmla="*/ 19 h 99"/>
                <a:gd name="T56" fmla="*/ 45 w 104"/>
                <a:gd name="T57" fmla="*/ 15 h 99"/>
                <a:gd name="T58" fmla="*/ 46 w 104"/>
                <a:gd name="T59" fmla="*/ 6 h 99"/>
                <a:gd name="T60" fmla="*/ 48 w 104"/>
                <a:gd name="T61" fmla="*/ 5 h 99"/>
                <a:gd name="T62" fmla="*/ 61 w 104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9">
                  <a:moveTo>
                    <a:pt x="61" y="0"/>
                  </a:moveTo>
                  <a:lnTo>
                    <a:pt x="69" y="2"/>
                  </a:lnTo>
                  <a:lnTo>
                    <a:pt x="69" y="5"/>
                  </a:lnTo>
                  <a:lnTo>
                    <a:pt x="82" y="6"/>
                  </a:lnTo>
                  <a:lnTo>
                    <a:pt x="100" y="14"/>
                  </a:lnTo>
                  <a:lnTo>
                    <a:pt x="104" y="27"/>
                  </a:lnTo>
                  <a:lnTo>
                    <a:pt x="104" y="37"/>
                  </a:lnTo>
                  <a:lnTo>
                    <a:pt x="100" y="48"/>
                  </a:lnTo>
                  <a:lnTo>
                    <a:pt x="103" y="61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74" y="92"/>
                  </a:lnTo>
                  <a:lnTo>
                    <a:pt x="55" y="92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4" y="71"/>
                  </a:lnTo>
                  <a:lnTo>
                    <a:pt x="12" y="54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34" y="19"/>
                  </a:lnTo>
                  <a:lnTo>
                    <a:pt x="45" y="15"/>
                  </a:lnTo>
                  <a:lnTo>
                    <a:pt x="46" y="6"/>
                  </a:lnTo>
                  <a:lnTo>
                    <a:pt x="48" y="5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8" name="Zambia">
              <a:extLst>
                <a:ext uri="{FF2B5EF4-FFF2-40B4-BE49-F238E27FC236}">
                  <a16:creationId xmlns:a16="http://schemas.microsoft.com/office/drawing/2014/main" id="{8C57D63D-E761-9EB6-CC47-40F283B01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472" y="4778956"/>
              <a:ext cx="278287" cy="238533"/>
            </a:xfrm>
            <a:custGeom>
              <a:avLst/>
              <a:gdLst>
                <a:gd name="T0" fmla="*/ 114 w 154"/>
                <a:gd name="T1" fmla="*/ 0 h 132"/>
                <a:gd name="T2" fmla="*/ 118 w 154"/>
                <a:gd name="T3" fmla="*/ 8 h 132"/>
                <a:gd name="T4" fmla="*/ 145 w 154"/>
                <a:gd name="T5" fmla="*/ 17 h 132"/>
                <a:gd name="T6" fmla="*/ 154 w 154"/>
                <a:gd name="T7" fmla="*/ 33 h 132"/>
                <a:gd name="T8" fmla="*/ 151 w 154"/>
                <a:gd name="T9" fmla="*/ 37 h 132"/>
                <a:gd name="T10" fmla="*/ 150 w 154"/>
                <a:gd name="T11" fmla="*/ 54 h 132"/>
                <a:gd name="T12" fmla="*/ 151 w 154"/>
                <a:gd name="T13" fmla="*/ 58 h 132"/>
                <a:gd name="T14" fmla="*/ 142 w 154"/>
                <a:gd name="T15" fmla="*/ 73 h 132"/>
                <a:gd name="T16" fmla="*/ 107 w 154"/>
                <a:gd name="T17" fmla="*/ 94 h 132"/>
                <a:gd name="T18" fmla="*/ 110 w 154"/>
                <a:gd name="T19" fmla="*/ 101 h 132"/>
                <a:gd name="T20" fmla="*/ 105 w 154"/>
                <a:gd name="T21" fmla="*/ 100 h 132"/>
                <a:gd name="T22" fmla="*/ 89 w 154"/>
                <a:gd name="T23" fmla="*/ 104 h 132"/>
                <a:gd name="T24" fmla="*/ 77 w 154"/>
                <a:gd name="T25" fmla="*/ 119 h 132"/>
                <a:gd name="T26" fmla="*/ 64 w 154"/>
                <a:gd name="T27" fmla="*/ 132 h 132"/>
                <a:gd name="T28" fmla="*/ 37 w 154"/>
                <a:gd name="T29" fmla="*/ 126 h 132"/>
                <a:gd name="T30" fmla="*/ 27 w 154"/>
                <a:gd name="T31" fmla="*/ 125 h 132"/>
                <a:gd name="T32" fmla="*/ 21 w 154"/>
                <a:gd name="T33" fmla="*/ 126 h 132"/>
                <a:gd name="T34" fmla="*/ 16 w 154"/>
                <a:gd name="T35" fmla="*/ 128 h 132"/>
                <a:gd name="T36" fmla="*/ 0 w 154"/>
                <a:gd name="T37" fmla="*/ 64 h 132"/>
                <a:gd name="T38" fmla="*/ 25 w 154"/>
                <a:gd name="T39" fmla="*/ 63 h 132"/>
                <a:gd name="T40" fmla="*/ 30 w 154"/>
                <a:gd name="T41" fmla="*/ 36 h 132"/>
                <a:gd name="T42" fmla="*/ 31 w 154"/>
                <a:gd name="T43" fmla="*/ 36 h 132"/>
                <a:gd name="T44" fmla="*/ 43 w 154"/>
                <a:gd name="T45" fmla="*/ 39 h 132"/>
                <a:gd name="T46" fmla="*/ 58 w 154"/>
                <a:gd name="T47" fmla="*/ 49 h 132"/>
                <a:gd name="T48" fmla="*/ 61 w 154"/>
                <a:gd name="T49" fmla="*/ 48 h 132"/>
                <a:gd name="T50" fmla="*/ 65 w 154"/>
                <a:gd name="T51" fmla="*/ 46 h 132"/>
                <a:gd name="T52" fmla="*/ 68 w 154"/>
                <a:gd name="T53" fmla="*/ 48 h 132"/>
                <a:gd name="T54" fmla="*/ 80 w 154"/>
                <a:gd name="T55" fmla="*/ 54 h 132"/>
                <a:gd name="T56" fmla="*/ 102 w 154"/>
                <a:gd name="T57" fmla="*/ 69 h 132"/>
                <a:gd name="T58" fmla="*/ 92 w 154"/>
                <a:gd name="T59" fmla="*/ 55 h 132"/>
                <a:gd name="T60" fmla="*/ 90 w 154"/>
                <a:gd name="T61" fmla="*/ 30 h 132"/>
                <a:gd name="T62" fmla="*/ 95 w 154"/>
                <a:gd name="T63" fmla="*/ 5 h 132"/>
                <a:gd name="T64" fmla="*/ 98 w 154"/>
                <a:gd name="T65" fmla="*/ 3 h 132"/>
                <a:gd name="T66" fmla="*/ 105 w 154"/>
                <a:gd name="T6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2">
                  <a:moveTo>
                    <a:pt x="110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1" y="37"/>
                  </a:lnTo>
                  <a:lnTo>
                    <a:pt x="150" y="46"/>
                  </a:lnTo>
                  <a:lnTo>
                    <a:pt x="150" y="54"/>
                  </a:lnTo>
                  <a:lnTo>
                    <a:pt x="151" y="57"/>
                  </a:lnTo>
                  <a:lnTo>
                    <a:pt x="151" y="58"/>
                  </a:lnTo>
                  <a:lnTo>
                    <a:pt x="147" y="61"/>
                  </a:lnTo>
                  <a:lnTo>
                    <a:pt x="142" y="73"/>
                  </a:lnTo>
                  <a:lnTo>
                    <a:pt x="147" y="79"/>
                  </a:lnTo>
                  <a:lnTo>
                    <a:pt x="107" y="94"/>
                  </a:lnTo>
                  <a:lnTo>
                    <a:pt x="110" y="100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89" y="104"/>
                  </a:lnTo>
                  <a:lnTo>
                    <a:pt x="87" y="114"/>
                  </a:lnTo>
                  <a:lnTo>
                    <a:pt x="77" y="119"/>
                  </a:lnTo>
                  <a:lnTo>
                    <a:pt x="65" y="132"/>
                  </a:lnTo>
                  <a:lnTo>
                    <a:pt x="64" y="132"/>
                  </a:lnTo>
                  <a:lnTo>
                    <a:pt x="41" y="129"/>
                  </a:lnTo>
                  <a:lnTo>
                    <a:pt x="37" y="126"/>
                  </a:lnTo>
                  <a:lnTo>
                    <a:pt x="28" y="125"/>
                  </a:lnTo>
                  <a:lnTo>
                    <a:pt x="27" y="125"/>
                  </a:lnTo>
                  <a:lnTo>
                    <a:pt x="25" y="126"/>
                  </a:lnTo>
                  <a:lnTo>
                    <a:pt x="21" y="126"/>
                  </a:lnTo>
                  <a:lnTo>
                    <a:pt x="18" y="128"/>
                  </a:lnTo>
                  <a:lnTo>
                    <a:pt x="16" y="128"/>
                  </a:lnTo>
                  <a:lnTo>
                    <a:pt x="0" y="113"/>
                  </a:lnTo>
                  <a:lnTo>
                    <a:pt x="0" y="64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4" y="42"/>
                  </a:lnTo>
                  <a:lnTo>
                    <a:pt x="43" y="39"/>
                  </a:lnTo>
                  <a:lnTo>
                    <a:pt x="47" y="43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5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2" y="66"/>
                  </a:lnTo>
                  <a:lnTo>
                    <a:pt x="102" y="69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86" y="48"/>
                  </a:lnTo>
                  <a:lnTo>
                    <a:pt x="90" y="30"/>
                  </a:lnTo>
                  <a:lnTo>
                    <a:pt x="89" y="14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9" name="Western Sahara">
              <a:extLst>
                <a:ext uri="{FF2B5EF4-FFF2-40B4-BE49-F238E27FC236}">
                  <a16:creationId xmlns:a16="http://schemas.microsoft.com/office/drawing/2014/main" id="{5F4D6B80-61DA-32EC-87C0-B291BE92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07952"/>
              <a:ext cx="198776" cy="177092"/>
            </a:xfrm>
            <a:custGeom>
              <a:avLst/>
              <a:gdLst>
                <a:gd name="T0" fmla="*/ 52 w 110"/>
                <a:gd name="T1" fmla="*/ 0 h 98"/>
                <a:gd name="T2" fmla="*/ 110 w 110"/>
                <a:gd name="T3" fmla="*/ 0 h 98"/>
                <a:gd name="T4" fmla="*/ 110 w 110"/>
                <a:gd name="T5" fmla="*/ 8 h 98"/>
                <a:gd name="T6" fmla="*/ 108 w 110"/>
                <a:gd name="T7" fmla="*/ 27 h 98"/>
                <a:gd name="T8" fmla="*/ 68 w 110"/>
                <a:gd name="T9" fmla="*/ 27 h 98"/>
                <a:gd name="T10" fmla="*/ 67 w 110"/>
                <a:gd name="T11" fmla="*/ 63 h 98"/>
                <a:gd name="T12" fmla="*/ 55 w 110"/>
                <a:gd name="T13" fmla="*/ 66 h 98"/>
                <a:gd name="T14" fmla="*/ 52 w 110"/>
                <a:gd name="T15" fmla="*/ 72 h 98"/>
                <a:gd name="T16" fmla="*/ 53 w 110"/>
                <a:gd name="T17" fmla="*/ 91 h 98"/>
                <a:gd name="T18" fmla="*/ 53 w 110"/>
                <a:gd name="T19" fmla="*/ 92 h 98"/>
                <a:gd name="T20" fmla="*/ 4 w 110"/>
                <a:gd name="T21" fmla="*/ 92 h 98"/>
                <a:gd name="T22" fmla="*/ 1 w 110"/>
                <a:gd name="T23" fmla="*/ 98 h 98"/>
                <a:gd name="T24" fmla="*/ 0 w 110"/>
                <a:gd name="T25" fmla="*/ 98 h 98"/>
                <a:gd name="T26" fmla="*/ 0 w 110"/>
                <a:gd name="T27" fmla="*/ 97 h 98"/>
                <a:gd name="T28" fmla="*/ 3 w 110"/>
                <a:gd name="T29" fmla="*/ 81 h 98"/>
                <a:gd name="T30" fmla="*/ 3 w 110"/>
                <a:gd name="T31" fmla="*/ 79 h 98"/>
                <a:gd name="T32" fmla="*/ 6 w 110"/>
                <a:gd name="T33" fmla="*/ 78 h 98"/>
                <a:gd name="T34" fmla="*/ 16 w 110"/>
                <a:gd name="T35" fmla="*/ 55 h 98"/>
                <a:gd name="T36" fmla="*/ 28 w 110"/>
                <a:gd name="T37" fmla="*/ 40 h 98"/>
                <a:gd name="T38" fmla="*/ 33 w 110"/>
                <a:gd name="T39" fmla="*/ 26 h 98"/>
                <a:gd name="T40" fmla="*/ 46 w 110"/>
                <a:gd name="T41" fmla="*/ 15 h 98"/>
                <a:gd name="T42" fmla="*/ 52 w 110"/>
                <a:gd name="T43" fmla="*/ 2 h 98"/>
                <a:gd name="T44" fmla="*/ 52 w 110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52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08" y="27"/>
                  </a:lnTo>
                  <a:lnTo>
                    <a:pt x="68" y="27"/>
                  </a:lnTo>
                  <a:lnTo>
                    <a:pt x="67" y="63"/>
                  </a:lnTo>
                  <a:lnTo>
                    <a:pt x="55" y="66"/>
                  </a:lnTo>
                  <a:lnTo>
                    <a:pt x="52" y="72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4" y="92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6" y="78"/>
                  </a:lnTo>
                  <a:lnTo>
                    <a:pt x="16" y="55"/>
                  </a:lnTo>
                  <a:lnTo>
                    <a:pt x="28" y="40"/>
                  </a:lnTo>
                  <a:lnTo>
                    <a:pt x="33" y="26"/>
                  </a:lnTo>
                  <a:lnTo>
                    <a:pt x="46" y="15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0" name="Uganda">
              <a:extLst>
                <a:ext uri="{FF2B5EF4-FFF2-40B4-BE49-F238E27FC236}">
                  <a16:creationId xmlns:a16="http://schemas.microsoft.com/office/drawing/2014/main" id="{F61F0245-FEDC-6ED9-E0B5-628FA0F9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91" y="4493441"/>
              <a:ext cx="128302" cy="128302"/>
            </a:xfrm>
            <a:custGeom>
              <a:avLst/>
              <a:gdLst>
                <a:gd name="T0" fmla="*/ 55 w 71"/>
                <a:gd name="T1" fmla="*/ 0 h 71"/>
                <a:gd name="T2" fmla="*/ 61 w 71"/>
                <a:gd name="T3" fmla="*/ 1 h 71"/>
                <a:gd name="T4" fmla="*/ 64 w 71"/>
                <a:gd name="T5" fmla="*/ 12 h 71"/>
                <a:gd name="T6" fmla="*/ 68 w 71"/>
                <a:gd name="T7" fmla="*/ 16 h 71"/>
                <a:gd name="T8" fmla="*/ 71 w 71"/>
                <a:gd name="T9" fmla="*/ 25 h 71"/>
                <a:gd name="T10" fmla="*/ 68 w 71"/>
                <a:gd name="T11" fmla="*/ 34 h 71"/>
                <a:gd name="T12" fmla="*/ 56 w 71"/>
                <a:gd name="T13" fmla="*/ 50 h 71"/>
                <a:gd name="T14" fmla="*/ 54 w 71"/>
                <a:gd name="T15" fmla="*/ 50 h 71"/>
                <a:gd name="T16" fmla="*/ 51 w 71"/>
                <a:gd name="T17" fmla="*/ 49 h 71"/>
                <a:gd name="T18" fmla="*/ 48 w 71"/>
                <a:gd name="T19" fmla="*/ 49 h 71"/>
                <a:gd name="T20" fmla="*/ 45 w 71"/>
                <a:gd name="T21" fmla="*/ 53 h 71"/>
                <a:gd name="T22" fmla="*/ 43 w 71"/>
                <a:gd name="T23" fmla="*/ 53 h 71"/>
                <a:gd name="T24" fmla="*/ 39 w 71"/>
                <a:gd name="T25" fmla="*/ 52 h 71"/>
                <a:gd name="T26" fmla="*/ 30 w 71"/>
                <a:gd name="T27" fmla="*/ 55 h 71"/>
                <a:gd name="T28" fmla="*/ 28 w 71"/>
                <a:gd name="T29" fmla="*/ 65 h 71"/>
                <a:gd name="T30" fmla="*/ 28 w 71"/>
                <a:gd name="T31" fmla="*/ 66 h 71"/>
                <a:gd name="T32" fmla="*/ 11 w 71"/>
                <a:gd name="T33" fmla="*/ 66 h 71"/>
                <a:gd name="T34" fmla="*/ 6 w 71"/>
                <a:gd name="T35" fmla="*/ 71 h 71"/>
                <a:gd name="T36" fmla="*/ 5 w 71"/>
                <a:gd name="T37" fmla="*/ 71 h 71"/>
                <a:gd name="T38" fmla="*/ 0 w 71"/>
                <a:gd name="T39" fmla="*/ 69 h 71"/>
                <a:gd name="T40" fmla="*/ 2 w 71"/>
                <a:gd name="T41" fmla="*/ 47 h 71"/>
                <a:gd name="T42" fmla="*/ 11 w 71"/>
                <a:gd name="T43" fmla="*/ 37 h 71"/>
                <a:gd name="T44" fmla="*/ 12 w 71"/>
                <a:gd name="T45" fmla="*/ 37 h 71"/>
                <a:gd name="T46" fmla="*/ 13 w 71"/>
                <a:gd name="T47" fmla="*/ 38 h 71"/>
                <a:gd name="T48" fmla="*/ 19 w 71"/>
                <a:gd name="T49" fmla="*/ 31 h 71"/>
                <a:gd name="T50" fmla="*/ 19 w 71"/>
                <a:gd name="T51" fmla="*/ 23 h 71"/>
                <a:gd name="T52" fmla="*/ 15 w 71"/>
                <a:gd name="T53" fmla="*/ 19 h 71"/>
                <a:gd name="T54" fmla="*/ 13 w 71"/>
                <a:gd name="T55" fmla="*/ 19 h 71"/>
                <a:gd name="T56" fmla="*/ 15 w 71"/>
                <a:gd name="T57" fmla="*/ 6 h 71"/>
                <a:gd name="T58" fmla="*/ 49 w 71"/>
                <a:gd name="T59" fmla="*/ 3 h 71"/>
                <a:gd name="T60" fmla="*/ 55 w 71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1">
                  <a:moveTo>
                    <a:pt x="55" y="0"/>
                  </a:moveTo>
                  <a:lnTo>
                    <a:pt x="61" y="1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39" y="52"/>
                  </a:lnTo>
                  <a:lnTo>
                    <a:pt x="30" y="55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11" y="66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0" y="69"/>
                  </a:lnTo>
                  <a:lnTo>
                    <a:pt x="2" y="4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1" name="Tunisia">
              <a:extLst>
                <a:ext uri="{FF2B5EF4-FFF2-40B4-BE49-F238E27FC236}">
                  <a16:creationId xmlns:a16="http://schemas.microsoft.com/office/drawing/2014/main" id="{2C081B4D-F934-CD09-D209-BEF2C62C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130" y="3640507"/>
              <a:ext cx="93967" cy="200584"/>
            </a:xfrm>
            <a:custGeom>
              <a:avLst/>
              <a:gdLst>
                <a:gd name="T0" fmla="*/ 30 w 52"/>
                <a:gd name="T1" fmla="*/ 0 h 111"/>
                <a:gd name="T2" fmla="*/ 37 w 52"/>
                <a:gd name="T3" fmla="*/ 2 h 111"/>
                <a:gd name="T4" fmla="*/ 39 w 52"/>
                <a:gd name="T5" fmla="*/ 3 h 111"/>
                <a:gd name="T6" fmla="*/ 39 w 52"/>
                <a:gd name="T7" fmla="*/ 9 h 111"/>
                <a:gd name="T8" fmla="*/ 40 w 52"/>
                <a:gd name="T9" fmla="*/ 11 h 111"/>
                <a:gd name="T10" fmla="*/ 48 w 52"/>
                <a:gd name="T11" fmla="*/ 5 h 111"/>
                <a:gd name="T12" fmla="*/ 49 w 52"/>
                <a:gd name="T13" fmla="*/ 5 h 111"/>
                <a:gd name="T14" fmla="*/ 49 w 52"/>
                <a:gd name="T15" fmla="*/ 9 h 111"/>
                <a:gd name="T16" fmla="*/ 42 w 52"/>
                <a:gd name="T17" fmla="*/ 21 h 111"/>
                <a:gd name="T18" fmla="*/ 43 w 52"/>
                <a:gd name="T19" fmla="*/ 25 h 111"/>
                <a:gd name="T20" fmla="*/ 49 w 52"/>
                <a:gd name="T21" fmla="*/ 28 h 111"/>
                <a:gd name="T22" fmla="*/ 49 w 52"/>
                <a:gd name="T23" fmla="*/ 34 h 111"/>
                <a:gd name="T24" fmla="*/ 46 w 52"/>
                <a:gd name="T25" fmla="*/ 42 h 111"/>
                <a:gd name="T26" fmla="*/ 37 w 52"/>
                <a:gd name="T27" fmla="*/ 49 h 111"/>
                <a:gd name="T28" fmla="*/ 36 w 52"/>
                <a:gd name="T29" fmla="*/ 54 h 111"/>
                <a:gd name="T30" fmla="*/ 36 w 52"/>
                <a:gd name="T31" fmla="*/ 55 h 111"/>
                <a:gd name="T32" fmla="*/ 34 w 52"/>
                <a:gd name="T33" fmla="*/ 54 h 111"/>
                <a:gd name="T34" fmla="*/ 33 w 52"/>
                <a:gd name="T35" fmla="*/ 54 h 111"/>
                <a:gd name="T36" fmla="*/ 33 w 52"/>
                <a:gd name="T37" fmla="*/ 55 h 111"/>
                <a:gd name="T38" fmla="*/ 37 w 52"/>
                <a:gd name="T39" fmla="*/ 60 h 111"/>
                <a:gd name="T40" fmla="*/ 42 w 52"/>
                <a:gd name="T41" fmla="*/ 61 h 111"/>
                <a:gd name="T42" fmla="*/ 46 w 52"/>
                <a:gd name="T43" fmla="*/ 61 h 111"/>
                <a:gd name="T44" fmla="*/ 49 w 52"/>
                <a:gd name="T45" fmla="*/ 67 h 111"/>
                <a:gd name="T46" fmla="*/ 52 w 52"/>
                <a:gd name="T47" fmla="*/ 67 h 111"/>
                <a:gd name="T48" fmla="*/ 52 w 52"/>
                <a:gd name="T49" fmla="*/ 80 h 111"/>
                <a:gd name="T50" fmla="*/ 51 w 52"/>
                <a:gd name="T51" fmla="*/ 80 h 111"/>
                <a:gd name="T52" fmla="*/ 36 w 52"/>
                <a:gd name="T53" fmla="*/ 92 h 111"/>
                <a:gd name="T54" fmla="*/ 36 w 52"/>
                <a:gd name="T55" fmla="*/ 105 h 111"/>
                <a:gd name="T56" fmla="*/ 27 w 52"/>
                <a:gd name="T57" fmla="*/ 111 h 111"/>
                <a:gd name="T58" fmla="*/ 21 w 52"/>
                <a:gd name="T59" fmla="*/ 85 h 111"/>
                <a:gd name="T60" fmla="*/ 11 w 52"/>
                <a:gd name="T61" fmla="*/ 79 h 111"/>
                <a:gd name="T62" fmla="*/ 9 w 52"/>
                <a:gd name="T63" fmla="*/ 70 h 111"/>
                <a:gd name="T64" fmla="*/ 3 w 52"/>
                <a:gd name="T65" fmla="*/ 67 h 111"/>
                <a:gd name="T66" fmla="*/ 2 w 52"/>
                <a:gd name="T67" fmla="*/ 67 h 111"/>
                <a:gd name="T68" fmla="*/ 0 w 52"/>
                <a:gd name="T69" fmla="*/ 55 h 111"/>
                <a:gd name="T70" fmla="*/ 11 w 52"/>
                <a:gd name="T71" fmla="*/ 45 h 111"/>
                <a:gd name="T72" fmla="*/ 13 w 52"/>
                <a:gd name="T73" fmla="*/ 36 h 111"/>
                <a:gd name="T74" fmla="*/ 12 w 52"/>
                <a:gd name="T75" fmla="*/ 25 h 111"/>
                <a:gd name="T76" fmla="*/ 13 w 52"/>
                <a:gd name="T77" fmla="*/ 17 h 111"/>
                <a:gd name="T78" fmla="*/ 12 w 52"/>
                <a:gd name="T79" fmla="*/ 15 h 111"/>
                <a:gd name="T80" fmla="*/ 11 w 52"/>
                <a:gd name="T81" fmla="*/ 15 h 111"/>
                <a:gd name="T82" fmla="*/ 11 w 52"/>
                <a:gd name="T83" fmla="*/ 14 h 111"/>
                <a:gd name="T84" fmla="*/ 16 w 52"/>
                <a:gd name="T85" fmla="*/ 8 h 111"/>
                <a:gd name="T86" fmla="*/ 30 w 52"/>
                <a:gd name="T8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111">
                  <a:moveTo>
                    <a:pt x="30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6" y="42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5"/>
                  </a:lnTo>
                  <a:lnTo>
                    <a:pt x="37" y="60"/>
                  </a:lnTo>
                  <a:lnTo>
                    <a:pt x="42" y="61"/>
                  </a:lnTo>
                  <a:lnTo>
                    <a:pt x="46" y="61"/>
                  </a:lnTo>
                  <a:lnTo>
                    <a:pt x="49" y="67"/>
                  </a:lnTo>
                  <a:lnTo>
                    <a:pt x="52" y="67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36" y="92"/>
                  </a:lnTo>
                  <a:lnTo>
                    <a:pt x="36" y="105"/>
                  </a:lnTo>
                  <a:lnTo>
                    <a:pt x="27" y="111"/>
                  </a:lnTo>
                  <a:lnTo>
                    <a:pt x="21" y="85"/>
                  </a:lnTo>
                  <a:lnTo>
                    <a:pt x="11" y="79"/>
                  </a:lnTo>
                  <a:lnTo>
                    <a:pt x="9" y="70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11" y="45"/>
                  </a:lnTo>
                  <a:lnTo>
                    <a:pt x="13" y="36"/>
                  </a:lnTo>
                  <a:lnTo>
                    <a:pt x="12" y="25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2" name="Togo">
              <a:extLst>
                <a:ext uri="{FF2B5EF4-FFF2-40B4-BE49-F238E27FC236}">
                  <a16:creationId xmlns:a16="http://schemas.microsoft.com/office/drawing/2014/main" id="{78283E82-6AE5-3F66-0EBA-61C54CDE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230" y="4323577"/>
              <a:ext cx="52405" cy="122880"/>
            </a:xfrm>
            <a:custGeom>
              <a:avLst/>
              <a:gdLst>
                <a:gd name="T0" fmla="*/ 0 w 29"/>
                <a:gd name="T1" fmla="*/ 0 h 68"/>
                <a:gd name="T2" fmla="*/ 1 w 29"/>
                <a:gd name="T3" fmla="*/ 0 h 68"/>
                <a:gd name="T4" fmla="*/ 10 w 29"/>
                <a:gd name="T5" fmla="*/ 3 h 68"/>
                <a:gd name="T6" fmla="*/ 12 w 29"/>
                <a:gd name="T7" fmla="*/ 3 h 68"/>
                <a:gd name="T8" fmla="*/ 15 w 29"/>
                <a:gd name="T9" fmla="*/ 2 h 68"/>
                <a:gd name="T10" fmla="*/ 15 w 29"/>
                <a:gd name="T11" fmla="*/ 11 h 68"/>
                <a:gd name="T12" fmla="*/ 21 w 29"/>
                <a:gd name="T13" fmla="*/ 17 h 68"/>
                <a:gd name="T14" fmla="*/ 27 w 29"/>
                <a:gd name="T15" fmla="*/ 33 h 68"/>
                <a:gd name="T16" fmla="*/ 27 w 29"/>
                <a:gd name="T17" fmla="*/ 60 h 68"/>
                <a:gd name="T18" fmla="*/ 29 w 29"/>
                <a:gd name="T19" fmla="*/ 66 h 68"/>
                <a:gd name="T20" fmla="*/ 29 w 29"/>
                <a:gd name="T21" fmla="*/ 67 h 68"/>
                <a:gd name="T22" fmla="*/ 28 w 29"/>
                <a:gd name="T23" fmla="*/ 67 h 68"/>
                <a:gd name="T24" fmla="*/ 21 w 29"/>
                <a:gd name="T25" fmla="*/ 68 h 68"/>
                <a:gd name="T26" fmla="*/ 19 w 29"/>
                <a:gd name="T27" fmla="*/ 68 h 68"/>
                <a:gd name="T28" fmla="*/ 12 w 29"/>
                <a:gd name="T29" fmla="*/ 58 h 68"/>
                <a:gd name="T30" fmla="*/ 9 w 29"/>
                <a:gd name="T31" fmla="*/ 25 h 68"/>
                <a:gd name="T32" fmla="*/ 7 w 29"/>
                <a:gd name="T33" fmla="*/ 14 h 68"/>
                <a:gd name="T34" fmla="*/ 1 w 29"/>
                <a:gd name="T35" fmla="*/ 8 h 68"/>
                <a:gd name="T36" fmla="*/ 1 w 29"/>
                <a:gd name="T37" fmla="*/ 3 h 68"/>
                <a:gd name="T38" fmla="*/ 0 w 29"/>
                <a:gd name="T39" fmla="*/ 2 h 68"/>
                <a:gd name="T40" fmla="*/ 0 w 29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lnTo>
                    <a:pt x="1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21" y="17"/>
                  </a:lnTo>
                  <a:lnTo>
                    <a:pt x="27" y="33"/>
                  </a:lnTo>
                  <a:lnTo>
                    <a:pt x="27" y="60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8" y="67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2" y="58"/>
                  </a:lnTo>
                  <a:lnTo>
                    <a:pt x="9" y="25"/>
                  </a:lnTo>
                  <a:lnTo>
                    <a:pt x="7" y="14"/>
                  </a:lnTo>
                  <a:lnTo>
                    <a:pt x="1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3" name="Tanzania">
              <a:extLst>
                <a:ext uri="{FF2B5EF4-FFF2-40B4-BE49-F238E27FC236}">
                  <a16:creationId xmlns:a16="http://schemas.microsoft.com/office/drawing/2014/main" id="{077803AF-3C94-5590-6CEC-FA872665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84" y="4610898"/>
              <a:ext cx="256602" cy="254796"/>
            </a:xfrm>
            <a:custGeom>
              <a:avLst/>
              <a:gdLst>
                <a:gd name="T0" fmla="*/ 10 w 142"/>
                <a:gd name="T1" fmla="*/ 0 h 141"/>
                <a:gd name="T2" fmla="*/ 29 w 142"/>
                <a:gd name="T3" fmla="*/ 0 h 141"/>
                <a:gd name="T4" fmla="*/ 28 w 142"/>
                <a:gd name="T5" fmla="*/ 15 h 141"/>
                <a:gd name="T6" fmla="*/ 29 w 142"/>
                <a:gd name="T7" fmla="*/ 22 h 141"/>
                <a:gd name="T8" fmla="*/ 34 w 142"/>
                <a:gd name="T9" fmla="*/ 21 h 141"/>
                <a:gd name="T10" fmla="*/ 34 w 142"/>
                <a:gd name="T11" fmla="*/ 16 h 141"/>
                <a:gd name="T12" fmla="*/ 35 w 142"/>
                <a:gd name="T13" fmla="*/ 16 h 141"/>
                <a:gd name="T14" fmla="*/ 40 w 142"/>
                <a:gd name="T15" fmla="*/ 21 h 141"/>
                <a:gd name="T16" fmla="*/ 43 w 142"/>
                <a:gd name="T17" fmla="*/ 21 h 141"/>
                <a:gd name="T18" fmla="*/ 43 w 142"/>
                <a:gd name="T19" fmla="*/ 22 h 141"/>
                <a:gd name="T20" fmla="*/ 44 w 142"/>
                <a:gd name="T21" fmla="*/ 19 h 141"/>
                <a:gd name="T22" fmla="*/ 53 w 142"/>
                <a:gd name="T23" fmla="*/ 16 h 141"/>
                <a:gd name="T24" fmla="*/ 49 w 142"/>
                <a:gd name="T25" fmla="*/ 15 h 141"/>
                <a:gd name="T26" fmla="*/ 47 w 142"/>
                <a:gd name="T27" fmla="*/ 15 h 141"/>
                <a:gd name="T28" fmla="*/ 47 w 142"/>
                <a:gd name="T29" fmla="*/ 13 h 141"/>
                <a:gd name="T30" fmla="*/ 59 w 142"/>
                <a:gd name="T31" fmla="*/ 0 h 141"/>
                <a:gd name="T32" fmla="*/ 60 w 142"/>
                <a:gd name="T33" fmla="*/ 0 h 141"/>
                <a:gd name="T34" fmla="*/ 105 w 142"/>
                <a:gd name="T35" fmla="*/ 27 h 141"/>
                <a:gd name="T36" fmla="*/ 106 w 142"/>
                <a:gd name="T37" fmla="*/ 27 h 141"/>
                <a:gd name="T38" fmla="*/ 109 w 142"/>
                <a:gd name="T39" fmla="*/ 37 h 141"/>
                <a:gd name="T40" fmla="*/ 127 w 142"/>
                <a:gd name="T41" fmla="*/ 47 h 141"/>
                <a:gd name="T42" fmla="*/ 127 w 142"/>
                <a:gd name="T43" fmla="*/ 49 h 141"/>
                <a:gd name="T44" fmla="*/ 123 w 142"/>
                <a:gd name="T45" fmla="*/ 70 h 141"/>
                <a:gd name="T46" fmla="*/ 132 w 142"/>
                <a:gd name="T47" fmla="*/ 80 h 141"/>
                <a:gd name="T48" fmla="*/ 127 w 142"/>
                <a:gd name="T49" fmla="*/ 96 h 141"/>
                <a:gd name="T50" fmla="*/ 129 w 142"/>
                <a:gd name="T51" fmla="*/ 104 h 141"/>
                <a:gd name="T52" fmla="*/ 135 w 142"/>
                <a:gd name="T53" fmla="*/ 119 h 141"/>
                <a:gd name="T54" fmla="*/ 142 w 142"/>
                <a:gd name="T55" fmla="*/ 123 h 141"/>
                <a:gd name="T56" fmla="*/ 142 w 142"/>
                <a:gd name="T57" fmla="*/ 126 h 141"/>
                <a:gd name="T58" fmla="*/ 136 w 142"/>
                <a:gd name="T59" fmla="*/ 132 h 141"/>
                <a:gd name="T60" fmla="*/ 121 w 142"/>
                <a:gd name="T61" fmla="*/ 136 h 141"/>
                <a:gd name="T62" fmla="*/ 114 w 142"/>
                <a:gd name="T63" fmla="*/ 135 h 141"/>
                <a:gd name="T64" fmla="*/ 105 w 142"/>
                <a:gd name="T65" fmla="*/ 139 h 141"/>
                <a:gd name="T66" fmla="*/ 99 w 142"/>
                <a:gd name="T67" fmla="*/ 139 h 141"/>
                <a:gd name="T68" fmla="*/ 95 w 142"/>
                <a:gd name="T69" fmla="*/ 141 h 141"/>
                <a:gd name="T70" fmla="*/ 89 w 142"/>
                <a:gd name="T71" fmla="*/ 141 h 141"/>
                <a:gd name="T72" fmla="*/ 83 w 142"/>
                <a:gd name="T73" fmla="*/ 138 h 141"/>
                <a:gd name="T74" fmla="*/ 80 w 142"/>
                <a:gd name="T75" fmla="*/ 138 h 141"/>
                <a:gd name="T76" fmla="*/ 77 w 142"/>
                <a:gd name="T77" fmla="*/ 139 h 141"/>
                <a:gd name="T78" fmla="*/ 69 w 142"/>
                <a:gd name="T79" fmla="*/ 139 h 141"/>
                <a:gd name="T80" fmla="*/ 65 w 142"/>
                <a:gd name="T81" fmla="*/ 133 h 141"/>
                <a:gd name="T82" fmla="*/ 62 w 142"/>
                <a:gd name="T83" fmla="*/ 119 h 141"/>
                <a:gd name="T84" fmla="*/ 56 w 142"/>
                <a:gd name="T85" fmla="*/ 114 h 141"/>
                <a:gd name="T86" fmla="*/ 52 w 142"/>
                <a:gd name="T87" fmla="*/ 114 h 141"/>
                <a:gd name="T88" fmla="*/ 44 w 142"/>
                <a:gd name="T89" fmla="*/ 111 h 141"/>
                <a:gd name="T90" fmla="*/ 19 w 142"/>
                <a:gd name="T91" fmla="*/ 101 h 141"/>
                <a:gd name="T92" fmla="*/ 19 w 142"/>
                <a:gd name="T93" fmla="*/ 99 h 141"/>
                <a:gd name="T94" fmla="*/ 12 w 142"/>
                <a:gd name="T95" fmla="*/ 84 h 141"/>
                <a:gd name="T96" fmla="*/ 12 w 142"/>
                <a:gd name="T97" fmla="*/ 78 h 141"/>
                <a:gd name="T98" fmla="*/ 3 w 142"/>
                <a:gd name="T99" fmla="*/ 71 h 141"/>
                <a:gd name="T100" fmla="*/ 3 w 142"/>
                <a:gd name="T101" fmla="*/ 70 h 141"/>
                <a:gd name="T102" fmla="*/ 4 w 142"/>
                <a:gd name="T103" fmla="*/ 64 h 141"/>
                <a:gd name="T104" fmla="*/ 0 w 142"/>
                <a:gd name="T105" fmla="*/ 44 h 141"/>
                <a:gd name="T106" fmla="*/ 1 w 142"/>
                <a:gd name="T107" fmla="*/ 44 h 141"/>
                <a:gd name="T108" fmla="*/ 7 w 142"/>
                <a:gd name="T109" fmla="*/ 41 h 141"/>
                <a:gd name="T110" fmla="*/ 14 w 142"/>
                <a:gd name="T111" fmla="*/ 30 h 141"/>
                <a:gd name="T112" fmla="*/ 12 w 142"/>
                <a:gd name="T113" fmla="*/ 24 h 141"/>
                <a:gd name="T114" fmla="*/ 12 w 142"/>
                <a:gd name="T115" fmla="*/ 22 h 141"/>
                <a:gd name="T116" fmla="*/ 13 w 142"/>
                <a:gd name="T117" fmla="*/ 18 h 141"/>
                <a:gd name="T118" fmla="*/ 16 w 142"/>
                <a:gd name="T119" fmla="*/ 13 h 141"/>
                <a:gd name="T120" fmla="*/ 10 w 142"/>
                <a:gd name="T121" fmla="*/ 1 h 141"/>
                <a:gd name="T122" fmla="*/ 10 w 142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141">
                  <a:moveTo>
                    <a:pt x="10" y="0"/>
                  </a:moveTo>
                  <a:lnTo>
                    <a:pt x="29" y="0"/>
                  </a:lnTo>
                  <a:lnTo>
                    <a:pt x="28" y="15"/>
                  </a:lnTo>
                  <a:lnTo>
                    <a:pt x="29" y="22"/>
                  </a:lnTo>
                  <a:lnTo>
                    <a:pt x="34" y="21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4" y="19"/>
                  </a:lnTo>
                  <a:lnTo>
                    <a:pt x="53" y="16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9" y="37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70"/>
                  </a:lnTo>
                  <a:lnTo>
                    <a:pt x="132" y="80"/>
                  </a:lnTo>
                  <a:lnTo>
                    <a:pt x="127" y="96"/>
                  </a:lnTo>
                  <a:lnTo>
                    <a:pt x="129" y="104"/>
                  </a:lnTo>
                  <a:lnTo>
                    <a:pt x="135" y="119"/>
                  </a:lnTo>
                  <a:lnTo>
                    <a:pt x="142" y="123"/>
                  </a:lnTo>
                  <a:lnTo>
                    <a:pt x="142" y="126"/>
                  </a:lnTo>
                  <a:lnTo>
                    <a:pt x="136" y="132"/>
                  </a:lnTo>
                  <a:lnTo>
                    <a:pt x="121" y="136"/>
                  </a:lnTo>
                  <a:lnTo>
                    <a:pt x="114" y="135"/>
                  </a:lnTo>
                  <a:lnTo>
                    <a:pt x="105" y="139"/>
                  </a:lnTo>
                  <a:lnTo>
                    <a:pt x="99" y="139"/>
                  </a:lnTo>
                  <a:lnTo>
                    <a:pt x="95" y="141"/>
                  </a:lnTo>
                  <a:lnTo>
                    <a:pt x="89" y="141"/>
                  </a:lnTo>
                  <a:lnTo>
                    <a:pt x="83" y="138"/>
                  </a:lnTo>
                  <a:lnTo>
                    <a:pt x="80" y="138"/>
                  </a:lnTo>
                  <a:lnTo>
                    <a:pt x="77" y="139"/>
                  </a:lnTo>
                  <a:lnTo>
                    <a:pt x="69" y="139"/>
                  </a:lnTo>
                  <a:lnTo>
                    <a:pt x="65" y="133"/>
                  </a:lnTo>
                  <a:lnTo>
                    <a:pt x="62" y="119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44" y="111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7" y="41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0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4" name="Swaziland">
              <a:extLst>
                <a:ext uri="{FF2B5EF4-FFF2-40B4-BE49-F238E27FC236}">
                  <a16:creationId xmlns:a16="http://schemas.microsoft.com/office/drawing/2014/main" id="{D712F053-D632-D470-4C61-8B6F1924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3" y="5210844"/>
              <a:ext cx="32527" cy="43369"/>
            </a:xfrm>
            <a:custGeom>
              <a:avLst/>
              <a:gdLst>
                <a:gd name="T0" fmla="*/ 9 w 18"/>
                <a:gd name="T1" fmla="*/ 0 h 24"/>
                <a:gd name="T2" fmla="*/ 14 w 18"/>
                <a:gd name="T3" fmla="*/ 3 h 24"/>
                <a:gd name="T4" fmla="*/ 15 w 18"/>
                <a:gd name="T5" fmla="*/ 3 h 24"/>
                <a:gd name="T6" fmla="*/ 15 w 18"/>
                <a:gd name="T7" fmla="*/ 1 h 24"/>
                <a:gd name="T8" fmla="*/ 17 w 18"/>
                <a:gd name="T9" fmla="*/ 1 h 24"/>
                <a:gd name="T10" fmla="*/ 17 w 18"/>
                <a:gd name="T11" fmla="*/ 3 h 24"/>
                <a:gd name="T12" fmla="*/ 18 w 18"/>
                <a:gd name="T13" fmla="*/ 16 h 24"/>
                <a:gd name="T14" fmla="*/ 14 w 18"/>
                <a:gd name="T15" fmla="*/ 24 h 24"/>
                <a:gd name="T16" fmla="*/ 9 w 18"/>
                <a:gd name="T17" fmla="*/ 24 h 24"/>
                <a:gd name="T18" fmla="*/ 3 w 18"/>
                <a:gd name="T19" fmla="*/ 22 h 24"/>
                <a:gd name="T20" fmla="*/ 0 w 18"/>
                <a:gd name="T21" fmla="*/ 15 h 24"/>
                <a:gd name="T22" fmla="*/ 0 w 18"/>
                <a:gd name="T23" fmla="*/ 13 h 24"/>
                <a:gd name="T24" fmla="*/ 6 w 18"/>
                <a:gd name="T25" fmla="*/ 3 h 24"/>
                <a:gd name="T26" fmla="*/ 9 w 18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9" y="0"/>
                  </a:moveTo>
                  <a:lnTo>
                    <a:pt x="14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8" y="16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5" name="Sudan">
              <a:extLst>
                <a:ext uri="{FF2B5EF4-FFF2-40B4-BE49-F238E27FC236}">
                  <a16:creationId xmlns:a16="http://schemas.microsoft.com/office/drawing/2014/main" id="{0C025346-5329-4CC7-46F3-B3482048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7" y="4032639"/>
              <a:ext cx="393940" cy="338292"/>
            </a:xfrm>
            <a:custGeom>
              <a:avLst/>
              <a:gdLst>
                <a:gd name="connsiteX0" fmla="*/ 4413035 w 5344675"/>
                <a:gd name="connsiteY0" fmla="*/ 0 h 4589698"/>
                <a:gd name="connsiteX1" fmla="*/ 4437552 w 5344675"/>
                <a:gd name="connsiteY1" fmla="*/ 0 h 4589698"/>
                <a:gd name="connsiteX2" fmla="*/ 4854338 w 5344675"/>
                <a:gd name="connsiteY2" fmla="*/ 343236 h 4589698"/>
                <a:gd name="connsiteX3" fmla="*/ 4878855 w 5344675"/>
                <a:gd name="connsiteY3" fmla="*/ 539370 h 4589698"/>
                <a:gd name="connsiteX4" fmla="*/ 4952406 w 5344675"/>
                <a:gd name="connsiteY4" fmla="*/ 637438 h 4589698"/>
                <a:gd name="connsiteX5" fmla="*/ 5025956 w 5344675"/>
                <a:gd name="connsiteY5" fmla="*/ 1397459 h 4589698"/>
                <a:gd name="connsiteX6" fmla="*/ 5344675 w 5344675"/>
                <a:gd name="connsiteY6" fmla="*/ 1691661 h 4589698"/>
                <a:gd name="connsiteX7" fmla="*/ 5320158 w 5344675"/>
                <a:gd name="connsiteY7" fmla="*/ 1838762 h 4589698"/>
                <a:gd name="connsiteX8" fmla="*/ 4878855 w 5344675"/>
                <a:gd name="connsiteY8" fmla="*/ 2034897 h 4589698"/>
                <a:gd name="connsiteX9" fmla="*/ 4731754 w 5344675"/>
                <a:gd name="connsiteY9" fmla="*/ 2745885 h 4589698"/>
                <a:gd name="connsiteX10" fmla="*/ 4731754 w 5344675"/>
                <a:gd name="connsiteY10" fmla="*/ 3040087 h 4589698"/>
                <a:gd name="connsiteX11" fmla="*/ 4633686 w 5344675"/>
                <a:gd name="connsiteY11" fmla="*/ 3407839 h 4589698"/>
                <a:gd name="connsiteX12" fmla="*/ 4265934 w 5344675"/>
                <a:gd name="connsiteY12" fmla="*/ 3800109 h 4589698"/>
                <a:gd name="connsiteX13" fmla="*/ 4216900 w 5344675"/>
                <a:gd name="connsiteY13" fmla="*/ 4020760 h 4589698"/>
                <a:gd name="connsiteX14" fmla="*/ 4216900 w 5344675"/>
                <a:gd name="connsiteY14" fmla="*/ 4069794 h 4589698"/>
                <a:gd name="connsiteX15" fmla="*/ 3996248 w 5344675"/>
                <a:gd name="connsiteY15" fmla="*/ 4216895 h 4589698"/>
                <a:gd name="connsiteX16" fmla="*/ 3982381 w 5344675"/>
                <a:gd name="connsiteY16" fmla="*/ 4535837 h 4589698"/>
                <a:gd name="connsiteX17" fmla="*/ 3896876 w 5344675"/>
                <a:gd name="connsiteY17" fmla="*/ 4532548 h 4589698"/>
                <a:gd name="connsiteX18" fmla="*/ 3906401 w 5344675"/>
                <a:gd name="connsiteY18" fmla="*/ 4332523 h 4589698"/>
                <a:gd name="connsiteX19" fmla="*/ 3706376 w 5344675"/>
                <a:gd name="connsiteY19" fmla="*/ 4122973 h 4589698"/>
                <a:gd name="connsiteX20" fmla="*/ 3649226 w 5344675"/>
                <a:gd name="connsiteY20" fmla="*/ 3846748 h 4589698"/>
                <a:gd name="connsiteX21" fmla="*/ 3696851 w 5344675"/>
                <a:gd name="connsiteY21" fmla="*/ 3646723 h 4589698"/>
                <a:gd name="connsiteX22" fmla="*/ 3534926 w 5344675"/>
                <a:gd name="connsiteY22" fmla="*/ 3646723 h 4589698"/>
                <a:gd name="connsiteX23" fmla="*/ 3534926 w 5344675"/>
                <a:gd name="connsiteY23" fmla="*/ 3722923 h 4589698"/>
                <a:gd name="connsiteX24" fmla="*/ 3325376 w 5344675"/>
                <a:gd name="connsiteY24" fmla="*/ 3741973 h 4589698"/>
                <a:gd name="connsiteX25" fmla="*/ 3420626 w 5344675"/>
                <a:gd name="connsiteY25" fmla="*/ 3818173 h 4589698"/>
                <a:gd name="connsiteX26" fmla="*/ 3420626 w 5344675"/>
                <a:gd name="connsiteY26" fmla="*/ 4037248 h 4589698"/>
                <a:gd name="connsiteX27" fmla="*/ 3068201 w 5344675"/>
                <a:gd name="connsiteY27" fmla="*/ 4446823 h 4589698"/>
                <a:gd name="connsiteX28" fmla="*/ 2906276 w 5344675"/>
                <a:gd name="connsiteY28" fmla="*/ 4465873 h 4589698"/>
                <a:gd name="connsiteX29" fmla="*/ 2620526 w 5344675"/>
                <a:gd name="connsiteY29" fmla="*/ 4275373 h 4589698"/>
                <a:gd name="connsiteX30" fmla="*/ 2487176 w 5344675"/>
                <a:gd name="connsiteY30" fmla="*/ 4342048 h 4589698"/>
                <a:gd name="connsiteX31" fmla="*/ 2487176 w 5344675"/>
                <a:gd name="connsiteY31" fmla="*/ 4456348 h 4589698"/>
                <a:gd name="connsiteX32" fmla="*/ 2325251 w 5344675"/>
                <a:gd name="connsiteY32" fmla="*/ 4456348 h 4589698"/>
                <a:gd name="connsiteX33" fmla="*/ 2239526 w 5344675"/>
                <a:gd name="connsiteY33" fmla="*/ 4589698 h 4589698"/>
                <a:gd name="connsiteX34" fmla="*/ 2049026 w 5344675"/>
                <a:gd name="connsiteY34" fmla="*/ 4589698 h 4589698"/>
                <a:gd name="connsiteX35" fmla="*/ 1963301 w 5344675"/>
                <a:gd name="connsiteY35" fmla="*/ 4503973 h 4589698"/>
                <a:gd name="connsiteX36" fmla="*/ 1706126 w 5344675"/>
                <a:gd name="connsiteY36" fmla="*/ 4503973 h 4589698"/>
                <a:gd name="connsiteX37" fmla="*/ 1591826 w 5344675"/>
                <a:gd name="connsiteY37" fmla="*/ 4561123 h 4589698"/>
                <a:gd name="connsiteX38" fmla="*/ 1448951 w 5344675"/>
                <a:gd name="connsiteY38" fmla="*/ 4494448 h 4589698"/>
                <a:gd name="connsiteX39" fmla="*/ 1296551 w 5344675"/>
                <a:gd name="connsiteY39" fmla="*/ 4237273 h 4589698"/>
                <a:gd name="connsiteX40" fmla="*/ 1067951 w 5344675"/>
                <a:gd name="connsiteY40" fmla="*/ 4284898 h 4589698"/>
                <a:gd name="connsiteX41" fmla="*/ 1029851 w 5344675"/>
                <a:gd name="connsiteY41" fmla="*/ 4427773 h 4589698"/>
                <a:gd name="connsiteX42" fmla="*/ 563888 w 5344675"/>
                <a:gd name="connsiteY42" fmla="*/ 4494339 h 4589698"/>
                <a:gd name="connsiteX43" fmla="*/ 563888 w 5344675"/>
                <a:gd name="connsiteY43" fmla="*/ 4314962 h 4589698"/>
                <a:gd name="connsiteX44" fmla="*/ 294202 w 5344675"/>
                <a:gd name="connsiteY44" fmla="*/ 4020760 h 4589698"/>
                <a:gd name="connsiteX45" fmla="*/ 343236 w 5344675"/>
                <a:gd name="connsiteY45" fmla="*/ 3947209 h 4589698"/>
                <a:gd name="connsiteX46" fmla="*/ 196135 w 5344675"/>
                <a:gd name="connsiteY46" fmla="*/ 3628491 h 4589698"/>
                <a:gd name="connsiteX47" fmla="*/ 147101 w 5344675"/>
                <a:gd name="connsiteY47" fmla="*/ 3481390 h 4589698"/>
                <a:gd name="connsiteX48" fmla="*/ 0 w 5344675"/>
                <a:gd name="connsiteY48" fmla="*/ 3481390 h 4589698"/>
                <a:gd name="connsiteX49" fmla="*/ 0 w 5344675"/>
                <a:gd name="connsiteY49" fmla="*/ 3383323 h 4589698"/>
                <a:gd name="connsiteX50" fmla="*/ 122584 w 5344675"/>
                <a:gd name="connsiteY50" fmla="*/ 3089120 h 4589698"/>
                <a:gd name="connsiteX51" fmla="*/ 147101 w 5344675"/>
                <a:gd name="connsiteY51" fmla="*/ 3015570 h 4589698"/>
                <a:gd name="connsiteX52" fmla="*/ 147101 w 5344675"/>
                <a:gd name="connsiteY52" fmla="*/ 2892986 h 4589698"/>
                <a:gd name="connsiteX53" fmla="*/ 343236 w 5344675"/>
                <a:gd name="connsiteY53" fmla="*/ 2647818 h 4589698"/>
                <a:gd name="connsiteX54" fmla="*/ 367753 w 5344675"/>
                <a:gd name="connsiteY54" fmla="*/ 2500717 h 4589698"/>
                <a:gd name="connsiteX55" fmla="*/ 367753 w 5344675"/>
                <a:gd name="connsiteY55" fmla="*/ 2451683 h 4589698"/>
                <a:gd name="connsiteX56" fmla="*/ 710989 w 5344675"/>
                <a:gd name="connsiteY56" fmla="*/ 2427166 h 4589698"/>
                <a:gd name="connsiteX57" fmla="*/ 710989 w 5344675"/>
                <a:gd name="connsiteY57" fmla="*/ 1005190 h 4589698"/>
                <a:gd name="connsiteX58" fmla="*/ 1029708 w 5344675"/>
                <a:gd name="connsiteY58" fmla="*/ 1005190 h 4589698"/>
                <a:gd name="connsiteX59" fmla="*/ 1029708 w 5344675"/>
                <a:gd name="connsiteY59" fmla="*/ 343236 h 4589698"/>
                <a:gd name="connsiteX60" fmla="*/ 3015574 w 5344675"/>
                <a:gd name="connsiteY60" fmla="*/ 343236 h 4589698"/>
                <a:gd name="connsiteX61" fmla="*/ 3064607 w 5344675"/>
                <a:gd name="connsiteY61" fmla="*/ 294202 h 4589698"/>
                <a:gd name="connsiteX62" fmla="*/ 3138158 w 5344675"/>
                <a:gd name="connsiteY62" fmla="*/ 294202 h 4589698"/>
                <a:gd name="connsiteX63" fmla="*/ 3138158 w 5344675"/>
                <a:gd name="connsiteY63" fmla="*/ 343236 h 4589698"/>
                <a:gd name="connsiteX64" fmla="*/ 3653012 w 5344675"/>
                <a:gd name="connsiteY64" fmla="*/ 343236 h 4589698"/>
                <a:gd name="connsiteX65" fmla="*/ 3800113 w 5344675"/>
                <a:gd name="connsiteY65" fmla="*/ 416786 h 4589698"/>
                <a:gd name="connsiteX66" fmla="*/ 3898181 w 5344675"/>
                <a:gd name="connsiteY66" fmla="*/ 416786 h 4589698"/>
                <a:gd name="connsiteX67" fmla="*/ 3971731 w 5344675"/>
                <a:gd name="connsiteY67" fmla="*/ 294202 h 4589698"/>
                <a:gd name="connsiteX68" fmla="*/ 4118832 w 5344675"/>
                <a:gd name="connsiteY68" fmla="*/ 245168 h 4589698"/>
                <a:gd name="connsiteX69" fmla="*/ 4192383 w 5344675"/>
                <a:gd name="connsiteY69" fmla="*/ 73551 h 4589698"/>
                <a:gd name="connsiteX70" fmla="*/ 4290450 w 5344675"/>
                <a:gd name="connsiteY70" fmla="*/ 73551 h 458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344675" h="4589698">
                  <a:moveTo>
                    <a:pt x="4413035" y="0"/>
                  </a:moveTo>
                  <a:lnTo>
                    <a:pt x="4437552" y="0"/>
                  </a:lnTo>
                  <a:lnTo>
                    <a:pt x="4854338" y="343236"/>
                  </a:lnTo>
                  <a:lnTo>
                    <a:pt x="4878855" y="539370"/>
                  </a:lnTo>
                  <a:lnTo>
                    <a:pt x="4952406" y="637438"/>
                  </a:lnTo>
                  <a:lnTo>
                    <a:pt x="5025956" y="1397459"/>
                  </a:lnTo>
                  <a:lnTo>
                    <a:pt x="5344675" y="1691661"/>
                  </a:lnTo>
                  <a:lnTo>
                    <a:pt x="5320158" y="1838762"/>
                  </a:lnTo>
                  <a:lnTo>
                    <a:pt x="4878855" y="2034897"/>
                  </a:lnTo>
                  <a:lnTo>
                    <a:pt x="4731754" y="2745885"/>
                  </a:lnTo>
                  <a:lnTo>
                    <a:pt x="4731754" y="3040087"/>
                  </a:lnTo>
                  <a:lnTo>
                    <a:pt x="4633686" y="3407839"/>
                  </a:lnTo>
                  <a:lnTo>
                    <a:pt x="4265934" y="3800109"/>
                  </a:lnTo>
                  <a:lnTo>
                    <a:pt x="4216900" y="4020760"/>
                  </a:lnTo>
                  <a:lnTo>
                    <a:pt x="4216900" y="4069794"/>
                  </a:lnTo>
                  <a:lnTo>
                    <a:pt x="3996248" y="4216895"/>
                  </a:lnTo>
                  <a:lnTo>
                    <a:pt x="3982381" y="4535837"/>
                  </a:lnTo>
                  <a:lnTo>
                    <a:pt x="3896876" y="4532548"/>
                  </a:lnTo>
                  <a:lnTo>
                    <a:pt x="3906401" y="4332523"/>
                  </a:lnTo>
                  <a:lnTo>
                    <a:pt x="3706376" y="4122973"/>
                  </a:lnTo>
                  <a:lnTo>
                    <a:pt x="3649226" y="3846748"/>
                  </a:lnTo>
                  <a:lnTo>
                    <a:pt x="3696851" y="3646723"/>
                  </a:lnTo>
                  <a:lnTo>
                    <a:pt x="3534926" y="3646723"/>
                  </a:lnTo>
                  <a:lnTo>
                    <a:pt x="3534926" y="3722923"/>
                  </a:lnTo>
                  <a:lnTo>
                    <a:pt x="3325376" y="3741973"/>
                  </a:lnTo>
                  <a:lnTo>
                    <a:pt x="3420626" y="3818173"/>
                  </a:lnTo>
                  <a:lnTo>
                    <a:pt x="3420626" y="4037248"/>
                  </a:lnTo>
                  <a:lnTo>
                    <a:pt x="3068201" y="4446823"/>
                  </a:lnTo>
                  <a:lnTo>
                    <a:pt x="2906276" y="4465873"/>
                  </a:lnTo>
                  <a:lnTo>
                    <a:pt x="2620526" y="4275373"/>
                  </a:lnTo>
                  <a:lnTo>
                    <a:pt x="2487176" y="4342048"/>
                  </a:lnTo>
                  <a:lnTo>
                    <a:pt x="2487176" y="4456348"/>
                  </a:lnTo>
                  <a:lnTo>
                    <a:pt x="2325251" y="4456348"/>
                  </a:lnTo>
                  <a:lnTo>
                    <a:pt x="2239526" y="4589698"/>
                  </a:lnTo>
                  <a:lnTo>
                    <a:pt x="2049026" y="4589698"/>
                  </a:lnTo>
                  <a:lnTo>
                    <a:pt x="1963301" y="4503973"/>
                  </a:lnTo>
                  <a:lnTo>
                    <a:pt x="1706126" y="4503973"/>
                  </a:lnTo>
                  <a:lnTo>
                    <a:pt x="1591826" y="4561123"/>
                  </a:lnTo>
                  <a:lnTo>
                    <a:pt x="1448951" y="4494448"/>
                  </a:lnTo>
                  <a:lnTo>
                    <a:pt x="1296551" y="4237273"/>
                  </a:lnTo>
                  <a:lnTo>
                    <a:pt x="1067951" y="4284898"/>
                  </a:lnTo>
                  <a:lnTo>
                    <a:pt x="1029851" y="4427773"/>
                  </a:lnTo>
                  <a:lnTo>
                    <a:pt x="563888" y="4494339"/>
                  </a:lnTo>
                  <a:lnTo>
                    <a:pt x="563888" y="4314962"/>
                  </a:lnTo>
                  <a:lnTo>
                    <a:pt x="294202" y="4020760"/>
                  </a:lnTo>
                  <a:lnTo>
                    <a:pt x="343236" y="3947209"/>
                  </a:lnTo>
                  <a:lnTo>
                    <a:pt x="196135" y="3628491"/>
                  </a:lnTo>
                  <a:lnTo>
                    <a:pt x="147101" y="3481390"/>
                  </a:lnTo>
                  <a:lnTo>
                    <a:pt x="0" y="3481390"/>
                  </a:lnTo>
                  <a:lnTo>
                    <a:pt x="0" y="3383323"/>
                  </a:lnTo>
                  <a:lnTo>
                    <a:pt x="122584" y="3089120"/>
                  </a:lnTo>
                  <a:lnTo>
                    <a:pt x="147101" y="3015570"/>
                  </a:lnTo>
                  <a:lnTo>
                    <a:pt x="147101" y="2892986"/>
                  </a:lnTo>
                  <a:lnTo>
                    <a:pt x="343236" y="2647818"/>
                  </a:lnTo>
                  <a:lnTo>
                    <a:pt x="367753" y="2500717"/>
                  </a:lnTo>
                  <a:lnTo>
                    <a:pt x="367753" y="2451683"/>
                  </a:lnTo>
                  <a:lnTo>
                    <a:pt x="710989" y="2427166"/>
                  </a:lnTo>
                  <a:lnTo>
                    <a:pt x="710989" y="1005190"/>
                  </a:lnTo>
                  <a:lnTo>
                    <a:pt x="1029708" y="1005190"/>
                  </a:lnTo>
                  <a:lnTo>
                    <a:pt x="1029708" y="343236"/>
                  </a:lnTo>
                  <a:lnTo>
                    <a:pt x="3015574" y="343236"/>
                  </a:lnTo>
                  <a:lnTo>
                    <a:pt x="3064607" y="294202"/>
                  </a:lnTo>
                  <a:lnTo>
                    <a:pt x="3138158" y="294202"/>
                  </a:lnTo>
                  <a:lnTo>
                    <a:pt x="3138158" y="343236"/>
                  </a:lnTo>
                  <a:lnTo>
                    <a:pt x="3653012" y="343236"/>
                  </a:lnTo>
                  <a:lnTo>
                    <a:pt x="3800113" y="416786"/>
                  </a:lnTo>
                  <a:lnTo>
                    <a:pt x="3898181" y="416786"/>
                  </a:lnTo>
                  <a:lnTo>
                    <a:pt x="3971731" y="294202"/>
                  </a:lnTo>
                  <a:lnTo>
                    <a:pt x="4118832" y="245168"/>
                  </a:lnTo>
                  <a:lnTo>
                    <a:pt x="4192383" y="73551"/>
                  </a:lnTo>
                  <a:lnTo>
                    <a:pt x="4290450" y="735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6" name="South Sudan">
              <a:extLst>
                <a:ext uri="{FF2B5EF4-FFF2-40B4-BE49-F238E27FC236}">
                  <a16:creationId xmlns:a16="http://schemas.microsoft.com/office/drawing/2014/main" id="{8F1A0838-2E29-3040-DDFD-C31063C0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420" y="4301427"/>
              <a:ext cx="294551" cy="204662"/>
            </a:xfrm>
            <a:custGeom>
              <a:avLst/>
              <a:gdLst>
                <a:gd name="connsiteX0" fmla="*/ 2971038 w 3996248"/>
                <a:gd name="connsiteY0" fmla="*/ 0 h 2776686"/>
                <a:gd name="connsiteX1" fmla="*/ 3132963 w 3996248"/>
                <a:gd name="connsiteY1" fmla="*/ 0 h 2776686"/>
                <a:gd name="connsiteX2" fmla="*/ 3085338 w 3996248"/>
                <a:gd name="connsiteY2" fmla="*/ 200025 h 2776686"/>
                <a:gd name="connsiteX3" fmla="*/ 3142488 w 3996248"/>
                <a:gd name="connsiteY3" fmla="*/ 476250 h 2776686"/>
                <a:gd name="connsiteX4" fmla="*/ 3342513 w 3996248"/>
                <a:gd name="connsiteY4" fmla="*/ 685800 h 2776686"/>
                <a:gd name="connsiteX5" fmla="*/ 3332988 w 3996248"/>
                <a:gd name="connsiteY5" fmla="*/ 885825 h 2776686"/>
                <a:gd name="connsiteX6" fmla="*/ 3418493 w 3996248"/>
                <a:gd name="connsiteY6" fmla="*/ 889114 h 2776686"/>
                <a:gd name="connsiteX7" fmla="*/ 3407843 w 3996248"/>
                <a:gd name="connsiteY7" fmla="*/ 1134059 h 2776686"/>
                <a:gd name="connsiteX8" fmla="*/ 3309776 w 3996248"/>
                <a:gd name="connsiteY8" fmla="*/ 1207609 h 2776686"/>
                <a:gd name="connsiteX9" fmla="*/ 3113641 w 3996248"/>
                <a:gd name="connsiteY9" fmla="*/ 1256643 h 2776686"/>
                <a:gd name="connsiteX10" fmla="*/ 3089124 w 3996248"/>
                <a:gd name="connsiteY10" fmla="*/ 1354710 h 2776686"/>
                <a:gd name="connsiteX11" fmla="*/ 3309776 w 3996248"/>
                <a:gd name="connsiteY11" fmla="*/ 1477294 h 2776686"/>
                <a:gd name="connsiteX12" fmla="*/ 3407843 w 3996248"/>
                <a:gd name="connsiteY12" fmla="*/ 1624395 h 2776686"/>
                <a:gd name="connsiteX13" fmla="*/ 3628495 w 3996248"/>
                <a:gd name="connsiteY13" fmla="*/ 1771496 h 2776686"/>
                <a:gd name="connsiteX14" fmla="*/ 3726562 w 3996248"/>
                <a:gd name="connsiteY14" fmla="*/ 2090215 h 2776686"/>
                <a:gd name="connsiteX15" fmla="*/ 3947214 w 3996248"/>
                <a:gd name="connsiteY15" fmla="*/ 2163766 h 2776686"/>
                <a:gd name="connsiteX16" fmla="*/ 3996248 w 3996248"/>
                <a:gd name="connsiteY16" fmla="*/ 2188282 h 2776686"/>
                <a:gd name="connsiteX17" fmla="*/ 3996248 w 3996248"/>
                <a:gd name="connsiteY17" fmla="*/ 2457967 h 2776686"/>
                <a:gd name="connsiteX18" fmla="*/ 3505911 w 3996248"/>
                <a:gd name="connsiteY18" fmla="*/ 2457967 h 2776686"/>
                <a:gd name="connsiteX19" fmla="*/ 3358809 w 3996248"/>
                <a:gd name="connsiteY19" fmla="*/ 2605068 h 2776686"/>
                <a:gd name="connsiteX20" fmla="*/ 3187191 w 3996248"/>
                <a:gd name="connsiteY20" fmla="*/ 2703136 h 2776686"/>
                <a:gd name="connsiteX21" fmla="*/ 3113641 w 3996248"/>
                <a:gd name="connsiteY21" fmla="*/ 2703136 h 2776686"/>
                <a:gd name="connsiteX22" fmla="*/ 2892989 w 3996248"/>
                <a:gd name="connsiteY22" fmla="*/ 2752169 h 2776686"/>
                <a:gd name="connsiteX23" fmla="*/ 2647820 w 3996248"/>
                <a:gd name="connsiteY23" fmla="*/ 2752169 h 2776686"/>
                <a:gd name="connsiteX24" fmla="*/ 2427169 w 3996248"/>
                <a:gd name="connsiteY24" fmla="*/ 2776686 h 2776686"/>
                <a:gd name="connsiteX25" fmla="*/ 2353618 w 3996248"/>
                <a:gd name="connsiteY25" fmla="*/ 2776686 h 2776686"/>
                <a:gd name="connsiteX26" fmla="*/ 2353618 w 3996248"/>
                <a:gd name="connsiteY26" fmla="*/ 2752169 h 2776686"/>
                <a:gd name="connsiteX27" fmla="*/ 1985865 w 3996248"/>
                <a:gd name="connsiteY27" fmla="*/ 2457967 h 2776686"/>
                <a:gd name="connsiteX28" fmla="*/ 1887798 w 3996248"/>
                <a:gd name="connsiteY28" fmla="*/ 2482484 h 2776686"/>
                <a:gd name="connsiteX29" fmla="*/ 1691663 w 3996248"/>
                <a:gd name="connsiteY29" fmla="*/ 2482484 h 2776686"/>
                <a:gd name="connsiteX30" fmla="*/ 1618112 w 3996248"/>
                <a:gd name="connsiteY30" fmla="*/ 2531518 h 2776686"/>
                <a:gd name="connsiteX31" fmla="*/ 1593596 w 3996248"/>
                <a:gd name="connsiteY31" fmla="*/ 2531518 h 2776686"/>
                <a:gd name="connsiteX32" fmla="*/ 1446495 w 3996248"/>
                <a:gd name="connsiteY32" fmla="*/ 2457967 h 2776686"/>
                <a:gd name="connsiteX33" fmla="*/ 1299393 w 3996248"/>
                <a:gd name="connsiteY33" fmla="*/ 2261833 h 2776686"/>
                <a:gd name="connsiteX34" fmla="*/ 1201326 w 3996248"/>
                <a:gd name="connsiteY34" fmla="*/ 2090215 h 2776686"/>
                <a:gd name="connsiteX35" fmla="*/ 1005191 w 3996248"/>
                <a:gd name="connsiteY35" fmla="*/ 1967631 h 2776686"/>
                <a:gd name="connsiteX36" fmla="*/ 858090 w 3996248"/>
                <a:gd name="connsiteY36" fmla="*/ 1722463 h 2776686"/>
                <a:gd name="connsiteX37" fmla="*/ 563888 w 3996248"/>
                <a:gd name="connsiteY37" fmla="*/ 1501811 h 2776686"/>
                <a:gd name="connsiteX38" fmla="*/ 539371 w 3996248"/>
                <a:gd name="connsiteY38" fmla="*/ 1501811 h 2776686"/>
                <a:gd name="connsiteX39" fmla="*/ 539371 w 3996248"/>
                <a:gd name="connsiteY39" fmla="*/ 1477294 h 2776686"/>
                <a:gd name="connsiteX40" fmla="*/ 490337 w 3996248"/>
                <a:gd name="connsiteY40" fmla="*/ 1330193 h 2776686"/>
                <a:gd name="connsiteX41" fmla="*/ 220652 w 3996248"/>
                <a:gd name="connsiteY41" fmla="*/ 1256643 h 2776686"/>
                <a:gd name="connsiteX42" fmla="*/ 220652 w 3996248"/>
                <a:gd name="connsiteY42" fmla="*/ 1207609 h 2776686"/>
                <a:gd name="connsiteX43" fmla="*/ 171618 w 3996248"/>
                <a:gd name="connsiteY43" fmla="*/ 1134059 h 2776686"/>
                <a:gd name="connsiteX44" fmla="*/ 0 w 3996248"/>
                <a:gd name="connsiteY44" fmla="*/ 1060508 h 2776686"/>
                <a:gd name="connsiteX45" fmla="*/ 0 w 3996248"/>
                <a:gd name="connsiteY45" fmla="*/ 847616 h 2776686"/>
                <a:gd name="connsiteX46" fmla="*/ 465963 w 3996248"/>
                <a:gd name="connsiteY46" fmla="*/ 781050 h 2776686"/>
                <a:gd name="connsiteX47" fmla="*/ 504063 w 3996248"/>
                <a:gd name="connsiteY47" fmla="*/ 638175 h 2776686"/>
                <a:gd name="connsiteX48" fmla="*/ 732663 w 3996248"/>
                <a:gd name="connsiteY48" fmla="*/ 590550 h 2776686"/>
                <a:gd name="connsiteX49" fmla="*/ 885063 w 3996248"/>
                <a:gd name="connsiteY49" fmla="*/ 847725 h 2776686"/>
                <a:gd name="connsiteX50" fmla="*/ 1027938 w 3996248"/>
                <a:gd name="connsiteY50" fmla="*/ 914400 h 2776686"/>
                <a:gd name="connsiteX51" fmla="*/ 1142238 w 3996248"/>
                <a:gd name="connsiteY51" fmla="*/ 857250 h 2776686"/>
                <a:gd name="connsiteX52" fmla="*/ 1399413 w 3996248"/>
                <a:gd name="connsiteY52" fmla="*/ 857250 h 2776686"/>
                <a:gd name="connsiteX53" fmla="*/ 1485138 w 3996248"/>
                <a:gd name="connsiteY53" fmla="*/ 942975 h 2776686"/>
                <a:gd name="connsiteX54" fmla="*/ 1675638 w 3996248"/>
                <a:gd name="connsiteY54" fmla="*/ 942975 h 2776686"/>
                <a:gd name="connsiteX55" fmla="*/ 1761363 w 3996248"/>
                <a:gd name="connsiteY55" fmla="*/ 809625 h 2776686"/>
                <a:gd name="connsiteX56" fmla="*/ 1923288 w 3996248"/>
                <a:gd name="connsiteY56" fmla="*/ 809625 h 2776686"/>
                <a:gd name="connsiteX57" fmla="*/ 1923288 w 3996248"/>
                <a:gd name="connsiteY57" fmla="*/ 695325 h 2776686"/>
                <a:gd name="connsiteX58" fmla="*/ 2056638 w 3996248"/>
                <a:gd name="connsiteY58" fmla="*/ 628650 h 2776686"/>
                <a:gd name="connsiteX59" fmla="*/ 2342388 w 3996248"/>
                <a:gd name="connsiteY59" fmla="*/ 819150 h 2776686"/>
                <a:gd name="connsiteX60" fmla="*/ 2504313 w 3996248"/>
                <a:gd name="connsiteY60" fmla="*/ 800100 h 2776686"/>
                <a:gd name="connsiteX61" fmla="*/ 2856738 w 3996248"/>
                <a:gd name="connsiteY61" fmla="*/ 390525 h 2776686"/>
                <a:gd name="connsiteX62" fmla="*/ 2856738 w 3996248"/>
                <a:gd name="connsiteY62" fmla="*/ 171450 h 2776686"/>
                <a:gd name="connsiteX63" fmla="*/ 2761488 w 3996248"/>
                <a:gd name="connsiteY63" fmla="*/ 95250 h 2776686"/>
                <a:gd name="connsiteX64" fmla="*/ 2971038 w 3996248"/>
                <a:gd name="connsiteY64" fmla="*/ 76200 h 27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996248" h="2776686">
                  <a:moveTo>
                    <a:pt x="2971038" y="0"/>
                  </a:moveTo>
                  <a:lnTo>
                    <a:pt x="3132963" y="0"/>
                  </a:lnTo>
                  <a:lnTo>
                    <a:pt x="3085338" y="200025"/>
                  </a:lnTo>
                  <a:lnTo>
                    <a:pt x="3142488" y="476250"/>
                  </a:lnTo>
                  <a:lnTo>
                    <a:pt x="3342513" y="685800"/>
                  </a:lnTo>
                  <a:lnTo>
                    <a:pt x="3332988" y="885825"/>
                  </a:lnTo>
                  <a:lnTo>
                    <a:pt x="3418493" y="889114"/>
                  </a:lnTo>
                  <a:lnTo>
                    <a:pt x="3407843" y="1134059"/>
                  </a:lnTo>
                  <a:lnTo>
                    <a:pt x="3309776" y="1207609"/>
                  </a:lnTo>
                  <a:lnTo>
                    <a:pt x="3113641" y="1256643"/>
                  </a:lnTo>
                  <a:lnTo>
                    <a:pt x="3089124" y="1354710"/>
                  </a:lnTo>
                  <a:lnTo>
                    <a:pt x="3309776" y="1477294"/>
                  </a:lnTo>
                  <a:lnTo>
                    <a:pt x="3407843" y="1624395"/>
                  </a:lnTo>
                  <a:lnTo>
                    <a:pt x="3628495" y="1771496"/>
                  </a:lnTo>
                  <a:lnTo>
                    <a:pt x="3726562" y="2090215"/>
                  </a:lnTo>
                  <a:lnTo>
                    <a:pt x="3947214" y="2163766"/>
                  </a:lnTo>
                  <a:lnTo>
                    <a:pt x="3996248" y="2188282"/>
                  </a:lnTo>
                  <a:lnTo>
                    <a:pt x="3996248" y="2457967"/>
                  </a:lnTo>
                  <a:lnTo>
                    <a:pt x="3505911" y="2457967"/>
                  </a:lnTo>
                  <a:lnTo>
                    <a:pt x="3358809" y="2605068"/>
                  </a:lnTo>
                  <a:lnTo>
                    <a:pt x="3187191" y="2703136"/>
                  </a:lnTo>
                  <a:lnTo>
                    <a:pt x="3113641" y="2703136"/>
                  </a:lnTo>
                  <a:lnTo>
                    <a:pt x="2892989" y="2752169"/>
                  </a:lnTo>
                  <a:lnTo>
                    <a:pt x="2647820" y="2752169"/>
                  </a:lnTo>
                  <a:lnTo>
                    <a:pt x="2427169" y="2776686"/>
                  </a:lnTo>
                  <a:lnTo>
                    <a:pt x="2353618" y="2776686"/>
                  </a:lnTo>
                  <a:lnTo>
                    <a:pt x="2353618" y="2752169"/>
                  </a:lnTo>
                  <a:lnTo>
                    <a:pt x="1985865" y="2457967"/>
                  </a:lnTo>
                  <a:lnTo>
                    <a:pt x="1887798" y="2482484"/>
                  </a:lnTo>
                  <a:lnTo>
                    <a:pt x="1691663" y="2482484"/>
                  </a:lnTo>
                  <a:lnTo>
                    <a:pt x="1618112" y="2531518"/>
                  </a:lnTo>
                  <a:lnTo>
                    <a:pt x="1593596" y="2531518"/>
                  </a:lnTo>
                  <a:lnTo>
                    <a:pt x="1446495" y="2457967"/>
                  </a:lnTo>
                  <a:lnTo>
                    <a:pt x="1299393" y="2261833"/>
                  </a:lnTo>
                  <a:lnTo>
                    <a:pt x="1201326" y="2090215"/>
                  </a:lnTo>
                  <a:lnTo>
                    <a:pt x="1005191" y="1967631"/>
                  </a:lnTo>
                  <a:lnTo>
                    <a:pt x="858090" y="1722463"/>
                  </a:lnTo>
                  <a:lnTo>
                    <a:pt x="563888" y="1501811"/>
                  </a:lnTo>
                  <a:lnTo>
                    <a:pt x="539371" y="1501811"/>
                  </a:lnTo>
                  <a:lnTo>
                    <a:pt x="539371" y="1477294"/>
                  </a:lnTo>
                  <a:lnTo>
                    <a:pt x="490337" y="1330193"/>
                  </a:lnTo>
                  <a:lnTo>
                    <a:pt x="220652" y="1256643"/>
                  </a:lnTo>
                  <a:lnTo>
                    <a:pt x="220652" y="1207609"/>
                  </a:lnTo>
                  <a:lnTo>
                    <a:pt x="171618" y="1134059"/>
                  </a:lnTo>
                  <a:lnTo>
                    <a:pt x="0" y="1060508"/>
                  </a:lnTo>
                  <a:lnTo>
                    <a:pt x="0" y="847616"/>
                  </a:lnTo>
                  <a:lnTo>
                    <a:pt x="465963" y="781050"/>
                  </a:lnTo>
                  <a:lnTo>
                    <a:pt x="504063" y="638175"/>
                  </a:lnTo>
                  <a:lnTo>
                    <a:pt x="732663" y="590550"/>
                  </a:lnTo>
                  <a:lnTo>
                    <a:pt x="885063" y="847725"/>
                  </a:lnTo>
                  <a:lnTo>
                    <a:pt x="1027938" y="914400"/>
                  </a:lnTo>
                  <a:lnTo>
                    <a:pt x="1142238" y="857250"/>
                  </a:lnTo>
                  <a:lnTo>
                    <a:pt x="1399413" y="857250"/>
                  </a:lnTo>
                  <a:lnTo>
                    <a:pt x="1485138" y="942975"/>
                  </a:lnTo>
                  <a:lnTo>
                    <a:pt x="1675638" y="942975"/>
                  </a:lnTo>
                  <a:lnTo>
                    <a:pt x="1761363" y="809625"/>
                  </a:lnTo>
                  <a:lnTo>
                    <a:pt x="1923288" y="809625"/>
                  </a:lnTo>
                  <a:lnTo>
                    <a:pt x="1923288" y="695325"/>
                  </a:lnTo>
                  <a:lnTo>
                    <a:pt x="2056638" y="628650"/>
                  </a:lnTo>
                  <a:lnTo>
                    <a:pt x="2342388" y="819150"/>
                  </a:lnTo>
                  <a:lnTo>
                    <a:pt x="2504313" y="800100"/>
                  </a:lnTo>
                  <a:lnTo>
                    <a:pt x="2856738" y="390525"/>
                  </a:lnTo>
                  <a:lnTo>
                    <a:pt x="2856738" y="171450"/>
                  </a:lnTo>
                  <a:lnTo>
                    <a:pt x="2761488" y="95250"/>
                  </a:lnTo>
                  <a:lnTo>
                    <a:pt x="2971038" y="76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7" name="South Africa">
              <a:extLst>
                <a:ext uri="{FF2B5EF4-FFF2-40B4-BE49-F238E27FC236}">
                  <a16:creationId xmlns:a16="http://schemas.microsoft.com/office/drawing/2014/main" id="{9951A582-5E7B-CAD8-010C-D45FA31B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555" y="5120490"/>
              <a:ext cx="392133" cy="339728"/>
            </a:xfrm>
            <a:custGeom>
              <a:avLst/>
              <a:gdLst>
                <a:gd name="T0" fmla="*/ 188 w 217"/>
                <a:gd name="T1" fmla="*/ 1 h 188"/>
                <a:gd name="T2" fmla="*/ 203 w 217"/>
                <a:gd name="T3" fmla="*/ 31 h 188"/>
                <a:gd name="T4" fmla="*/ 203 w 217"/>
                <a:gd name="T5" fmla="*/ 54 h 188"/>
                <a:gd name="T6" fmla="*/ 197 w 217"/>
                <a:gd name="T7" fmla="*/ 51 h 188"/>
                <a:gd name="T8" fmla="*/ 190 w 217"/>
                <a:gd name="T9" fmla="*/ 63 h 188"/>
                <a:gd name="T10" fmla="*/ 197 w 217"/>
                <a:gd name="T11" fmla="*/ 72 h 188"/>
                <a:gd name="T12" fmla="*/ 205 w 217"/>
                <a:gd name="T13" fmla="*/ 66 h 188"/>
                <a:gd name="T14" fmla="*/ 217 w 217"/>
                <a:gd name="T15" fmla="*/ 65 h 188"/>
                <a:gd name="T16" fmla="*/ 211 w 217"/>
                <a:gd name="T17" fmla="*/ 92 h 188"/>
                <a:gd name="T18" fmla="*/ 180 w 217"/>
                <a:gd name="T19" fmla="*/ 133 h 188"/>
                <a:gd name="T20" fmla="*/ 143 w 217"/>
                <a:gd name="T21" fmla="*/ 170 h 188"/>
                <a:gd name="T22" fmla="*/ 123 w 217"/>
                <a:gd name="T23" fmla="*/ 178 h 188"/>
                <a:gd name="T24" fmla="*/ 116 w 217"/>
                <a:gd name="T25" fmla="*/ 176 h 188"/>
                <a:gd name="T26" fmla="*/ 111 w 217"/>
                <a:gd name="T27" fmla="*/ 179 h 188"/>
                <a:gd name="T28" fmla="*/ 107 w 217"/>
                <a:gd name="T29" fmla="*/ 180 h 188"/>
                <a:gd name="T30" fmla="*/ 91 w 217"/>
                <a:gd name="T31" fmla="*/ 179 h 188"/>
                <a:gd name="T32" fmla="*/ 80 w 217"/>
                <a:gd name="T33" fmla="*/ 178 h 188"/>
                <a:gd name="T34" fmla="*/ 54 w 217"/>
                <a:gd name="T35" fmla="*/ 183 h 188"/>
                <a:gd name="T36" fmla="*/ 31 w 217"/>
                <a:gd name="T37" fmla="*/ 182 h 188"/>
                <a:gd name="T38" fmla="*/ 27 w 217"/>
                <a:gd name="T39" fmla="*/ 178 h 188"/>
                <a:gd name="T40" fmla="*/ 20 w 217"/>
                <a:gd name="T41" fmla="*/ 160 h 188"/>
                <a:gd name="T42" fmla="*/ 22 w 217"/>
                <a:gd name="T43" fmla="*/ 155 h 188"/>
                <a:gd name="T44" fmla="*/ 24 w 217"/>
                <a:gd name="T45" fmla="*/ 143 h 188"/>
                <a:gd name="T46" fmla="*/ 0 w 217"/>
                <a:gd name="T47" fmla="*/ 94 h 188"/>
                <a:gd name="T48" fmla="*/ 9 w 217"/>
                <a:gd name="T49" fmla="*/ 89 h 188"/>
                <a:gd name="T50" fmla="*/ 18 w 217"/>
                <a:gd name="T51" fmla="*/ 99 h 188"/>
                <a:gd name="T52" fmla="*/ 46 w 217"/>
                <a:gd name="T53" fmla="*/ 92 h 188"/>
                <a:gd name="T54" fmla="*/ 58 w 217"/>
                <a:gd name="T55" fmla="*/ 50 h 188"/>
                <a:gd name="T56" fmla="*/ 67 w 217"/>
                <a:gd name="T57" fmla="*/ 66 h 188"/>
                <a:gd name="T58" fmla="*/ 91 w 217"/>
                <a:gd name="T59" fmla="*/ 47 h 188"/>
                <a:gd name="T60" fmla="*/ 97 w 217"/>
                <a:gd name="T61" fmla="*/ 46 h 188"/>
                <a:gd name="T62" fmla="*/ 119 w 217"/>
                <a:gd name="T63" fmla="*/ 49 h 188"/>
                <a:gd name="T64" fmla="*/ 146 w 217"/>
                <a:gd name="T65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88">
                  <a:moveTo>
                    <a:pt x="169" y="0"/>
                  </a:moveTo>
                  <a:lnTo>
                    <a:pt x="188" y="1"/>
                  </a:lnTo>
                  <a:lnTo>
                    <a:pt x="199" y="7"/>
                  </a:lnTo>
                  <a:lnTo>
                    <a:pt x="203" y="31"/>
                  </a:lnTo>
                  <a:lnTo>
                    <a:pt x="205" y="53"/>
                  </a:lnTo>
                  <a:lnTo>
                    <a:pt x="203" y="54"/>
                  </a:lnTo>
                  <a:lnTo>
                    <a:pt x="202" y="54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0" y="63"/>
                  </a:lnTo>
                  <a:lnTo>
                    <a:pt x="193" y="71"/>
                  </a:lnTo>
                  <a:lnTo>
                    <a:pt x="197" y="72"/>
                  </a:lnTo>
                  <a:lnTo>
                    <a:pt x="200" y="72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17" y="65"/>
                  </a:lnTo>
                  <a:lnTo>
                    <a:pt x="217" y="66"/>
                  </a:lnTo>
                  <a:lnTo>
                    <a:pt x="211" y="92"/>
                  </a:lnTo>
                  <a:lnTo>
                    <a:pt x="197" y="103"/>
                  </a:lnTo>
                  <a:lnTo>
                    <a:pt x="180" y="133"/>
                  </a:lnTo>
                  <a:lnTo>
                    <a:pt x="160" y="155"/>
                  </a:lnTo>
                  <a:lnTo>
                    <a:pt x="143" y="170"/>
                  </a:lnTo>
                  <a:lnTo>
                    <a:pt x="123" y="173"/>
                  </a:lnTo>
                  <a:lnTo>
                    <a:pt x="123" y="178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76"/>
                  </a:lnTo>
                  <a:lnTo>
                    <a:pt x="111" y="179"/>
                  </a:lnTo>
                  <a:lnTo>
                    <a:pt x="111" y="180"/>
                  </a:lnTo>
                  <a:lnTo>
                    <a:pt x="107" y="180"/>
                  </a:lnTo>
                  <a:lnTo>
                    <a:pt x="100" y="179"/>
                  </a:lnTo>
                  <a:lnTo>
                    <a:pt x="91" y="179"/>
                  </a:lnTo>
                  <a:lnTo>
                    <a:pt x="83" y="178"/>
                  </a:lnTo>
                  <a:lnTo>
                    <a:pt x="80" y="178"/>
                  </a:lnTo>
                  <a:lnTo>
                    <a:pt x="71" y="182"/>
                  </a:lnTo>
                  <a:lnTo>
                    <a:pt x="54" y="183"/>
                  </a:lnTo>
                  <a:lnTo>
                    <a:pt x="48" y="188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7" y="178"/>
                  </a:lnTo>
                  <a:lnTo>
                    <a:pt x="27" y="172"/>
                  </a:lnTo>
                  <a:lnTo>
                    <a:pt x="20" y="160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4" y="143"/>
                  </a:lnTo>
                  <a:lnTo>
                    <a:pt x="14" y="12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9" y="89"/>
                  </a:lnTo>
                  <a:lnTo>
                    <a:pt x="17" y="93"/>
                  </a:lnTo>
                  <a:lnTo>
                    <a:pt x="18" y="99"/>
                  </a:lnTo>
                  <a:lnTo>
                    <a:pt x="36" y="99"/>
                  </a:lnTo>
                  <a:lnTo>
                    <a:pt x="46" y="92"/>
                  </a:lnTo>
                  <a:lnTo>
                    <a:pt x="46" y="37"/>
                  </a:lnTo>
                  <a:lnTo>
                    <a:pt x="58" y="50"/>
                  </a:lnTo>
                  <a:lnTo>
                    <a:pt x="58" y="65"/>
                  </a:lnTo>
                  <a:lnTo>
                    <a:pt x="67" y="66"/>
                  </a:lnTo>
                  <a:lnTo>
                    <a:pt x="76" y="63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7" y="46"/>
                  </a:lnTo>
                  <a:lnTo>
                    <a:pt x="110" y="50"/>
                  </a:lnTo>
                  <a:lnTo>
                    <a:pt x="119" y="49"/>
                  </a:lnTo>
                  <a:lnTo>
                    <a:pt x="123" y="38"/>
                  </a:lnTo>
                  <a:lnTo>
                    <a:pt x="146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8" name="Somalia">
              <a:extLst>
                <a:ext uri="{FF2B5EF4-FFF2-40B4-BE49-F238E27FC236}">
                  <a16:creationId xmlns:a16="http://schemas.microsoft.com/office/drawing/2014/main" id="{36F85C52-EEB2-7F8D-1FE9-A1D5CA97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428" y="4305506"/>
              <a:ext cx="243954" cy="323464"/>
            </a:xfrm>
            <a:custGeom>
              <a:avLst/>
              <a:gdLst>
                <a:gd name="T0" fmla="*/ 126 w 135"/>
                <a:gd name="T1" fmla="*/ 0 h 179"/>
                <a:gd name="T2" fmla="*/ 133 w 135"/>
                <a:gd name="T3" fmla="*/ 3 h 179"/>
                <a:gd name="T4" fmla="*/ 133 w 135"/>
                <a:gd name="T5" fmla="*/ 4 h 179"/>
                <a:gd name="T6" fmla="*/ 132 w 135"/>
                <a:gd name="T7" fmla="*/ 10 h 179"/>
                <a:gd name="T8" fmla="*/ 133 w 135"/>
                <a:gd name="T9" fmla="*/ 19 h 179"/>
                <a:gd name="T10" fmla="*/ 132 w 135"/>
                <a:gd name="T11" fmla="*/ 21 h 179"/>
                <a:gd name="T12" fmla="*/ 135 w 135"/>
                <a:gd name="T13" fmla="*/ 22 h 179"/>
                <a:gd name="T14" fmla="*/ 135 w 135"/>
                <a:gd name="T15" fmla="*/ 24 h 179"/>
                <a:gd name="T16" fmla="*/ 129 w 135"/>
                <a:gd name="T17" fmla="*/ 24 h 179"/>
                <a:gd name="T18" fmla="*/ 127 w 135"/>
                <a:gd name="T19" fmla="*/ 38 h 179"/>
                <a:gd name="T20" fmla="*/ 120 w 135"/>
                <a:gd name="T21" fmla="*/ 50 h 179"/>
                <a:gd name="T22" fmla="*/ 116 w 135"/>
                <a:gd name="T23" fmla="*/ 53 h 179"/>
                <a:gd name="T24" fmla="*/ 104 w 135"/>
                <a:gd name="T25" fmla="*/ 83 h 179"/>
                <a:gd name="T26" fmla="*/ 96 w 135"/>
                <a:gd name="T27" fmla="*/ 92 h 179"/>
                <a:gd name="T28" fmla="*/ 87 w 135"/>
                <a:gd name="T29" fmla="*/ 105 h 179"/>
                <a:gd name="T30" fmla="*/ 64 w 135"/>
                <a:gd name="T31" fmla="*/ 127 h 179"/>
                <a:gd name="T32" fmla="*/ 52 w 135"/>
                <a:gd name="T33" fmla="*/ 135 h 179"/>
                <a:gd name="T34" fmla="*/ 27 w 135"/>
                <a:gd name="T35" fmla="*/ 159 h 179"/>
                <a:gd name="T36" fmla="*/ 22 w 135"/>
                <a:gd name="T37" fmla="*/ 160 h 179"/>
                <a:gd name="T38" fmla="*/ 21 w 135"/>
                <a:gd name="T39" fmla="*/ 164 h 179"/>
                <a:gd name="T40" fmla="*/ 9 w 135"/>
                <a:gd name="T41" fmla="*/ 179 h 179"/>
                <a:gd name="T42" fmla="*/ 7 w 135"/>
                <a:gd name="T43" fmla="*/ 179 h 179"/>
                <a:gd name="T44" fmla="*/ 0 w 135"/>
                <a:gd name="T45" fmla="*/ 169 h 179"/>
                <a:gd name="T46" fmla="*/ 0 w 135"/>
                <a:gd name="T47" fmla="*/ 120 h 179"/>
                <a:gd name="T48" fmla="*/ 12 w 135"/>
                <a:gd name="T49" fmla="*/ 105 h 179"/>
                <a:gd name="T50" fmla="*/ 38 w 135"/>
                <a:gd name="T51" fmla="*/ 92 h 179"/>
                <a:gd name="T52" fmla="*/ 53 w 135"/>
                <a:gd name="T53" fmla="*/ 90 h 179"/>
                <a:gd name="T54" fmla="*/ 89 w 135"/>
                <a:gd name="T55" fmla="*/ 56 h 179"/>
                <a:gd name="T56" fmla="*/ 90 w 135"/>
                <a:gd name="T57" fmla="*/ 52 h 179"/>
                <a:gd name="T58" fmla="*/ 80 w 135"/>
                <a:gd name="T59" fmla="*/ 53 h 179"/>
                <a:gd name="T60" fmla="*/ 40 w 135"/>
                <a:gd name="T61" fmla="*/ 38 h 179"/>
                <a:gd name="T62" fmla="*/ 25 w 135"/>
                <a:gd name="T63" fmla="*/ 24 h 179"/>
                <a:gd name="T64" fmla="*/ 25 w 135"/>
                <a:gd name="T65" fmla="*/ 15 h 179"/>
                <a:gd name="T66" fmla="*/ 28 w 135"/>
                <a:gd name="T67" fmla="*/ 7 h 179"/>
                <a:gd name="T68" fmla="*/ 30 w 135"/>
                <a:gd name="T69" fmla="*/ 6 h 179"/>
                <a:gd name="T70" fmla="*/ 46 w 135"/>
                <a:gd name="T71" fmla="*/ 21 h 179"/>
                <a:gd name="T72" fmla="*/ 52 w 135"/>
                <a:gd name="T73" fmla="*/ 21 h 179"/>
                <a:gd name="T74" fmla="*/ 62 w 135"/>
                <a:gd name="T75" fmla="*/ 15 h 179"/>
                <a:gd name="T76" fmla="*/ 73 w 135"/>
                <a:gd name="T77" fmla="*/ 16 h 179"/>
                <a:gd name="T78" fmla="*/ 81 w 135"/>
                <a:gd name="T79" fmla="*/ 12 h 179"/>
                <a:gd name="T80" fmla="*/ 107 w 135"/>
                <a:gd name="T81" fmla="*/ 7 h 179"/>
                <a:gd name="T82" fmla="*/ 118 w 135"/>
                <a:gd name="T83" fmla="*/ 6 h 179"/>
                <a:gd name="T84" fmla="*/ 126 w 135"/>
                <a:gd name="T8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79">
                  <a:moveTo>
                    <a:pt x="126" y="0"/>
                  </a:moveTo>
                  <a:lnTo>
                    <a:pt x="133" y="3"/>
                  </a:lnTo>
                  <a:lnTo>
                    <a:pt x="133" y="4"/>
                  </a:lnTo>
                  <a:lnTo>
                    <a:pt x="132" y="10"/>
                  </a:lnTo>
                  <a:lnTo>
                    <a:pt x="133" y="19"/>
                  </a:lnTo>
                  <a:lnTo>
                    <a:pt x="132" y="21"/>
                  </a:lnTo>
                  <a:lnTo>
                    <a:pt x="135" y="22"/>
                  </a:lnTo>
                  <a:lnTo>
                    <a:pt x="135" y="24"/>
                  </a:lnTo>
                  <a:lnTo>
                    <a:pt x="129" y="24"/>
                  </a:lnTo>
                  <a:lnTo>
                    <a:pt x="127" y="38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04" y="83"/>
                  </a:lnTo>
                  <a:lnTo>
                    <a:pt x="96" y="92"/>
                  </a:lnTo>
                  <a:lnTo>
                    <a:pt x="87" y="105"/>
                  </a:lnTo>
                  <a:lnTo>
                    <a:pt x="64" y="127"/>
                  </a:lnTo>
                  <a:lnTo>
                    <a:pt x="52" y="135"/>
                  </a:lnTo>
                  <a:lnTo>
                    <a:pt x="27" y="159"/>
                  </a:lnTo>
                  <a:lnTo>
                    <a:pt x="22" y="160"/>
                  </a:lnTo>
                  <a:lnTo>
                    <a:pt x="21" y="164"/>
                  </a:lnTo>
                  <a:lnTo>
                    <a:pt x="9" y="179"/>
                  </a:lnTo>
                  <a:lnTo>
                    <a:pt x="7" y="179"/>
                  </a:lnTo>
                  <a:lnTo>
                    <a:pt x="0" y="169"/>
                  </a:lnTo>
                  <a:lnTo>
                    <a:pt x="0" y="120"/>
                  </a:lnTo>
                  <a:lnTo>
                    <a:pt x="12" y="105"/>
                  </a:lnTo>
                  <a:lnTo>
                    <a:pt x="38" y="92"/>
                  </a:lnTo>
                  <a:lnTo>
                    <a:pt x="53" y="90"/>
                  </a:lnTo>
                  <a:lnTo>
                    <a:pt x="89" y="56"/>
                  </a:lnTo>
                  <a:lnTo>
                    <a:pt x="90" y="52"/>
                  </a:lnTo>
                  <a:lnTo>
                    <a:pt x="80" y="53"/>
                  </a:lnTo>
                  <a:lnTo>
                    <a:pt x="40" y="38"/>
                  </a:lnTo>
                  <a:lnTo>
                    <a:pt x="25" y="24"/>
                  </a:lnTo>
                  <a:lnTo>
                    <a:pt x="25" y="15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46" y="21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6"/>
                  </a:lnTo>
                  <a:lnTo>
                    <a:pt x="81" y="12"/>
                  </a:lnTo>
                  <a:lnTo>
                    <a:pt x="107" y="7"/>
                  </a:lnTo>
                  <a:lnTo>
                    <a:pt x="118" y="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9" name="Senegal">
              <a:extLst>
                <a:ext uri="{FF2B5EF4-FFF2-40B4-BE49-F238E27FC236}">
                  <a16:creationId xmlns:a16="http://schemas.microsoft.com/office/drawing/2014/main" id="{8BC327BC-2E3D-6D29-A925-C5FFE774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028" y="4189854"/>
              <a:ext cx="149986" cy="106617"/>
            </a:xfrm>
            <a:custGeom>
              <a:avLst/>
              <a:gdLst>
                <a:gd name="T0" fmla="*/ 39 w 83"/>
                <a:gd name="T1" fmla="*/ 0 h 59"/>
                <a:gd name="T2" fmla="*/ 43 w 83"/>
                <a:gd name="T3" fmla="*/ 0 h 59"/>
                <a:gd name="T4" fmla="*/ 50 w 83"/>
                <a:gd name="T5" fmla="*/ 8 h 59"/>
                <a:gd name="T6" fmla="*/ 55 w 83"/>
                <a:gd name="T7" fmla="*/ 8 h 59"/>
                <a:gd name="T8" fmla="*/ 62 w 83"/>
                <a:gd name="T9" fmla="*/ 19 h 59"/>
                <a:gd name="T10" fmla="*/ 73 w 83"/>
                <a:gd name="T11" fmla="*/ 25 h 59"/>
                <a:gd name="T12" fmla="*/ 76 w 83"/>
                <a:gd name="T13" fmla="*/ 37 h 59"/>
                <a:gd name="T14" fmla="*/ 74 w 83"/>
                <a:gd name="T15" fmla="*/ 42 h 59"/>
                <a:gd name="T16" fmla="*/ 83 w 83"/>
                <a:gd name="T17" fmla="*/ 51 h 59"/>
                <a:gd name="T18" fmla="*/ 83 w 83"/>
                <a:gd name="T19" fmla="*/ 58 h 59"/>
                <a:gd name="T20" fmla="*/ 80 w 83"/>
                <a:gd name="T21" fmla="*/ 58 h 59"/>
                <a:gd name="T22" fmla="*/ 76 w 83"/>
                <a:gd name="T23" fmla="*/ 59 h 59"/>
                <a:gd name="T24" fmla="*/ 70 w 83"/>
                <a:gd name="T25" fmla="*/ 59 h 59"/>
                <a:gd name="T26" fmla="*/ 50 w 83"/>
                <a:gd name="T27" fmla="*/ 55 h 59"/>
                <a:gd name="T28" fmla="*/ 33 w 83"/>
                <a:gd name="T29" fmla="*/ 55 h 59"/>
                <a:gd name="T30" fmla="*/ 25 w 83"/>
                <a:gd name="T31" fmla="*/ 58 h 59"/>
                <a:gd name="T32" fmla="*/ 10 w 83"/>
                <a:gd name="T33" fmla="*/ 58 h 59"/>
                <a:gd name="T34" fmla="*/ 10 w 83"/>
                <a:gd name="T35" fmla="*/ 49 h 59"/>
                <a:gd name="T36" fmla="*/ 22 w 83"/>
                <a:gd name="T37" fmla="*/ 46 h 59"/>
                <a:gd name="T38" fmla="*/ 33 w 83"/>
                <a:gd name="T39" fmla="*/ 42 h 59"/>
                <a:gd name="T40" fmla="*/ 46 w 83"/>
                <a:gd name="T41" fmla="*/ 46 h 59"/>
                <a:gd name="T42" fmla="*/ 49 w 83"/>
                <a:gd name="T43" fmla="*/ 45 h 59"/>
                <a:gd name="T44" fmla="*/ 49 w 83"/>
                <a:gd name="T45" fmla="*/ 43 h 59"/>
                <a:gd name="T46" fmla="*/ 43 w 83"/>
                <a:gd name="T47" fmla="*/ 45 h 59"/>
                <a:gd name="T48" fmla="*/ 34 w 83"/>
                <a:gd name="T49" fmla="*/ 40 h 59"/>
                <a:gd name="T50" fmla="*/ 27 w 83"/>
                <a:gd name="T51" fmla="*/ 43 h 59"/>
                <a:gd name="T52" fmla="*/ 13 w 83"/>
                <a:gd name="T53" fmla="*/ 43 h 59"/>
                <a:gd name="T54" fmla="*/ 13 w 83"/>
                <a:gd name="T55" fmla="*/ 42 h 59"/>
                <a:gd name="T56" fmla="*/ 3 w 83"/>
                <a:gd name="T57" fmla="*/ 28 h 59"/>
                <a:gd name="T58" fmla="*/ 0 w 83"/>
                <a:gd name="T59" fmla="*/ 27 h 59"/>
                <a:gd name="T60" fmla="*/ 0 w 83"/>
                <a:gd name="T61" fmla="*/ 25 h 59"/>
                <a:gd name="T62" fmla="*/ 9 w 83"/>
                <a:gd name="T63" fmla="*/ 21 h 59"/>
                <a:gd name="T64" fmla="*/ 13 w 83"/>
                <a:gd name="T65" fmla="*/ 13 h 59"/>
                <a:gd name="T66" fmla="*/ 13 w 83"/>
                <a:gd name="T67" fmla="*/ 8 h 59"/>
                <a:gd name="T68" fmla="*/ 16 w 83"/>
                <a:gd name="T69" fmla="*/ 3 h 59"/>
                <a:gd name="T70" fmla="*/ 16 w 83"/>
                <a:gd name="T71" fmla="*/ 2 h 59"/>
                <a:gd name="T72" fmla="*/ 30 w 83"/>
                <a:gd name="T73" fmla="*/ 2 h 59"/>
                <a:gd name="T74" fmla="*/ 39 w 83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59">
                  <a:moveTo>
                    <a:pt x="39" y="0"/>
                  </a:moveTo>
                  <a:lnTo>
                    <a:pt x="43" y="0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2" y="19"/>
                  </a:lnTo>
                  <a:lnTo>
                    <a:pt x="73" y="25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83" y="51"/>
                  </a:lnTo>
                  <a:lnTo>
                    <a:pt x="83" y="58"/>
                  </a:lnTo>
                  <a:lnTo>
                    <a:pt x="80" y="58"/>
                  </a:lnTo>
                  <a:lnTo>
                    <a:pt x="76" y="59"/>
                  </a:lnTo>
                  <a:lnTo>
                    <a:pt x="70" y="59"/>
                  </a:lnTo>
                  <a:lnTo>
                    <a:pt x="50" y="55"/>
                  </a:lnTo>
                  <a:lnTo>
                    <a:pt x="33" y="55"/>
                  </a:lnTo>
                  <a:lnTo>
                    <a:pt x="25" y="58"/>
                  </a:lnTo>
                  <a:lnTo>
                    <a:pt x="10" y="58"/>
                  </a:lnTo>
                  <a:lnTo>
                    <a:pt x="10" y="49"/>
                  </a:lnTo>
                  <a:lnTo>
                    <a:pt x="22" y="46"/>
                  </a:lnTo>
                  <a:lnTo>
                    <a:pt x="33" y="42"/>
                  </a:lnTo>
                  <a:lnTo>
                    <a:pt x="46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3" y="45"/>
                  </a:lnTo>
                  <a:lnTo>
                    <a:pt x="34" y="40"/>
                  </a:lnTo>
                  <a:lnTo>
                    <a:pt x="27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30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0" name="Sierra Leone">
              <a:extLst>
                <a:ext uri="{FF2B5EF4-FFF2-40B4-BE49-F238E27FC236}">
                  <a16:creationId xmlns:a16="http://schemas.microsoft.com/office/drawing/2014/main" id="{4470752A-BF8E-7F7F-B8CC-FD65064E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3" y="4354296"/>
              <a:ext cx="72283" cy="72283"/>
            </a:xfrm>
            <a:custGeom>
              <a:avLst/>
              <a:gdLst>
                <a:gd name="T0" fmla="*/ 12 w 40"/>
                <a:gd name="T1" fmla="*/ 0 h 40"/>
                <a:gd name="T2" fmla="*/ 29 w 40"/>
                <a:gd name="T3" fmla="*/ 0 h 40"/>
                <a:gd name="T4" fmla="*/ 37 w 40"/>
                <a:gd name="T5" fmla="*/ 13 h 40"/>
                <a:gd name="T6" fmla="*/ 34 w 40"/>
                <a:gd name="T7" fmla="*/ 20 h 40"/>
                <a:gd name="T8" fmla="*/ 39 w 40"/>
                <a:gd name="T9" fmla="*/ 19 h 40"/>
                <a:gd name="T10" fmla="*/ 40 w 40"/>
                <a:gd name="T11" fmla="*/ 19 h 40"/>
                <a:gd name="T12" fmla="*/ 40 w 40"/>
                <a:gd name="T13" fmla="*/ 23 h 40"/>
                <a:gd name="T14" fmla="*/ 37 w 40"/>
                <a:gd name="T15" fmla="*/ 25 h 40"/>
                <a:gd name="T16" fmla="*/ 37 w 40"/>
                <a:gd name="T17" fmla="*/ 29 h 40"/>
                <a:gd name="T18" fmla="*/ 36 w 40"/>
                <a:gd name="T19" fmla="*/ 29 h 40"/>
                <a:gd name="T20" fmla="*/ 24 w 40"/>
                <a:gd name="T21" fmla="*/ 40 h 40"/>
                <a:gd name="T22" fmla="*/ 12 w 40"/>
                <a:gd name="T23" fmla="*/ 34 h 40"/>
                <a:gd name="T24" fmla="*/ 0 w 40"/>
                <a:gd name="T25" fmla="*/ 22 h 40"/>
                <a:gd name="T26" fmla="*/ 0 w 40"/>
                <a:gd name="T27" fmla="*/ 20 h 40"/>
                <a:gd name="T28" fmla="*/ 2 w 40"/>
                <a:gd name="T29" fmla="*/ 20 h 40"/>
                <a:gd name="T30" fmla="*/ 3 w 40"/>
                <a:gd name="T31" fmla="*/ 19 h 40"/>
                <a:gd name="T32" fmla="*/ 0 w 40"/>
                <a:gd name="T33" fmla="*/ 11 h 40"/>
                <a:gd name="T34" fmla="*/ 0 w 40"/>
                <a:gd name="T35" fmla="*/ 10 h 40"/>
                <a:gd name="T36" fmla="*/ 3 w 40"/>
                <a:gd name="T37" fmla="*/ 10 h 40"/>
                <a:gd name="T38" fmla="*/ 12 w 40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0">
                  <a:moveTo>
                    <a:pt x="12" y="0"/>
                  </a:moveTo>
                  <a:lnTo>
                    <a:pt x="29" y="0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7" y="25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24" y="40"/>
                  </a:lnTo>
                  <a:lnTo>
                    <a:pt x="12" y="3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1" name="Rwanda">
              <a:extLst>
                <a:ext uri="{FF2B5EF4-FFF2-40B4-BE49-F238E27FC236}">
                  <a16:creationId xmlns:a16="http://schemas.microsoft.com/office/drawing/2014/main" id="{54EE978B-47AB-AB95-6E3E-7EE165B0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721" y="4610898"/>
              <a:ext cx="46983" cy="43369"/>
            </a:xfrm>
            <a:custGeom>
              <a:avLst/>
              <a:gdLst>
                <a:gd name="T0" fmla="*/ 21 w 26"/>
                <a:gd name="T1" fmla="*/ 0 h 24"/>
                <a:gd name="T2" fmla="*/ 21 w 26"/>
                <a:gd name="T3" fmla="*/ 1 h 24"/>
                <a:gd name="T4" fmla="*/ 26 w 26"/>
                <a:gd name="T5" fmla="*/ 13 h 24"/>
                <a:gd name="T6" fmla="*/ 23 w 26"/>
                <a:gd name="T7" fmla="*/ 19 h 24"/>
                <a:gd name="T8" fmla="*/ 15 w 26"/>
                <a:gd name="T9" fmla="*/ 19 h 24"/>
                <a:gd name="T10" fmla="*/ 13 w 26"/>
                <a:gd name="T11" fmla="*/ 24 h 24"/>
                <a:gd name="T12" fmla="*/ 7 w 26"/>
                <a:gd name="T13" fmla="*/ 24 h 24"/>
                <a:gd name="T14" fmla="*/ 4 w 26"/>
                <a:gd name="T15" fmla="*/ 21 h 24"/>
                <a:gd name="T16" fmla="*/ 4 w 26"/>
                <a:gd name="T17" fmla="*/ 24 h 24"/>
                <a:gd name="T18" fmla="*/ 3 w 26"/>
                <a:gd name="T19" fmla="*/ 24 h 24"/>
                <a:gd name="T20" fmla="*/ 0 w 26"/>
                <a:gd name="T21" fmla="*/ 19 h 24"/>
                <a:gd name="T22" fmla="*/ 0 w 26"/>
                <a:gd name="T23" fmla="*/ 18 h 24"/>
                <a:gd name="T24" fmla="*/ 10 w 26"/>
                <a:gd name="T25" fmla="*/ 4 h 24"/>
                <a:gd name="T26" fmla="*/ 10 w 26"/>
                <a:gd name="T27" fmla="*/ 3 h 24"/>
                <a:gd name="T28" fmla="*/ 13 w 26"/>
                <a:gd name="T29" fmla="*/ 4 h 24"/>
                <a:gd name="T30" fmla="*/ 15 w 26"/>
                <a:gd name="T31" fmla="*/ 4 h 24"/>
                <a:gd name="T32" fmla="*/ 21 w 26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lnTo>
                    <a:pt x="21" y="1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2" name="Nigeria">
              <a:extLst>
                <a:ext uri="{FF2B5EF4-FFF2-40B4-BE49-F238E27FC236}">
                  <a16:creationId xmlns:a16="http://schemas.microsoft.com/office/drawing/2014/main" id="{1B2C7B49-8082-8095-DF0A-E222DB7C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4260329"/>
              <a:ext cx="276481" cy="233112"/>
            </a:xfrm>
            <a:custGeom>
              <a:avLst/>
              <a:gdLst>
                <a:gd name="T0" fmla="*/ 36 w 153"/>
                <a:gd name="T1" fmla="*/ 0 h 129"/>
                <a:gd name="T2" fmla="*/ 39 w 153"/>
                <a:gd name="T3" fmla="*/ 0 h 129"/>
                <a:gd name="T4" fmla="*/ 55 w 153"/>
                <a:gd name="T5" fmla="*/ 12 h 129"/>
                <a:gd name="T6" fmla="*/ 69 w 153"/>
                <a:gd name="T7" fmla="*/ 6 h 129"/>
                <a:gd name="T8" fmla="*/ 77 w 153"/>
                <a:gd name="T9" fmla="*/ 12 h 129"/>
                <a:gd name="T10" fmla="*/ 86 w 153"/>
                <a:gd name="T11" fmla="*/ 15 h 129"/>
                <a:gd name="T12" fmla="*/ 98 w 153"/>
                <a:gd name="T13" fmla="*/ 6 h 129"/>
                <a:gd name="T14" fmla="*/ 116 w 153"/>
                <a:gd name="T15" fmla="*/ 6 h 129"/>
                <a:gd name="T16" fmla="*/ 125 w 153"/>
                <a:gd name="T17" fmla="*/ 9 h 129"/>
                <a:gd name="T18" fmla="*/ 134 w 153"/>
                <a:gd name="T19" fmla="*/ 3 h 129"/>
                <a:gd name="T20" fmla="*/ 135 w 153"/>
                <a:gd name="T21" fmla="*/ 0 h 129"/>
                <a:gd name="T22" fmla="*/ 150 w 153"/>
                <a:gd name="T23" fmla="*/ 17 h 129"/>
                <a:gd name="T24" fmla="*/ 153 w 153"/>
                <a:gd name="T25" fmla="*/ 22 h 129"/>
                <a:gd name="T26" fmla="*/ 153 w 153"/>
                <a:gd name="T27" fmla="*/ 29 h 129"/>
                <a:gd name="T28" fmla="*/ 141 w 153"/>
                <a:gd name="T29" fmla="*/ 40 h 129"/>
                <a:gd name="T30" fmla="*/ 132 w 153"/>
                <a:gd name="T31" fmla="*/ 66 h 129"/>
                <a:gd name="T32" fmla="*/ 125 w 153"/>
                <a:gd name="T33" fmla="*/ 72 h 129"/>
                <a:gd name="T34" fmla="*/ 115 w 153"/>
                <a:gd name="T35" fmla="*/ 96 h 129"/>
                <a:gd name="T36" fmla="*/ 115 w 153"/>
                <a:gd name="T37" fmla="*/ 98 h 129"/>
                <a:gd name="T38" fmla="*/ 109 w 153"/>
                <a:gd name="T39" fmla="*/ 99 h 129"/>
                <a:gd name="T40" fmla="*/ 109 w 153"/>
                <a:gd name="T41" fmla="*/ 98 h 129"/>
                <a:gd name="T42" fmla="*/ 103 w 153"/>
                <a:gd name="T43" fmla="*/ 93 h 129"/>
                <a:gd name="T44" fmla="*/ 89 w 153"/>
                <a:gd name="T45" fmla="*/ 93 h 129"/>
                <a:gd name="T46" fmla="*/ 80 w 153"/>
                <a:gd name="T47" fmla="*/ 106 h 129"/>
                <a:gd name="T48" fmla="*/ 76 w 153"/>
                <a:gd name="T49" fmla="*/ 121 h 129"/>
                <a:gd name="T50" fmla="*/ 74 w 153"/>
                <a:gd name="T51" fmla="*/ 121 h 129"/>
                <a:gd name="T52" fmla="*/ 73 w 153"/>
                <a:gd name="T53" fmla="*/ 120 h 129"/>
                <a:gd name="T54" fmla="*/ 72 w 153"/>
                <a:gd name="T55" fmla="*/ 124 h 129"/>
                <a:gd name="T56" fmla="*/ 64 w 153"/>
                <a:gd name="T57" fmla="*/ 124 h 129"/>
                <a:gd name="T58" fmla="*/ 61 w 153"/>
                <a:gd name="T59" fmla="*/ 123 h 129"/>
                <a:gd name="T60" fmla="*/ 58 w 153"/>
                <a:gd name="T61" fmla="*/ 123 h 129"/>
                <a:gd name="T62" fmla="*/ 55 w 153"/>
                <a:gd name="T63" fmla="*/ 126 h 129"/>
                <a:gd name="T64" fmla="*/ 46 w 153"/>
                <a:gd name="T65" fmla="*/ 129 h 129"/>
                <a:gd name="T66" fmla="*/ 36 w 153"/>
                <a:gd name="T67" fmla="*/ 120 h 129"/>
                <a:gd name="T68" fmla="*/ 36 w 153"/>
                <a:gd name="T69" fmla="*/ 112 h 129"/>
                <a:gd name="T70" fmla="*/ 27 w 153"/>
                <a:gd name="T71" fmla="*/ 103 h 129"/>
                <a:gd name="T72" fmla="*/ 20 w 153"/>
                <a:gd name="T73" fmla="*/ 99 h 129"/>
                <a:gd name="T74" fmla="*/ 12 w 153"/>
                <a:gd name="T75" fmla="*/ 99 h 129"/>
                <a:gd name="T76" fmla="*/ 9 w 153"/>
                <a:gd name="T77" fmla="*/ 101 h 129"/>
                <a:gd name="T78" fmla="*/ 0 w 153"/>
                <a:gd name="T79" fmla="*/ 101 h 129"/>
                <a:gd name="T80" fmla="*/ 0 w 153"/>
                <a:gd name="T81" fmla="*/ 71 h 129"/>
                <a:gd name="T82" fmla="*/ 6 w 153"/>
                <a:gd name="T83" fmla="*/ 56 h 129"/>
                <a:gd name="T84" fmla="*/ 11 w 153"/>
                <a:gd name="T85" fmla="*/ 52 h 129"/>
                <a:gd name="T86" fmla="*/ 11 w 153"/>
                <a:gd name="T87" fmla="*/ 46 h 129"/>
                <a:gd name="T88" fmla="*/ 12 w 153"/>
                <a:gd name="T89" fmla="*/ 44 h 129"/>
                <a:gd name="T90" fmla="*/ 12 w 153"/>
                <a:gd name="T91" fmla="*/ 37 h 129"/>
                <a:gd name="T92" fmla="*/ 9 w 153"/>
                <a:gd name="T93" fmla="*/ 34 h 129"/>
                <a:gd name="T94" fmla="*/ 9 w 153"/>
                <a:gd name="T95" fmla="*/ 32 h 129"/>
                <a:gd name="T96" fmla="*/ 11 w 153"/>
                <a:gd name="T97" fmla="*/ 29 h 129"/>
                <a:gd name="T98" fmla="*/ 11 w 153"/>
                <a:gd name="T99" fmla="*/ 19 h 129"/>
                <a:gd name="T100" fmla="*/ 15 w 153"/>
                <a:gd name="T101" fmla="*/ 13 h 129"/>
                <a:gd name="T102" fmla="*/ 18 w 153"/>
                <a:gd name="T103" fmla="*/ 6 h 129"/>
                <a:gd name="T104" fmla="*/ 29 w 153"/>
                <a:gd name="T105" fmla="*/ 1 h 129"/>
                <a:gd name="T106" fmla="*/ 32 w 153"/>
                <a:gd name="T107" fmla="*/ 1 h 129"/>
                <a:gd name="T108" fmla="*/ 36 w 153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29">
                  <a:moveTo>
                    <a:pt x="36" y="0"/>
                  </a:moveTo>
                  <a:lnTo>
                    <a:pt x="39" y="0"/>
                  </a:lnTo>
                  <a:lnTo>
                    <a:pt x="55" y="12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6" y="15"/>
                  </a:lnTo>
                  <a:lnTo>
                    <a:pt x="98" y="6"/>
                  </a:lnTo>
                  <a:lnTo>
                    <a:pt x="116" y="6"/>
                  </a:lnTo>
                  <a:lnTo>
                    <a:pt x="125" y="9"/>
                  </a:lnTo>
                  <a:lnTo>
                    <a:pt x="134" y="3"/>
                  </a:lnTo>
                  <a:lnTo>
                    <a:pt x="135" y="0"/>
                  </a:lnTo>
                  <a:lnTo>
                    <a:pt x="150" y="17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41" y="40"/>
                  </a:lnTo>
                  <a:lnTo>
                    <a:pt x="132" y="66"/>
                  </a:lnTo>
                  <a:lnTo>
                    <a:pt x="125" y="72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03" y="93"/>
                  </a:lnTo>
                  <a:lnTo>
                    <a:pt x="89" y="93"/>
                  </a:lnTo>
                  <a:lnTo>
                    <a:pt x="80" y="106"/>
                  </a:lnTo>
                  <a:lnTo>
                    <a:pt x="76" y="121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24"/>
                  </a:lnTo>
                  <a:lnTo>
                    <a:pt x="64" y="124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5" y="126"/>
                  </a:lnTo>
                  <a:lnTo>
                    <a:pt x="46" y="129"/>
                  </a:lnTo>
                  <a:lnTo>
                    <a:pt x="36" y="120"/>
                  </a:lnTo>
                  <a:lnTo>
                    <a:pt x="36" y="112"/>
                  </a:lnTo>
                  <a:lnTo>
                    <a:pt x="27" y="103"/>
                  </a:lnTo>
                  <a:lnTo>
                    <a:pt x="20" y="99"/>
                  </a:lnTo>
                  <a:lnTo>
                    <a:pt x="12" y="99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6" y="56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1" y="19"/>
                  </a:lnTo>
                  <a:lnTo>
                    <a:pt x="15" y="13"/>
                  </a:lnTo>
                  <a:lnTo>
                    <a:pt x="18" y="6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3" name="Niger">
              <a:extLst>
                <a:ext uri="{FF2B5EF4-FFF2-40B4-BE49-F238E27FC236}">
                  <a16:creationId xmlns:a16="http://schemas.microsoft.com/office/drawing/2014/main" id="{DA0A8496-4A22-0815-AD29-266E4A39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652" y="4021797"/>
              <a:ext cx="379483" cy="290938"/>
            </a:xfrm>
            <a:custGeom>
              <a:avLst/>
              <a:gdLst>
                <a:gd name="T0" fmla="*/ 152 w 210"/>
                <a:gd name="T1" fmla="*/ 0 h 161"/>
                <a:gd name="T2" fmla="*/ 181 w 210"/>
                <a:gd name="T3" fmla="*/ 0 h 161"/>
                <a:gd name="T4" fmla="*/ 192 w 210"/>
                <a:gd name="T5" fmla="*/ 7 h 161"/>
                <a:gd name="T6" fmla="*/ 195 w 210"/>
                <a:gd name="T7" fmla="*/ 6 h 161"/>
                <a:gd name="T8" fmla="*/ 197 w 210"/>
                <a:gd name="T9" fmla="*/ 6 h 161"/>
                <a:gd name="T10" fmla="*/ 197 w 210"/>
                <a:gd name="T11" fmla="*/ 28 h 161"/>
                <a:gd name="T12" fmla="*/ 201 w 210"/>
                <a:gd name="T13" fmla="*/ 35 h 161"/>
                <a:gd name="T14" fmla="*/ 209 w 210"/>
                <a:gd name="T15" fmla="*/ 41 h 161"/>
                <a:gd name="T16" fmla="*/ 210 w 210"/>
                <a:gd name="T17" fmla="*/ 41 h 161"/>
                <a:gd name="T18" fmla="*/ 210 w 210"/>
                <a:gd name="T19" fmla="*/ 43 h 161"/>
                <a:gd name="T20" fmla="*/ 209 w 210"/>
                <a:gd name="T21" fmla="*/ 43 h 161"/>
                <a:gd name="T22" fmla="*/ 206 w 210"/>
                <a:gd name="T23" fmla="*/ 49 h 161"/>
                <a:gd name="T24" fmla="*/ 203 w 210"/>
                <a:gd name="T25" fmla="*/ 68 h 161"/>
                <a:gd name="T26" fmla="*/ 201 w 210"/>
                <a:gd name="T27" fmla="*/ 90 h 161"/>
                <a:gd name="T28" fmla="*/ 178 w 210"/>
                <a:gd name="T29" fmla="*/ 115 h 161"/>
                <a:gd name="T30" fmla="*/ 175 w 210"/>
                <a:gd name="T31" fmla="*/ 124 h 161"/>
                <a:gd name="T32" fmla="*/ 178 w 210"/>
                <a:gd name="T33" fmla="*/ 124 h 161"/>
                <a:gd name="T34" fmla="*/ 178 w 210"/>
                <a:gd name="T35" fmla="*/ 126 h 161"/>
                <a:gd name="T36" fmla="*/ 170 w 210"/>
                <a:gd name="T37" fmla="*/ 126 h 161"/>
                <a:gd name="T38" fmla="*/ 170 w 210"/>
                <a:gd name="T39" fmla="*/ 136 h 161"/>
                <a:gd name="T40" fmla="*/ 161 w 210"/>
                <a:gd name="T41" fmla="*/ 142 h 161"/>
                <a:gd name="T42" fmla="*/ 160 w 210"/>
                <a:gd name="T43" fmla="*/ 142 h 161"/>
                <a:gd name="T44" fmla="*/ 151 w 210"/>
                <a:gd name="T45" fmla="*/ 139 h 161"/>
                <a:gd name="T46" fmla="*/ 135 w 210"/>
                <a:gd name="T47" fmla="*/ 139 h 161"/>
                <a:gd name="T48" fmla="*/ 121 w 210"/>
                <a:gd name="T49" fmla="*/ 148 h 161"/>
                <a:gd name="T50" fmla="*/ 112 w 210"/>
                <a:gd name="T51" fmla="*/ 145 h 161"/>
                <a:gd name="T52" fmla="*/ 104 w 210"/>
                <a:gd name="T53" fmla="*/ 139 h 161"/>
                <a:gd name="T54" fmla="*/ 90 w 210"/>
                <a:gd name="T55" fmla="*/ 145 h 161"/>
                <a:gd name="T56" fmla="*/ 74 w 210"/>
                <a:gd name="T57" fmla="*/ 133 h 161"/>
                <a:gd name="T58" fmla="*/ 64 w 210"/>
                <a:gd name="T59" fmla="*/ 135 h 161"/>
                <a:gd name="T60" fmla="*/ 55 w 210"/>
                <a:gd name="T61" fmla="*/ 138 h 161"/>
                <a:gd name="T62" fmla="*/ 52 w 210"/>
                <a:gd name="T63" fmla="*/ 145 h 161"/>
                <a:gd name="T64" fmla="*/ 47 w 210"/>
                <a:gd name="T65" fmla="*/ 151 h 161"/>
                <a:gd name="T66" fmla="*/ 47 w 210"/>
                <a:gd name="T67" fmla="*/ 161 h 161"/>
                <a:gd name="T68" fmla="*/ 46 w 210"/>
                <a:gd name="T69" fmla="*/ 161 h 161"/>
                <a:gd name="T70" fmla="*/ 37 w 210"/>
                <a:gd name="T71" fmla="*/ 152 h 161"/>
                <a:gd name="T72" fmla="*/ 32 w 210"/>
                <a:gd name="T73" fmla="*/ 154 h 161"/>
                <a:gd name="T74" fmla="*/ 32 w 210"/>
                <a:gd name="T75" fmla="*/ 157 h 161"/>
                <a:gd name="T76" fmla="*/ 31 w 210"/>
                <a:gd name="T77" fmla="*/ 158 h 161"/>
                <a:gd name="T78" fmla="*/ 26 w 210"/>
                <a:gd name="T79" fmla="*/ 154 h 161"/>
                <a:gd name="T80" fmla="*/ 26 w 210"/>
                <a:gd name="T81" fmla="*/ 152 h 161"/>
                <a:gd name="T82" fmla="*/ 28 w 210"/>
                <a:gd name="T83" fmla="*/ 151 h 161"/>
                <a:gd name="T84" fmla="*/ 26 w 210"/>
                <a:gd name="T85" fmla="*/ 148 h 161"/>
                <a:gd name="T86" fmla="*/ 18 w 210"/>
                <a:gd name="T87" fmla="*/ 148 h 161"/>
                <a:gd name="T88" fmla="*/ 4 w 210"/>
                <a:gd name="T89" fmla="*/ 130 h 161"/>
                <a:gd name="T90" fmla="*/ 0 w 210"/>
                <a:gd name="T91" fmla="*/ 123 h 161"/>
                <a:gd name="T92" fmla="*/ 1 w 210"/>
                <a:gd name="T93" fmla="*/ 117 h 161"/>
                <a:gd name="T94" fmla="*/ 10 w 210"/>
                <a:gd name="T95" fmla="*/ 117 h 161"/>
                <a:gd name="T96" fmla="*/ 16 w 210"/>
                <a:gd name="T97" fmla="*/ 111 h 161"/>
                <a:gd name="T98" fmla="*/ 44 w 210"/>
                <a:gd name="T99" fmla="*/ 111 h 161"/>
                <a:gd name="T100" fmla="*/ 50 w 210"/>
                <a:gd name="T101" fmla="*/ 104 h 161"/>
                <a:gd name="T102" fmla="*/ 53 w 210"/>
                <a:gd name="T103" fmla="*/ 102 h 161"/>
                <a:gd name="T104" fmla="*/ 53 w 210"/>
                <a:gd name="T105" fmla="*/ 59 h 161"/>
                <a:gd name="T106" fmla="*/ 74 w 210"/>
                <a:gd name="T107" fmla="*/ 55 h 161"/>
                <a:gd name="T108" fmla="*/ 102 w 210"/>
                <a:gd name="T109" fmla="*/ 32 h 161"/>
                <a:gd name="T110" fmla="*/ 152 w 210"/>
                <a:gd name="T1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161">
                  <a:moveTo>
                    <a:pt x="152" y="0"/>
                  </a:moveTo>
                  <a:lnTo>
                    <a:pt x="181" y="0"/>
                  </a:lnTo>
                  <a:lnTo>
                    <a:pt x="192" y="7"/>
                  </a:lnTo>
                  <a:lnTo>
                    <a:pt x="195" y="6"/>
                  </a:lnTo>
                  <a:lnTo>
                    <a:pt x="197" y="6"/>
                  </a:lnTo>
                  <a:lnTo>
                    <a:pt x="197" y="28"/>
                  </a:lnTo>
                  <a:lnTo>
                    <a:pt x="201" y="35"/>
                  </a:lnTo>
                  <a:lnTo>
                    <a:pt x="209" y="41"/>
                  </a:lnTo>
                  <a:lnTo>
                    <a:pt x="210" y="41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6" y="49"/>
                  </a:lnTo>
                  <a:lnTo>
                    <a:pt x="203" y="68"/>
                  </a:lnTo>
                  <a:lnTo>
                    <a:pt x="201" y="90"/>
                  </a:lnTo>
                  <a:lnTo>
                    <a:pt x="178" y="115"/>
                  </a:lnTo>
                  <a:lnTo>
                    <a:pt x="175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0" y="126"/>
                  </a:lnTo>
                  <a:lnTo>
                    <a:pt x="170" y="136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51" y="139"/>
                  </a:lnTo>
                  <a:lnTo>
                    <a:pt x="135" y="139"/>
                  </a:lnTo>
                  <a:lnTo>
                    <a:pt x="121" y="148"/>
                  </a:lnTo>
                  <a:lnTo>
                    <a:pt x="112" y="145"/>
                  </a:lnTo>
                  <a:lnTo>
                    <a:pt x="104" y="139"/>
                  </a:lnTo>
                  <a:lnTo>
                    <a:pt x="90" y="145"/>
                  </a:lnTo>
                  <a:lnTo>
                    <a:pt x="74" y="133"/>
                  </a:lnTo>
                  <a:lnTo>
                    <a:pt x="64" y="135"/>
                  </a:lnTo>
                  <a:lnTo>
                    <a:pt x="55" y="138"/>
                  </a:lnTo>
                  <a:lnTo>
                    <a:pt x="52" y="145"/>
                  </a:lnTo>
                  <a:lnTo>
                    <a:pt x="47" y="151"/>
                  </a:lnTo>
                  <a:lnTo>
                    <a:pt x="47" y="161"/>
                  </a:lnTo>
                  <a:lnTo>
                    <a:pt x="46" y="161"/>
                  </a:lnTo>
                  <a:lnTo>
                    <a:pt x="37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8" y="151"/>
                  </a:lnTo>
                  <a:lnTo>
                    <a:pt x="26" y="148"/>
                  </a:lnTo>
                  <a:lnTo>
                    <a:pt x="18" y="148"/>
                  </a:lnTo>
                  <a:lnTo>
                    <a:pt x="4" y="130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0" y="117"/>
                  </a:lnTo>
                  <a:lnTo>
                    <a:pt x="16" y="111"/>
                  </a:lnTo>
                  <a:lnTo>
                    <a:pt x="44" y="111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3" y="59"/>
                  </a:lnTo>
                  <a:lnTo>
                    <a:pt x="74" y="55"/>
                  </a:lnTo>
                  <a:lnTo>
                    <a:pt x="102" y="3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4" name="Namibia">
              <a:extLst>
                <a:ext uri="{FF2B5EF4-FFF2-40B4-BE49-F238E27FC236}">
                  <a16:creationId xmlns:a16="http://schemas.microsoft.com/office/drawing/2014/main" id="{29BC17ED-B544-394F-2E2E-63C365A0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988576"/>
              <a:ext cx="321657" cy="312622"/>
            </a:xfrm>
            <a:custGeom>
              <a:avLst/>
              <a:gdLst>
                <a:gd name="T0" fmla="*/ 13 w 178"/>
                <a:gd name="T1" fmla="*/ 0 h 173"/>
                <a:gd name="T2" fmla="*/ 19 w 178"/>
                <a:gd name="T3" fmla="*/ 0 h 173"/>
                <a:gd name="T4" fmla="*/ 30 w 178"/>
                <a:gd name="T5" fmla="*/ 6 h 173"/>
                <a:gd name="T6" fmla="*/ 87 w 178"/>
                <a:gd name="T7" fmla="*/ 6 h 173"/>
                <a:gd name="T8" fmla="*/ 98 w 178"/>
                <a:gd name="T9" fmla="*/ 12 h 173"/>
                <a:gd name="T10" fmla="*/ 111 w 178"/>
                <a:gd name="T11" fmla="*/ 12 h 173"/>
                <a:gd name="T12" fmla="*/ 129 w 178"/>
                <a:gd name="T13" fmla="*/ 16 h 173"/>
                <a:gd name="T14" fmla="*/ 151 w 178"/>
                <a:gd name="T15" fmla="*/ 10 h 173"/>
                <a:gd name="T16" fmla="*/ 163 w 178"/>
                <a:gd name="T17" fmla="*/ 7 h 173"/>
                <a:gd name="T18" fmla="*/ 172 w 178"/>
                <a:gd name="T19" fmla="*/ 9 h 173"/>
                <a:gd name="T20" fmla="*/ 178 w 178"/>
                <a:gd name="T21" fmla="*/ 13 h 173"/>
                <a:gd name="T22" fmla="*/ 172 w 178"/>
                <a:gd name="T23" fmla="*/ 13 h 173"/>
                <a:gd name="T24" fmla="*/ 165 w 178"/>
                <a:gd name="T25" fmla="*/ 18 h 173"/>
                <a:gd name="T26" fmla="*/ 157 w 178"/>
                <a:gd name="T27" fmla="*/ 25 h 173"/>
                <a:gd name="T28" fmla="*/ 156 w 178"/>
                <a:gd name="T29" fmla="*/ 25 h 173"/>
                <a:gd name="T30" fmla="*/ 153 w 178"/>
                <a:gd name="T31" fmla="*/ 19 h 173"/>
                <a:gd name="T32" fmla="*/ 147 w 178"/>
                <a:gd name="T33" fmla="*/ 18 h 173"/>
                <a:gd name="T34" fmla="*/ 122 w 178"/>
                <a:gd name="T35" fmla="*/ 24 h 173"/>
                <a:gd name="T36" fmla="*/ 122 w 178"/>
                <a:gd name="T37" fmla="*/ 71 h 173"/>
                <a:gd name="T38" fmla="*/ 110 w 178"/>
                <a:gd name="T39" fmla="*/ 71 h 173"/>
                <a:gd name="T40" fmla="*/ 110 w 178"/>
                <a:gd name="T41" fmla="*/ 166 h 173"/>
                <a:gd name="T42" fmla="*/ 108 w 178"/>
                <a:gd name="T43" fmla="*/ 166 h 173"/>
                <a:gd name="T44" fmla="*/ 98 w 178"/>
                <a:gd name="T45" fmla="*/ 173 h 173"/>
                <a:gd name="T46" fmla="*/ 80 w 178"/>
                <a:gd name="T47" fmla="*/ 173 h 173"/>
                <a:gd name="T48" fmla="*/ 79 w 178"/>
                <a:gd name="T49" fmla="*/ 172 h 173"/>
                <a:gd name="T50" fmla="*/ 77 w 178"/>
                <a:gd name="T51" fmla="*/ 166 h 173"/>
                <a:gd name="T52" fmla="*/ 71 w 178"/>
                <a:gd name="T53" fmla="*/ 163 h 173"/>
                <a:gd name="T54" fmla="*/ 64 w 178"/>
                <a:gd name="T55" fmla="*/ 167 h 173"/>
                <a:gd name="T56" fmla="*/ 62 w 178"/>
                <a:gd name="T57" fmla="*/ 167 h 173"/>
                <a:gd name="T58" fmla="*/ 53 w 178"/>
                <a:gd name="T59" fmla="*/ 160 h 173"/>
                <a:gd name="T60" fmla="*/ 46 w 178"/>
                <a:gd name="T61" fmla="*/ 150 h 173"/>
                <a:gd name="T62" fmla="*/ 41 w 178"/>
                <a:gd name="T63" fmla="*/ 124 h 173"/>
                <a:gd name="T64" fmla="*/ 40 w 178"/>
                <a:gd name="T65" fmla="*/ 114 h 173"/>
                <a:gd name="T66" fmla="*/ 36 w 178"/>
                <a:gd name="T67" fmla="*/ 102 h 173"/>
                <a:gd name="T68" fmla="*/ 36 w 178"/>
                <a:gd name="T69" fmla="*/ 80 h 173"/>
                <a:gd name="T70" fmla="*/ 13 w 178"/>
                <a:gd name="T71" fmla="*/ 37 h 173"/>
                <a:gd name="T72" fmla="*/ 0 w 178"/>
                <a:gd name="T73" fmla="*/ 18 h 173"/>
                <a:gd name="T74" fmla="*/ 0 w 178"/>
                <a:gd name="T75" fmla="*/ 6 h 173"/>
                <a:gd name="T76" fmla="*/ 6 w 178"/>
                <a:gd name="T77" fmla="*/ 3 h 173"/>
                <a:gd name="T78" fmla="*/ 7 w 178"/>
                <a:gd name="T79" fmla="*/ 3 h 173"/>
                <a:gd name="T80" fmla="*/ 13 w 178"/>
                <a:gd name="T8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73">
                  <a:moveTo>
                    <a:pt x="13" y="0"/>
                  </a:moveTo>
                  <a:lnTo>
                    <a:pt x="19" y="0"/>
                  </a:lnTo>
                  <a:lnTo>
                    <a:pt x="30" y="6"/>
                  </a:lnTo>
                  <a:lnTo>
                    <a:pt x="87" y="6"/>
                  </a:lnTo>
                  <a:lnTo>
                    <a:pt x="98" y="12"/>
                  </a:lnTo>
                  <a:lnTo>
                    <a:pt x="111" y="12"/>
                  </a:lnTo>
                  <a:lnTo>
                    <a:pt x="129" y="16"/>
                  </a:lnTo>
                  <a:lnTo>
                    <a:pt x="151" y="10"/>
                  </a:lnTo>
                  <a:lnTo>
                    <a:pt x="163" y="7"/>
                  </a:lnTo>
                  <a:lnTo>
                    <a:pt x="172" y="9"/>
                  </a:lnTo>
                  <a:lnTo>
                    <a:pt x="178" y="13"/>
                  </a:lnTo>
                  <a:lnTo>
                    <a:pt x="172" y="13"/>
                  </a:lnTo>
                  <a:lnTo>
                    <a:pt x="165" y="18"/>
                  </a:lnTo>
                  <a:lnTo>
                    <a:pt x="157" y="25"/>
                  </a:lnTo>
                  <a:lnTo>
                    <a:pt x="156" y="25"/>
                  </a:lnTo>
                  <a:lnTo>
                    <a:pt x="153" y="19"/>
                  </a:lnTo>
                  <a:lnTo>
                    <a:pt x="147" y="18"/>
                  </a:lnTo>
                  <a:lnTo>
                    <a:pt x="122" y="24"/>
                  </a:lnTo>
                  <a:lnTo>
                    <a:pt x="122" y="71"/>
                  </a:lnTo>
                  <a:lnTo>
                    <a:pt x="110" y="71"/>
                  </a:lnTo>
                  <a:lnTo>
                    <a:pt x="110" y="166"/>
                  </a:lnTo>
                  <a:lnTo>
                    <a:pt x="108" y="166"/>
                  </a:lnTo>
                  <a:lnTo>
                    <a:pt x="98" y="173"/>
                  </a:lnTo>
                  <a:lnTo>
                    <a:pt x="80" y="173"/>
                  </a:lnTo>
                  <a:lnTo>
                    <a:pt x="79" y="172"/>
                  </a:lnTo>
                  <a:lnTo>
                    <a:pt x="77" y="166"/>
                  </a:lnTo>
                  <a:lnTo>
                    <a:pt x="71" y="163"/>
                  </a:lnTo>
                  <a:lnTo>
                    <a:pt x="64" y="167"/>
                  </a:lnTo>
                  <a:lnTo>
                    <a:pt x="62" y="167"/>
                  </a:lnTo>
                  <a:lnTo>
                    <a:pt x="53" y="160"/>
                  </a:lnTo>
                  <a:lnTo>
                    <a:pt x="46" y="150"/>
                  </a:lnTo>
                  <a:lnTo>
                    <a:pt x="41" y="124"/>
                  </a:lnTo>
                  <a:lnTo>
                    <a:pt x="40" y="114"/>
                  </a:lnTo>
                  <a:lnTo>
                    <a:pt x="36" y="102"/>
                  </a:lnTo>
                  <a:lnTo>
                    <a:pt x="36" y="80"/>
                  </a:lnTo>
                  <a:lnTo>
                    <a:pt x="13" y="3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3"/>
                  </a:lnTo>
                  <a:lnTo>
                    <a:pt x="7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5" name="Mali">
              <a:extLst>
                <a:ext uri="{FF2B5EF4-FFF2-40B4-BE49-F238E27FC236}">
                  <a16:creationId xmlns:a16="http://schemas.microsoft.com/office/drawing/2014/main" id="{8F116A12-91E8-3328-C79E-39A95C57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28" y="3980235"/>
              <a:ext cx="386711" cy="370448"/>
            </a:xfrm>
            <a:custGeom>
              <a:avLst/>
              <a:gdLst>
                <a:gd name="T0" fmla="*/ 95 w 214"/>
                <a:gd name="T1" fmla="*/ 0 h 205"/>
                <a:gd name="T2" fmla="*/ 175 w 214"/>
                <a:gd name="T3" fmla="*/ 58 h 205"/>
                <a:gd name="T4" fmla="*/ 184 w 214"/>
                <a:gd name="T5" fmla="*/ 66 h 205"/>
                <a:gd name="T6" fmla="*/ 202 w 214"/>
                <a:gd name="T7" fmla="*/ 73 h 205"/>
                <a:gd name="T8" fmla="*/ 202 w 214"/>
                <a:gd name="T9" fmla="*/ 85 h 205"/>
                <a:gd name="T10" fmla="*/ 214 w 214"/>
                <a:gd name="T11" fmla="*/ 82 h 205"/>
                <a:gd name="T12" fmla="*/ 211 w 214"/>
                <a:gd name="T13" fmla="*/ 128 h 205"/>
                <a:gd name="T14" fmla="*/ 177 w 214"/>
                <a:gd name="T15" fmla="*/ 135 h 205"/>
                <a:gd name="T16" fmla="*/ 160 w 214"/>
                <a:gd name="T17" fmla="*/ 141 h 205"/>
                <a:gd name="T18" fmla="*/ 128 w 214"/>
                <a:gd name="T19" fmla="*/ 159 h 205"/>
                <a:gd name="T20" fmla="*/ 104 w 214"/>
                <a:gd name="T21" fmla="*/ 177 h 205"/>
                <a:gd name="T22" fmla="*/ 92 w 214"/>
                <a:gd name="T23" fmla="*/ 202 h 205"/>
                <a:gd name="T24" fmla="*/ 86 w 214"/>
                <a:gd name="T25" fmla="*/ 201 h 205"/>
                <a:gd name="T26" fmla="*/ 79 w 214"/>
                <a:gd name="T27" fmla="*/ 204 h 205"/>
                <a:gd name="T28" fmla="*/ 77 w 214"/>
                <a:gd name="T29" fmla="*/ 198 h 205"/>
                <a:gd name="T30" fmla="*/ 71 w 214"/>
                <a:gd name="T31" fmla="*/ 201 h 205"/>
                <a:gd name="T32" fmla="*/ 68 w 214"/>
                <a:gd name="T33" fmla="*/ 204 h 205"/>
                <a:gd name="T34" fmla="*/ 61 w 214"/>
                <a:gd name="T35" fmla="*/ 201 h 205"/>
                <a:gd name="T36" fmla="*/ 55 w 214"/>
                <a:gd name="T37" fmla="*/ 205 h 205"/>
                <a:gd name="T38" fmla="*/ 51 w 214"/>
                <a:gd name="T39" fmla="*/ 199 h 205"/>
                <a:gd name="T40" fmla="*/ 46 w 214"/>
                <a:gd name="T41" fmla="*/ 195 h 205"/>
                <a:gd name="T42" fmla="*/ 45 w 214"/>
                <a:gd name="T43" fmla="*/ 193 h 205"/>
                <a:gd name="T44" fmla="*/ 43 w 214"/>
                <a:gd name="T45" fmla="*/ 184 h 205"/>
                <a:gd name="T46" fmla="*/ 37 w 214"/>
                <a:gd name="T47" fmla="*/ 174 h 205"/>
                <a:gd name="T48" fmla="*/ 33 w 214"/>
                <a:gd name="T49" fmla="*/ 180 h 205"/>
                <a:gd name="T50" fmla="*/ 25 w 214"/>
                <a:gd name="T51" fmla="*/ 177 h 205"/>
                <a:gd name="T52" fmla="*/ 17 w 214"/>
                <a:gd name="T53" fmla="*/ 177 h 205"/>
                <a:gd name="T54" fmla="*/ 11 w 214"/>
                <a:gd name="T55" fmla="*/ 167 h 205"/>
                <a:gd name="T56" fmla="*/ 3 w 214"/>
                <a:gd name="T57" fmla="*/ 153 h 205"/>
                <a:gd name="T58" fmla="*/ 0 w 214"/>
                <a:gd name="T59" fmla="*/ 141 h 205"/>
                <a:gd name="T60" fmla="*/ 9 w 214"/>
                <a:gd name="T61" fmla="*/ 127 h 205"/>
                <a:gd name="T62" fmla="*/ 14 w 214"/>
                <a:gd name="T63" fmla="*/ 128 h 205"/>
                <a:gd name="T64" fmla="*/ 21 w 214"/>
                <a:gd name="T65" fmla="*/ 137 h 205"/>
                <a:gd name="T66" fmla="*/ 86 w 214"/>
                <a:gd name="T67" fmla="*/ 132 h 205"/>
                <a:gd name="T68" fmla="*/ 85 w 214"/>
                <a:gd name="T69" fmla="*/ 122 h 205"/>
                <a:gd name="T70" fmla="*/ 71 w 214"/>
                <a:gd name="T7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05">
                  <a:moveTo>
                    <a:pt x="71" y="0"/>
                  </a:moveTo>
                  <a:lnTo>
                    <a:pt x="95" y="0"/>
                  </a:lnTo>
                  <a:lnTo>
                    <a:pt x="174" y="54"/>
                  </a:lnTo>
                  <a:lnTo>
                    <a:pt x="175" y="58"/>
                  </a:lnTo>
                  <a:lnTo>
                    <a:pt x="180" y="61"/>
                  </a:lnTo>
                  <a:lnTo>
                    <a:pt x="184" y="66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0" y="84"/>
                  </a:lnTo>
                  <a:lnTo>
                    <a:pt x="202" y="85"/>
                  </a:lnTo>
                  <a:lnTo>
                    <a:pt x="212" y="82"/>
                  </a:lnTo>
                  <a:lnTo>
                    <a:pt x="214" y="82"/>
                  </a:lnTo>
                  <a:lnTo>
                    <a:pt x="214" y="127"/>
                  </a:lnTo>
                  <a:lnTo>
                    <a:pt x="211" y="128"/>
                  </a:lnTo>
                  <a:lnTo>
                    <a:pt x="205" y="135"/>
                  </a:lnTo>
                  <a:lnTo>
                    <a:pt x="177" y="135"/>
                  </a:lnTo>
                  <a:lnTo>
                    <a:pt x="171" y="141"/>
                  </a:lnTo>
                  <a:lnTo>
                    <a:pt x="160" y="141"/>
                  </a:lnTo>
                  <a:lnTo>
                    <a:pt x="148" y="143"/>
                  </a:lnTo>
                  <a:lnTo>
                    <a:pt x="128" y="159"/>
                  </a:lnTo>
                  <a:lnTo>
                    <a:pt x="108" y="165"/>
                  </a:lnTo>
                  <a:lnTo>
                    <a:pt x="104" y="177"/>
                  </a:lnTo>
                  <a:lnTo>
                    <a:pt x="94" y="187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6" y="201"/>
                  </a:lnTo>
                  <a:lnTo>
                    <a:pt x="83" y="201"/>
                  </a:lnTo>
                  <a:lnTo>
                    <a:pt x="79" y="204"/>
                  </a:lnTo>
                  <a:lnTo>
                    <a:pt x="77" y="204"/>
                  </a:lnTo>
                  <a:lnTo>
                    <a:pt x="77" y="198"/>
                  </a:lnTo>
                  <a:lnTo>
                    <a:pt x="73" y="198"/>
                  </a:lnTo>
                  <a:lnTo>
                    <a:pt x="71" y="201"/>
                  </a:lnTo>
                  <a:lnTo>
                    <a:pt x="71" y="202"/>
                  </a:lnTo>
                  <a:lnTo>
                    <a:pt x="68" y="204"/>
                  </a:lnTo>
                  <a:lnTo>
                    <a:pt x="67" y="204"/>
                  </a:lnTo>
                  <a:lnTo>
                    <a:pt x="61" y="201"/>
                  </a:lnTo>
                  <a:lnTo>
                    <a:pt x="55" y="204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1" y="199"/>
                  </a:lnTo>
                  <a:lnTo>
                    <a:pt x="51" y="193"/>
                  </a:lnTo>
                  <a:lnTo>
                    <a:pt x="46" y="195"/>
                  </a:lnTo>
                  <a:lnTo>
                    <a:pt x="45" y="195"/>
                  </a:lnTo>
                  <a:lnTo>
                    <a:pt x="45" y="193"/>
                  </a:lnTo>
                  <a:lnTo>
                    <a:pt x="49" y="187"/>
                  </a:lnTo>
                  <a:lnTo>
                    <a:pt x="43" y="184"/>
                  </a:lnTo>
                  <a:lnTo>
                    <a:pt x="40" y="174"/>
                  </a:lnTo>
                  <a:lnTo>
                    <a:pt x="37" y="174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5" y="177"/>
                  </a:lnTo>
                  <a:lnTo>
                    <a:pt x="21" y="181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2" y="158"/>
                  </a:lnTo>
                  <a:lnTo>
                    <a:pt x="3" y="153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5" y="137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8" y="135"/>
                  </a:lnTo>
                  <a:lnTo>
                    <a:pt x="21" y="137"/>
                  </a:lnTo>
                  <a:lnTo>
                    <a:pt x="27" y="131"/>
                  </a:lnTo>
                  <a:lnTo>
                    <a:pt x="86" y="132"/>
                  </a:lnTo>
                  <a:lnTo>
                    <a:pt x="89" y="122"/>
                  </a:lnTo>
                  <a:lnTo>
                    <a:pt x="85" y="122"/>
                  </a:lnTo>
                  <a:lnTo>
                    <a:pt x="83" y="121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6" name="Madagascar">
              <a:extLst>
                <a:ext uri="{FF2B5EF4-FFF2-40B4-BE49-F238E27FC236}">
                  <a16:creationId xmlns:a16="http://schemas.microsoft.com/office/drawing/2014/main" id="{440471C9-9951-0D88-A6D3-1DB2E3A4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220" y="4876538"/>
              <a:ext cx="169864" cy="336114"/>
            </a:xfrm>
            <a:custGeom>
              <a:avLst/>
              <a:gdLst>
                <a:gd name="T0" fmla="*/ 78 w 94"/>
                <a:gd name="T1" fmla="*/ 0 h 186"/>
                <a:gd name="T2" fmla="*/ 87 w 94"/>
                <a:gd name="T3" fmla="*/ 12 h 186"/>
                <a:gd name="T4" fmla="*/ 94 w 94"/>
                <a:gd name="T5" fmla="*/ 43 h 186"/>
                <a:gd name="T6" fmla="*/ 93 w 94"/>
                <a:gd name="T7" fmla="*/ 50 h 186"/>
                <a:gd name="T8" fmla="*/ 90 w 94"/>
                <a:gd name="T9" fmla="*/ 50 h 186"/>
                <a:gd name="T10" fmla="*/ 89 w 94"/>
                <a:gd name="T11" fmla="*/ 44 h 186"/>
                <a:gd name="T12" fmla="*/ 87 w 94"/>
                <a:gd name="T13" fmla="*/ 44 h 186"/>
                <a:gd name="T14" fmla="*/ 87 w 94"/>
                <a:gd name="T15" fmla="*/ 59 h 186"/>
                <a:gd name="T16" fmla="*/ 83 w 94"/>
                <a:gd name="T17" fmla="*/ 66 h 186"/>
                <a:gd name="T18" fmla="*/ 80 w 94"/>
                <a:gd name="T19" fmla="*/ 87 h 186"/>
                <a:gd name="T20" fmla="*/ 54 w 94"/>
                <a:gd name="T21" fmla="*/ 170 h 186"/>
                <a:gd name="T22" fmla="*/ 47 w 94"/>
                <a:gd name="T23" fmla="*/ 179 h 186"/>
                <a:gd name="T24" fmla="*/ 38 w 94"/>
                <a:gd name="T25" fmla="*/ 181 h 186"/>
                <a:gd name="T26" fmla="*/ 26 w 94"/>
                <a:gd name="T27" fmla="*/ 186 h 186"/>
                <a:gd name="T28" fmla="*/ 26 w 94"/>
                <a:gd name="T29" fmla="*/ 185 h 186"/>
                <a:gd name="T30" fmla="*/ 11 w 94"/>
                <a:gd name="T31" fmla="*/ 176 h 186"/>
                <a:gd name="T32" fmla="*/ 8 w 94"/>
                <a:gd name="T33" fmla="*/ 172 h 186"/>
                <a:gd name="T34" fmla="*/ 7 w 94"/>
                <a:gd name="T35" fmla="*/ 155 h 186"/>
                <a:gd name="T36" fmla="*/ 1 w 94"/>
                <a:gd name="T37" fmla="*/ 143 h 186"/>
                <a:gd name="T38" fmla="*/ 0 w 94"/>
                <a:gd name="T39" fmla="*/ 132 h 186"/>
                <a:gd name="T40" fmla="*/ 17 w 94"/>
                <a:gd name="T41" fmla="*/ 103 h 186"/>
                <a:gd name="T42" fmla="*/ 8 w 94"/>
                <a:gd name="T43" fmla="*/ 72 h 186"/>
                <a:gd name="T44" fmla="*/ 8 w 94"/>
                <a:gd name="T45" fmla="*/ 71 h 186"/>
                <a:gd name="T46" fmla="*/ 16 w 94"/>
                <a:gd name="T47" fmla="*/ 59 h 186"/>
                <a:gd name="T48" fmla="*/ 16 w 94"/>
                <a:gd name="T49" fmla="*/ 55 h 186"/>
                <a:gd name="T50" fmla="*/ 26 w 94"/>
                <a:gd name="T51" fmla="*/ 50 h 186"/>
                <a:gd name="T52" fmla="*/ 28 w 94"/>
                <a:gd name="T53" fmla="*/ 52 h 186"/>
                <a:gd name="T54" fmla="*/ 37 w 94"/>
                <a:gd name="T55" fmla="*/ 47 h 186"/>
                <a:gd name="T56" fmla="*/ 38 w 94"/>
                <a:gd name="T57" fmla="*/ 47 h 186"/>
                <a:gd name="T58" fmla="*/ 41 w 94"/>
                <a:gd name="T59" fmla="*/ 52 h 186"/>
                <a:gd name="T60" fmla="*/ 44 w 94"/>
                <a:gd name="T61" fmla="*/ 52 h 186"/>
                <a:gd name="T62" fmla="*/ 41 w 94"/>
                <a:gd name="T63" fmla="*/ 46 h 186"/>
                <a:gd name="T64" fmla="*/ 41 w 94"/>
                <a:gd name="T65" fmla="*/ 44 h 186"/>
                <a:gd name="T66" fmla="*/ 47 w 94"/>
                <a:gd name="T67" fmla="*/ 41 h 186"/>
                <a:gd name="T68" fmla="*/ 48 w 94"/>
                <a:gd name="T69" fmla="*/ 41 h 186"/>
                <a:gd name="T70" fmla="*/ 50 w 94"/>
                <a:gd name="T71" fmla="*/ 44 h 186"/>
                <a:gd name="T72" fmla="*/ 51 w 94"/>
                <a:gd name="T73" fmla="*/ 44 h 186"/>
                <a:gd name="T74" fmla="*/ 50 w 94"/>
                <a:gd name="T75" fmla="*/ 40 h 186"/>
                <a:gd name="T76" fmla="*/ 53 w 94"/>
                <a:gd name="T77" fmla="*/ 35 h 186"/>
                <a:gd name="T78" fmla="*/ 54 w 94"/>
                <a:gd name="T79" fmla="*/ 32 h 186"/>
                <a:gd name="T80" fmla="*/ 56 w 94"/>
                <a:gd name="T81" fmla="*/ 32 h 186"/>
                <a:gd name="T82" fmla="*/ 56 w 94"/>
                <a:gd name="T83" fmla="*/ 37 h 186"/>
                <a:gd name="T84" fmla="*/ 59 w 94"/>
                <a:gd name="T85" fmla="*/ 32 h 186"/>
                <a:gd name="T86" fmla="*/ 62 w 94"/>
                <a:gd name="T87" fmla="*/ 32 h 186"/>
                <a:gd name="T88" fmla="*/ 59 w 94"/>
                <a:gd name="T89" fmla="*/ 29 h 186"/>
                <a:gd name="T90" fmla="*/ 57 w 94"/>
                <a:gd name="T91" fmla="*/ 29 h 186"/>
                <a:gd name="T92" fmla="*/ 60 w 94"/>
                <a:gd name="T93" fmla="*/ 25 h 186"/>
                <a:gd name="T94" fmla="*/ 62 w 94"/>
                <a:gd name="T95" fmla="*/ 25 h 186"/>
                <a:gd name="T96" fmla="*/ 60 w 94"/>
                <a:gd name="T97" fmla="*/ 19 h 186"/>
                <a:gd name="T98" fmla="*/ 65 w 94"/>
                <a:gd name="T99" fmla="*/ 19 h 186"/>
                <a:gd name="T100" fmla="*/ 65 w 94"/>
                <a:gd name="T101" fmla="*/ 20 h 186"/>
                <a:gd name="T102" fmla="*/ 68 w 94"/>
                <a:gd name="T103" fmla="*/ 15 h 186"/>
                <a:gd name="T104" fmla="*/ 72 w 94"/>
                <a:gd name="T105" fmla="*/ 15 h 186"/>
                <a:gd name="T106" fmla="*/ 72 w 94"/>
                <a:gd name="T107" fmla="*/ 3 h 186"/>
                <a:gd name="T108" fmla="*/ 78 w 94"/>
                <a:gd name="T10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86">
                  <a:moveTo>
                    <a:pt x="78" y="0"/>
                  </a:moveTo>
                  <a:lnTo>
                    <a:pt x="87" y="12"/>
                  </a:lnTo>
                  <a:lnTo>
                    <a:pt x="94" y="43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7" y="59"/>
                  </a:lnTo>
                  <a:lnTo>
                    <a:pt x="83" y="66"/>
                  </a:lnTo>
                  <a:lnTo>
                    <a:pt x="80" y="87"/>
                  </a:lnTo>
                  <a:lnTo>
                    <a:pt x="54" y="170"/>
                  </a:lnTo>
                  <a:lnTo>
                    <a:pt x="47" y="179"/>
                  </a:lnTo>
                  <a:lnTo>
                    <a:pt x="38" y="181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11" y="176"/>
                  </a:lnTo>
                  <a:lnTo>
                    <a:pt x="8" y="172"/>
                  </a:lnTo>
                  <a:lnTo>
                    <a:pt x="7" y="155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17" y="10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16" y="59"/>
                  </a:lnTo>
                  <a:lnTo>
                    <a:pt x="16" y="55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1" y="52"/>
                  </a:lnTo>
                  <a:lnTo>
                    <a:pt x="44" y="52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0" y="40"/>
                  </a:lnTo>
                  <a:lnTo>
                    <a:pt x="53" y="35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7" name="Mauritania">
              <a:extLst>
                <a:ext uri="{FF2B5EF4-FFF2-40B4-BE49-F238E27FC236}">
                  <a16:creationId xmlns:a16="http://schemas.microsoft.com/office/drawing/2014/main" id="{B448A68E-DE51-160B-7BDB-AAB0E55C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22409"/>
              <a:ext cx="287323" cy="316236"/>
            </a:xfrm>
            <a:custGeom>
              <a:avLst/>
              <a:gdLst>
                <a:gd name="T0" fmla="*/ 108 w 159"/>
                <a:gd name="T1" fmla="*/ 0 h 175"/>
                <a:gd name="T2" fmla="*/ 110 w 159"/>
                <a:gd name="T3" fmla="*/ 0 h 175"/>
                <a:gd name="T4" fmla="*/ 157 w 159"/>
                <a:gd name="T5" fmla="*/ 32 h 175"/>
                <a:gd name="T6" fmla="*/ 159 w 159"/>
                <a:gd name="T7" fmla="*/ 34 h 175"/>
                <a:gd name="T8" fmla="*/ 135 w 159"/>
                <a:gd name="T9" fmla="*/ 34 h 175"/>
                <a:gd name="T10" fmla="*/ 147 w 159"/>
                <a:gd name="T11" fmla="*/ 153 h 175"/>
                <a:gd name="T12" fmla="*/ 153 w 159"/>
                <a:gd name="T13" fmla="*/ 154 h 175"/>
                <a:gd name="T14" fmla="*/ 150 w 159"/>
                <a:gd name="T15" fmla="*/ 166 h 175"/>
                <a:gd name="T16" fmla="*/ 119 w 159"/>
                <a:gd name="T17" fmla="*/ 166 h 175"/>
                <a:gd name="T18" fmla="*/ 105 w 159"/>
                <a:gd name="T19" fmla="*/ 164 h 175"/>
                <a:gd name="T20" fmla="*/ 89 w 159"/>
                <a:gd name="T21" fmla="*/ 164 h 175"/>
                <a:gd name="T22" fmla="*/ 83 w 159"/>
                <a:gd name="T23" fmla="*/ 170 h 175"/>
                <a:gd name="T24" fmla="*/ 80 w 159"/>
                <a:gd name="T25" fmla="*/ 170 h 175"/>
                <a:gd name="T26" fmla="*/ 79 w 159"/>
                <a:gd name="T27" fmla="*/ 169 h 175"/>
                <a:gd name="T28" fmla="*/ 74 w 159"/>
                <a:gd name="T29" fmla="*/ 161 h 175"/>
                <a:gd name="T30" fmla="*/ 73 w 159"/>
                <a:gd name="T31" fmla="*/ 160 h 175"/>
                <a:gd name="T32" fmla="*/ 68 w 159"/>
                <a:gd name="T33" fmla="*/ 170 h 175"/>
                <a:gd name="T34" fmla="*/ 64 w 159"/>
                <a:gd name="T35" fmla="*/ 175 h 175"/>
                <a:gd name="T36" fmla="*/ 62 w 159"/>
                <a:gd name="T37" fmla="*/ 175 h 175"/>
                <a:gd name="T38" fmla="*/ 53 w 159"/>
                <a:gd name="T39" fmla="*/ 167 h 175"/>
                <a:gd name="T40" fmla="*/ 46 w 159"/>
                <a:gd name="T41" fmla="*/ 157 h 175"/>
                <a:gd name="T42" fmla="*/ 40 w 159"/>
                <a:gd name="T43" fmla="*/ 157 h 175"/>
                <a:gd name="T44" fmla="*/ 33 w 159"/>
                <a:gd name="T45" fmla="*/ 150 h 175"/>
                <a:gd name="T46" fmla="*/ 9 w 159"/>
                <a:gd name="T47" fmla="*/ 151 h 175"/>
                <a:gd name="T48" fmla="*/ 6 w 159"/>
                <a:gd name="T49" fmla="*/ 157 h 175"/>
                <a:gd name="T50" fmla="*/ 4 w 159"/>
                <a:gd name="T51" fmla="*/ 157 h 175"/>
                <a:gd name="T52" fmla="*/ 4 w 159"/>
                <a:gd name="T53" fmla="*/ 156 h 175"/>
                <a:gd name="T54" fmla="*/ 10 w 159"/>
                <a:gd name="T55" fmla="*/ 135 h 175"/>
                <a:gd name="T56" fmla="*/ 10 w 159"/>
                <a:gd name="T57" fmla="*/ 124 h 175"/>
                <a:gd name="T58" fmla="*/ 6 w 159"/>
                <a:gd name="T59" fmla="*/ 111 h 175"/>
                <a:gd name="T60" fmla="*/ 9 w 159"/>
                <a:gd name="T61" fmla="*/ 105 h 175"/>
                <a:gd name="T62" fmla="*/ 7 w 159"/>
                <a:gd name="T63" fmla="*/ 99 h 175"/>
                <a:gd name="T64" fmla="*/ 1 w 159"/>
                <a:gd name="T65" fmla="*/ 89 h 175"/>
                <a:gd name="T66" fmla="*/ 0 w 159"/>
                <a:gd name="T67" fmla="*/ 90 h 175"/>
                <a:gd name="T68" fmla="*/ 0 w 159"/>
                <a:gd name="T69" fmla="*/ 89 h 175"/>
                <a:gd name="T70" fmla="*/ 3 w 159"/>
                <a:gd name="T71" fmla="*/ 83 h 175"/>
                <a:gd name="T72" fmla="*/ 52 w 159"/>
                <a:gd name="T73" fmla="*/ 83 h 175"/>
                <a:gd name="T74" fmla="*/ 50 w 159"/>
                <a:gd name="T75" fmla="*/ 62 h 175"/>
                <a:gd name="T76" fmla="*/ 53 w 159"/>
                <a:gd name="T77" fmla="*/ 58 h 175"/>
                <a:gd name="T78" fmla="*/ 65 w 159"/>
                <a:gd name="T79" fmla="*/ 53 h 175"/>
                <a:gd name="T80" fmla="*/ 67 w 159"/>
                <a:gd name="T81" fmla="*/ 18 h 175"/>
                <a:gd name="T82" fmla="*/ 108 w 159"/>
                <a:gd name="T83" fmla="*/ 18 h 175"/>
                <a:gd name="T84" fmla="*/ 108 w 159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75">
                  <a:moveTo>
                    <a:pt x="108" y="0"/>
                  </a:moveTo>
                  <a:lnTo>
                    <a:pt x="110" y="0"/>
                  </a:lnTo>
                  <a:lnTo>
                    <a:pt x="157" y="32"/>
                  </a:lnTo>
                  <a:lnTo>
                    <a:pt x="159" y="34"/>
                  </a:lnTo>
                  <a:lnTo>
                    <a:pt x="135" y="34"/>
                  </a:lnTo>
                  <a:lnTo>
                    <a:pt x="147" y="153"/>
                  </a:lnTo>
                  <a:lnTo>
                    <a:pt x="153" y="154"/>
                  </a:lnTo>
                  <a:lnTo>
                    <a:pt x="150" y="166"/>
                  </a:lnTo>
                  <a:lnTo>
                    <a:pt x="119" y="166"/>
                  </a:lnTo>
                  <a:lnTo>
                    <a:pt x="105" y="164"/>
                  </a:lnTo>
                  <a:lnTo>
                    <a:pt x="89" y="164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4" y="161"/>
                  </a:lnTo>
                  <a:lnTo>
                    <a:pt x="73" y="160"/>
                  </a:lnTo>
                  <a:lnTo>
                    <a:pt x="68" y="170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53" y="167"/>
                  </a:lnTo>
                  <a:lnTo>
                    <a:pt x="46" y="157"/>
                  </a:lnTo>
                  <a:lnTo>
                    <a:pt x="40" y="157"/>
                  </a:lnTo>
                  <a:lnTo>
                    <a:pt x="33" y="150"/>
                  </a:lnTo>
                  <a:lnTo>
                    <a:pt x="9" y="151"/>
                  </a:lnTo>
                  <a:lnTo>
                    <a:pt x="6" y="157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10" y="135"/>
                  </a:lnTo>
                  <a:lnTo>
                    <a:pt x="10" y="124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52" y="83"/>
                  </a:lnTo>
                  <a:lnTo>
                    <a:pt x="50" y="62"/>
                  </a:lnTo>
                  <a:lnTo>
                    <a:pt x="53" y="58"/>
                  </a:lnTo>
                  <a:lnTo>
                    <a:pt x="65" y="53"/>
                  </a:lnTo>
                  <a:lnTo>
                    <a:pt x="67" y="18"/>
                  </a:lnTo>
                  <a:lnTo>
                    <a:pt x="108" y="1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8" name="Mozambique">
              <a:extLst>
                <a:ext uri="{FF2B5EF4-FFF2-40B4-BE49-F238E27FC236}">
                  <a16:creationId xmlns:a16="http://schemas.microsoft.com/office/drawing/2014/main" id="{26A4F5F2-49CC-3E9B-18A0-B7335D06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212" y="4833168"/>
              <a:ext cx="254796" cy="406590"/>
            </a:xfrm>
            <a:custGeom>
              <a:avLst/>
              <a:gdLst>
                <a:gd name="T0" fmla="*/ 138 w 141"/>
                <a:gd name="T1" fmla="*/ 0 h 225"/>
                <a:gd name="T2" fmla="*/ 136 w 141"/>
                <a:gd name="T3" fmla="*/ 19 h 225"/>
                <a:gd name="T4" fmla="*/ 138 w 141"/>
                <a:gd name="T5" fmla="*/ 50 h 225"/>
                <a:gd name="T6" fmla="*/ 136 w 141"/>
                <a:gd name="T7" fmla="*/ 64 h 225"/>
                <a:gd name="T8" fmla="*/ 138 w 141"/>
                <a:gd name="T9" fmla="*/ 70 h 225"/>
                <a:gd name="T10" fmla="*/ 128 w 141"/>
                <a:gd name="T11" fmla="*/ 83 h 225"/>
                <a:gd name="T12" fmla="*/ 96 w 141"/>
                <a:gd name="T13" fmla="*/ 98 h 225"/>
                <a:gd name="T14" fmla="*/ 88 w 141"/>
                <a:gd name="T15" fmla="*/ 107 h 225"/>
                <a:gd name="T16" fmla="*/ 82 w 141"/>
                <a:gd name="T17" fmla="*/ 116 h 225"/>
                <a:gd name="T18" fmla="*/ 79 w 141"/>
                <a:gd name="T19" fmla="*/ 113 h 225"/>
                <a:gd name="T20" fmla="*/ 61 w 141"/>
                <a:gd name="T21" fmla="*/ 129 h 225"/>
                <a:gd name="T22" fmla="*/ 65 w 141"/>
                <a:gd name="T23" fmla="*/ 142 h 225"/>
                <a:gd name="T24" fmla="*/ 73 w 141"/>
                <a:gd name="T25" fmla="*/ 160 h 225"/>
                <a:gd name="T26" fmla="*/ 70 w 141"/>
                <a:gd name="T27" fmla="*/ 184 h 225"/>
                <a:gd name="T28" fmla="*/ 71 w 141"/>
                <a:gd name="T29" fmla="*/ 188 h 225"/>
                <a:gd name="T30" fmla="*/ 37 w 141"/>
                <a:gd name="T31" fmla="*/ 209 h 225"/>
                <a:gd name="T32" fmla="*/ 36 w 141"/>
                <a:gd name="T33" fmla="*/ 218 h 225"/>
                <a:gd name="T34" fmla="*/ 39 w 141"/>
                <a:gd name="T35" fmla="*/ 215 h 225"/>
                <a:gd name="T36" fmla="*/ 27 w 141"/>
                <a:gd name="T37" fmla="*/ 225 h 225"/>
                <a:gd name="T38" fmla="*/ 24 w 141"/>
                <a:gd name="T39" fmla="*/ 190 h 225"/>
                <a:gd name="T40" fmla="*/ 21 w 141"/>
                <a:gd name="T41" fmla="*/ 159 h 225"/>
                <a:gd name="T42" fmla="*/ 37 w 141"/>
                <a:gd name="T43" fmla="*/ 129 h 225"/>
                <a:gd name="T44" fmla="*/ 39 w 141"/>
                <a:gd name="T45" fmla="*/ 105 h 225"/>
                <a:gd name="T46" fmla="*/ 34 w 141"/>
                <a:gd name="T47" fmla="*/ 83 h 225"/>
                <a:gd name="T48" fmla="*/ 5 w 141"/>
                <a:gd name="T49" fmla="*/ 74 h 225"/>
                <a:gd name="T50" fmla="*/ 3 w 141"/>
                <a:gd name="T51" fmla="*/ 70 h 225"/>
                <a:gd name="T52" fmla="*/ 0 w 141"/>
                <a:gd name="T53" fmla="*/ 62 h 225"/>
                <a:gd name="T54" fmla="*/ 48 w 141"/>
                <a:gd name="T55" fmla="*/ 55 h 225"/>
                <a:gd name="T56" fmla="*/ 55 w 141"/>
                <a:gd name="T57" fmla="*/ 53 h 225"/>
                <a:gd name="T58" fmla="*/ 59 w 141"/>
                <a:gd name="T59" fmla="*/ 56 h 225"/>
                <a:gd name="T60" fmla="*/ 58 w 141"/>
                <a:gd name="T61" fmla="*/ 74 h 225"/>
                <a:gd name="T62" fmla="*/ 68 w 141"/>
                <a:gd name="T63" fmla="*/ 86 h 225"/>
                <a:gd name="T64" fmla="*/ 70 w 141"/>
                <a:gd name="T65" fmla="*/ 89 h 225"/>
                <a:gd name="T66" fmla="*/ 70 w 141"/>
                <a:gd name="T67" fmla="*/ 79 h 225"/>
                <a:gd name="T68" fmla="*/ 77 w 141"/>
                <a:gd name="T69" fmla="*/ 61 h 225"/>
                <a:gd name="T70" fmla="*/ 61 w 141"/>
                <a:gd name="T71" fmla="*/ 27 h 225"/>
                <a:gd name="T72" fmla="*/ 79 w 141"/>
                <a:gd name="T73" fmla="*/ 13 h 225"/>
                <a:gd name="T74" fmla="*/ 101 w 141"/>
                <a:gd name="T75" fmla="*/ 15 h 225"/>
                <a:gd name="T76" fmla="*/ 117 w 141"/>
                <a:gd name="T77" fmla="*/ 12 h 225"/>
                <a:gd name="T78" fmla="*/ 136 w 141"/>
                <a:gd name="T79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25">
                  <a:moveTo>
                    <a:pt x="136" y="0"/>
                  </a:moveTo>
                  <a:lnTo>
                    <a:pt x="138" y="0"/>
                  </a:lnTo>
                  <a:lnTo>
                    <a:pt x="141" y="7"/>
                  </a:lnTo>
                  <a:lnTo>
                    <a:pt x="136" y="19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1" y="58"/>
                  </a:lnTo>
                  <a:lnTo>
                    <a:pt x="136" y="64"/>
                  </a:lnTo>
                  <a:lnTo>
                    <a:pt x="138" y="65"/>
                  </a:lnTo>
                  <a:lnTo>
                    <a:pt x="138" y="70"/>
                  </a:lnTo>
                  <a:lnTo>
                    <a:pt x="128" y="80"/>
                  </a:lnTo>
                  <a:lnTo>
                    <a:pt x="128" y="83"/>
                  </a:lnTo>
                  <a:lnTo>
                    <a:pt x="117" y="90"/>
                  </a:lnTo>
                  <a:lnTo>
                    <a:pt x="96" y="98"/>
                  </a:lnTo>
                  <a:lnTo>
                    <a:pt x="86" y="105"/>
                  </a:lnTo>
                  <a:lnTo>
                    <a:pt x="88" y="107"/>
                  </a:lnTo>
                  <a:lnTo>
                    <a:pt x="88" y="108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61" y="129"/>
                  </a:lnTo>
                  <a:lnTo>
                    <a:pt x="61" y="138"/>
                  </a:lnTo>
                  <a:lnTo>
                    <a:pt x="65" y="142"/>
                  </a:lnTo>
                  <a:lnTo>
                    <a:pt x="70" y="160"/>
                  </a:lnTo>
                  <a:lnTo>
                    <a:pt x="73" y="160"/>
                  </a:lnTo>
                  <a:lnTo>
                    <a:pt x="68" y="185"/>
                  </a:lnTo>
                  <a:lnTo>
                    <a:pt x="70" y="184"/>
                  </a:lnTo>
                  <a:lnTo>
                    <a:pt x="71" y="184"/>
                  </a:lnTo>
                  <a:lnTo>
                    <a:pt x="71" y="188"/>
                  </a:lnTo>
                  <a:lnTo>
                    <a:pt x="62" y="197"/>
                  </a:lnTo>
                  <a:lnTo>
                    <a:pt x="37" y="209"/>
                  </a:lnTo>
                  <a:lnTo>
                    <a:pt x="33" y="215"/>
                  </a:lnTo>
                  <a:lnTo>
                    <a:pt x="36" y="218"/>
                  </a:lnTo>
                  <a:lnTo>
                    <a:pt x="37" y="215"/>
                  </a:lnTo>
                  <a:lnTo>
                    <a:pt x="39" y="215"/>
                  </a:lnTo>
                  <a:lnTo>
                    <a:pt x="39" y="225"/>
                  </a:lnTo>
                  <a:lnTo>
                    <a:pt x="27" y="225"/>
                  </a:lnTo>
                  <a:lnTo>
                    <a:pt x="25" y="212"/>
                  </a:lnTo>
                  <a:lnTo>
                    <a:pt x="24" y="190"/>
                  </a:lnTo>
                  <a:lnTo>
                    <a:pt x="19" y="166"/>
                  </a:lnTo>
                  <a:lnTo>
                    <a:pt x="21" y="159"/>
                  </a:lnTo>
                  <a:lnTo>
                    <a:pt x="27" y="153"/>
                  </a:lnTo>
                  <a:lnTo>
                    <a:pt x="37" y="129"/>
                  </a:lnTo>
                  <a:lnTo>
                    <a:pt x="34" y="116"/>
                  </a:lnTo>
                  <a:lnTo>
                    <a:pt x="39" y="105"/>
                  </a:lnTo>
                  <a:lnTo>
                    <a:pt x="39" y="95"/>
                  </a:lnTo>
                  <a:lnTo>
                    <a:pt x="34" y="83"/>
                  </a:lnTo>
                  <a:lnTo>
                    <a:pt x="18" y="76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42" y="49"/>
                  </a:lnTo>
                  <a:lnTo>
                    <a:pt x="48" y="55"/>
                  </a:lnTo>
                  <a:lnTo>
                    <a:pt x="51" y="55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61" y="65"/>
                  </a:lnTo>
                  <a:lnTo>
                    <a:pt x="58" y="74"/>
                  </a:lnTo>
                  <a:lnTo>
                    <a:pt x="59" y="79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70" y="89"/>
                  </a:lnTo>
                  <a:lnTo>
                    <a:pt x="68" y="83"/>
                  </a:lnTo>
                  <a:lnTo>
                    <a:pt x="70" y="79"/>
                  </a:lnTo>
                  <a:lnTo>
                    <a:pt x="76" y="74"/>
                  </a:lnTo>
                  <a:lnTo>
                    <a:pt x="77" y="61"/>
                  </a:lnTo>
                  <a:lnTo>
                    <a:pt x="64" y="43"/>
                  </a:lnTo>
                  <a:lnTo>
                    <a:pt x="61" y="27"/>
                  </a:lnTo>
                  <a:lnTo>
                    <a:pt x="65" y="15"/>
                  </a:lnTo>
                  <a:lnTo>
                    <a:pt x="79" y="13"/>
                  </a:lnTo>
                  <a:lnTo>
                    <a:pt x="85" y="18"/>
                  </a:lnTo>
                  <a:lnTo>
                    <a:pt x="101" y="15"/>
                  </a:lnTo>
                  <a:lnTo>
                    <a:pt x="110" y="10"/>
                  </a:lnTo>
                  <a:lnTo>
                    <a:pt x="117" y="12"/>
                  </a:lnTo>
                  <a:lnTo>
                    <a:pt x="131" y="7"/>
                  </a:lnTo>
                  <a:lnTo>
                    <a:pt x="136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9" name="Morocco">
              <a:extLst>
                <a:ext uri="{FF2B5EF4-FFF2-40B4-BE49-F238E27FC236}">
                  <a16:creationId xmlns:a16="http://schemas.microsoft.com/office/drawing/2014/main" id="{7D03FCC4-DD23-5103-2D88-7E091703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58" y="3683876"/>
              <a:ext cx="280095" cy="227690"/>
            </a:xfrm>
            <a:custGeom>
              <a:avLst/>
              <a:gdLst>
                <a:gd name="T0" fmla="*/ 99 w 155"/>
                <a:gd name="T1" fmla="*/ 0 h 126"/>
                <a:gd name="T2" fmla="*/ 101 w 155"/>
                <a:gd name="T3" fmla="*/ 0 h 126"/>
                <a:gd name="T4" fmla="*/ 105 w 155"/>
                <a:gd name="T5" fmla="*/ 7 h 126"/>
                <a:gd name="T6" fmla="*/ 114 w 155"/>
                <a:gd name="T7" fmla="*/ 12 h 126"/>
                <a:gd name="T8" fmla="*/ 130 w 155"/>
                <a:gd name="T9" fmla="*/ 9 h 126"/>
                <a:gd name="T10" fmla="*/ 144 w 155"/>
                <a:gd name="T11" fmla="*/ 13 h 126"/>
                <a:gd name="T12" fmla="*/ 144 w 155"/>
                <a:gd name="T13" fmla="*/ 15 h 126"/>
                <a:gd name="T14" fmla="*/ 142 w 155"/>
                <a:gd name="T15" fmla="*/ 15 h 126"/>
                <a:gd name="T16" fmla="*/ 147 w 155"/>
                <a:gd name="T17" fmla="*/ 18 h 126"/>
                <a:gd name="T18" fmla="*/ 148 w 155"/>
                <a:gd name="T19" fmla="*/ 18 h 126"/>
                <a:gd name="T20" fmla="*/ 150 w 155"/>
                <a:gd name="T21" fmla="*/ 44 h 126"/>
                <a:gd name="T22" fmla="*/ 155 w 155"/>
                <a:gd name="T23" fmla="*/ 53 h 126"/>
                <a:gd name="T24" fmla="*/ 154 w 155"/>
                <a:gd name="T25" fmla="*/ 56 h 126"/>
                <a:gd name="T26" fmla="*/ 155 w 155"/>
                <a:gd name="T27" fmla="*/ 58 h 126"/>
                <a:gd name="T28" fmla="*/ 155 w 155"/>
                <a:gd name="T29" fmla="*/ 59 h 126"/>
                <a:gd name="T30" fmla="*/ 154 w 155"/>
                <a:gd name="T31" fmla="*/ 59 h 126"/>
                <a:gd name="T32" fmla="*/ 132 w 155"/>
                <a:gd name="T33" fmla="*/ 61 h 126"/>
                <a:gd name="T34" fmla="*/ 130 w 155"/>
                <a:gd name="T35" fmla="*/ 64 h 126"/>
                <a:gd name="T36" fmla="*/ 120 w 155"/>
                <a:gd name="T37" fmla="*/ 67 h 126"/>
                <a:gd name="T38" fmla="*/ 120 w 155"/>
                <a:gd name="T39" fmla="*/ 74 h 126"/>
                <a:gd name="T40" fmla="*/ 123 w 155"/>
                <a:gd name="T41" fmla="*/ 77 h 126"/>
                <a:gd name="T42" fmla="*/ 121 w 155"/>
                <a:gd name="T43" fmla="*/ 77 h 126"/>
                <a:gd name="T44" fmla="*/ 107 w 155"/>
                <a:gd name="T45" fmla="*/ 84 h 126"/>
                <a:gd name="T46" fmla="*/ 96 w 155"/>
                <a:gd name="T47" fmla="*/ 93 h 126"/>
                <a:gd name="T48" fmla="*/ 84 w 155"/>
                <a:gd name="T49" fmla="*/ 95 h 126"/>
                <a:gd name="T50" fmla="*/ 83 w 155"/>
                <a:gd name="T51" fmla="*/ 98 h 126"/>
                <a:gd name="T52" fmla="*/ 77 w 155"/>
                <a:gd name="T53" fmla="*/ 98 h 126"/>
                <a:gd name="T54" fmla="*/ 64 w 155"/>
                <a:gd name="T55" fmla="*/ 105 h 126"/>
                <a:gd name="T56" fmla="*/ 58 w 155"/>
                <a:gd name="T57" fmla="*/ 110 h 126"/>
                <a:gd name="T58" fmla="*/ 58 w 155"/>
                <a:gd name="T59" fmla="*/ 126 h 126"/>
                <a:gd name="T60" fmla="*/ 0 w 155"/>
                <a:gd name="T61" fmla="*/ 126 h 126"/>
                <a:gd name="T62" fmla="*/ 0 w 155"/>
                <a:gd name="T63" fmla="*/ 123 h 126"/>
                <a:gd name="T64" fmla="*/ 1 w 155"/>
                <a:gd name="T65" fmla="*/ 123 h 126"/>
                <a:gd name="T66" fmla="*/ 18 w 155"/>
                <a:gd name="T67" fmla="*/ 117 h 126"/>
                <a:gd name="T68" fmla="*/ 34 w 155"/>
                <a:gd name="T69" fmla="*/ 104 h 126"/>
                <a:gd name="T70" fmla="*/ 38 w 155"/>
                <a:gd name="T71" fmla="*/ 98 h 126"/>
                <a:gd name="T72" fmla="*/ 43 w 155"/>
                <a:gd name="T73" fmla="*/ 90 h 126"/>
                <a:gd name="T74" fmla="*/ 40 w 155"/>
                <a:gd name="T75" fmla="*/ 83 h 126"/>
                <a:gd name="T76" fmla="*/ 41 w 155"/>
                <a:gd name="T77" fmla="*/ 71 h 126"/>
                <a:gd name="T78" fmla="*/ 49 w 155"/>
                <a:gd name="T79" fmla="*/ 61 h 126"/>
                <a:gd name="T80" fmla="*/ 50 w 155"/>
                <a:gd name="T81" fmla="*/ 53 h 126"/>
                <a:gd name="T82" fmla="*/ 61 w 155"/>
                <a:gd name="T83" fmla="*/ 41 h 126"/>
                <a:gd name="T84" fmla="*/ 83 w 155"/>
                <a:gd name="T85" fmla="*/ 28 h 126"/>
                <a:gd name="T86" fmla="*/ 93 w 155"/>
                <a:gd name="T87" fmla="*/ 3 h 126"/>
                <a:gd name="T88" fmla="*/ 99 w 155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26">
                  <a:moveTo>
                    <a:pt x="99" y="0"/>
                  </a:moveTo>
                  <a:lnTo>
                    <a:pt x="101" y="0"/>
                  </a:lnTo>
                  <a:lnTo>
                    <a:pt x="105" y="7"/>
                  </a:lnTo>
                  <a:lnTo>
                    <a:pt x="114" y="12"/>
                  </a:lnTo>
                  <a:lnTo>
                    <a:pt x="130" y="9"/>
                  </a:lnTo>
                  <a:lnTo>
                    <a:pt x="144" y="13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50" y="44"/>
                  </a:lnTo>
                  <a:lnTo>
                    <a:pt x="155" y="53"/>
                  </a:lnTo>
                  <a:lnTo>
                    <a:pt x="154" y="56"/>
                  </a:lnTo>
                  <a:lnTo>
                    <a:pt x="155" y="58"/>
                  </a:lnTo>
                  <a:lnTo>
                    <a:pt x="155" y="59"/>
                  </a:lnTo>
                  <a:lnTo>
                    <a:pt x="154" y="59"/>
                  </a:lnTo>
                  <a:lnTo>
                    <a:pt x="132" y="61"/>
                  </a:lnTo>
                  <a:lnTo>
                    <a:pt x="130" y="64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07" y="84"/>
                  </a:lnTo>
                  <a:lnTo>
                    <a:pt x="96" y="93"/>
                  </a:lnTo>
                  <a:lnTo>
                    <a:pt x="84" y="95"/>
                  </a:lnTo>
                  <a:lnTo>
                    <a:pt x="83" y="98"/>
                  </a:lnTo>
                  <a:lnTo>
                    <a:pt x="77" y="98"/>
                  </a:lnTo>
                  <a:lnTo>
                    <a:pt x="64" y="105"/>
                  </a:lnTo>
                  <a:lnTo>
                    <a:pt x="58" y="110"/>
                  </a:lnTo>
                  <a:lnTo>
                    <a:pt x="58" y="126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8" y="117"/>
                  </a:lnTo>
                  <a:lnTo>
                    <a:pt x="34" y="104"/>
                  </a:lnTo>
                  <a:lnTo>
                    <a:pt x="38" y="98"/>
                  </a:lnTo>
                  <a:lnTo>
                    <a:pt x="43" y="90"/>
                  </a:lnTo>
                  <a:lnTo>
                    <a:pt x="40" y="83"/>
                  </a:lnTo>
                  <a:lnTo>
                    <a:pt x="41" y="71"/>
                  </a:lnTo>
                  <a:lnTo>
                    <a:pt x="49" y="61"/>
                  </a:lnTo>
                  <a:lnTo>
                    <a:pt x="50" y="53"/>
                  </a:lnTo>
                  <a:lnTo>
                    <a:pt x="61" y="41"/>
                  </a:lnTo>
                  <a:lnTo>
                    <a:pt x="83" y="28"/>
                  </a:lnTo>
                  <a:lnTo>
                    <a:pt x="93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0" name="Malawi">
              <a:extLst>
                <a:ext uri="{FF2B5EF4-FFF2-40B4-BE49-F238E27FC236}">
                  <a16:creationId xmlns:a16="http://schemas.microsoft.com/office/drawing/2014/main" id="{4177B6E3-188B-FFDB-DA15-E41D3023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66" y="4809676"/>
              <a:ext cx="77705" cy="186128"/>
            </a:xfrm>
            <a:custGeom>
              <a:avLst/>
              <a:gdLst>
                <a:gd name="T0" fmla="*/ 4 w 43"/>
                <a:gd name="T1" fmla="*/ 0 h 103"/>
                <a:gd name="T2" fmla="*/ 12 w 43"/>
                <a:gd name="T3" fmla="*/ 3 h 103"/>
                <a:gd name="T4" fmla="*/ 17 w 43"/>
                <a:gd name="T5" fmla="*/ 3 h 103"/>
                <a:gd name="T6" fmla="*/ 16 w 43"/>
                <a:gd name="T7" fmla="*/ 7 h 103"/>
                <a:gd name="T8" fmla="*/ 20 w 43"/>
                <a:gd name="T9" fmla="*/ 13 h 103"/>
                <a:gd name="T10" fmla="*/ 20 w 43"/>
                <a:gd name="T11" fmla="*/ 31 h 103"/>
                <a:gd name="T12" fmla="*/ 17 w 43"/>
                <a:gd name="T13" fmla="*/ 40 h 103"/>
                <a:gd name="T14" fmla="*/ 25 w 43"/>
                <a:gd name="T15" fmla="*/ 59 h 103"/>
                <a:gd name="T16" fmla="*/ 25 w 43"/>
                <a:gd name="T17" fmla="*/ 63 h 103"/>
                <a:gd name="T18" fmla="*/ 28 w 43"/>
                <a:gd name="T19" fmla="*/ 62 h 103"/>
                <a:gd name="T20" fmla="*/ 29 w 43"/>
                <a:gd name="T21" fmla="*/ 62 h 103"/>
                <a:gd name="T22" fmla="*/ 32 w 43"/>
                <a:gd name="T23" fmla="*/ 65 h 103"/>
                <a:gd name="T24" fmla="*/ 28 w 43"/>
                <a:gd name="T25" fmla="*/ 56 h 103"/>
                <a:gd name="T26" fmla="*/ 28 w 43"/>
                <a:gd name="T27" fmla="*/ 54 h 103"/>
                <a:gd name="T28" fmla="*/ 29 w 43"/>
                <a:gd name="T29" fmla="*/ 54 h 103"/>
                <a:gd name="T30" fmla="*/ 43 w 43"/>
                <a:gd name="T31" fmla="*/ 72 h 103"/>
                <a:gd name="T32" fmla="*/ 43 w 43"/>
                <a:gd name="T33" fmla="*/ 74 h 103"/>
                <a:gd name="T34" fmla="*/ 41 w 43"/>
                <a:gd name="T35" fmla="*/ 87 h 103"/>
                <a:gd name="T36" fmla="*/ 35 w 43"/>
                <a:gd name="T37" fmla="*/ 92 h 103"/>
                <a:gd name="T38" fmla="*/ 34 w 43"/>
                <a:gd name="T39" fmla="*/ 96 h 103"/>
                <a:gd name="T40" fmla="*/ 35 w 43"/>
                <a:gd name="T41" fmla="*/ 103 h 103"/>
                <a:gd name="T42" fmla="*/ 31 w 43"/>
                <a:gd name="T43" fmla="*/ 103 h 103"/>
                <a:gd name="T44" fmla="*/ 31 w 43"/>
                <a:gd name="T45" fmla="*/ 100 h 103"/>
                <a:gd name="T46" fmla="*/ 22 w 43"/>
                <a:gd name="T47" fmla="*/ 92 h 103"/>
                <a:gd name="T48" fmla="*/ 20 w 43"/>
                <a:gd name="T49" fmla="*/ 87 h 103"/>
                <a:gd name="T50" fmla="*/ 25 w 43"/>
                <a:gd name="T51" fmla="*/ 78 h 103"/>
                <a:gd name="T52" fmla="*/ 22 w 43"/>
                <a:gd name="T53" fmla="*/ 69 h 103"/>
                <a:gd name="T54" fmla="*/ 22 w 43"/>
                <a:gd name="T55" fmla="*/ 68 h 103"/>
                <a:gd name="T56" fmla="*/ 19 w 43"/>
                <a:gd name="T57" fmla="*/ 68 h 103"/>
                <a:gd name="T58" fmla="*/ 15 w 43"/>
                <a:gd name="T59" fmla="*/ 69 h 103"/>
                <a:gd name="T60" fmla="*/ 12 w 43"/>
                <a:gd name="T61" fmla="*/ 69 h 103"/>
                <a:gd name="T62" fmla="*/ 6 w 43"/>
                <a:gd name="T63" fmla="*/ 62 h 103"/>
                <a:gd name="T64" fmla="*/ 1 w 43"/>
                <a:gd name="T65" fmla="*/ 57 h 103"/>
                <a:gd name="T66" fmla="*/ 0 w 43"/>
                <a:gd name="T67" fmla="*/ 57 h 103"/>
                <a:gd name="T68" fmla="*/ 0 w 43"/>
                <a:gd name="T69" fmla="*/ 56 h 103"/>
                <a:gd name="T70" fmla="*/ 4 w 43"/>
                <a:gd name="T71" fmla="*/ 44 h 103"/>
                <a:gd name="T72" fmla="*/ 9 w 43"/>
                <a:gd name="T73" fmla="*/ 41 h 103"/>
                <a:gd name="T74" fmla="*/ 7 w 43"/>
                <a:gd name="T75" fmla="*/ 38 h 103"/>
                <a:gd name="T76" fmla="*/ 7 w 43"/>
                <a:gd name="T77" fmla="*/ 29 h 103"/>
                <a:gd name="T78" fmla="*/ 9 w 43"/>
                <a:gd name="T79" fmla="*/ 20 h 103"/>
                <a:gd name="T80" fmla="*/ 12 w 43"/>
                <a:gd name="T81" fmla="*/ 17 h 103"/>
                <a:gd name="T82" fmla="*/ 4 w 43"/>
                <a:gd name="T83" fmla="*/ 1 h 103"/>
                <a:gd name="T84" fmla="*/ 4 w 43"/>
                <a:gd name="T8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103">
                  <a:moveTo>
                    <a:pt x="4" y="0"/>
                  </a:moveTo>
                  <a:lnTo>
                    <a:pt x="12" y="3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31"/>
                  </a:lnTo>
                  <a:lnTo>
                    <a:pt x="17" y="40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2" y="65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1" y="87"/>
                  </a:lnTo>
                  <a:lnTo>
                    <a:pt x="35" y="92"/>
                  </a:lnTo>
                  <a:lnTo>
                    <a:pt x="34" y="96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31" y="100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25" y="78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9" y="41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1" name="Libya">
              <a:extLst>
                <a:ext uri="{FF2B5EF4-FFF2-40B4-BE49-F238E27FC236}">
                  <a16:creationId xmlns:a16="http://schemas.microsoft.com/office/drawing/2014/main" id="{9291213A-67A0-DDE4-8F50-DC34660A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885" y="3761580"/>
              <a:ext cx="377676" cy="361412"/>
            </a:xfrm>
            <a:custGeom>
              <a:avLst/>
              <a:gdLst>
                <a:gd name="T0" fmla="*/ 29 w 209"/>
                <a:gd name="T1" fmla="*/ 0 h 200"/>
                <a:gd name="T2" fmla="*/ 30 w 209"/>
                <a:gd name="T3" fmla="*/ 0 h 200"/>
                <a:gd name="T4" fmla="*/ 42 w 209"/>
                <a:gd name="T5" fmla="*/ 6 h 200"/>
                <a:gd name="T6" fmla="*/ 61 w 209"/>
                <a:gd name="T7" fmla="*/ 6 h 200"/>
                <a:gd name="T8" fmla="*/ 79 w 209"/>
                <a:gd name="T9" fmla="*/ 13 h 200"/>
                <a:gd name="T10" fmla="*/ 86 w 209"/>
                <a:gd name="T11" fmla="*/ 28 h 200"/>
                <a:gd name="T12" fmla="*/ 112 w 209"/>
                <a:gd name="T13" fmla="*/ 34 h 200"/>
                <a:gd name="T14" fmla="*/ 126 w 209"/>
                <a:gd name="T15" fmla="*/ 44 h 200"/>
                <a:gd name="T16" fmla="*/ 138 w 209"/>
                <a:gd name="T17" fmla="*/ 38 h 200"/>
                <a:gd name="T18" fmla="*/ 141 w 209"/>
                <a:gd name="T19" fmla="*/ 33 h 200"/>
                <a:gd name="T20" fmla="*/ 140 w 209"/>
                <a:gd name="T21" fmla="*/ 25 h 200"/>
                <a:gd name="T22" fmla="*/ 141 w 209"/>
                <a:gd name="T23" fmla="*/ 18 h 200"/>
                <a:gd name="T24" fmla="*/ 155 w 209"/>
                <a:gd name="T25" fmla="*/ 6 h 200"/>
                <a:gd name="T26" fmla="*/ 168 w 209"/>
                <a:gd name="T27" fmla="*/ 4 h 200"/>
                <a:gd name="T28" fmla="*/ 180 w 209"/>
                <a:gd name="T29" fmla="*/ 7 h 200"/>
                <a:gd name="T30" fmla="*/ 184 w 209"/>
                <a:gd name="T31" fmla="*/ 15 h 200"/>
                <a:gd name="T32" fmla="*/ 205 w 209"/>
                <a:gd name="T33" fmla="*/ 19 h 200"/>
                <a:gd name="T34" fmla="*/ 206 w 209"/>
                <a:gd name="T35" fmla="*/ 19 h 200"/>
                <a:gd name="T36" fmla="*/ 209 w 209"/>
                <a:gd name="T37" fmla="*/ 24 h 200"/>
                <a:gd name="T38" fmla="*/ 209 w 209"/>
                <a:gd name="T39" fmla="*/ 25 h 200"/>
                <a:gd name="T40" fmla="*/ 205 w 209"/>
                <a:gd name="T41" fmla="*/ 30 h 200"/>
                <a:gd name="T42" fmla="*/ 206 w 209"/>
                <a:gd name="T43" fmla="*/ 44 h 200"/>
                <a:gd name="T44" fmla="*/ 203 w 209"/>
                <a:gd name="T45" fmla="*/ 47 h 200"/>
                <a:gd name="T46" fmla="*/ 205 w 209"/>
                <a:gd name="T47" fmla="*/ 59 h 200"/>
                <a:gd name="T48" fmla="*/ 208 w 209"/>
                <a:gd name="T49" fmla="*/ 62 h 200"/>
                <a:gd name="T50" fmla="*/ 209 w 209"/>
                <a:gd name="T51" fmla="*/ 62 h 200"/>
                <a:gd name="T52" fmla="*/ 209 w 209"/>
                <a:gd name="T53" fmla="*/ 193 h 200"/>
                <a:gd name="T54" fmla="*/ 196 w 209"/>
                <a:gd name="T55" fmla="*/ 193 h 200"/>
                <a:gd name="T56" fmla="*/ 196 w 209"/>
                <a:gd name="T57" fmla="*/ 200 h 200"/>
                <a:gd name="T58" fmla="*/ 195 w 209"/>
                <a:gd name="T59" fmla="*/ 200 h 200"/>
                <a:gd name="T60" fmla="*/ 91 w 209"/>
                <a:gd name="T61" fmla="*/ 147 h 200"/>
                <a:gd name="T62" fmla="*/ 79 w 209"/>
                <a:gd name="T63" fmla="*/ 151 h 200"/>
                <a:gd name="T64" fmla="*/ 74 w 209"/>
                <a:gd name="T65" fmla="*/ 153 h 200"/>
                <a:gd name="T66" fmla="*/ 73 w 209"/>
                <a:gd name="T67" fmla="*/ 153 h 200"/>
                <a:gd name="T68" fmla="*/ 63 w 209"/>
                <a:gd name="T69" fmla="*/ 144 h 200"/>
                <a:gd name="T70" fmla="*/ 36 w 209"/>
                <a:gd name="T71" fmla="*/ 145 h 200"/>
                <a:gd name="T72" fmla="*/ 34 w 209"/>
                <a:gd name="T73" fmla="*/ 145 h 200"/>
                <a:gd name="T74" fmla="*/ 34 w 209"/>
                <a:gd name="T75" fmla="*/ 144 h 200"/>
                <a:gd name="T76" fmla="*/ 29 w 209"/>
                <a:gd name="T77" fmla="*/ 132 h 200"/>
                <a:gd name="T78" fmla="*/ 15 w 209"/>
                <a:gd name="T79" fmla="*/ 129 h 200"/>
                <a:gd name="T80" fmla="*/ 12 w 209"/>
                <a:gd name="T81" fmla="*/ 126 h 200"/>
                <a:gd name="T82" fmla="*/ 9 w 209"/>
                <a:gd name="T83" fmla="*/ 117 h 200"/>
                <a:gd name="T84" fmla="*/ 2 w 209"/>
                <a:gd name="T85" fmla="*/ 105 h 200"/>
                <a:gd name="T86" fmla="*/ 6 w 209"/>
                <a:gd name="T87" fmla="*/ 101 h 200"/>
                <a:gd name="T88" fmla="*/ 8 w 209"/>
                <a:gd name="T89" fmla="*/ 81 h 200"/>
                <a:gd name="T90" fmla="*/ 6 w 209"/>
                <a:gd name="T91" fmla="*/ 59 h 200"/>
                <a:gd name="T92" fmla="*/ 0 w 209"/>
                <a:gd name="T93" fmla="*/ 50 h 200"/>
                <a:gd name="T94" fmla="*/ 5 w 209"/>
                <a:gd name="T95" fmla="*/ 44 h 200"/>
                <a:gd name="T96" fmla="*/ 12 w 209"/>
                <a:gd name="T97" fmla="*/ 37 h 200"/>
                <a:gd name="T98" fmla="*/ 12 w 209"/>
                <a:gd name="T99" fmla="*/ 24 h 200"/>
                <a:gd name="T100" fmla="*/ 14 w 209"/>
                <a:gd name="T101" fmla="*/ 24 h 200"/>
                <a:gd name="T102" fmla="*/ 29 w 209"/>
                <a:gd name="T103" fmla="*/ 13 h 200"/>
                <a:gd name="T104" fmla="*/ 29 w 209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00">
                  <a:moveTo>
                    <a:pt x="29" y="0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61" y="6"/>
                  </a:lnTo>
                  <a:lnTo>
                    <a:pt x="79" y="13"/>
                  </a:lnTo>
                  <a:lnTo>
                    <a:pt x="86" y="28"/>
                  </a:lnTo>
                  <a:lnTo>
                    <a:pt x="112" y="34"/>
                  </a:lnTo>
                  <a:lnTo>
                    <a:pt x="126" y="44"/>
                  </a:lnTo>
                  <a:lnTo>
                    <a:pt x="138" y="38"/>
                  </a:lnTo>
                  <a:lnTo>
                    <a:pt x="141" y="33"/>
                  </a:lnTo>
                  <a:lnTo>
                    <a:pt x="140" y="25"/>
                  </a:lnTo>
                  <a:lnTo>
                    <a:pt x="141" y="18"/>
                  </a:lnTo>
                  <a:lnTo>
                    <a:pt x="155" y="6"/>
                  </a:lnTo>
                  <a:lnTo>
                    <a:pt x="168" y="4"/>
                  </a:lnTo>
                  <a:lnTo>
                    <a:pt x="180" y="7"/>
                  </a:lnTo>
                  <a:lnTo>
                    <a:pt x="184" y="15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9" y="24"/>
                  </a:lnTo>
                  <a:lnTo>
                    <a:pt x="209" y="25"/>
                  </a:lnTo>
                  <a:lnTo>
                    <a:pt x="205" y="30"/>
                  </a:lnTo>
                  <a:lnTo>
                    <a:pt x="206" y="44"/>
                  </a:lnTo>
                  <a:lnTo>
                    <a:pt x="203" y="47"/>
                  </a:lnTo>
                  <a:lnTo>
                    <a:pt x="205" y="59"/>
                  </a:lnTo>
                  <a:lnTo>
                    <a:pt x="208" y="62"/>
                  </a:lnTo>
                  <a:lnTo>
                    <a:pt x="209" y="62"/>
                  </a:lnTo>
                  <a:lnTo>
                    <a:pt x="209" y="193"/>
                  </a:lnTo>
                  <a:lnTo>
                    <a:pt x="196" y="193"/>
                  </a:lnTo>
                  <a:lnTo>
                    <a:pt x="196" y="200"/>
                  </a:lnTo>
                  <a:lnTo>
                    <a:pt x="195" y="200"/>
                  </a:lnTo>
                  <a:lnTo>
                    <a:pt x="91" y="147"/>
                  </a:lnTo>
                  <a:lnTo>
                    <a:pt x="79" y="151"/>
                  </a:lnTo>
                  <a:lnTo>
                    <a:pt x="74" y="153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4" y="144"/>
                  </a:lnTo>
                  <a:lnTo>
                    <a:pt x="29" y="132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17"/>
                  </a:lnTo>
                  <a:lnTo>
                    <a:pt x="2" y="105"/>
                  </a:lnTo>
                  <a:lnTo>
                    <a:pt x="6" y="101"/>
                  </a:lnTo>
                  <a:lnTo>
                    <a:pt x="8" y="81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2" name="Liberia">
              <a:extLst>
                <a:ext uri="{FF2B5EF4-FFF2-40B4-BE49-F238E27FC236}">
                  <a16:creationId xmlns:a16="http://schemas.microsoft.com/office/drawing/2014/main" id="{6737C4C3-D9F2-06B9-E866-148E7869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785" y="4385017"/>
              <a:ext cx="97581" cy="103003"/>
            </a:xfrm>
            <a:custGeom>
              <a:avLst/>
              <a:gdLst>
                <a:gd name="T0" fmla="*/ 23 w 54"/>
                <a:gd name="T1" fmla="*/ 0 h 57"/>
                <a:gd name="T2" fmla="*/ 25 w 54"/>
                <a:gd name="T3" fmla="*/ 0 h 57"/>
                <a:gd name="T4" fmla="*/ 28 w 54"/>
                <a:gd name="T5" fmla="*/ 3 h 57"/>
                <a:gd name="T6" fmla="*/ 29 w 54"/>
                <a:gd name="T7" fmla="*/ 11 h 57"/>
                <a:gd name="T8" fmla="*/ 28 w 54"/>
                <a:gd name="T9" fmla="*/ 17 h 57"/>
                <a:gd name="T10" fmla="*/ 34 w 54"/>
                <a:gd name="T11" fmla="*/ 18 h 57"/>
                <a:gd name="T12" fmla="*/ 37 w 54"/>
                <a:gd name="T13" fmla="*/ 12 h 57"/>
                <a:gd name="T14" fmla="*/ 38 w 54"/>
                <a:gd name="T15" fmla="*/ 12 h 57"/>
                <a:gd name="T16" fmla="*/ 41 w 54"/>
                <a:gd name="T17" fmla="*/ 14 h 57"/>
                <a:gd name="T18" fmla="*/ 44 w 54"/>
                <a:gd name="T19" fmla="*/ 20 h 57"/>
                <a:gd name="T20" fmla="*/ 41 w 54"/>
                <a:gd name="T21" fmla="*/ 29 h 57"/>
                <a:gd name="T22" fmla="*/ 47 w 54"/>
                <a:gd name="T23" fmla="*/ 30 h 57"/>
                <a:gd name="T24" fmla="*/ 49 w 54"/>
                <a:gd name="T25" fmla="*/ 30 h 57"/>
                <a:gd name="T26" fmla="*/ 50 w 54"/>
                <a:gd name="T27" fmla="*/ 36 h 57"/>
                <a:gd name="T28" fmla="*/ 54 w 54"/>
                <a:gd name="T29" fmla="*/ 36 h 57"/>
                <a:gd name="T30" fmla="*/ 53 w 54"/>
                <a:gd name="T31" fmla="*/ 55 h 57"/>
                <a:gd name="T32" fmla="*/ 53 w 54"/>
                <a:gd name="T33" fmla="*/ 57 h 57"/>
                <a:gd name="T34" fmla="*/ 29 w 54"/>
                <a:gd name="T35" fmla="*/ 46 h 57"/>
                <a:gd name="T36" fmla="*/ 1 w 54"/>
                <a:gd name="T37" fmla="*/ 23 h 57"/>
                <a:gd name="T38" fmla="*/ 0 w 54"/>
                <a:gd name="T39" fmla="*/ 23 h 57"/>
                <a:gd name="T40" fmla="*/ 0 w 54"/>
                <a:gd name="T41" fmla="*/ 21 h 57"/>
                <a:gd name="T42" fmla="*/ 1 w 54"/>
                <a:gd name="T43" fmla="*/ 21 h 57"/>
                <a:gd name="T44" fmla="*/ 13 w 54"/>
                <a:gd name="T45" fmla="*/ 12 h 57"/>
                <a:gd name="T46" fmla="*/ 13 w 54"/>
                <a:gd name="T47" fmla="*/ 6 h 57"/>
                <a:gd name="T48" fmla="*/ 16 w 54"/>
                <a:gd name="T49" fmla="*/ 6 h 57"/>
                <a:gd name="T50" fmla="*/ 16 w 54"/>
                <a:gd name="T51" fmla="*/ 3 h 57"/>
                <a:gd name="T52" fmla="*/ 23 w 54"/>
                <a:gd name="T5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7">
                  <a:moveTo>
                    <a:pt x="23" y="0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29" y="11"/>
                  </a:lnTo>
                  <a:lnTo>
                    <a:pt x="28" y="17"/>
                  </a:lnTo>
                  <a:lnTo>
                    <a:pt x="34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4" y="20"/>
                  </a:lnTo>
                  <a:lnTo>
                    <a:pt x="41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6"/>
                  </a:lnTo>
                  <a:lnTo>
                    <a:pt x="54" y="36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29" y="46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3" name="Lesotho">
              <a:extLst>
                <a:ext uri="{FF2B5EF4-FFF2-40B4-BE49-F238E27FC236}">
                  <a16:creationId xmlns:a16="http://schemas.microsoft.com/office/drawing/2014/main" id="{653295D4-020F-0AF0-6642-9C163801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543" y="5286740"/>
              <a:ext cx="56019" cy="56019"/>
            </a:xfrm>
            <a:custGeom>
              <a:avLst/>
              <a:gdLst>
                <a:gd name="T0" fmla="*/ 16 w 31"/>
                <a:gd name="T1" fmla="*/ 0 h 31"/>
                <a:gd name="T2" fmla="*/ 23 w 31"/>
                <a:gd name="T3" fmla="*/ 1 h 31"/>
                <a:gd name="T4" fmla="*/ 31 w 31"/>
                <a:gd name="T5" fmla="*/ 11 h 31"/>
                <a:gd name="T6" fmla="*/ 26 w 31"/>
                <a:gd name="T7" fmla="*/ 23 h 31"/>
                <a:gd name="T8" fmla="*/ 14 w 31"/>
                <a:gd name="T9" fmla="*/ 31 h 31"/>
                <a:gd name="T10" fmla="*/ 13 w 31"/>
                <a:gd name="T11" fmla="*/ 31 h 31"/>
                <a:gd name="T12" fmla="*/ 6 w 31"/>
                <a:gd name="T13" fmla="*/ 28 h 31"/>
                <a:gd name="T14" fmla="*/ 0 w 31"/>
                <a:gd name="T15" fmla="*/ 17 h 31"/>
                <a:gd name="T16" fmla="*/ 6 w 31"/>
                <a:gd name="T17" fmla="*/ 5 h 31"/>
                <a:gd name="T18" fmla="*/ 16 w 31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3" y="1"/>
                  </a:lnTo>
                  <a:lnTo>
                    <a:pt x="31" y="11"/>
                  </a:lnTo>
                  <a:lnTo>
                    <a:pt x="26" y="23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6" y="28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4" name="Kenya">
              <a:extLst>
                <a:ext uri="{FF2B5EF4-FFF2-40B4-BE49-F238E27FC236}">
                  <a16:creationId xmlns:a16="http://schemas.microsoft.com/office/drawing/2014/main" id="{3574DC9A-4B84-6688-373E-BFC7C7CF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79" y="4478984"/>
              <a:ext cx="189742" cy="220462"/>
            </a:xfrm>
            <a:custGeom>
              <a:avLst/>
              <a:gdLst>
                <a:gd name="T0" fmla="*/ 6 w 105"/>
                <a:gd name="T1" fmla="*/ 0 h 122"/>
                <a:gd name="T2" fmla="*/ 25 w 105"/>
                <a:gd name="T3" fmla="*/ 0 h 122"/>
                <a:gd name="T4" fmla="*/ 36 w 105"/>
                <a:gd name="T5" fmla="*/ 2 h 122"/>
                <a:gd name="T6" fmla="*/ 52 w 105"/>
                <a:gd name="T7" fmla="*/ 11 h 122"/>
                <a:gd name="T8" fmla="*/ 65 w 105"/>
                <a:gd name="T9" fmla="*/ 14 h 122"/>
                <a:gd name="T10" fmla="*/ 71 w 105"/>
                <a:gd name="T11" fmla="*/ 14 h 122"/>
                <a:gd name="T12" fmla="*/ 80 w 105"/>
                <a:gd name="T13" fmla="*/ 8 h 122"/>
                <a:gd name="T14" fmla="*/ 90 w 105"/>
                <a:gd name="T15" fmla="*/ 6 h 122"/>
                <a:gd name="T16" fmla="*/ 98 w 105"/>
                <a:gd name="T17" fmla="*/ 9 h 122"/>
                <a:gd name="T18" fmla="*/ 105 w 105"/>
                <a:gd name="T19" fmla="*/ 9 h 122"/>
                <a:gd name="T20" fmla="*/ 105 w 105"/>
                <a:gd name="T21" fmla="*/ 11 h 122"/>
                <a:gd name="T22" fmla="*/ 93 w 105"/>
                <a:gd name="T23" fmla="*/ 25 h 122"/>
                <a:gd name="T24" fmla="*/ 93 w 105"/>
                <a:gd name="T25" fmla="*/ 73 h 122"/>
                <a:gd name="T26" fmla="*/ 101 w 105"/>
                <a:gd name="T27" fmla="*/ 82 h 122"/>
                <a:gd name="T28" fmla="*/ 101 w 105"/>
                <a:gd name="T29" fmla="*/ 83 h 122"/>
                <a:gd name="T30" fmla="*/ 84 w 105"/>
                <a:gd name="T31" fmla="*/ 97 h 122"/>
                <a:gd name="T32" fmla="*/ 76 w 105"/>
                <a:gd name="T33" fmla="*/ 117 h 122"/>
                <a:gd name="T34" fmla="*/ 71 w 105"/>
                <a:gd name="T35" fmla="*/ 122 h 122"/>
                <a:gd name="T36" fmla="*/ 52 w 105"/>
                <a:gd name="T37" fmla="*/ 110 h 122"/>
                <a:gd name="T38" fmla="*/ 49 w 105"/>
                <a:gd name="T39" fmla="*/ 100 h 122"/>
                <a:gd name="T40" fmla="*/ 4 w 105"/>
                <a:gd name="T41" fmla="*/ 74 h 122"/>
                <a:gd name="T42" fmla="*/ 1 w 105"/>
                <a:gd name="T43" fmla="*/ 71 h 122"/>
                <a:gd name="T44" fmla="*/ 1 w 105"/>
                <a:gd name="T45" fmla="*/ 70 h 122"/>
                <a:gd name="T46" fmla="*/ 3 w 105"/>
                <a:gd name="T47" fmla="*/ 67 h 122"/>
                <a:gd name="T48" fmla="*/ 7 w 105"/>
                <a:gd name="T49" fmla="*/ 65 h 122"/>
                <a:gd name="T50" fmla="*/ 1 w 105"/>
                <a:gd name="T51" fmla="*/ 65 h 122"/>
                <a:gd name="T52" fmla="*/ 1 w 105"/>
                <a:gd name="T53" fmla="*/ 57 h 122"/>
                <a:gd name="T54" fmla="*/ 12 w 105"/>
                <a:gd name="T55" fmla="*/ 40 h 122"/>
                <a:gd name="T56" fmla="*/ 15 w 105"/>
                <a:gd name="T57" fmla="*/ 33 h 122"/>
                <a:gd name="T58" fmla="*/ 12 w 105"/>
                <a:gd name="T59" fmla="*/ 24 h 122"/>
                <a:gd name="T60" fmla="*/ 7 w 105"/>
                <a:gd name="T61" fmla="*/ 21 h 122"/>
                <a:gd name="T62" fmla="*/ 4 w 105"/>
                <a:gd name="T63" fmla="*/ 11 h 122"/>
                <a:gd name="T64" fmla="*/ 0 w 105"/>
                <a:gd name="T65" fmla="*/ 9 h 122"/>
                <a:gd name="T66" fmla="*/ 0 w 105"/>
                <a:gd name="T67" fmla="*/ 8 h 122"/>
                <a:gd name="T68" fmla="*/ 6 w 10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2">
                  <a:moveTo>
                    <a:pt x="6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52" y="11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80" y="8"/>
                  </a:lnTo>
                  <a:lnTo>
                    <a:pt x="90" y="6"/>
                  </a:lnTo>
                  <a:lnTo>
                    <a:pt x="98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93" y="25"/>
                  </a:lnTo>
                  <a:lnTo>
                    <a:pt x="93" y="73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84" y="97"/>
                  </a:lnTo>
                  <a:lnTo>
                    <a:pt x="76" y="117"/>
                  </a:lnTo>
                  <a:lnTo>
                    <a:pt x="71" y="122"/>
                  </a:lnTo>
                  <a:lnTo>
                    <a:pt x="52" y="110"/>
                  </a:lnTo>
                  <a:lnTo>
                    <a:pt x="49" y="100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5" name="Guinea">
              <a:extLst>
                <a:ext uri="{FF2B5EF4-FFF2-40B4-BE49-F238E27FC236}">
                  <a16:creationId xmlns:a16="http://schemas.microsoft.com/office/drawing/2014/main" id="{B1C0BAC4-BAA6-2C92-699E-1AB1C8DF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61" y="4287435"/>
              <a:ext cx="175286" cy="133723"/>
            </a:xfrm>
            <a:custGeom>
              <a:avLst/>
              <a:gdLst>
                <a:gd name="T0" fmla="*/ 37 w 97"/>
                <a:gd name="T1" fmla="*/ 4 h 74"/>
                <a:gd name="T2" fmla="*/ 47 w 97"/>
                <a:gd name="T3" fmla="*/ 2 h 74"/>
                <a:gd name="T4" fmla="*/ 50 w 97"/>
                <a:gd name="T5" fmla="*/ 7 h 74"/>
                <a:gd name="T6" fmla="*/ 56 w 97"/>
                <a:gd name="T7" fmla="*/ 5 h 74"/>
                <a:gd name="T8" fmla="*/ 62 w 97"/>
                <a:gd name="T9" fmla="*/ 5 h 74"/>
                <a:gd name="T10" fmla="*/ 69 w 97"/>
                <a:gd name="T11" fmla="*/ 7 h 74"/>
                <a:gd name="T12" fmla="*/ 80 w 97"/>
                <a:gd name="T13" fmla="*/ 2 h 74"/>
                <a:gd name="T14" fmla="*/ 89 w 97"/>
                <a:gd name="T15" fmla="*/ 17 h 74"/>
                <a:gd name="T16" fmla="*/ 86 w 97"/>
                <a:gd name="T17" fmla="*/ 22 h 74"/>
                <a:gd name="T18" fmla="*/ 90 w 97"/>
                <a:gd name="T19" fmla="*/ 28 h 74"/>
                <a:gd name="T20" fmla="*/ 92 w 97"/>
                <a:gd name="T21" fmla="*/ 37 h 74"/>
                <a:gd name="T22" fmla="*/ 95 w 97"/>
                <a:gd name="T23" fmla="*/ 44 h 74"/>
                <a:gd name="T24" fmla="*/ 97 w 97"/>
                <a:gd name="T25" fmla="*/ 50 h 74"/>
                <a:gd name="T26" fmla="*/ 95 w 97"/>
                <a:gd name="T27" fmla="*/ 51 h 74"/>
                <a:gd name="T28" fmla="*/ 96 w 97"/>
                <a:gd name="T29" fmla="*/ 53 h 74"/>
                <a:gd name="T30" fmla="*/ 97 w 97"/>
                <a:gd name="T31" fmla="*/ 59 h 74"/>
                <a:gd name="T32" fmla="*/ 92 w 97"/>
                <a:gd name="T33" fmla="*/ 57 h 74"/>
                <a:gd name="T34" fmla="*/ 90 w 97"/>
                <a:gd name="T35" fmla="*/ 59 h 74"/>
                <a:gd name="T36" fmla="*/ 93 w 97"/>
                <a:gd name="T37" fmla="*/ 62 h 74"/>
                <a:gd name="T38" fmla="*/ 90 w 97"/>
                <a:gd name="T39" fmla="*/ 69 h 74"/>
                <a:gd name="T40" fmla="*/ 84 w 97"/>
                <a:gd name="T41" fmla="*/ 68 h 74"/>
                <a:gd name="T42" fmla="*/ 72 w 97"/>
                <a:gd name="T43" fmla="*/ 72 h 74"/>
                <a:gd name="T44" fmla="*/ 74 w 97"/>
                <a:gd name="T45" fmla="*/ 65 h 74"/>
                <a:gd name="T46" fmla="*/ 69 w 97"/>
                <a:gd name="T47" fmla="*/ 56 h 74"/>
                <a:gd name="T48" fmla="*/ 62 w 97"/>
                <a:gd name="T49" fmla="*/ 57 h 74"/>
                <a:gd name="T50" fmla="*/ 56 w 97"/>
                <a:gd name="T51" fmla="*/ 59 h 74"/>
                <a:gd name="T52" fmla="*/ 59 w 97"/>
                <a:gd name="T53" fmla="*/ 50 h 74"/>
                <a:gd name="T54" fmla="*/ 35 w 97"/>
                <a:gd name="T55" fmla="*/ 38 h 74"/>
                <a:gd name="T56" fmla="*/ 23 w 97"/>
                <a:gd name="T57" fmla="*/ 48 h 74"/>
                <a:gd name="T58" fmla="*/ 10 w 97"/>
                <a:gd name="T59" fmla="*/ 35 h 74"/>
                <a:gd name="T60" fmla="*/ 3 w 97"/>
                <a:gd name="T61" fmla="*/ 26 h 74"/>
                <a:gd name="T62" fmla="*/ 1 w 97"/>
                <a:gd name="T63" fmla="*/ 28 h 74"/>
                <a:gd name="T64" fmla="*/ 0 w 97"/>
                <a:gd name="T65" fmla="*/ 25 h 74"/>
                <a:gd name="T66" fmla="*/ 6 w 97"/>
                <a:gd name="T67" fmla="*/ 16 h 74"/>
                <a:gd name="T68" fmla="*/ 14 w 97"/>
                <a:gd name="T69" fmla="*/ 7 h 74"/>
                <a:gd name="T70" fmla="*/ 19 w 97"/>
                <a:gd name="T7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4">
                  <a:moveTo>
                    <a:pt x="17" y="0"/>
                  </a:moveTo>
                  <a:lnTo>
                    <a:pt x="37" y="4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7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8"/>
                  </a:lnTo>
                  <a:lnTo>
                    <a:pt x="93" y="34"/>
                  </a:lnTo>
                  <a:lnTo>
                    <a:pt x="92" y="37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5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3" y="59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3" y="60"/>
                  </a:lnTo>
                  <a:lnTo>
                    <a:pt x="93" y="62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4" y="68"/>
                  </a:lnTo>
                  <a:lnTo>
                    <a:pt x="80" y="74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4" y="65"/>
                  </a:lnTo>
                  <a:lnTo>
                    <a:pt x="72" y="59"/>
                  </a:lnTo>
                  <a:lnTo>
                    <a:pt x="69" y="56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9" y="50"/>
                  </a:lnTo>
                  <a:lnTo>
                    <a:pt x="50" y="38"/>
                  </a:lnTo>
                  <a:lnTo>
                    <a:pt x="35" y="38"/>
                  </a:lnTo>
                  <a:lnTo>
                    <a:pt x="28" y="48"/>
                  </a:lnTo>
                  <a:lnTo>
                    <a:pt x="23" y="48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6"/>
                  </a:lnTo>
                  <a:lnTo>
                    <a:pt x="17" y="13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6" name="Guinea-Bissau">
              <a:extLst>
                <a:ext uri="{FF2B5EF4-FFF2-40B4-BE49-F238E27FC236}">
                  <a16:creationId xmlns:a16="http://schemas.microsoft.com/office/drawing/2014/main" id="{D9A843C2-E160-0958-D0FA-E2FBF26F7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87435"/>
              <a:ext cx="77705" cy="45177"/>
            </a:xfrm>
            <a:custGeom>
              <a:avLst/>
              <a:gdLst>
                <a:gd name="T0" fmla="*/ 23 w 43"/>
                <a:gd name="T1" fmla="*/ 0 h 25"/>
                <a:gd name="T2" fmla="*/ 42 w 43"/>
                <a:gd name="T3" fmla="*/ 0 h 25"/>
                <a:gd name="T4" fmla="*/ 43 w 43"/>
                <a:gd name="T5" fmla="*/ 4 h 25"/>
                <a:gd name="T6" fmla="*/ 43 w 43"/>
                <a:gd name="T7" fmla="*/ 5 h 25"/>
                <a:gd name="T8" fmla="*/ 40 w 43"/>
                <a:gd name="T9" fmla="*/ 7 h 25"/>
                <a:gd name="T10" fmla="*/ 42 w 43"/>
                <a:gd name="T11" fmla="*/ 13 h 25"/>
                <a:gd name="T12" fmla="*/ 42 w 43"/>
                <a:gd name="T13" fmla="*/ 14 h 25"/>
                <a:gd name="T14" fmla="*/ 40 w 43"/>
                <a:gd name="T15" fmla="*/ 14 h 25"/>
                <a:gd name="T16" fmla="*/ 30 w 43"/>
                <a:gd name="T17" fmla="*/ 17 h 25"/>
                <a:gd name="T18" fmla="*/ 24 w 43"/>
                <a:gd name="T19" fmla="*/ 25 h 25"/>
                <a:gd name="T20" fmla="*/ 23 w 43"/>
                <a:gd name="T21" fmla="*/ 25 h 25"/>
                <a:gd name="T22" fmla="*/ 20 w 43"/>
                <a:gd name="T23" fmla="*/ 20 h 25"/>
                <a:gd name="T24" fmla="*/ 18 w 43"/>
                <a:gd name="T25" fmla="*/ 14 h 25"/>
                <a:gd name="T26" fmla="*/ 18 w 43"/>
                <a:gd name="T27" fmla="*/ 13 h 25"/>
                <a:gd name="T28" fmla="*/ 14 w 43"/>
                <a:gd name="T29" fmla="*/ 14 h 25"/>
                <a:gd name="T30" fmla="*/ 12 w 43"/>
                <a:gd name="T31" fmla="*/ 14 h 25"/>
                <a:gd name="T32" fmla="*/ 0 w 43"/>
                <a:gd name="T33" fmla="*/ 4 h 25"/>
                <a:gd name="T34" fmla="*/ 0 w 43"/>
                <a:gd name="T35" fmla="*/ 2 h 25"/>
                <a:gd name="T36" fmla="*/ 14 w 43"/>
                <a:gd name="T37" fmla="*/ 2 h 25"/>
                <a:gd name="T38" fmla="*/ 23 w 43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25">
                  <a:moveTo>
                    <a:pt x="23" y="0"/>
                  </a:moveTo>
                  <a:lnTo>
                    <a:pt x="42" y="0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0" y="7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7" name="Ghana">
              <a:extLst>
                <a:ext uri="{FF2B5EF4-FFF2-40B4-BE49-F238E27FC236}">
                  <a16:creationId xmlns:a16="http://schemas.microsoft.com/office/drawing/2014/main" id="{CFB22DED-AD60-A561-05A8-9EE3AD9D7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755" y="4323577"/>
              <a:ext cx="108424" cy="159021"/>
            </a:xfrm>
            <a:custGeom>
              <a:avLst/>
              <a:gdLst>
                <a:gd name="T0" fmla="*/ 39 w 60"/>
                <a:gd name="T1" fmla="*/ 0 h 88"/>
                <a:gd name="T2" fmla="*/ 40 w 60"/>
                <a:gd name="T3" fmla="*/ 0 h 88"/>
                <a:gd name="T4" fmla="*/ 42 w 60"/>
                <a:gd name="T5" fmla="*/ 3 h 88"/>
                <a:gd name="T6" fmla="*/ 42 w 60"/>
                <a:gd name="T7" fmla="*/ 8 h 88"/>
                <a:gd name="T8" fmla="*/ 46 w 60"/>
                <a:gd name="T9" fmla="*/ 14 h 88"/>
                <a:gd name="T10" fmla="*/ 49 w 60"/>
                <a:gd name="T11" fmla="*/ 25 h 88"/>
                <a:gd name="T12" fmla="*/ 52 w 60"/>
                <a:gd name="T13" fmla="*/ 58 h 88"/>
                <a:gd name="T14" fmla="*/ 60 w 60"/>
                <a:gd name="T15" fmla="*/ 67 h 88"/>
                <a:gd name="T16" fmla="*/ 60 w 60"/>
                <a:gd name="T17" fmla="*/ 68 h 88"/>
                <a:gd name="T18" fmla="*/ 55 w 60"/>
                <a:gd name="T19" fmla="*/ 73 h 88"/>
                <a:gd name="T20" fmla="*/ 45 w 60"/>
                <a:gd name="T21" fmla="*/ 74 h 88"/>
                <a:gd name="T22" fmla="*/ 17 w 60"/>
                <a:gd name="T23" fmla="*/ 88 h 88"/>
                <a:gd name="T24" fmla="*/ 0 w 60"/>
                <a:gd name="T25" fmla="*/ 82 h 88"/>
                <a:gd name="T26" fmla="*/ 0 w 60"/>
                <a:gd name="T27" fmla="*/ 80 h 88"/>
                <a:gd name="T28" fmla="*/ 2 w 60"/>
                <a:gd name="T29" fmla="*/ 80 h 88"/>
                <a:gd name="T30" fmla="*/ 6 w 60"/>
                <a:gd name="T31" fmla="*/ 79 h 88"/>
                <a:gd name="T32" fmla="*/ 6 w 60"/>
                <a:gd name="T33" fmla="*/ 74 h 88"/>
                <a:gd name="T34" fmla="*/ 3 w 60"/>
                <a:gd name="T35" fmla="*/ 71 h 88"/>
                <a:gd name="T36" fmla="*/ 0 w 60"/>
                <a:gd name="T37" fmla="*/ 61 h 88"/>
                <a:gd name="T38" fmla="*/ 6 w 60"/>
                <a:gd name="T39" fmla="*/ 43 h 88"/>
                <a:gd name="T40" fmla="*/ 9 w 60"/>
                <a:gd name="T41" fmla="*/ 39 h 88"/>
                <a:gd name="T42" fmla="*/ 6 w 60"/>
                <a:gd name="T43" fmla="*/ 28 h 88"/>
                <a:gd name="T44" fmla="*/ 6 w 60"/>
                <a:gd name="T45" fmla="*/ 23 h 88"/>
                <a:gd name="T46" fmla="*/ 3 w 60"/>
                <a:gd name="T47" fmla="*/ 8 h 88"/>
                <a:gd name="T48" fmla="*/ 3 w 60"/>
                <a:gd name="T49" fmla="*/ 3 h 88"/>
                <a:gd name="T50" fmla="*/ 5 w 60"/>
                <a:gd name="T51" fmla="*/ 2 h 88"/>
                <a:gd name="T52" fmla="*/ 9 w 60"/>
                <a:gd name="T53" fmla="*/ 2 h 88"/>
                <a:gd name="T54" fmla="*/ 18 w 60"/>
                <a:gd name="T55" fmla="*/ 3 h 88"/>
                <a:gd name="T56" fmla="*/ 31 w 60"/>
                <a:gd name="T57" fmla="*/ 3 h 88"/>
                <a:gd name="T58" fmla="*/ 39 w 60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88">
                  <a:moveTo>
                    <a:pt x="39" y="0"/>
                  </a:moveTo>
                  <a:lnTo>
                    <a:pt x="40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9" y="25"/>
                  </a:lnTo>
                  <a:lnTo>
                    <a:pt x="52" y="58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5" y="73"/>
                  </a:lnTo>
                  <a:lnTo>
                    <a:pt x="45" y="74"/>
                  </a:lnTo>
                  <a:lnTo>
                    <a:pt x="17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6" y="79"/>
                  </a:lnTo>
                  <a:lnTo>
                    <a:pt x="6" y="74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6" y="43"/>
                  </a:lnTo>
                  <a:lnTo>
                    <a:pt x="9" y="39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8" y="3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8" name="The Gambia">
              <a:extLst>
                <a:ext uri="{FF2B5EF4-FFF2-40B4-BE49-F238E27FC236}">
                  <a16:creationId xmlns:a16="http://schemas.microsoft.com/office/drawing/2014/main" id="{268055FF-A050-0C6D-9943-41F50BB8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56715"/>
              <a:ext cx="72283" cy="25299"/>
            </a:xfrm>
            <a:custGeom>
              <a:avLst/>
              <a:gdLst>
                <a:gd name="T0" fmla="*/ 24 w 40"/>
                <a:gd name="T1" fmla="*/ 0 h 14"/>
                <a:gd name="T2" fmla="*/ 24 w 40"/>
                <a:gd name="T3" fmla="*/ 2 h 14"/>
                <a:gd name="T4" fmla="*/ 33 w 40"/>
                <a:gd name="T5" fmla="*/ 6 h 14"/>
                <a:gd name="T6" fmla="*/ 40 w 40"/>
                <a:gd name="T7" fmla="*/ 5 h 14"/>
                <a:gd name="T8" fmla="*/ 40 w 40"/>
                <a:gd name="T9" fmla="*/ 8 h 14"/>
                <a:gd name="T10" fmla="*/ 36 w 40"/>
                <a:gd name="T11" fmla="*/ 11 h 14"/>
                <a:gd name="T12" fmla="*/ 23 w 40"/>
                <a:gd name="T13" fmla="*/ 6 h 14"/>
                <a:gd name="T14" fmla="*/ 14 w 40"/>
                <a:gd name="T15" fmla="*/ 11 h 14"/>
                <a:gd name="T16" fmla="*/ 12 w 40"/>
                <a:gd name="T17" fmla="*/ 11 h 14"/>
                <a:gd name="T18" fmla="*/ 11 w 40"/>
                <a:gd name="T19" fmla="*/ 12 h 14"/>
                <a:gd name="T20" fmla="*/ 5 w 40"/>
                <a:gd name="T21" fmla="*/ 12 h 14"/>
                <a:gd name="T22" fmla="*/ 3 w 40"/>
                <a:gd name="T23" fmla="*/ 14 h 14"/>
                <a:gd name="T24" fmla="*/ 0 w 40"/>
                <a:gd name="T25" fmla="*/ 14 h 14"/>
                <a:gd name="T26" fmla="*/ 0 w 40"/>
                <a:gd name="T27" fmla="*/ 8 h 14"/>
                <a:gd name="T28" fmla="*/ 3 w 40"/>
                <a:gd name="T29" fmla="*/ 5 h 14"/>
                <a:gd name="T30" fmla="*/ 17 w 40"/>
                <a:gd name="T31" fmla="*/ 5 h 14"/>
                <a:gd name="T32" fmla="*/ 23 w 40"/>
                <a:gd name="T33" fmla="*/ 2 h 14"/>
                <a:gd name="T34" fmla="*/ 24 w 40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4">
                  <a:moveTo>
                    <a:pt x="24" y="0"/>
                  </a:moveTo>
                  <a:lnTo>
                    <a:pt x="24" y="2"/>
                  </a:lnTo>
                  <a:lnTo>
                    <a:pt x="33" y="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6" y="11"/>
                  </a:lnTo>
                  <a:lnTo>
                    <a:pt x="23" y="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9" name="Gabon">
              <a:extLst>
                <a:ext uri="{FF2B5EF4-FFF2-40B4-BE49-F238E27FC236}">
                  <a16:creationId xmlns:a16="http://schemas.microsoft.com/office/drawing/2014/main" id="{567C9B08-6385-84C8-42E9-5C35D199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656" y="4535002"/>
              <a:ext cx="131916" cy="148179"/>
            </a:xfrm>
            <a:custGeom>
              <a:avLst/>
              <a:gdLst>
                <a:gd name="T0" fmla="*/ 33 w 73"/>
                <a:gd name="T1" fmla="*/ 0 h 82"/>
                <a:gd name="T2" fmla="*/ 37 w 73"/>
                <a:gd name="T3" fmla="*/ 0 h 82"/>
                <a:gd name="T4" fmla="*/ 46 w 73"/>
                <a:gd name="T5" fmla="*/ 2 h 82"/>
                <a:gd name="T6" fmla="*/ 59 w 73"/>
                <a:gd name="T7" fmla="*/ 2 h 82"/>
                <a:gd name="T8" fmla="*/ 56 w 73"/>
                <a:gd name="T9" fmla="*/ 14 h 82"/>
                <a:gd name="T10" fmla="*/ 59 w 73"/>
                <a:gd name="T11" fmla="*/ 14 h 82"/>
                <a:gd name="T12" fmla="*/ 62 w 73"/>
                <a:gd name="T13" fmla="*/ 9 h 82"/>
                <a:gd name="T14" fmla="*/ 62 w 73"/>
                <a:gd name="T15" fmla="*/ 8 h 82"/>
                <a:gd name="T16" fmla="*/ 65 w 73"/>
                <a:gd name="T17" fmla="*/ 8 h 82"/>
                <a:gd name="T18" fmla="*/ 67 w 73"/>
                <a:gd name="T19" fmla="*/ 9 h 82"/>
                <a:gd name="T20" fmla="*/ 70 w 73"/>
                <a:gd name="T21" fmla="*/ 9 h 82"/>
                <a:gd name="T22" fmla="*/ 73 w 73"/>
                <a:gd name="T23" fmla="*/ 14 h 82"/>
                <a:gd name="T24" fmla="*/ 73 w 73"/>
                <a:gd name="T25" fmla="*/ 20 h 82"/>
                <a:gd name="T26" fmla="*/ 70 w 73"/>
                <a:gd name="T27" fmla="*/ 27 h 82"/>
                <a:gd name="T28" fmla="*/ 71 w 73"/>
                <a:gd name="T29" fmla="*/ 40 h 82"/>
                <a:gd name="T30" fmla="*/ 70 w 73"/>
                <a:gd name="T31" fmla="*/ 60 h 82"/>
                <a:gd name="T32" fmla="*/ 65 w 73"/>
                <a:gd name="T33" fmla="*/ 63 h 82"/>
                <a:gd name="T34" fmla="*/ 64 w 73"/>
                <a:gd name="T35" fmla="*/ 63 h 82"/>
                <a:gd name="T36" fmla="*/ 50 w 73"/>
                <a:gd name="T37" fmla="*/ 54 h 82"/>
                <a:gd name="T38" fmla="*/ 38 w 73"/>
                <a:gd name="T39" fmla="*/ 63 h 82"/>
                <a:gd name="T40" fmla="*/ 38 w 73"/>
                <a:gd name="T41" fmla="*/ 76 h 82"/>
                <a:gd name="T42" fmla="*/ 33 w 73"/>
                <a:gd name="T43" fmla="*/ 76 h 82"/>
                <a:gd name="T44" fmla="*/ 31 w 73"/>
                <a:gd name="T45" fmla="*/ 82 h 82"/>
                <a:gd name="T46" fmla="*/ 30 w 73"/>
                <a:gd name="T47" fmla="*/ 82 h 82"/>
                <a:gd name="T48" fmla="*/ 6 w 73"/>
                <a:gd name="T49" fmla="*/ 55 h 82"/>
                <a:gd name="T50" fmla="*/ 0 w 73"/>
                <a:gd name="T51" fmla="*/ 40 h 82"/>
                <a:gd name="T52" fmla="*/ 0 w 73"/>
                <a:gd name="T53" fmla="*/ 39 h 82"/>
                <a:gd name="T54" fmla="*/ 6 w 73"/>
                <a:gd name="T55" fmla="*/ 36 h 82"/>
                <a:gd name="T56" fmla="*/ 6 w 73"/>
                <a:gd name="T57" fmla="*/ 26 h 82"/>
                <a:gd name="T58" fmla="*/ 7 w 73"/>
                <a:gd name="T59" fmla="*/ 26 h 82"/>
                <a:gd name="T60" fmla="*/ 10 w 73"/>
                <a:gd name="T61" fmla="*/ 27 h 82"/>
                <a:gd name="T62" fmla="*/ 7 w 73"/>
                <a:gd name="T63" fmla="*/ 24 h 82"/>
                <a:gd name="T64" fmla="*/ 7 w 73"/>
                <a:gd name="T65" fmla="*/ 23 h 82"/>
                <a:gd name="T66" fmla="*/ 9 w 73"/>
                <a:gd name="T67" fmla="*/ 20 h 82"/>
                <a:gd name="T68" fmla="*/ 9 w 73"/>
                <a:gd name="T69" fmla="*/ 17 h 82"/>
                <a:gd name="T70" fmla="*/ 10 w 73"/>
                <a:gd name="T71" fmla="*/ 17 h 82"/>
                <a:gd name="T72" fmla="*/ 33 w 73"/>
                <a:gd name="T73" fmla="*/ 15 h 82"/>
                <a:gd name="T74" fmla="*/ 33 w 73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82">
                  <a:moveTo>
                    <a:pt x="33" y="0"/>
                  </a:moveTo>
                  <a:lnTo>
                    <a:pt x="37" y="0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56" y="14"/>
                  </a:lnTo>
                  <a:lnTo>
                    <a:pt x="59" y="14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4"/>
                  </a:lnTo>
                  <a:lnTo>
                    <a:pt x="73" y="20"/>
                  </a:lnTo>
                  <a:lnTo>
                    <a:pt x="70" y="27"/>
                  </a:lnTo>
                  <a:lnTo>
                    <a:pt x="71" y="40"/>
                  </a:lnTo>
                  <a:lnTo>
                    <a:pt x="70" y="60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50" y="54"/>
                  </a:lnTo>
                  <a:lnTo>
                    <a:pt x="38" y="63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33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0" name="Eritrea">
              <a:extLst>
                <a:ext uri="{FF2B5EF4-FFF2-40B4-BE49-F238E27FC236}">
                  <a16:creationId xmlns:a16="http://schemas.microsoft.com/office/drawing/2014/main" id="{A18031D4-13FF-66CC-AC9A-EEB3FC89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811" y="4157326"/>
              <a:ext cx="155407" cy="142758"/>
            </a:xfrm>
            <a:custGeom>
              <a:avLst/>
              <a:gdLst>
                <a:gd name="T0" fmla="*/ 25 w 86"/>
                <a:gd name="T1" fmla="*/ 0 h 79"/>
                <a:gd name="T2" fmla="*/ 31 w 86"/>
                <a:gd name="T3" fmla="*/ 8 h 79"/>
                <a:gd name="T4" fmla="*/ 35 w 86"/>
                <a:gd name="T5" fmla="*/ 29 h 79"/>
                <a:gd name="T6" fmla="*/ 43 w 86"/>
                <a:gd name="T7" fmla="*/ 39 h 79"/>
                <a:gd name="T8" fmla="*/ 44 w 86"/>
                <a:gd name="T9" fmla="*/ 40 h 79"/>
                <a:gd name="T10" fmla="*/ 44 w 86"/>
                <a:gd name="T11" fmla="*/ 36 h 79"/>
                <a:gd name="T12" fmla="*/ 49 w 86"/>
                <a:gd name="T13" fmla="*/ 43 h 79"/>
                <a:gd name="T14" fmla="*/ 53 w 86"/>
                <a:gd name="T15" fmla="*/ 43 h 79"/>
                <a:gd name="T16" fmla="*/ 63 w 86"/>
                <a:gd name="T17" fmla="*/ 48 h 79"/>
                <a:gd name="T18" fmla="*/ 78 w 86"/>
                <a:gd name="T19" fmla="*/ 66 h 79"/>
                <a:gd name="T20" fmla="*/ 86 w 86"/>
                <a:gd name="T21" fmla="*/ 72 h 79"/>
                <a:gd name="T22" fmla="*/ 75 w 86"/>
                <a:gd name="T23" fmla="*/ 79 h 79"/>
                <a:gd name="T24" fmla="*/ 59 w 86"/>
                <a:gd name="T25" fmla="*/ 57 h 79"/>
                <a:gd name="T26" fmla="*/ 47 w 86"/>
                <a:gd name="T27" fmla="*/ 51 h 79"/>
                <a:gd name="T28" fmla="*/ 34 w 86"/>
                <a:gd name="T29" fmla="*/ 51 h 79"/>
                <a:gd name="T30" fmla="*/ 23 w 86"/>
                <a:gd name="T31" fmla="*/ 49 h 79"/>
                <a:gd name="T32" fmla="*/ 17 w 86"/>
                <a:gd name="T33" fmla="*/ 58 h 79"/>
                <a:gd name="T34" fmla="*/ 14 w 86"/>
                <a:gd name="T35" fmla="*/ 54 h 79"/>
                <a:gd name="T36" fmla="*/ 1 w 86"/>
                <a:gd name="T37" fmla="*/ 55 h 79"/>
                <a:gd name="T38" fmla="*/ 0 w 86"/>
                <a:gd name="T39" fmla="*/ 43 h 79"/>
                <a:gd name="T40" fmla="*/ 7 w 86"/>
                <a:gd name="T41" fmla="*/ 14 h 79"/>
                <a:gd name="T42" fmla="*/ 25 w 86"/>
                <a:gd name="T43" fmla="*/ 6 h 79"/>
                <a:gd name="T44" fmla="*/ 25 w 86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79">
                  <a:moveTo>
                    <a:pt x="25" y="0"/>
                  </a:moveTo>
                  <a:lnTo>
                    <a:pt x="31" y="8"/>
                  </a:lnTo>
                  <a:lnTo>
                    <a:pt x="35" y="2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9" y="43"/>
                  </a:lnTo>
                  <a:lnTo>
                    <a:pt x="53" y="43"/>
                  </a:lnTo>
                  <a:lnTo>
                    <a:pt x="63" y="48"/>
                  </a:lnTo>
                  <a:lnTo>
                    <a:pt x="78" y="66"/>
                  </a:lnTo>
                  <a:lnTo>
                    <a:pt x="86" y="72"/>
                  </a:lnTo>
                  <a:lnTo>
                    <a:pt x="75" y="79"/>
                  </a:lnTo>
                  <a:lnTo>
                    <a:pt x="59" y="57"/>
                  </a:lnTo>
                  <a:lnTo>
                    <a:pt x="47" y="51"/>
                  </a:lnTo>
                  <a:lnTo>
                    <a:pt x="34" y="51"/>
                  </a:lnTo>
                  <a:lnTo>
                    <a:pt x="23" y="49"/>
                  </a:lnTo>
                  <a:lnTo>
                    <a:pt x="17" y="58"/>
                  </a:lnTo>
                  <a:lnTo>
                    <a:pt x="14" y="54"/>
                  </a:lnTo>
                  <a:lnTo>
                    <a:pt x="1" y="55"/>
                  </a:lnTo>
                  <a:lnTo>
                    <a:pt x="0" y="43"/>
                  </a:lnTo>
                  <a:lnTo>
                    <a:pt x="7" y="14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1" name="Equatorial Guinea">
              <a:extLst>
                <a:ext uri="{FF2B5EF4-FFF2-40B4-BE49-F238E27FC236}">
                  <a16:creationId xmlns:a16="http://schemas.microsoft.com/office/drawing/2014/main" id="{B549317B-0BFC-9754-2AD9-5B01A88E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306" y="4535002"/>
              <a:ext cx="48791" cy="32527"/>
            </a:xfrm>
            <a:custGeom>
              <a:avLst/>
              <a:gdLst>
                <a:gd name="T0" fmla="*/ 17 w 27"/>
                <a:gd name="T1" fmla="*/ 0 h 18"/>
                <a:gd name="T2" fmla="*/ 27 w 27"/>
                <a:gd name="T3" fmla="*/ 0 h 18"/>
                <a:gd name="T4" fmla="*/ 27 w 27"/>
                <a:gd name="T5" fmla="*/ 17 h 18"/>
                <a:gd name="T6" fmla="*/ 17 w 27"/>
                <a:gd name="T7" fmla="*/ 17 h 18"/>
                <a:gd name="T8" fmla="*/ 12 w 27"/>
                <a:gd name="T9" fmla="*/ 18 h 18"/>
                <a:gd name="T10" fmla="*/ 3 w 27"/>
                <a:gd name="T11" fmla="*/ 18 h 18"/>
                <a:gd name="T12" fmla="*/ 0 w 27"/>
                <a:gd name="T13" fmla="*/ 14 h 18"/>
                <a:gd name="T14" fmla="*/ 3 w 27"/>
                <a:gd name="T15" fmla="*/ 2 h 18"/>
                <a:gd name="T16" fmla="*/ 14 w 27"/>
                <a:gd name="T17" fmla="*/ 2 h 18"/>
                <a:gd name="T18" fmla="*/ 17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7" y="0"/>
                  </a:moveTo>
                  <a:lnTo>
                    <a:pt x="27" y="0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2"/>
                  </a:lnTo>
                  <a:lnTo>
                    <a:pt x="14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2" name="Ethiopia">
              <a:extLst>
                <a:ext uri="{FF2B5EF4-FFF2-40B4-BE49-F238E27FC236}">
                  <a16:creationId xmlns:a16="http://schemas.microsoft.com/office/drawing/2014/main" id="{39EB0096-B9E2-35A1-F807-754C3306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495" y="4245872"/>
              <a:ext cx="354183" cy="260217"/>
            </a:xfrm>
            <a:custGeom>
              <a:avLst/>
              <a:gdLst>
                <a:gd name="T0" fmla="*/ 68 w 196"/>
                <a:gd name="T1" fmla="*/ 0 h 144"/>
                <a:gd name="T2" fmla="*/ 79 w 196"/>
                <a:gd name="T3" fmla="*/ 2 h 144"/>
                <a:gd name="T4" fmla="*/ 92 w 196"/>
                <a:gd name="T5" fmla="*/ 2 h 144"/>
                <a:gd name="T6" fmla="*/ 104 w 196"/>
                <a:gd name="T7" fmla="*/ 8 h 144"/>
                <a:gd name="T8" fmla="*/ 120 w 196"/>
                <a:gd name="T9" fmla="*/ 30 h 144"/>
                <a:gd name="T10" fmla="*/ 116 w 196"/>
                <a:gd name="T11" fmla="*/ 43 h 144"/>
                <a:gd name="T12" fmla="*/ 117 w 196"/>
                <a:gd name="T13" fmla="*/ 48 h 144"/>
                <a:gd name="T14" fmla="*/ 126 w 196"/>
                <a:gd name="T15" fmla="*/ 45 h 144"/>
                <a:gd name="T16" fmla="*/ 129 w 196"/>
                <a:gd name="T17" fmla="*/ 48 h 144"/>
                <a:gd name="T18" fmla="*/ 129 w 196"/>
                <a:gd name="T19" fmla="*/ 57 h 144"/>
                <a:gd name="T20" fmla="*/ 144 w 196"/>
                <a:gd name="T21" fmla="*/ 71 h 144"/>
                <a:gd name="T22" fmla="*/ 184 w 196"/>
                <a:gd name="T23" fmla="*/ 86 h 144"/>
                <a:gd name="T24" fmla="*/ 196 w 196"/>
                <a:gd name="T25" fmla="*/ 85 h 144"/>
                <a:gd name="T26" fmla="*/ 194 w 196"/>
                <a:gd name="T27" fmla="*/ 89 h 144"/>
                <a:gd name="T28" fmla="*/ 157 w 196"/>
                <a:gd name="T29" fmla="*/ 125 h 144"/>
                <a:gd name="T30" fmla="*/ 142 w 196"/>
                <a:gd name="T31" fmla="*/ 125 h 144"/>
                <a:gd name="T32" fmla="*/ 116 w 196"/>
                <a:gd name="T33" fmla="*/ 138 h 144"/>
                <a:gd name="T34" fmla="*/ 110 w 196"/>
                <a:gd name="T35" fmla="*/ 140 h 144"/>
                <a:gd name="T36" fmla="*/ 102 w 196"/>
                <a:gd name="T37" fmla="*/ 135 h 144"/>
                <a:gd name="T38" fmla="*/ 94 w 196"/>
                <a:gd name="T39" fmla="*/ 138 h 144"/>
                <a:gd name="T40" fmla="*/ 83 w 196"/>
                <a:gd name="T41" fmla="*/ 144 h 144"/>
                <a:gd name="T42" fmla="*/ 77 w 196"/>
                <a:gd name="T43" fmla="*/ 144 h 144"/>
                <a:gd name="T44" fmla="*/ 64 w 196"/>
                <a:gd name="T45" fmla="*/ 141 h 144"/>
                <a:gd name="T46" fmla="*/ 48 w 196"/>
                <a:gd name="T47" fmla="*/ 131 h 144"/>
                <a:gd name="T48" fmla="*/ 37 w 196"/>
                <a:gd name="T49" fmla="*/ 131 h 144"/>
                <a:gd name="T50" fmla="*/ 37 w 196"/>
                <a:gd name="T51" fmla="*/ 120 h 144"/>
                <a:gd name="T52" fmla="*/ 28 w 196"/>
                <a:gd name="T53" fmla="*/ 117 h 144"/>
                <a:gd name="T54" fmla="*/ 22 w 196"/>
                <a:gd name="T55" fmla="*/ 103 h 144"/>
                <a:gd name="T56" fmla="*/ 15 w 196"/>
                <a:gd name="T57" fmla="*/ 98 h 144"/>
                <a:gd name="T58" fmla="*/ 11 w 196"/>
                <a:gd name="T59" fmla="*/ 91 h 144"/>
                <a:gd name="T60" fmla="*/ 0 w 196"/>
                <a:gd name="T61" fmla="*/ 88 h 144"/>
                <a:gd name="T62" fmla="*/ 3 w 196"/>
                <a:gd name="T63" fmla="*/ 80 h 144"/>
                <a:gd name="T64" fmla="*/ 11 w 196"/>
                <a:gd name="T65" fmla="*/ 80 h 144"/>
                <a:gd name="T66" fmla="*/ 15 w 196"/>
                <a:gd name="T67" fmla="*/ 77 h 144"/>
                <a:gd name="T68" fmla="*/ 16 w 196"/>
                <a:gd name="T69" fmla="*/ 52 h 144"/>
                <a:gd name="T70" fmla="*/ 25 w 196"/>
                <a:gd name="T71" fmla="*/ 46 h 144"/>
                <a:gd name="T72" fmla="*/ 27 w 196"/>
                <a:gd name="T73" fmla="*/ 37 h 144"/>
                <a:gd name="T74" fmla="*/ 42 w 196"/>
                <a:gd name="T75" fmla="*/ 20 h 144"/>
                <a:gd name="T76" fmla="*/ 46 w 196"/>
                <a:gd name="T77" fmla="*/ 6 h 144"/>
                <a:gd name="T78" fmla="*/ 59 w 196"/>
                <a:gd name="T79" fmla="*/ 5 h 144"/>
                <a:gd name="T80" fmla="*/ 62 w 196"/>
                <a:gd name="T81" fmla="*/ 9 h 144"/>
                <a:gd name="T82" fmla="*/ 68 w 196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44">
                  <a:moveTo>
                    <a:pt x="68" y="0"/>
                  </a:moveTo>
                  <a:lnTo>
                    <a:pt x="79" y="2"/>
                  </a:lnTo>
                  <a:lnTo>
                    <a:pt x="92" y="2"/>
                  </a:lnTo>
                  <a:lnTo>
                    <a:pt x="104" y="8"/>
                  </a:lnTo>
                  <a:lnTo>
                    <a:pt x="120" y="30"/>
                  </a:lnTo>
                  <a:lnTo>
                    <a:pt x="116" y="43"/>
                  </a:lnTo>
                  <a:lnTo>
                    <a:pt x="117" y="48"/>
                  </a:lnTo>
                  <a:lnTo>
                    <a:pt x="126" y="45"/>
                  </a:lnTo>
                  <a:lnTo>
                    <a:pt x="129" y="48"/>
                  </a:lnTo>
                  <a:lnTo>
                    <a:pt x="129" y="57"/>
                  </a:lnTo>
                  <a:lnTo>
                    <a:pt x="144" y="71"/>
                  </a:lnTo>
                  <a:lnTo>
                    <a:pt x="184" y="86"/>
                  </a:lnTo>
                  <a:lnTo>
                    <a:pt x="196" y="85"/>
                  </a:lnTo>
                  <a:lnTo>
                    <a:pt x="194" y="89"/>
                  </a:lnTo>
                  <a:lnTo>
                    <a:pt x="157" y="125"/>
                  </a:lnTo>
                  <a:lnTo>
                    <a:pt x="142" y="125"/>
                  </a:lnTo>
                  <a:lnTo>
                    <a:pt x="116" y="138"/>
                  </a:lnTo>
                  <a:lnTo>
                    <a:pt x="110" y="140"/>
                  </a:lnTo>
                  <a:lnTo>
                    <a:pt x="102" y="135"/>
                  </a:lnTo>
                  <a:lnTo>
                    <a:pt x="94" y="138"/>
                  </a:lnTo>
                  <a:lnTo>
                    <a:pt x="83" y="144"/>
                  </a:lnTo>
                  <a:lnTo>
                    <a:pt x="77" y="144"/>
                  </a:lnTo>
                  <a:lnTo>
                    <a:pt x="64" y="141"/>
                  </a:lnTo>
                  <a:lnTo>
                    <a:pt x="48" y="131"/>
                  </a:lnTo>
                  <a:lnTo>
                    <a:pt x="37" y="131"/>
                  </a:lnTo>
                  <a:lnTo>
                    <a:pt x="37" y="120"/>
                  </a:lnTo>
                  <a:lnTo>
                    <a:pt x="28" y="117"/>
                  </a:lnTo>
                  <a:lnTo>
                    <a:pt x="22" y="103"/>
                  </a:lnTo>
                  <a:lnTo>
                    <a:pt x="15" y="98"/>
                  </a:lnTo>
                  <a:lnTo>
                    <a:pt x="11" y="91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11" y="80"/>
                  </a:lnTo>
                  <a:lnTo>
                    <a:pt x="15" y="77"/>
                  </a:lnTo>
                  <a:lnTo>
                    <a:pt x="16" y="52"/>
                  </a:lnTo>
                  <a:lnTo>
                    <a:pt x="25" y="46"/>
                  </a:lnTo>
                  <a:lnTo>
                    <a:pt x="27" y="37"/>
                  </a:lnTo>
                  <a:lnTo>
                    <a:pt x="42" y="20"/>
                  </a:lnTo>
                  <a:lnTo>
                    <a:pt x="46" y="6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3" name="Egypt">
              <a:extLst>
                <a:ext uri="{FF2B5EF4-FFF2-40B4-BE49-F238E27FC236}">
                  <a16:creationId xmlns:a16="http://schemas.microsoft.com/office/drawing/2014/main" id="{A569F93B-8AE6-28A4-AA72-C52B210FF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911" y="3804949"/>
              <a:ext cx="267445" cy="262024"/>
            </a:xfrm>
            <a:custGeom>
              <a:avLst/>
              <a:gdLst>
                <a:gd name="T0" fmla="*/ 6 w 148"/>
                <a:gd name="T1" fmla="*/ 0 h 145"/>
                <a:gd name="T2" fmla="*/ 10 w 148"/>
                <a:gd name="T3" fmla="*/ 0 h 145"/>
                <a:gd name="T4" fmla="*/ 15 w 148"/>
                <a:gd name="T5" fmla="*/ 1 h 145"/>
                <a:gd name="T6" fmla="*/ 22 w 148"/>
                <a:gd name="T7" fmla="*/ 1 h 145"/>
                <a:gd name="T8" fmla="*/ 27 w 148"/>
                <a:gd name="T9" fmla="*/ 3 h 145"/>
                <a:gd name="T10" fmla="*/ 30 w 148"/>
                <a:gd name="T11" fmla="*/ 3 h 145"/>
                <a:gd name="T12" fmla="*/ 58 w 148"/>
                <a:gd name="T13" fmla="*/ 12 h 145"/>
                <a:gd name="T14" fmla="*/ 80 w 148"/>
                <a:gd name="T15" fmla="*/ 3 h 145"/>
                <a:gd name="T16" fmla="*/ 87 w 148"/>
                <a:gd name="T17" fmla="*/ 3 h 145"/>
                <a:gd name="T18" fmla="*/ 92 w 148"/>
                <a:gd name="T19" fmla="*/ 1 h 145"/>
                <a:gd name="T20" fmla="*/ 96 w 148"/>
                <a:gd name="T21" fmla="*/ 1 h 145"/>
                <a:gd name="T22" fmla="*/ 99 w 148"/>
                <a:gd name="T23" fmla="*/ 6 h 145"/>
                <a:gd name="T24" fmla="*/ 105 w 148"/>
                <a:gd name="T25" fmla="*/ 10 h 145"/>
                <a:gd name="T26" fmla="*/ 113 w 148"/>
                <a:gd name="T27" fmla="*/ 9 h 145"/>
                <a:gd name="T28" fmla="*/ 124 w 148"/>
                <a:gd name="T29" fmla="*/ 6 h 145"/>
                <a:gd name="T30" fmla="*/ 126 w 148"/>
                <a:gd name="T31" fmla="*/ 6 h 145"/>
                <a:gd name="T32" fmla="*/ 135 w 148"/>
                <a:gd name="T33" fmla="*/ 35 h 145"/>
                <a:gd name="T34" fmla="*/ 129 w 148"/>
                <a:gd name="T35" fmla="*/ 56 h 145"/>
                <a:gd name="T36" fmla="*/ 129 w 148"/>
                <a:gd name="T37" fmla="*/ 57 h 145"/>
                <a:gd name="T38" fmla="*/ 124 w 148"/>
                <a:gd name="T39" fmla="*/ 59 h 145"/>
                <a:gd name="T40" fmla="*/ 124 w 148"/>
                <a:gd name="T41" fmla="*/ 57 h 145"/>
                <a:gd name="T42" fmla="*/ 114 w 148"/>
                <a:gd name="T43" fmla="*/ 47 h 145"/>
                <a:gd name="T44" fmla="*/ 105 w 148"/>
                <a:gd name="T45" fmla="*/ 26 h 145"/>
                <a:gd name="T46" fmla="*/ 102 w 148"/>
                <a:gd name="T47" fmla="*/ 31 h 145"/>
                <a:gd name="T48" fmla="*/ 107 w 148"/>
                <a:gd name="T49" fmla="*/ 43 h 145"/>
                <a:gd name="T50" fmla="*/ 117 w 148"/>
                <a:gd name="T51" fmla="*/ 55 h 145"/>
                <a:gd name="T52" fmla="*/ 124 w 148"/>
                <a:gd name="T53" fmla="*/ 77 h 145"/>
                <a:gd name="T54" fmla="*/ 139 w 148"/>
                <a:gd name="T55" fmla="*/ 105 h 145"/>
                <a:gd name="T56" fmla="*/ 148 w 148"/>
                <a:gd name="T57" fmla="*/ 112 h 145"/>
                <a:gd name="T58" fmla="*/ 148 w 148"/>
                <a:gd name="T59" fmla="*/ 114 h 145"/>
                <a:gd name="T60" fmla="*/ 147 w 148"/>
                <a:gd name="T61" fmla="*/ 114 h 145"/>
                <a:gd name="T62" fmla="*/ 144 w 148"/>
                <a:gd name="T63" fmla="*/ 115 h 145"/>
                <a:gd name="T64" fmla="*/ 145 w 148"/>
                <a:gd name="T65" fmla="*/ 126 h 145"/>
                <a:gd name="T66" fmla="*/ 139 w 148"/>
                <a:gd name="T67" fmla="*/ 130 h 145"/>
                <a:gd name="T68" fmla="*/ 136 w 148"/>
                <a:gd name="T69" fmla="*/ 130 h 145"/>
                <a:gd name="T70" fmla="*/ 133 w 148"/>
                <a:gd name="T71" fmla="*/ 136 h 145"/>
                <a:gd name="T72" fmla="*/ 133 w 148"/>
                <a:gd name="T73" fmla="*/ 138 h 145"/>
                <a:gd name="T74" fmla="*/ 126 w 148"/>
                <a:gd name="T75" fmla="*/ 139 h 145"/>
                <a:gd name="T76" fmla="*/ 124 w 148"/>
                <a:gd name="T77" fmla="*/ 143 h 145"/>
                <a:gd name="T78" fmla="*/ 124 w 148"/>
                <a:gd name="T79" fmla="*/ 145 h 145"/>
                <a:gd name="T80" fmla="*/ 119 w 148"/>
                <a:gd name="T81" fmla="*/ 145 h 145"/>
                <a:gd name="T82" fmla="*/ 113 w 148"/>
                <a:gd name="T83" fmla="*/ 142 h 145"/>
                <a:gd name="T84" fmla="*/ 6 w 148"/>
                <a:gd name="T85" fmla="*/ 142 h 145"/>
                <a:gd name="T86" fmla="*/ 6 w 148"/>
                <a:gd name="T87" fmla="*/ 40 h 145"/>
                <a:gd name="T88" fmla="*/ 3 w 148"/>
                <a:gd name="T89" fmla="*/ 37 h 145"/>
                <a:gd name="T90" fmla="*/ 0 w 148"/>
                <a:gd name="T91" fmla="*/ 23 h 145"/>
                <a:gd name="T92" fmla="*/ 3 w 148"/>
                <a:gd name="T93" fmla="*/ 20 h 145"/>
                <a:gd name="T94" fmla="*/ 1 w 148"/>
                <a:gd name="T95" fmla="*/ 4 h 145"/>
                <a:gd name="T96" fmla="*/ 3 w 148"/>
                <a:gd name="T97" fmla="*/ 4 h 145"/>
                <a:gd name="T98" fmla="*/ 6 w 148"/>
                <a:gd name="T9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45">
                  <a:moveTo>
                    <a:pt x="6" y="0"/>
                  </a:moveTo>
                  <a:lnTo>
                    <a:pt x="10" y="0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87" y="3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99" y="6"/>
                  </a:lnTo>
                  <a:lnTo>
                    <a:pt x="105" y="10"/>
                  </a:lnTo>
                  <a:lnTo>
                    <a:pt x="113" y="9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35" y="35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4" y="59"/>
                  </a:lnTo>
                  <a:lnTo>
                    <a:pt x="124" y="57"/>
                  </a:lnTo>
                  <a:lnTo>
                    <a:pt x="114" y="47"/>
                  </a:lnTo>
                  <a:lnTo>
                    <a:pt x="105" y="26"/>
                  </a:lnTo>
                  <a:lnTo>
                    <a:pt x="102" y="31"/>
                  </a:lnTo>
                  <a:lnTo>
                    <a:pt x="107" y="43"/>
                  </a:lnTo>
                  <a:lnTo>
                    <a:pt x="117" y="55"/>
                  </a:lnTo>
                  <a:lnTo>
                    <a:pt x="124" y="77"/>
                  </a:lnTo>
                  <a:lnTo>
                    <a:pt x="139" y="105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4" y="115"/>
                  </a:lnTo>
                  <a:lnTo>
                    <a:pt x="145" y="126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3" y="136"/>
                  </a:lnTo>
                  <a:lnTo>
                    <a:pt x="133" y="138"/>
                  </a:lnTo>
                  <a:lnTo>
                    <a:pt x="126" y="139"/>
                  </a:lnTo>
                  <a:lnTo>
                    <a:pt x="124" y="143"/>
                  </a:lnTo>
                  <a:lnTo>
                    <a:pt x="124" y="145"/>
                  </a:lnTo>
                  <a:lnTo>
                    <a:pt x="119" y="145"/>
                  </a:lnTo>
                  <a:lnTo>
                    <a:pt x="113" y="142"/>
                  </a:lnTo>
                  <a:lnTo>
                    <a:pt x="6" y="142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4" name="Djibouti">
              <a:extLst>
                <a:ext uri="{FF2B5EF4-FFF2-40B4-BE49-F238E27FC236}">
                  <a16:creationId xmlns:a16="http://schemas.microsoft.com/office/drawing/2014/main" id="{1C5E9B47-FA2F-B421-D81E-763EA6BD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499" y="4287435"/>
              <a:ext cx="41563" cy="45177"/>
            </a:xfrm>
            <a:custGeom>
              <a:avLst/>
              <a:gdLst>
                <a:gd name="T0" fmla="*/ 17 w 23"/>
                <a:gd name="T1" fmla="*/ 0 h 25"/>
                <a:gd name="T2" fmla="*/ 18 w 23"/>
                <a:gd name="T3" fmla="*/ 0 h 25"/>
                <a:gd name="T4" fmla="*/ 21 w 23"/>
                <a:gd name="T5" fmla="*/ 4 h 25"/>
                <a:gd name="T6" fmla="*/ 23 w 23"/>
                <a:gd name="T7" fmla="*/ 10 h 25"/>
                <a:gd name="T8" fmla="*/ 23 w 23"/>
                <a:gd name="T9" fmla="*/ 11 h 25"/>
                <a:gd name="T10" fmla="*/ 12 w 23"/>
                <a:gd name="T11" fmla="*/ 16 h 25"/>
                <a:gd name="T12" fmla="*/ 20 w 23"/>
                <a:gd name="T13" fmla="*/ 16 h 25"/>
                <a:gd name="T14" fmla="*/ 20 w 23"/>
                <a:gd name="T15" fmla="*/ 17 h 25"/>
                <a:gd name="T16" fmla="*/ 17 w 23"/>
                <a:gd name="T17" fmla="*/ 25 h 25"/>
                <a:gd name="T18" fmla="*/ 15 w 23"/>
                <a:gd name="T19" fmla="*/ 25 h 25"/>
                <a:gd name="T20" fmla="*/ 12 w 23"/>
                <a:gd name="T21" fmla="*/ 23 h 25"/>
                <a:gd name="T22" fmla="*/ 3 w 23"/>
                <a:gd name="T23" fmla="*/ 25 h 25"/>
                <a:gd name="T24" fmla="*/ 2 w 23"/>
                <a:gd name="T25" fmla="*/ 25 h 25"/>
                <a:gd name="T26" fmla="*/ 0 w 23"/>
                <a:gd name="T27" fmla="*/ 20 h 25"/>
                <a:gd name="T28" fmla="*/ 6 w 23"/>
                <a:gd name="T29" fmla="*/ 7 h 25"/>
                <a:gd name="T30" fmla="*/ 17 w 23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5">
                  <a:moveTo>
                    <a:pt x="17" y="0"/>
                  </a:moveTo>
                  <a:lnTo>
                    <a:pt x="18" y="0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6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5" name="Democratic Republic of the Congo">
              <a:extLst>
                <a:ext uri="{FF2B5EF4-FFF2-40B4-BE49-F238E27FC236}">
                  <a16:creationId xmlns:a16="http://schemas.microsoft.com/office/drawing/2014/main" id="{61C3BBB2-7349-535C-EEEC-B62EC0E3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782" y="4462720"/>
              <a:ext cx="449959" cy="442731"/>
            </a:xfrm>
            <a:custGeom>
              <a:avLst/>
              <a:gdLst>
                <a:gd name="T0" fmla="*/ 184 w 249"/>
                <a:gd name="T1" fmla="*/ 0 h 245"/>
                <a:gd name="T2" fmla="*/ 188 w 249"/>
                <a:gd name="T3" fmla="*/ 2 h 245"/>
                <a:gd name="T4" fmla="*/ 191 w 249"/>
                <a:gd name="T5" fmla="*/ 3 h 245"/>
                <a:gd name="T6" fmla="*/ 200 w 249"/>
                <a:gd name="T7" fmla="*/ 2 h 245"/>
                <a:gd name="T8" fmla="*/ 212 w 249"/>
                <a:gd name="T9" fmla="*/ 12 h 245"/>
                <a:gd name="T10" fmla="*/ 224 w 249"/>
                <a:gd name="T11" fmla="*/ 11 h 245"/>
                <a:gd name="T12" fmla="*/ 228 w 249"/>
                <a:gd name="T13" fmla="*/ 9 h 245"/>
                <a:gd name="T14" fmla="*/ 243 w 249"/>
                <a:gd name="T15" fmla="*/ 34 h 245"/>
                <a:gd name="T16" fmla="*/ 249 w 249"/>
                <a:gd name="T17" fmla="*/ 42 h 245"/>
                <a:gd name="T18" fmla="*/ 240 w 249"/>
                <a:gd name="T19" fmla="*/ 54 h 245"/>
                <a:gd name="T20" fmla="*/ 230 w 249"/>
                <a:gd name="T21" fmla="*/ 86 h 245"/>
                <a:gd name="T22" fmla="*/ 222 w 249"/>
                <a:gd name="T23" fmla="*/ 104 h 245"/>
                <a:gd name="T24" fmla="*/ 222 w 249"/>
                <a:gd name="T25" fmla="*/ 137 h 245"/>
                <a:gd name="T26" fmla="*/ 224 w 249"/>
                <a:gd name="T27" fmla="*/ 153 h 245"/>
                <a:gd name="T28" fmla="*/ 237 w 249"/>
                <a:gd name="T29" fmla="*/ 168 h 245"/>
                <a:gd name="T30" fmla="*/ 240 w 249"/>
                <a:gd name="T31" fmla="*/ 177 h 245"/>
                <a:gd name="T32" fmla="*/ 222 w 249"/>
                <a:gd name="T33" fmla="*/ 180 h 245"/>
                <a:gd name="T34" fmla="*/ 218 w 249"/>
                <a:gd name="T35" fmla="*/ 205 h 245"/>
                <a:gd name="T36" fmla="*/ 219 w 249"/>
                <a:gd name="T37" fmla="*/ 229 h 245"/>
                <a:gd name="T38" fmla="*/ 230 w 249"/>
                <a:gd name="T39" fmla="*/ 244 h 245"/>
                <a:gd name="T40" fmla="*/ 228 w 249"/>
                <a:gd name="T41" fmla="*/ 245 h 245"/>
                <a:gd name="T42" fmla="*/ 206 w 249"/>
                <a:gd name="T43" fmla="*/ 230 h 245"/>
                <a:gd name="T44" fmla="*/ 193 w 249"/>
                <a:gd name="T45" fmla="*/ 224 h 245"/>
                <a:gd name="T46" fmla="*/ 172 w 249"/>
                <a:gd name="T47" fmla="*/ 220 h 245"/>
                <a:gd name="T48" fmla="*/ 160 w 249"/>
                <a:gd name="T49" fmla="*/ 218 h 245"/>
                <a:gd name="T50" fmla="*/ 154 w 249"/>
                <a:gd name="T51" fmla="*/ 212 h 245"/>
                <a:gd name="T52" fmla="*/ 130 w 249"/>
                <a:gd name="T53" fmla="*/ 218 h 245"/>
                <a:gd name="T54" fmla="*/ 126 w 249"/>
                <a:gd name="T55" fmla="*/ 214 h 245"/>
                <a:gd name="T56" fmla="*/ 124 w 249"/>
                <a:gd name="T57" fmla="*/ 193 h 245"/>
                <a:gd name="T58" fmla="*/ 121 w 249"/>
                <a:gd name="T59" fmla="*/ 165 h 245"/>
                <a:gd name="T60" fmla="*/ 110 w 249"/>
                <a:gd name="T61" fmla="*/ 160 h 245"/>
                <a:gd name="T62" fmla="*/ 92 w 249"/>
                <a:gd name="T63" fmla="*/ 174 h 245"/>
                <a:gd name="T64" fmla="*/ 83 w 249"/>
                <a:gd name="T65" fmla="*/ 175 h 245"/>
                <a:gd name="T66" fmla="*/ 75 w 249"/>
                <a:gd name="T67" fmla="*/ 177 h 245"/>
                <a:gd name="T68" fmla="*/ 61 w 249"/>
                <a:gd name="T69" fmla="*/ 165 h 245"/>
                <a:gd name="T70" fmla="*/ 52 w 249"/>
                <a:gd name="T71" fmla="*/ 146 h 245"/>
                <a:gd name="T72" fmla="*/ 1 w 249"/>
                <a:gd name="T73" fmla="*/ 152 h 245"/>
                <a:gd name="T74" fmla="*/ 0 w 249"/>
                <a:gd name="T75" fmla="*/ 146 h 245"/>
                <a:gd name="T76" fmla="*/ 3 w 249"/>
                <a:gd name="T77" fmla="*/ 135 h 245"/>
                <a:gd name="T78" fmla="*/ 9 w 249"/>
                <a:gd name="T79" fmla="*/ 129 h 245"/>
                <a:gd name="T80" fmla="*/ 19 w 249"/>
                <a:gd name="T81" fmla="*/ 128 h 245"/>
                <a:gd name="T82" fmla="*/ 27 w 249"/>
                <a:gd name="T83" fmla="*/ 126 h 245"/>
                <a:gd name="T84" fmla="*/ 30 w 249"/>
                <a:gd name="T85" fmla="*/ 132 h 245"/>
                <a:gd name="T86" fmla="*/ 50 w 249"/>
                <a:gd name="T87" fmla="*/ 112 h 245"/>
                <a:gd name="T88" fmla="*/ 58 w 249"/>
                <a:gd name="T89" fmla="*/ 88 h 245"/>
                <a:gd name="T90" fmla="*/ 74 w 249"/>
                <a:gd name="T91" fmla="*/ 43 h 245"/>
                <a:gd name="T92" fmla="*/ 83 w 249"/>
                <a:gd name="T93" fmla="*/ 23 h 245"/>
                <a:gd name="T94" fmla="*/ 86 w 249"/>
                <a:gd name="T95" fmla="*/ 20 h 245"/>
                <a:gd name="T96" fmla="*/ 93 w 249"/>
                <a:gd name="T97" fmla="*/ 2 h 245"/>
                <a:gd name="T98" fmla="*/ 110 w 249"/>
                <a:gd name="T99" fmla="*/ 9 h 245"/>
                <a:gd name="T100" fmla="*/ 121 w 249"/>
                <a:gd name="T101" fmla="*/ 12 h 245"/>
                <a:gd name="T102" fmla="*/ 138 w 249"/>
                <a:gd name="T103" fmla="*/ 6 h 245"/>
                <a:gd name="T104" fmla="*/ 145 w 249"/>
                <a:gd name="T105" fmla="*/ 8 h 245"/>
                <a:gd name="T106" fmla="*/ 164 w 249"/>
                <a:gd name="T107" fmla="*/ 5 h 245"/>
                <a:gd name="T108" fmla="*/ 169 w 249"/>
                <a:gd name="T109" fmla="*/ 2 h 245"/>
                <a:gd name="T110" fmla="*/ 179 w 249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245">
                  <a:moveTo>
                    <a:pt x="179" y="0"/>
                  </a:moveTo>
                  <a:lnTo>
                    <a:pt x="184" y="0"/>
                  </a:lnTo>
                  <a:lnTo>
                    <a:pt x="187" y="3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1" y="3"/>
                  </a:lnTo>
                  <a:lnTo>
                    <a:pt x="193" y="2"/>
                  </a:lnTo>
                  <a:lnTo>
                    <a:pt x="200" y="2"/>
                  </a:lnTo>
                  <a:lnTo>
                    <a:pt x="207" y="11"/>
                  </a:lnTo>
                  <a:lnTo>
                    <a:pt x="212" y="12"/>
                  </a:lnTo>
                  <a:lnTo>
                    <a:pt x="215" y="11"/>
                  </a:lnTo>
                  <a:lnTo>
                    <a:pt x="224" y="11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44" y="23"/>
                  </a:lnTo>
                  <a:lnTo>
                    <a:pt x="243" y="34"/>
                  </a:lnTo>
                  <a:lnTo>
                    <a:pt x="249" y="40"/>
                  </a:lnTo>
                  <a:lnTo>
                    <a:pt x="249" y="42"/>
                  </a:lnTo>
                  <a:lnTo>
                    <a:pt x="240" y="51"/>
                  </a:lnTo>
                  <a:lnTo>
                    <a:pt x="240" y="54"/>
                  </a:lnTo>
                  <a:lnTo>
                    <a:pt x="231" y="64"/>
                  </a:lnTo>
                  <a:lnTo>
                    <a:pt x="230" y="86"/>
                  </a:lnTo>
                  <a:lnTo>
                    <a:pt x="219" y="100"/>
                  </a:lnTo>
                  <a:lnTo>
                    <a:pt x="222" y="104"/>
                  </a:lnTo>
                  <a:lnTo>
                    <a:pt x="224" y="113"/>
                  </a:lnTo>
                  <a:lnTo>
                    <a:pt x="222" y="137"/>
                  </a:lnTo>
                  <a:lnTo>
                    <a:pt x="224" y="143"/>
                  </a:lnTo>
                  <a:lnTo>
                    <a:pt x="224" y="153"/>
                  </a:lnTo>
                  <a:lnTo>
                    <a:pt x="230" y="160"/>
                  </a:lnTo>
                  <a:lnTo>
                    <a:pt x="237" y="168"/>
                  </a:lnTo>
                  <a:lnTo>
                    <a:pt x="240" y="175"/>
                  </a:lnTo>
                  <a:lnTo>
                    <a:pt x="240" y="177"/>
                  </a:lnTo>
                  <a:lnTo>
                    <a:pt x="239" y="177"/>
                  </a:lnTo>
                  <a:lnTo>
                    <a:pt x="222" y="180"/>
                  </a:lnTo>
                  <a:lnTo>
                    <a:pt x="216" y="189"/>
                  </a:lnTo>
                  <a:lnTo>
                    <a:pt x="218" y="205"/>
                  </a:lnTo>
                  <a:lnTo>
                    <a:pt x="213" y="223"/>
                  </a:lnTo>
                  <a:lnTo>
                    <a:pt x="219" y="229"/>
                  </a:lnTo>
                  <a:lnTo>
                    <a:pt x="228" y="229"/>
                  </a:lnTo>
                  <a:lnTo>
                    <a:pt x="230" y="244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16" y="242"/>
                  </a:lnTo>
                  <a:lnTo>
                    <a:pt x="206" y="230"/>
                  </a:lnTo>
                  <a:lnTo>
                    <a:pt x="199" y="229"/>
                  </a:lnTo>
                  <a:lnTo>
                    <a:pt x="193" y="224"/>
                  </a:lnTo>
                  <a:lnTo>
                    <a:pt x="182" y="226"/>
                  </a:lnTo>
                  <a:lnTo>
                    <a:pt x="172" y="220"/>
                  </a:lnTo>
                  <a:lnTo>
                    <a:pt x="169" y="215"/>
                  </a:lnTo>
                  <a:lnTo>
                    <a:pt x="160" y="218"/>
                  </a:lnTo>
                  <a:lnTo>
                    <a:pt x="157" y="211"/>
                  </a:lnTo>
                  <a:lnTo>
                    <a:pt x="154" y="212"/>
                  </a:lnTo>
                  <a:lnTo>
                    <a:pt x="135" y="214"/>
                  </a:lnTo>
                  <a:lnTo>
                    <a:pt x="130" y="218"/>
                  </a:lnTo>
                  <a:lnTo>
                    <a:pt x="126" y="215"/>
                  </a:lnTo>
                  <a:lnTo>
                    <a:pt x="126" y="214"/>
                  </a:lnTo>
                  <a:lnTo>
                    <a:pt x="129" y="208"/>
                  </a:lnTo>
                  <a:lnTo>
                    <a:pt x="124" y="193"/>
                  </a:lnTo>
                  <a:lnTo>
                    <a:pt x="123" y="168"/>
                  </a:lnTo>
                  <a:lnTo>
                    <a:pt x="121" y="165"/>
                  </a:lnTo>
                  <a:lnTo>
                    <a:pt x="110" y="165"/>
                  </a:lnTo>
                  <a:lnTo>
                    <a:pt x="110" y="160"/>
                  </a:lnTo>
                  <a:lnTo>
                    <a:pt x="96" y="162"/>
                  </a:lnTo>
                  <a:lnTo>
                    <a:pt x="92" y="174"/>
                  </a:lnTo>
                  <a:lnTo>
                    <a:pt x="87" y="174"/>
                  </a:lnTo>
                  <a:lnTo>
                    <a:pt x="83" y="175"/>
                  </a:lnTo>
                  <a:lnTo>
                    <a:pt x="80" y="175"/>
                  </a:lnTo>
                  <a:lnTo>
                    <a:pt x="75" y="177"/>
                  </a:lnTo>
                  <a:lnTo>
                    <a:pt x="71" y="177"/>
                  </a:lnTo>
                  <a:lnTo>
                    <a:pt x="61" y="165"/>
                  </a:lnTo>
                  <a:lnTo>
                    <a:pt x="56" y="150"/>
                  </a:lnTo>
                  <a:lnTo>
                    <a:pt x="52" y="146"/>
                  </a:lnTo>
                  <a:lnTo>
                    <a:pt x="13" y="147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9" y="129"/>
                  </a:lnTo>
                  <a:lnTo>
                    <a:pt x="16" y="131"/>
                  </a:lnTo>
                  <a:lnTo>
                    <a:pt x="19" y="128"/>
                  </a:lnTo>
                  <a:lnTo>
                    <a:pt x="27" y="125"/>
                  </a:lnTo>
                  <a:lnTo>
                    <a:pt x="27" y="126"/>
                  </a:lnTo>
                  <a:lnTo>
                    <a:pt x="28" y="131"/>
                  </a:lnTo>
                  <a:lnTo>
                    <a:pt x="30" y="132"/>
                  </a:lnTo>
                  <a:lnTo>
                    <a:pt x="46" y="119"/>
                  </a:lnTo>
                  <a:lnTo>
                    <a:pt x="50" y="112"/>
                  </a:lnTo>
                  <a:lnTo>
                    <a:pt x="53" y="97"/>
                  </a:lnTo>
                  <a:lnTo>
                    <a:pt x="58" y="88"/>
                  </a:lnTo>
                  <a:lnTo>
                    <a:pt x="70" y="79"/>
                  </a:lnTo>
                  <a:lnTo>
                    <a:pt x="74" y="43"/>
                  </a:lnTo>
                  <a:lnTo>
                    <a:pt x="81" y="30"/>
                  </a:lnTo>
                  <a:lnTo>
                    <a:pt x="83" y="23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6" y="11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21" y="12"/>
                  </a:lnTo>
                  <a:lnTo>
                    <a:pt x="133" y="12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9" y="3"/>
                  </a:lnTo>
                  <a:lnTo>
                    <a:pt x="169" y="2"/>
                  </a:lnTo>
                  <a:lnTo>
                    <a:pt x="176" y="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6" name="Cote d'Ivoire">
              <a:extLst>
                <a:ext uri="{FF2B5EF4-FFF2-40B4-BE49-F238E27FC236}">
                  <a16:creationId xmlns:a16="http://schemas.microsoft.com/office/drawing/2014/main" id="{4587F3F7-A0B5-7293-D718-C93DCC3E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4334418"/>
              <a:ext cx="148179" cy="153601"/>
            </a:xfrm>
            <a:custGeom>
              <a:avLst/>
              <a:gdLst>
                <a:gd name="T0" fmla="*/ 31 w 82"/>
                <a:gd name="T1" fmla="*/ 0 h 85"/>
                <a:gd name="T2" fmla="*/ 33 w 82"/>
                <a:gd name="T3" fmla="*/ 6 h 85"/>
                <a:gd name="T4" fmla="*/ 37 w 82"/>
                <a:gd name="T5" fmla="*/ 3 h 85"/>
                <a:gd name="T6" fmla="*/ 45 w 82"/>
                <a:gd name="T7" fmla="*/ 5 h 85"/>
                <a:gd name="T8" fmla="*/ 46 w 82"/>
                <a:gd name="T9" fmla="*/ 5 h 85"/>
                <a:gd name="T10" fmla="*/ 52 w 82"/>
                <a:gd name="T11" fmla="*/ 14 h 85"/>
                <a:gd name="T12" fmla="*/ 56 w 82"/>
                <a:gd name="T13" fmla="*/ 14 h 85"/>
                <a:gd name="T14" fmla="*/ 65 w 82"/>
                <a:gd name="T15" fmla="*/ 9 h 85"/>
                <a:gd name="T16" fmla="*/ 71 w 82"/>
                <a:gd name="T17" fmla="*/ 11 h 85"/>
                <a:gd name="T18" fmla="*/ 73 w 82"/>
                <a:gd name="T19" fmla="*/ 11 h 85"/>
                <a:gd name="T20" fmla="*/ 76 w 82"/>
                <a:gd name="T21" fmla="*/ 17 h 85"/>
                <a:gd name="T22" fmla="*/ 79 w 82"/>
                <a:gd name="T23" fmla="*/ 17 h 85"/>
                <a:gd name="T24" fmla="*/ 79 w 82"/>
                <a:gd name="T25" fmla="*/ 21 h 85"/>
                <a:gd name="T26" fmla="*/ 82 w 82"/>
                <a:gd name="T27" fmla="*/ 33 h 85"/>
                <a:gd name="T28" fmla="*/ 82 w 82"/>
                <a:gd name="T29" fmla="*/ 34 h 85"/>
                <a:gd name="T30" fmla="*/ 79 w 82"/>
                <a:gd name="T31" fmla="*/ 37 h 85"/>
                <a:gd name="T32" fmla="*/ 73 w 82"/>
                <a:gd name="T33" fmla="*/ 55 h 85"/>
                <a:gd name="T34" fmla="*/ 74 w 82"/>
                <a:gd name="T35" fmla="*/ 65 h 85"/>
                <a:gd name="T36" fmla="*/ 79 w 82"/>
                <a:gd name="T37" fmla="*/ 67 h 85"/>
                <a:gd name="T38" fmla="*/ 79 w 82"/>
                <a:gd name="T39" fmla="*/ 74 h 85"/>
                <a:gd name="T40" fmla="*/ 73 w 82"/>
                <a:gd name="T41" fmla="*/ 76 h 85"/>
                <a:gd name="T42" fmla="*/ 51 w 82"/>
                <a:gd name="T43" fmla="*/ 74 h 85"/>
                <a:gd name="T44" fmla="*/ 33 w 82"/>
                <a:gd name="T45" fmla="*/ 79 h 85"/>
                <a:gd name="T46" fmla="*/ 19 w 82"/>
                <a:gd name="T47" fmla="*/ 85 h 85"/>
                <a:gd name="T48" fmla="*/ 13 w 82"/>
                <a:gd name="T49" fmla="*/ 85 h 85"/>
                <a:gd name="T50" fmla="*/ 13 w 82"/>
                <a:gd name="T51" fmla="*/ 83 h 85"/>
                <a:gd name="T52" fmla="*/ 15 w 82"/>
                <a:gd name="T53" fmla="*/ 65 h 85"/>
                <a:gd name="T54" fmla="*/ 12 w 82"/>
                <a:gd name="T55" fmla="*/ 64 h 85"/>
                <a:gd name="T56" fmla="*/ 9 w 82"/>
                <a:gd name="T57" fmla="*/ 60 h 85"/>
                <a:gd name="T58" fmla="*/ 2 w 82"/>
                <a:gd name="T59" fmla="*/ 58 h 85"/>
                <a:gd name="T60" fmla="*/ 0 w 82"/>
                <a:gd name="T61" fmla="*/ 57 h 85"/>
                <a:gd name="T62" fmla="*/ 5 w 82"/>
                <a:gd name="T63" fmla="*/ 48 h 85"/>
                <a:gd name="T64" fmla="*/ 2 w 82"/>
                <a:gd name="T65" fmla="*/ 42 h 85"/>
                <a:gd name="T66" fmla="*/ 6 w 82"/>
                <a:gd name="T67" fmla="*/ 42 h 85"/>
                <a:gd name="T68" fmla="*/ 8 w 82"/>
                <a:gd name="T69" fmla="*/ 36 h 85"/>
                <a:gd name="T70" fmla="*/ 5 w 82"/>
                <a:gd name="T71" fmla="*/ 34 h 85"/>
                <a:gd name="T72" fmla="*/ 5 w 82"/>
                <a:gd name="T73" fmla="*/ 30 h 85"/>
                <a:gd name="T74" fmla="*/ 8 w 82"/>
                <a:gd name="T75" fmla="*/ 30 h 85"/>
                <a:gd name="T76" fmla="*/ 9 w 82"/>
                <a:gd name="T77" fmla="*/ 31 h 85"/>
                <a:gd name="T78" fmla="*/ 12 w 82"/>
                <a:gd name="T79" fmla="*/ 31 h 85"/>
                <a:gd name="T80" fmla="*/ 11 w 82"/>
                <a:gd name="T81" fmla="*/ 27 h 85"/>
                <a:gd name="T82" fmla="*/ 9 w 82"/>
                <a:gd name="T83" fmla="*/ 27 h 85"/>
                <a:gd name="T84" fmla="*/ 11 w 82"/>
                <a:gd name="T85" fmla="*/ 24 h 85"/>
                <a:gd name="T86" fmla="*/ 11 w 82"/>
                <a:gd name="T87" fmla="*/ 19 h 85"/>
                <a:gd name="T88" fmla="*/ 6 w 82"/>
                <a:gd name="T89" fmla="*/ 18 h 85"/>
                <a:gd name="T90" fmla="*/ 6 w 82"/>
                <a:gd name="T91" fmla="*/ 11 h 85"/>
                <a:gd name="T92" fmla="*/ 8 w 82"/>
                <a:gd name="T93" fmla="*/ 8 h 85"/>
                <a:gd name="T94" fmla="*/ 15 w 82"/>
                <a:gd name="T95" fmla="*/ 3 h 85"/>
                <a:gd name="T96" fmla="*/ 21 w 82"/>
                <a:gd name="T97" fmla="*/ 6 h 85"/>
                <a:gd name="T98" fmla="*/ 25 w 82"/>
                <a:gd name="T99" fmla="*/ 5 h 85"/>
                <a:gd name="T100" fmla="*/ 25 w 82"/>
                <a:gd name="T101" fmla="*/ 2 h 85"/>
                <a:gd name="T102" fmla="*/ 31 w 82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85">
                  <a:moveTo>
                    <a:pt x="31" y="0"/>
                  </a:moveTo>
                  <a:lnTo>
                    <a:pt x="33" y="6"/>
                  </a:lnTo>
                  <a:lnTo>
                    <a:pt x="37" y="3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79" y="21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79" y="37"/>
                  </a:lnTo>
                  <a:lnTo>
                    <a:pt x="73" y="55"/>
                  </a:lnTo>
                  <a:lnTo>
                    <a:pt x="74" y="65"/>
                  </a:lnTo>
                  <a:lnTo>
                    <a:pt x="79" y="67"/>
                  </a:lnTo>
                  <a:lnTo>
                    <a:pt x="79" y="74"/>
                  </a:lnTo>
                  <a:lnTo>
                    <a:pt x="73" y="76"/>
                  </a:lnTo>
                  <a:lnTo>
                    <a:pt x="51" y="74"/>
                  </a:lnTo>
                  <a:lnTo>
                    <a:pt x="33" y="79"/>
                  </a:lnTo>
                  <a:lnTo>
                    <a:pt x="19" y="85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5" y="65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7" name="Congo">
              <a:extLst>
                <a:ext uri="{FF2B5EF4-FFF2-40B4-BE49-F238E27FC236}">
                  <a16:creationId xmlns:a16="http://schemas.microsoft.com/office/drawing/2014/main" id="{87445E58-16AB-AC55-D774-CA43D4C7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68" y="4500668"/>
              <a:ext cx="180706" cy="209619"/>
            </a:xfrm>
            <a:custGeom>
              <a:avLst/>
              <a:gdLst>
                <a:gd name="T0" fmla="*/ 83 w 100"/>
                <a:gd name="T1" fmla="*/ 0 h 116"/>
                <a:gd name="T2" fmla="*/ 90 w 100"/>
                <a:gd name="T3" fmla="*/ 3 h 116"/>
                <a:gd name="T4" fmla="*/ 99 w 100"/>
                <a:gd name="T5" fmla="*/ 0 h 116"/>
                <a:gd name="T6" fmla="*/ 100 w 100"/>
                <a:gd name="T7" fmla="*/ 0 h 116"/>
                <a:gd name="T8" fmla="*/ 100 w 100"/>
                <a:gd name="T9" fmla="*/ 2 h 116"/>
                <a:gd name="T10" fmla="*/ 99 w 100"/>
                <a:gd name="T11" fmla="*/ 9 h 116"/>
                <a:gd name="T12" fmla="*/ 91 w 100"/>
                <a:gd name="T13" fmla="*/ 24 h 116"/>
                <a:gd name="T14" fmla="*/ 87 w 100"/>
                <a:gd name="T15" fmla="*/ 58 h 116"/>
                <a:gd name="T16" fmla="*/ 75 w 100"/>
                <a:gd name="T17" fmla="*/ 68 h 116"/>
                <a:gd name="T18" fmla="*/ 71 w 100"/>
                <a:gd name="T19" fmla="*/ 76 h 116"/>
                <a:gd name="T20" fmla="*/ 68 w 100"/>
                <a:gd name="T21" fmla="*/ 91 h 116"/>
                <a:gd name="T22" fmla="*/ 63 w 100"/>
                <a:gd name="T23" fmla="*/ 99 h 116"/>
                <a:gd name="T24" fmla="*/ 46 w 100"/>
                <a:gd name="T25" fmla="*/ 113 h 116"/>
                <a:gd name="T26" fmla="*/ 43 w 100"/>
                <a:gd name="T27" fmla="*/ 111 h 116"/>
                <a:gd name="T28" fmla="*/ 41 w 100"/>
                <a:gd name="T29" fmla="*/ 105 h 116"/>
                <a:gd name="T30" fmla="*/ 37 w 100"/>
                <a:gd name="T31" fmla="*/ 108 h 116"/>
                <a:gd name="T32" fmla="*/ 34 w 100"/>
                <a:gd name="T33" fmla="*/ 111 h 116"/>
                <a:gd name="T34" fmla="*/ 32 w 100"/>
                <a:gd name="T35" fmla="*/ 111 h 116"/>
                <a:gd name="T36" fmla="*/ 25 w 100"/>
                <a:gd name="T37" fmla="*/ 110 h 116"/>
                <a:gd name="T38" fmla="*/ 22 w 100"/>
                <a:gd name="T39" fmla="*/ 107 h 116"/>
                <a:gd name="T40" fmla="*/ 13 w 100"/>
                <a:gd name="T41" fmla="*/ 114 h 116"/>
                <a:gd name="T42" fmla="*/ 13 w 100"/>
                <a:gd name="T43" fmla="*/ 116 h 116"/>
                <a:gd name="T44" fmla="*/ 11 w 100"/>
                <a:gd name="T45" fmla="*/ 114 h 116"/>
                <a:gd name="T46" fmla="*/ 7 w 100"/>
                <a:gd name="T47" fmla="*/ 108 h 116"/>
                <a:gd name="T48" fmla="*/ 0 w 100"/>
                <a:gd name="T49" fmla="*/ 101 h 116"/>
                <a:gd name="T50" fmla="*/ 0 w 100"/>
                <a:gd name="T51" fmla="*/ 99 h 116"/>
                <a:gd name="T52" fmla="*/ 3 w 100"/>
                <a:gd name="T53" fmla="*/ 95 h 116"/>
                <a:gd name="T54" fmla="*/ 7 w 100"/>
                <a:gd name="T55" fmla="*/ 94 h 116"/>
                <a:gd name="T56" fmla="*/ 7 w 100"/>
                <a:gd name="T57" fmla="*/ 82 h 116"/>
                <a:gd name="T58" fmla="*/ 20 w 100"/>
                <a:gd name="T59" fmla="*/ 71 h 116"/>
                <a:gd name="T60" fmla="*/ 35 w 100"/>
                <a:gd name="T61" fmla="*/ 80 h 116"/>
                <a:gd name="T62" fmla="*/ 38 w 100"/>
                <a:gd name="T63" fmla="*/ 79 h 116"/>
                <a:gd name="T64" fmla="*/ 40 w 100"/>
                <a:gd name="T65" fmla="*/ 59 h 116"/>
                <a:gd name="T66" fmla="*/ 38 w 100"/>
                <a:gd name="T67" fmla="*/ 46 h 116"/>
                <a:gd name="T68" fmla="*/ 41 w 100"/>
                <a:gd name="T69" fmla="*/ 37 h 116"/>
                <a:gd name="T70" fmla="*/ 41 w 100"/>
                <a:gd name="T71" fmla="*/ 33 h 116"/>
                <a:gd name="T72" fmla="*/ 40 w 100"/>
                <a:gd name="T73" fmla="*/ 30 h 116"/>
                <a:gd name="T74" fmla="*/ 34 w 100"/>
                <a:gd name="T75" fmla="*/ 28 h 116"/>
                <a:gd name="T76" fmla="*/ 29 w 100"/>
                <a:gd name="T77" fmla="*/ 34 h 116"/>
                <a:gd name="T78" fmla="*/ 26 w 100"/>
                <a:gd name="T79" fmla="*/ 33 h 116"/>
                <a:gd name="T80" fmla="*/ 26 w 100"/>
                <a:gd name="T81" fmla="*/ 21 h 116"/>
                <a:gd name="T82" fmla="*/ 47 w 100"/>
                <a:gd name="T83" fmla="*/ 21 h 116"/>
                <a:gd name="T84" fmla="*/ 59 w 100"/>
                <a:gd name="T85" fmla="*/ 22 h 116"/>
                <a:gd name="T86" fmla="*/ 63 w 100"/>
                <a:gd name="T87" fmla="*/ 27 h 116"/>
                <a:gd name="T88" fmla="*/ 65 w 100"/>
                <a:gd name="T89" fmla="*/ 12 h 116"/>
                <a:gd name="T90" fmla="*/ 65 w 100"/>
                <a:gd name="T91" fmla="*/ 10 h 116"/>
                <a:gd name="T92" fmla="*/ 78 w 100"/>
                <a:gd name="T93" fmla="*/ 2 h 116"/>
                <a:gd name="T94" fmla="*/ 83 w 100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6">
                  <a:moveTo>
                    <a:pt x="83" y="0"/>
                  </a:moveTo>
                  <a:lnTo>
                    <a:pt x="90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9" y="9"/>
                  </a:lnTo>
                  <a:lnTo>
                    <a:pt x="91" y="24"/>
                  </a:lnTo>
                  <a:lnTo>
                    <a:pt x="87" y="58"/>
                  </a:lnTo>
                  <a:lnTo>
                    <a:pt x="75" y="68"/>
                  </a:lnTo>
                  <a:lnTo>
                    <a:pt x="71" y="76"/>
                  </a:lnTo>
                  <a:lnTo>
                    <a:pt x="68" y="91"/>
                  </a:lnTo>
                  <a:lnTo>
                    <a:pt x="63" y="99"/>
                  </a:lnTo>
                  <a:lnTo>
                    <a:pt x="46" y="113"/>
                  </a:lnTo>
                  <a:lnTo>
                    <a:pt x="43" y="111"/>
                  </a:lnTo>
                  <a:lnTo>
                    <a:pt x="41" y="105"/>
                  </a:lnTo>
                  <a:lnTo>
                    <a:pt x="37" y="108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5" y="110"/>
                  </a:lnTo>
                  <a:lnTo>
                    <a:pt x="22" y="107"/>
                  </a:lnTo>
                  <a:lnTo>
                    <a:pt x="13" y="114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5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20" y="7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0" y="59"/>
                  </a:lnTo>
                  <a:lnTo>
                    <a:pt x="38" y="46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0" y="30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6" y="33"/>
                  </a:lnTo>
                  <a:lnTo>
                    <a:pt x="26" y="21"/>
                  </a:lnTo>
                  <a:lnTo>
                    <a:pt x="47" y="21"/>
                  </a:lnTo>
                  <a:lnTo>
                    <a:pt x="59" y="22"/>
                  </a:lnTo>
                  <a:lnTo>
                    <a:pt x="63" y="27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8" name="Chad">
              <a:extLst>
                <a:ext uri="{FF2B5EF4-FFF2-40B4-BE49-F238E27FC236}">
                  <a16:creationId xmlns:a16="http://schemas.microsoft.com/office/drawing/2014/main" id="{15D3FEB3-2AB1-FB51-1BC7-33DFBAC3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2" y="4023604"/>
              <a:ext cx="254796" cy="392133"/>
            </a:xfrm>
            <a:custGeom>
              <a:avLst/>
              <a:gdLst>
                <a:gd name="T0" fmla="*/ 36 w 141"/>
                <a:gd name="T1" fmla="*/ 0 h 217"/>
                <a:gd name="T2" fmla="*/ 37 w 141"/>
                <a:gd name="T3" fmla="*/ 0 h 217"/>
                <a:gd name="T4" fmla="*/ 141 w 141"/>
                <a:gd name="T5" fmla="*/ 54 h 217"/>
                <a:gd name="T6" fmla="*/ 141 w 141"/>
                <a:gd name="T7" fmla="*/ 105 h 217"/>
                <a:gd name="T8" fmla="*/ 128 w 141"/>
                <a:gd name="T9" fmla="*/ 107 h 217"/>
                <a:gd name="T10" fmla="*/ 125 w 141"/>
                <a:gd name="T11" fmla="*/ 114 h 217"/>
                <a:gd name="T12" fmla="*/ 119 w 141"/>
                <a:gd name="T13" fmla="*/ 123 h 217"/>
                <a:gd name="T14" fmla="*/ 119 w 141"/>
                <a:gd name="T15" fmla="*/ 128 h 217"/>
                <a:gd name="T16" fmla="*/ 117 w 141"/>
                <a:gd name="T17" fmla="*/ 131 h 217"/>
                <a:gd name="T18" fmla="*/ 113 w 141"/>
                <a:gd name="T19" fmla="*/ 143 h 217"/>
                <a:gd name="T20" fmla="*/ 113 w 141"/>
                <a:gd name="T21" fmla="*/ 146 h 217"/>
                <a:gd name="T22" fmla="*/ 119 w 141"/>
                <a:gd name="T23" fmla="*/ 146 h 217"/>
                <a:gd name="T24" fmla="*/ 120 w 141"/>
                <a:gd name="T25" fmla="*/ 153 h 217"/>
                <a:gd name="T26" fmla="*/ 126 w 141"/>
                <a:gd name="T27" fmla="*/ 165 h 217"/>
                <a:gd name="T28" fmla="*/ 126 w 141"/>
                <a:gd name="T29" fmla="*/ 166 h 217"/>
                <a:gd name="T30" fmla="*/ 123 w 141"/>
                <a:gd name="T31" fmla="*/ 169 h 217"/>
                <a:gd name="T32" fmla="*/ 114 w 141"/>
                <a:gd name="T33" fmla="*/ 171 h 217"/>
                <a:gd name="T34" fmla="*/ 111 w 141"/>
                <a:gd name="T35" fmla="*/ 180 h 217"/>
                <a:gd name="T36" fmla="*/ 95 w 141"/>
                <a:gd name="T37" fmla="*/ 194 h 217"/>
                <a:gd name="T38" fmla="*/ 76 w 141"/>
                <a:gd name="T39" fmla="*/ 197 h 217"/>
                <a:gd name="T40" fmla="*/ 77 w 141"/>
                <a:gd name="T41" fmla="*/ 200 h 217"/>
                <a:gd name="T42" fmla="*/ 77 w 141"/>
                <a:gd name="T43" fmla="*/ 202 h 217"/>
                <a:gd name="T44" fmla="*/ 71 w 141"/>
                <a:gd name="T45" fmla="*/ 208 h 217"/>
                <a:gd name="T46" fmla="*/ 70 w 141"/>
                <a:gd name="T47" fmla="*/ 208 h 217"/>
                <a:gd name="T48" fmla="*/ 58 w 141"/>
                <a:gd name="T49" fmla="*/ 209 h 217"/>
                <a:gd name="T50" fmla="*/ 48 w 141"/>
                <a:gd name="T51" fmla="*/ 215 h 217"/>
                <a:gd name="T52" fmla="*/ 46 w 141"/>
                <a:gd name="T53" fmla="*/ 215 h 217"/>
                <a:gd name="T54" fmla="*/ 43 w 141"/>
                <a:gd name="T55" fmla="*/ 211 h 217"/>
                <a:gd name="T56" fmla="*/ 36 w 141"/>
                <a:gd name="T57" fmla="*/ 217 h 217"/>
                <a:gd name="T58" fmla="*/ 27 w 141"/>
                <a:gd name="T59" fmla="*/ 217 h 217"/>
                <a:gd name="T60" fmla="*/ 22 w 141"/>
                <a:gd name="T61" fmla="*/ 200 h 217"/>
                <a:gd name="T62" fmla="*/ 14 w 141"/>
                <a:gd name="T63" fmla="*/ 194 h 217"/>
                <a:gd name="T64" fmla="*/ 9 w 141"/>
                <a:gd name="T65" fmla="*/ 189 h 217"/>
                <a:gd name="T66" fmla="*/ 9 w 141"/>
                <a:gd name="T67" fmla="*/ 187 h 217"/>
                <a:gd name="T68" fmla="*/ 12 w 141"/>
                <a:gd name="T69" fmla="*/ 183 h 217"/>
                <a:gd name="T70" fmla="*/ 25 w 141"/>
                <a:gd name="T71" fmla="*/ 181 h 217"/>
                <a:gd name="T72" fmla="*/ 19 w 141"/>
                <a:gd name="T73" fmla="*/ 169 h 217"/>
                <a:gd name="T74" fmla="*/ 21 w 141"/>
                <a:gd name="T75" fmla="*/ 156 h 217"/>
                <a:gd name="T76" fmla="*/ 17 w 141"/>
                <a:gd name="T77" fmla="*/ 144 h 217"/>
                <a:gd name="T78" fmla="*/ 22 w 141"/>
                <a:gd name="T79" fmla="*/ 143 h 217"/>
                <a:gd name="T80" fmla="*/ 22 w 141"/>
                <a:gd name="T81" fmla="*/ 137 h 217"/>
                <a:gd name="T82" fmla="*/ 11 w 141"/>
                <a:gd name="T83" fmla="*/ 135 h 217"/>
                <a:gd name="T84" fmla="*/ 8 w 141"/>
                <a:gd name="T85" fmla="*/ 128 h 217"/>
                <a:gd name="T86" fmla="*/ 2 w 141"/>
                <a:gd name="T87" fmla="*/ 125 h 217"/>
                <a:gd name="T88" fmla="*/ 0 w 141"/>
                <a:gd name="T89" fmla="*/ 125 h 217"/>
                <a:gd name="T90" fmla="*/ 0 w 141"/>
                <a:gd name="T91" fmla="*/ 123 h 217"/>
                <a:gd name="T92" fmla="*/ 5 w 141"/>
                <a:gd name="T93" fmla="*/ 114 h 217"/>
                <a:gd name="T94" fmla="*/ 27 w 141"/>
                <a:gd name="T95" fmla="*/ 88 h 217"/>
                <a:gd name="T96" fmla="*/ 28 w 141"/>
                <a:gd name="T97" fmla="*/ 67 h 217"/>
                <a:gd name="T98" fmla="*/ 31 w 141"/>
                <a:gd name="T99" fmla="*/ 48 h 217"/>
                <a:gd name="T100" fmla="*/ 34 w 141"/>
                <a:gd name="T101" fmla="*/ 42 h 217"/>
                <a:gd name="T102" fmla="*/ 27 w 141"/>
                <a:gd name="T103" fmla="*/ 36 h 217"/>
                <a:gd name="T104" fmla="*/ 22 w 141"/>
                <a:gd name="T105" fmla="*/ 28 h 217"/>
                <a:gd name="T106" fmla="*/ 22 w 141"/>
                <a:gd name="T107" fmla="*/ 5 h 217"/>
                <a:gd name="T108" fmla="*/ 36 w 141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217">
                  <a:moveTo>
                    <a:pt x="36" y="0"/>
                  </a:moveTo>
                  <a:lnTo>
                    <a:pt x="37" y="0"/>
                  </a:lnTo>
                  <a:lnTo>
                    <a:pt x="141" y="54"/>
                  </a:lnTo>
                  <a:lnTo>
                    <a:pt x="141" y="105"/>
                  </a:lnTo>
                  <a:lnTo>
                    <a:pt x="128" y="107"/>
                  </a:lnTo>
                  <a:lnTo>
                    <a:pt x="125" y="114"/>
                  </a:lnTo>
                  <a:lnTo>
                    <a:pt x="119" y="123"/>
                  </a:lnTo>
                  <a:lnTo>
                    <a:pt x="119" y="128"/>
                  </a:lnTo>
                  <a:lnTo>
                    <a:pt x="117" y="131"/>
                  </a:lnTo>
                  <a:lnTo>
                    <a:pt x="113" y="143"/>
                  </a:lnTo>
                  <a:lnTo>
                    <a:pt x="113" y="146"/>
                  </a:lnTo>
                  <a:lnTo>
                    <a:pt x="119" y="146"/>
                  </a:lnTo>
                  <a:lnTo>
                    <a:pt x="120" y="153"/>
                  </a:lnTo>
                  <a:lnTo>
                    <a:pt x="126" y="165"/>
                  </a:lnTo>
                  <a:lnTo>
                    <a:pt x="126" y="166"/>
                  </a:lnTo>
                  <a:lnTo>
                    <a:pt x="123" y="169"/>
                  </a:lnTo>
                  <a:lnTo>
                    <a:pt x="114" y="171"/>
                  </a:lnTo>
                  <a:lnTo>
                    <a:pt x="111" y="180"/>
                  </a:lnTo>
                  <a:lnTo>
                    <a:pt x="95" y="194"/>
                  </a:lnTo>
                  <a:lnTo>
                    <a:pt x="76" y="197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58" y="209"/>
                  </a:lnTo>
                  <a:lnTo>
                    <a:pt x="48" y="215"/>
                  </a:lnTo>
                  <a:lnTo>
                    <a:pt x="46" y="215"/>
                  </a:lnTo>
                  <a:lnTo>
                    <a:pt x="43" y="211"/>
                  </a:lnTo>
                  <a:lnTo>
                    <a:pt x="36" y="217"/>
                  </a:lnTo>
                  <a:lnTo>
                    <a:pt x="27" y="217"/>
                  </a:lnTo>
                  <a:lnTo>
                    <a:pt x="22" y="200"/>
                  </a:lnTo>
                  <a:lnTo>
                    <a:pt x="14" y="194"/>
                  </a:lnTo>
                  <a:lnTo>
                    <a:pt x="9" y="189"/>
                  </a:lnTo>
                  <a:lnTo>
                    <a:pt x="9" y="187"/>
                  </a:lnTo>
                  <a:lnTo>
                    <a:pt x="12" y="183"/>
                  </a:lnTo>
                  <a:lnTo>
                    <a:pt x="25" y="181"/>
                  </a:lnTo>
                  <a:lnTo>
                    <a:pt x="19" y="169"/>
                  </a:lnTo>
                  <a:lnTo>
                    <a:pt x="21" y="156"/>
                  </a:lnTo>
                  <a:lnTo>
                    <a:pt x="17" y="144"/>
                  </a:lnTo>
                  <a:lnTo>
                    <a:pt x="22" y="143"/>
                  </a:lnTo>
                  <a:lnTo>
                    <a:pt x="22" y="137"/>
                  </a:lnTo>
                  <a:lnTo>
                    <a:pt x="11" y="135"/>
                  </a:lnTo>
                  <a:lnTo>
                    <a:pt x="8" y="128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5" y="114"/>
                  </a:lnTo>
                  <a:lnTo>
                    <a:pt x="27" y="88"/>
                  </a:lnTo>
                  <a:lnTo>
                    <a:pt x="28" y="67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27" y="36"/>
                  </a:lnTo>
                  <a:lnTo>
                    <a:pt x="22" y="28"/>
                  </a:lnTo>
                  <a:lnTo>
                    <a:pt x="22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9" name="Central African Republic">
              <a:extLst>
                <a:ext uri="{FF2B5EF4-FFF2-40B4-BE49-F238E27FC236}">
                  <a16:creationId xmlns:a16="http://schemas.microsoft.com/office/drawing/2014/main" id="{31568FA1-CD12-8121-04D7-D6D8693C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79" y="4327191"/>
              <a:ext cx="310814" cy="195162"/>
            </a:xfrm>
            <a:custGeom>
              <a:avLst/>
              <a:gdLst>
                <a:gd name="T0" fmla="*/ 105 w 172"/>
                <a:gd name="T1" fmla="*/ 0 h 108"/>
                <a:gd name="T2" fmla="*/ 108 w 172"/>
                <a:gd name="T3" fmla="*/ 0 h 108"/>
                <a:gd name="T4" fmla="*/ 108 w 172"/>
                <a:gd name="T5" fmla="*/ 1 h 108"/>
                <a:gd name="T6" fmla="*/ 120 w 172"/>
                <a:gd name="T7" fmla="*/ 13 h 108"/>
                <a:gd name="T8" fmla="*/ 120 w 172"/>
                <a:gd name="T9" fmla="*/ 28 h 108"/>
                <a:gd name="T10" fmla="*/ 128 w 172"/>
                <a:gd name="T11" fmla="*/ 31 h 108"/>
                <a:gd name="T12" fmla="*/ 128 w 172"/>
                <a:gd name="T13" fmla="*/ 32 h 108"/>
                <a:gd name="T14" fmla="*/ 129 w 172"/>
                <a:gd name="T15" fmla="*/ 35 h 108"/>
                <a:gd name="T16" fmla="*/ 141 w 172"/>
                <a:gd name="T17" fmla="*/ 38 h 108"/>
                <a:gd name="T18" fmla="*/ 141 w 172"/>
                <a:gd name="T19" fmla="*/ 40 h 108"/>
                <a:gd name="T20" fmla="*/ 142 w 172"/>
                <a:gd name="T21" fmla="*/ 46 h 108"/>
                <a:gd name="T22" fmla="*/ 156 w 172"/>
                <a:gd name="T23" fmla="*/ 55 h 108"/>
                <a:gd name="T24" fmla="*/ 160 w 172"/>
                <a:gd name="T25" fmla="*/ 65 h 108"/>
                <a:gd name="T26" fmla="*/ 169 w 172"/>
                <a:gd name="T27" fmla="*/ 71 h 108"/>
                <a:gd name="T28" fmla="*/ 172 w 172"/>
                <a:gd name="T29" fmla="*/ 77 h 108"/>
                <a:gd name="T30" fmla="*/ 172 w 172"/>
                <a:gd name="T31" fmla="*/ 78 h 108"/>
                <a:gd name="T32" fmla="*/ 166 w 172"/>
                <a:gd name="T33" fmla="*/ 78 h 108"/>
                <a:gd name="T34" fmla="*/ 163 w 172"/>
                <a:gd name="T35" fmla="*/ 80 h 108"/>
                <a:gd name="T36" fmla="*/ 162 w 172"/>
                <a:gd name="T37" fmla="*/ 80 h 108"/>
                <a:gd name="T38" fmla="*/ 160 w 172"/>
                <a:gd name="T39" fmla="*/ 78 h 108"/>
                <a:gd name="T40" fmla="*/ 159 w 172"/>
                <a:gd name="T41" fmla="*/ 80 h 108"/>
                <a:gd name="T42" fmla="*/ 156 w 172"/>
                <a:gd name="T43" fmla="*/ 77 h 108"/>
                <a:gd name="T44" fmla="*/ 142 w 172"/>
                <a:gd name="T45" fmla="*/ 78 h 108"/>
                <a:gd name="T46" fmla="*/ 141 w 172"/>
                <a:gd name="T47" fmla="*/ 80 h 108"/>
                <a:gd name="T48" fmla="*/ 136 w 172"/>
                <a:gd name="T49" fmla="*/ 81 h 108"/>
                <a:gd name="T50" fmla="*/ 135 w 172"/>
                <a:gd name="T51" fmla="*/ 81 h 108"/>
                <a:gd name="T52" fmla="*/ 133 w 172"/>
                <a:gd name="T53" fmla="*/ 80 h 108"/>
                <a:gd name="T54" fmla="*/ 117 w 172"/>
                <a:gd name="T55" fmla="*/ 84 h 108"/>
                <a:gd name="T56" fmla="*/ 111 w 172"/>
                <a:gd name="T57" fmla="*/ 83 h 108"/>
                <a:gd name="T58" fmla="*/ 105 w 172"/>
                <a:gd name="T59" fmla="*/ 89 h 108"/>
                <a:gd name="T60" fmla="*/ 93 w 172"/>
                <a:gd name="T61" fmla="*/ 89 h 108"/>
                <a:gd name="T62" fmla="*/ 85 w 172"/>
                <a:gd name="T63" fmla="*/ 86 h 108"/>
                <a:gd name="T64" fmla="*/ 82 w 172"/>
                <a:gd name="T65" fmla="*/ 87 h 108"/>
                <a:gd name="T66" fmla="*/ 80 w 172"/>
                <a:gd name="T67" fmla="*/ 86 h 108"/>
                <a:gd name="T68" fmla="*/ 74 w 172"/>
                <a:gd name="T69" fmla="*/ 78 h 108"/>
                <a:gd name="T70" fmla="*/ 67 w 172"/>
                <a:gd name="T71" fmla="*/ 78 h 108"/>
                <a:gd name="T72" fmla="*/ 59 w 172"/>
                <a:gd name="T73" fmla="*/ 86 h 108"/>
                <a:gd name="T74" fmla="*/ 59 w 172"/>
                <a:gd name="T75" fmla="*/ 96 h 108"/>
                <a:gd name="T76" fmla="*/ 58 w 172"/>
                <a:gd name="T77" fmla="*/ 96 h 108"/>
                <a:gd name="T78" fmla="*/ 56 w 172"/>
                <a:gd name="T79" fmla="*/ 98 h 108"/>
                <a:gd name="T80" fmla="*/ 46 w 172"/>
                <a:gd name="T81" fmla="*/ 101 h 108"/>
                <a:gd name="T82" fmla="*/ 37 w 172"/>
                <a:gd name="T83" fmla="*/ 98 h 108"/>
                <a:gd name="T84" fmla="*/ 34 w 172"/>
                <a:gd name="T85" fmla="*/ 99 h 108"/>
                <a:gd name="T86" fmla="*/ 22 w 172"/>
                <a:gd name="T87" fmla="*/ 108 h 108"/>
                <a:gd name="T88" fmla="*/ 21 w 172"/>
                <a:gd name="T89" fmla="*/ 108 h 108"/>
                <a:gd name="T90" fmla="*/ 12 w 172"/>
                <a:gd name="T91" fmla="*/ 101 h 108"/>
                <a:gd name="T92" fmla="*/ 2 w 172"/>
                <a:gd name="T93" fmla="*/ 83 h 108"/>
                <a:gd name="T94" fmla="*/ 0 w 172"/>
                <a:gd name="T95" fmla="*/ 68 h 108"/>
                <a:gd name="T96" fmla="*/ 12 w 172"/>
                <a:gd name="T97" fmla="*/ 47 h 108"/>
                <a:gd name="T98" fmla="*/ 21 w 172"/>
                <a:gd name="T99" fmla="*/ 47 h 108"/>
                <a:gd name="T100" fmla="*/ 28 w 172"/>
                <a:gd name="T101" fmla="*/ 41 h 108"/>
                <a:gd name="T102" fmla="*/ 33 w 172"/>
                <a:gd name="T103" fmla="*/ 46 h 108"/>
                <a:gd name="T104" fmla="*/ 43 w 172"/>
                <a:gd name="T105" fmla="*/ 40 h 108"/>
                <a:gd name="T106" fmla="*/ 55 w 172"/>
                <a:gd name="T107" fmla="*/ 38 h 108"/>
                <a:gd name="T108" fmla="*/ 61 w 172"/>
                <a:gd name="T109" fmla="*/ 32 h 108"/>
                <a:gd name="T110" fmla="*/ 59 w 172"/>
                <a:gd name="T111" fmla="*/ 28 h 108"/>
                <a:gd name="T112" fmla="*/ 61 w 172"/>
                <a:gd name="T113" fmla="*/ 28 h 108"/>
                <a:gd name="T114" fmla="*/ 79 w 172"/>
                <a:gd name="T115" fmla="*/ 25 h 108"/>
                <a:gd name="T116" fmla="*/ 95 w 172"/>
                <a:gd name="T117" fmla="*/ 10 h 108"/>
                <a:gd name="T118" fmla="*/ 98 w 172"/>
                <a:gd name="T119" fmla="*/ 3 h 108"/>
                <a:gd name="T120" fmla="*/ 98 w 172"/>
                <a:gd name="T121" fmla="*/ 1 h 108"/>
                <a:gd name="T122" fmla="*/ 101 w 172"/>
                <a:gd name="T123" fmla="*/ 1 h 108"/>
                <a:gd name="T124" fmla="*/ 105 w 172"/>
                <a:gd name="T1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08">
                  <a:moveTo>
                    <a:pt x="105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20" y="13"/>
                  </a:lnTo>
                  <a:lnTo>
                    <a:pt x="120" y="28"/>
                  </a:lnTo>
                  <a:lnTo>
                    <a:pt x="128" y="31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41" y="38"/>
                  </a:lnTo>
                  <a:lnTo>
                    <a:pt x="141" y="40"/>
                  </a:lnTo>
                  <a:lnTo>
                    <a:pt x="142" y="46"/>
                  </a:lnTo>
                  <a:lnTo>
                    <a:pt x="156" y="55"/>
                  </a:lnTo>
                  <a:lnTo>
                    <a:pt x="160" y="65"/>
                  </a:lnTo>
                  <a:lnTo>
                    <a:pt x="169" y="71"/>
                  </a:lnTo>
                  <a:lnTo>
                    <a:pt x="172" y="77"/>
                  </a:lnTo>
                  <a:lnTo>
                    <a:pt x="172" y="78"/>
                  </a:lnTo>
                  <a:lnTo>
                    <a:pt x="166" y="78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0" y="78"/>
                  </a:lnTo>
                  <a:lnTo>
                    <a:pt x="159" y="80"/>
                  </a:lnTo>
                  <a:lnTo>
                    <a:pt x="156" y="77"/>
                  </a:lnTo>
                  <a:lnTo>
                    <a:pt x="142" y="78"/>
                  </a:lnTo>
                  <a:lnTo>
                    <a:pt x="141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0"/>
                  </a:lnTo>
                  <a:lnTo>
                    <a:pt x="117" y="84"/>
                  </a:lnTo>
                  <a:lnTo>
                    <a:pt x="111" y="83"/>
                  </a:lnTo>
                  <a:lnTo>
                    <a:pt x="105" y="89"/>
                  </a:lnTo>
                  <a:lnTo>
                    <a:pt x="93" y="89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80" y="86"/>
                  </a:lnTo>
                  <a:lnTo>
                    <a:pt x="74" y="78"/>
                  </a:lnTo>
                  <a:lnTo>
                    <a:pt x="67" y="78"/>
                  </a:lnTo>
                  <a:lnTo>
                    <a:pt x="59" y="8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46" y="101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2" y="108"/>
                  </a:lnTo>
                  <a:lnTo>
                    <a:pt x="21" y="108"/>
                  </a:lnTo>
                  <a:lnTo>
                    <a:pt x="12" y="101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8" y="41"/>
                  </a:lnTo>
                  <a:lnTo>
                    <a:pt x="33" y="46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79" y="25"/>
                  </a:lnTo>
                  <a:lnTo>
                    <a:pt x="95" y="10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10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0" name="Cameroon">
              <a:extLst>
                <a:ext uri="{FF2B5EF4-FFF2-40B4-BE49-F238E27FC236}">
                  <a16:creationId xmlns:a16="http://schemas.microsoft.com/office/drawing/2014/main" id="{25FA6311-082C-69FA-6BF5-2AAAC4A1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283821"/>
              <a:ext cx="182514" cy="267445"/>
            </a:xfrm>
            <a:custGeom>
              <a:avLst/>
              <a:gdLst>
                <a:gd name="T0" fmla="*/ 81 w 101"/>
                <a:gd name="T1" fmla="*/ 0 h 148"/>
                <a:gd name="T2" fmla="*/ 82 w 101"/>
                <a:gd name="T3" fmla="*/ 0 h 148"/>
                <a:gd name="T4" fmla="*/ 86 w 101"/>
                <a:gd name="T5" fmla="*/ 12 h 148"/>
                <a:gd name="T6" fmla="*/ 85 w 101"/>
                <a:gd name="T7" fmla="*/ 25 h 148"/>
                <a:gd name="T8" fmla="*/ 91 w 101"/>
                <a:gd name="T9" fmla="*/ 39 h 148"/>
                <a:gd name="T10" fmla="*/ 76 w 101"/>
                <a:gd name="T11" fmla="*/ 40 h 148"/>
                <a:gd name="T12" fmla="*/ 75 w 101"/>
                <a:gd name="T13" fmla="*/ 43 h 148"/>
                <a:gd name="T14" fmla="*/ 78 w 101"/>
                <a:gd name="T15" fmla="*/ 50 h 148"/>
                <a:gd name="T16" fmla="*/ 86 w 101"/>
                <a:gd name="T17" fmla="*/ 55 h 148"/>
                <a:gd name="T18" fmla="*/ 88 w 101"/>
                <a:gd name="T19" fmla="*/ 55 h 148"/>
                <a:gd name="T20" fmla="*/ 92 w 101"/>
                <a:gd name="T21" fmla="*/ 71 h 148"/>
                <a:gd name="T22" fmla="*/ 92 w 101"/>
                <a:gd name="T23" fmla="*/ 73 h 148"/>
                <a:gd name="T24" fmla="*/ 81 w 101"/>
                <a:gd name="T25" fmla="*/ 92 h 148"/>
                <a:gd name="T26" fmla="*/ 82 w 101"/>
                <a:gd name="T27" fmla="*/ 105 h 148"/>
                <a:gd name="T28" fmla="*/ 92 w 101"/>
                <a:gd name="T29" fmla="*/ 125 h 148"/>
                <a:gd name="T30" fmla="*/ 101 w 101"/>
                <a:gd name="T31" fmla="*/ 130 h 148"/>
                <a:gd name="T32" fmla="*/ 101 w 101"/>
                <a:gd name="T33" fmla="*/ 132 h 148"/>
                <a:gd name="T34" fmla="*/ 100 w 101"/>
                <a:gd name="T35" fmla="*/ 148 h 148"/>
                <a:gd name="T36" fmla="*/ 98 w 101"/>
                <a:gd name="T37" fmla="*/ 148 h 148"/>
                <a:gd name="T38" fmla="*/ 94 w 101"/>
                <a:gd name="T39" fmla="*/ 144 h 148"/>
                <a:gd name="T40" fmla="*/ 81 w 101"/>
                <a:gd name="T41" fmla="*/ 142 h 148"/>
                <a:gd name="T42" fmla="*/ 64 w 101"/>
                <a:gd name="T43" fmla="*/ 142 h 148"/>
                <a:gd name="T44" fmla="*/ 38 w 101"/>
                <a:gd name="T45" fmla="*/ 141 h 148"/>
                <a:gd name="T46" fmla="*/ 29 w 101"/>
                <a:gd name="T47" fmla="*/ 141 h 148"/>
                <a:gd name="T48" fmla="*/ 26 w 101"/>
                <a:gd name="T49" fmla="*/ 142 h 148"/>
                <a:gd name="T50" fmla="*/ 17 w 101"/>
                <a:gd name="T51" fmla="*/ 142 h 148"/>
                <a:gd name="T52" fmla="*/ 15 w 101"/>
                <a:gd name="T53" fmla="*/ 141 h 148"/>
                <a:gd name="T54" fmla="*/ 20 w 101"/>
                <a:gd name="T55" fmla="*/ 126 h 148"/>
                <a:gd name="T56" fmla="*/ 15 w 101"/>
                <a:gd name="T57" fmla="*/ 122 h 148"/>
                <a:gd name="T58" fmla="*/ 14 w 101"/>
                <a:gd name="T59" fmla="*/ 122 h 148"/>
                <a:gd name="T60" fmla="*/ 14 w 101"/>
                <a:gd name="T61" fmla="*/ 120 h 148"/>
                <a:gd name="T62" fmla="*/ 15 w 101"/>
                <a:gd name="T63" fmla="*/ 117 h 148"/>
                <a:gd name="T64" fmla="*/ 8 w 101"/>
                <a:gd name="T65" fmla="*/ 117 h 148"/>
                <a:gd name="T66" fmla="*/ 8 w 101"/>
                <a:gd name="T67" fmla="*/ 116 h 148"/>
                <a:gd name="T68" fmla="*/ 5 w 101"/>
                <a:gd name="T69" fmla="*/ 111 h 148"/>
                <a:gd name="T70" fmla="*/ 2 w 101"/>
                <a:gd name="T71" fmla="*/ 111 h 148"/>
                <a:gd name="T72" fmla="*/ 2 w 101"/>
                <a:gd name="T73" fmla="*/ 110 h 148"/>
                <a:gd name="T74" fmla="*/ 0 w 101"/>
                <a:gd name="T75" fmla="*/ 108 h 148"/>
                <a:gd name="T76" fmla="*/ 5 w 101"/>
                <a:gd name="T77" fmla="*/ 92 h 148"/>
                <a:gd name="T78" fmla="*/ 14 w 101"/>
                <a:gd name="T79" fmla="*/ 79 h 148"/>
                <a:gd name="T80" fmla="*/ 29 w 101"/>
                <a:gd name="T81" fmla="*/ 79 h 148"/>
                <a:gd name="T82" fmla="*/ 35 w 101"/>
                <a:gd name="T83" fmla="*/ 85 h 148"/>
                <a:gd name="T84" fmla="*/ 41 w 101"/>
                <a:gd name="T85" fmla="*/ 83 h 148"/>
                <a:gd name="T86" fmla="*/ 51 w 101"/>
                <a:gd name="T87" fmla="*/ 58 h 148"/>
                <a:gd name="T88" fmla="*/ 57 w 101"/>
                <a:gd name="T89" fmla="*/ 52 h 148"/>
                <a:gd name="T90" fmla="*/ 66 w 101"/>
                <a:gd name="T91" fmla="*/ 25 h 148"/>
                <a:gd name="T92" fmla="*/ 78 w 101"/>
                <a:gd name="T93" fmla="*/ 15 h 148"/>
                <a:gd name="T94" fmla="*/ 78 w 101"/>
                <a:gd name="T95" fmla="*/ 9 h 148"/>
                <a:gd name="T96" fmla="*/ 75 w 101"/>
                <a:gd name="T97" fmla="*/ 6 h 148"/>
                <a:gd name="T98" fmla="*/ 75 w 101"/>
                <a:gd name="T99" fmla="*/ 4 h 148"/>
                <a:gd name="T100" fmla="*/ 81 w 101"/>
                <a:gd name="T10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48">
                  <a:moveTo>
                    <a:pt x="81" y="0"/>
                  </a:moveTo>
                  <a:lnTo>
                    <a:pt x="82" y="0"/>
                  </a:lnTo>
                  <a:lnTo>
                    <a:pt x="86" y="12"/>
                  </a:lnTo>
                  <a:lnTo>
                    <a:pt x="85" y="25"/>
                  </a:lnTo>
                  <a:lnTo>
                    <a:pt x="91" y="39"/>
                  </a:lnTo>
                  <a:lnTo>
                    <a:pt x="76" y="40"/>
                  </a:lnTo>
                  <a:lnTo>
                    <a:pt x="75" y="43"/>
                  </a:lnTo>
                  <a:lnTo>
                    <a:pt x="78" y="50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81" y="92"/>
                  </a:lnTo>
                  <a:lnTo>
                    <a:pt x="82" y="105"/>
                  </a:lnTo>
                  <a:lnTo>
                    <a:pt x="92" y="125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4" y="144"/>
                  </a:lnTo>
                  <a:lnTo>
                    <a:pt x="81" y="142"/>
                  </a:lnTo>
                  <a:lnTo>
                    <a:pt x="64" y="142"/>
                  </a:lnTo>
                  <a:lnTo>
                    <a:pt x="38" y="141"/>
                  </a:lnTo>
                  <a:lnTo>
                    <a:pt x="29" y="141"/>
                  </a:lnTo>
                  <a:lnTo>
                    <a:pt x="26" y="142"/>
                  </a:lnTo>
                  <a:lnTo>
                    <a:pt x="17" y="142"/>
                  </a:lnTo>
                  <a:lnTo>
                    <a:pt x="15" y="141"/>
                  </a:lnTo>
                  <a:lnTo>
                    <a:pt x="20" y="126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5" y="117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5" y="92"/>
                  </a:lnTo>
                  <a:lnTo>
                    <a:pt x="14" y="79"/>
                  </a:lnTo>
                  <a:lnTo>
                    <a:pt x="29" y="79"/>
                  </a:lnTo>
                  <a:lnTo>
                    <a:pt x="35" y="85"/>
                  </a:lnTo>
                  <a:lnTo>
                    <a:pt x="41" y="83"/>
                  </a:lnTo>
                  <a:lnTo>
                    <a:pt x="51" y="58"/>
                  </a:lnTo>
                  <a:lnTo>
                    <a:pt x="57" y="52"/>
                  </a:lnTo>
                  <a:lnTo>
                    <a:pt x="66" y="25"/>
                  </a:lnTo>
                  <a:lnTo>
                    <a:pt x="78" y="15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1" name="Cabinda (Province)">
              <a:extLst>
                <a:ext uri="{FF2B5EF4-FFF2-40B4-BE49-F238E27FC236}">
                  <a16:creationId xmlns:a16="http://schemas.microsoft.com/office/drawing/2014/main" id="{5CBA4144-2607-B91E-61AB-A942627E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6" y="4690410"/>
              <a:ext cx="27107" cy="37948"/>
            </a:xfrm>
            <a:custGeom>
              <a:avLst/>
              <a:gdLst>
                <a:gd name="T0" fmla="*/ 9 w 15"/>
                <a:gd name="T1" fmla="*/ 0 h 21"/>
                <a:gd name="T2" fmla="*/ 11 w 15"/>
                <a:gd name="T3" fmla="*/ 0 h 21"/>
                <a:gd name="T4" fmla="*/ 15 w 15"/>
                <a:gd name="T5" fmla="*/ 3 h 21"/>
                <a:gd name="T6" fmla="*/ 15 w 15"/>
                <a:gd name="T7" fmla="*/ 5 h 21"/>
                <a:gd name="T8" fmla="*/ 9 w 15"/>
                <a:gd name="T9" fmla="*/ 9 h 21"/>
                <a:gd name="T10" fmla="*/ 8 w 15"/>
                <a:gd name="T11" fmla="*/ 20 h 21"/>
                <a:gd name="T12" fmla="*/ 6 w 15"/>
                <a:gd name="T13" fmla="*/ 21 h 21"/>
                <a:gd name="T14" fmla="*/ 5 w 15"/>
                <a:gd name="T15" fmla="*/ 21 h 21"/>
                <a:gd name="T16" fmla="*/ 5 w 15"/>
                <a:gd name="T17" fmla="*/ 20 h 21"/>
                <a:gd name="T18" fmla="*/ 0 w 15"/>
                <a:gd name="T19" fmla="*/ 9 h 21"/>
                <a:gd name="T20" fmla="*/ 9 w 1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2" name="Botswana">
              <a:extLst>
                <a:ext uri="{FF2B5EF4-FFF2-40B4-BE49-F238E27FC236}">
                  <a16:creationId xmlns:a16="http://schemas.microsoft.com/office/drawing/2014/main" id="{42DFEB37-194A-9F6D-F1AF-8886C303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680" y="5010260"/>
              <a:ext cx="225883" cy="233112"/>
            </a:xfrm>
            <a:custGeom>
              <a:avLst/>
              <a:gdLst>
                <a:gd name="T0" fmla="*/ 64 w 125"/>
                <a:gd name="T1" fmla="*/ 0 h 129"/>
                <a:gd name="T2" fmla="*/ 70 w 125"/>
                <a:gd name="T3" fmla="*/ 0 h 129"/>
                <a:gd name="T4" fmla="*/ 70 w 125"/>
                <a:gd name="T5" fmla="*/ 1 h 129"/>
                <a:gd name="T6" fmla="*/ 82 w 125"/>
                <a:gd name="T7" fmla="*/ 22 h 129"/>
                <a:gd name="T8" fmla="*/ 104 w 125"/>
                <a:gd name="T9" fmla="*/ 40 h 129"/>
                <a:gd name="T10" fmla="*/ 105 w 125"/>
                <a:gd name="T11" fmla="*/ 52 h 129"/>
                <a:gd name="T12" fmla="*/ 123 w 125"/>
                <a:gd name="T13" fmla="*/ 61 h 129"/>
                <a:gd name="T14" fmla="*/ 125 w 125"/>
                <a:gd name="T15" fmla="*/ 61 h 129"/>
                <a:gd name="T16" fmla="*/ 123 w 125"/>
                <a:gd name="T17" fmla="*/ 62 h 129"/>
                <a:gd name="T18" fmla="*/ 100 w 125"/>
                <a:gd name="T19" fmla="*/ 77 h 129"/>
                <a:gd name="T20" fmla="*/ 79 w 125"/>
                <a:gd name="T21" fmla="*/ 99 h 129"/>
                <a:gd name="T22" fmla="*/ 74 w 125"/>
                <a:gd name="T23" fmla="*/ 110 h 129"/>
                <a:gd name="T24" fmla="*/ 74 w 125"/>
                <a:gd name="T25" fmla="*/ 111 h 129"/>
                <a:gd name="T26" fmla="*/ 64 w 125"/>
                <a:gd name="T27" fmla="*/ 112 h 129"/>
                <a:gd name="T28" fmla="*/ 51 w 125"/>
                <a:gd name="T29" fmla="*/ 108 h 129"/>
                <a:gd name="T30" fmla="*/ 45 w 125"/>
                <a:gd name="T31" fmla="*/ 108 h 129"/>
                <a:gd name="T32" fmla="*/ 31 w 125"/>
                <a:gd name="T33" fmla="*/ 126 h 129"/>
                <a:gd name="T34" fmla="*/ 21 w 125"/>
                <a:gd name="T35" fmla="*/ 129 h 129"/>
                <a:gd name="T36" fmla="*/ 11 w 125"/>
                <a:gd name="T37" fmla="*/ 127 h 129"/>
                <a:gd name="T38" fmla="*/ 11 w 125"/>
                <a:gd name="T39" fmla="*/ 111 h 129"/>
                <a:gd name="T40" fmla="*/ 0 w 125"/>
                <a:gd name="T41" fmla="*/ 98 h 129"/>
                <a:gd name="T42" fmla="*/ 0 w 125"/>
                <a:gd name="T43" fmla="*/ 58 h 129"/>
                <a:gd name="T44" fmla="*/ 12 w 125"/>
                <a:gd name="T45" fmla="*/ 58 h 129"/>
                <a:gd name="T46" fmla="*/ 12 w 125"/>
                <a:gd name="T47" fmla="*/ 10 h 129"/>
                <a:gd name="T48" fmla="*/ 14 w 125"/>
                <a:gd name="T49" fmla="*/ 10 h 129"/>
                <a:gd name="T50" fmla="*/ 39 w 125"/>
                <a:gd name="T51" fmla="*/ 4 h 129"/>
                <a:gd name="T52" fmla="*/ 45 w 125"/>
                <a:gd name="T53" fmla="*/ 6 h 129"/>
                <a:gd name="T54" fmla="*/ 46 w 125"/>
                <a:gd name="T55" fmla="*/ 6 h 129"/>
                <a:gd name="T56" fmla="*/ 48 w 125"/>
                <a:gd name="T57" fmla="*/ 12 h 129"/>
                <a:gd name="T58" fmla="*/ 55 w 125"/>
                <a:gd name="T59" fmla="*/ 4 h 129"/>
                <a:gd name="T60" fmla="*/ 64 w 125"/>
                <a:gd name="T6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29">
                  <a:moveTo>
                    <a:pt x="64" y="0"/>
                  </a:moveTo>
                  <a:lnTo>
                    <a:pt x="70" y="0"/>
                  </a:lnTo>
                  <a:lnTo>
                    <a:pt x="70" y="1"/>
                  </a:lnTo>
                  <a:lnTo>
                    <a:pt x="82" y="22"/>
                  </a:lnTo>
                  <a:lnTo>
                    <a:pt x="104" y="40"/>
                  </a:lnTo>
                  <a:lnTo>
                    <a:pt x="105" y="52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3" y="62"/>
                  </a:lnTo>
                  <a:lnTo>
                    <a:pt x="100" y="77"/>
                  </a:lnTo>
                  <a:lnTo>
                    <a:pt x="79" y="99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64" y="112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31" y="126"/>
                  </a:lnTo>
                  <a:lnTo>
                    <a:pt x="21" y="129"/>
                  </a:lnTo>
                  <a:lnTo>
                    <a:pt x="11" y="127"/>
                  </a:lnTo>
                  <a:lnTo>
                    <a:pt x="11" y="111"/>
                  </a:lnTo>
                  <a:lnTo>
                    <a:pt x="0" y="98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5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3" name="Burundi">
              <a:extLst>
                <a:ext uri="{FF2B5EF4-FFF2-40B4-BE49-F238E27FC236}">
                  <a16:creationId xmlns:a16="http://schemas.microsoft.com/office/drawing/2014/main" id="{0A3D8E80-6EB4-8841-324E-A2564538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141" y="4643426"/>
              <a:ext cx="39755" cy="50598"/>
            </a:xfrm>
            <a:custGeom>
              <a:avLst/>
              <a:gdLst>
                <a:gd name="T0" fmla="*/ 10 w 22"/>
                <a:gd name="T1" fmla="*/ 0 h 28"/>
                <a:gd name="T2" fmla="*/ 20 w 22"/>
                <a:gd name="T3" fmla="*/ 0 h 28"/>
                <a:gd name="T4" fmla="*/ 20 w 22"/>
                <a:gd name="T5" fmla="*/ 1 h 28"/>
                <a:gd name="T6" fmla="*/ 19 w 22"/>
                <a:gd name="T7" fmla="*/ 4 h 28"/>
                <a:gd name="T8" fmla="*/ 22 w 22"/>
                <a:gd name="T9" fmla="*/ 12 h 28"/>
                <a:gd name="T10" fmla="*/ 15 w 22"/>
                <a:gd name="T11" fmla="*/ 25 h 28"/>
                <a:gd name="T12" fmla="*/ 13 w 22"/>
                <a:gd name="T13" fmla="*/ 25 h 28"/>
                <a:gd name="T14" fmla="*/ 7 w 22"/>
                <a:gd name="T15" fmla="*/ 28 h 28"/>
                <a:gd name="T16" fmla="*/ 6 w 22"/>
                <a:gd name="T17" fmla="*/ 28 h 28"/>
                <a:gd name="T18" fmla="*/ 6 w 22"/>
                <a:gd name="T19" fmla="*/ 26 h 28"/>
                <a:gd name="T20" fmla="*/ 1 w 22"/>
                <a:gd name="T21" fmla="*/ 13 h 28"/>
                <a:gd name="T22" fmla="*/ 0 w 22"/>
                <a:gd name="T23" fmla="*/ 6 h 28"/>
                <a:gd name="T24" fmla="*/ 1 w 22"/>
                <a:gd name="T25" fmla="*/ 1 h 28"/>
                <a:gd name="T26" fmla="*/ 6 w 22"/>
                <a:gd name="T27" fmla="*/ 4 h 28"/>
                <a:gd name="T28" fmla="*/ 9 w 22"/>
                <a:gd name="T29" fmla="*/ 4 h 28"/>
                <a:gd name="T30" fmla="*/ 10 w 2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22" y="12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4" name="Burkina Faso">
              <a:extLst>
                <a:ext uri="{FF2B5EF4-FFF2-40B4-BE49-F238E27FC236}">
                  <a16:creationId xmlns:a16="http://schemas.microsoft.com/office/drawing/2014/main" id="{B4892DF0-5AA6-166A-22A6-5E6DDF11D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71" y="4233223"/>
              <a:ext cx="178900" cy="133723"/>
            </a:xfrm>
            <a:custGeom>
              <a:avLst/>
              <a:gdLst>
                <a:gd name="T0" fmla="*/ 66 w 99"/>
                <a:gd name="T1" fmla="*/ 0 h 74"/>
                <a:gd name="T2" fmla="*/ 71 w 99"/>
                <a:gd name="T3" fmla="*/ 0 h 74"/>
                <a:gd name="T4" fmla="*/ 69 w 99"/>
                <a:gd name="T5" fmla="*/ 6 h 74"/>
                <a:gd name="T6" fmla="*/ 74 w 99"/>
                <a:gd name="T7" fmla="*/ 13 h 74"/>
                <a:gd name="T8" fmla="*/ 86 w 99"/>
                <a:gd name="T9" fmla="*/ 30 h 74"/>
                <a:gd name="T10" fmla="*/ 96 w 99"/>
                <a:gd name="T11" fmla="*/ 30 h 74"/>
                <a:gd name="T12" fmla="*/ 97 w 99"/>
                <a:gd name="T13" fmla="*/ 34 h 74"/>
                <a:gd name="T14" fmla="*/ 96 w 99"/>
                <a:gd name="T15" fmla="*/ 37 h 74"/>
                <a:gd name="T16" fmla="*/ 99 w 99"/>
                <a:gd name="T17" fmla="*/ 40 h 74"/>
                <a:gd name="T18" fmla="*/ 99 w 99"/>
                <a:gd name="T19" fmla="*/ 41 h 74"/>
                <a:gd name="T20" fmla="*/ 94 w 99"/>
                <a:gd name="T21" fmla="*/ 47 h 74"/>
                <a:gd name="T22" fmla="*/ 87 w 99"/>
                <a:gd name="T23" fmla="*/ 47 h 74"/>
                <a:gd name="T24" fmla="*/ 80 w 99"/>
                <a:gd name="T25" fmla="*/ 53 h 74"/>
                <a:gd name="T26" fmla="*/ 74 w 99"/>
                <a:gd name="T27" fmla="*/ 55 h 74"/>
                <a:gd name="T28" fmla="*/ 65 w 99"/>
                <a:gd name="T29" fmla="*/ 52 h 74"/>
                <a:gd name="T30" fmla="*/ 57 w 99"/>
                <a:gd name="T31" fmla="*/ 55 h 74"/>
                <a:gd name="T32" fmla="*/ 31 w 99"/>
                <a:gd name="T33" fmla="*/ 53 h 74"/>
                <a:gd name="T34" fmla="*/ 31 w 99"/>
                <a:gd name="T35" fmla="*/ 58 h 74"/>
                <a:gd name="T36" fmla="*/ 34 w 99"/>
                <a:gd name="T37" fmla="*/ 73 h 74"/>
                <a:gd name="T38" fmla="*/ 34 w 99"/>
                <a:gd name="T39" fmla="*/ 74 h 74"/>
                <a:gd name="T40" fmla="*/ 29 w 99"/>
                <a:gd name="T41" fmla="*/ 74 h 74"/>
                <a:gd name="T42" fmla="*/ 26 w 99"/>
                <a:gd name="T43" fmla="*/ 68 h 74"/>
                <a:gd name="T44" fmla="*/ 20 w 99"/>
                <a:gd name="T45" fmla="*/ 67 h 74"/>
                <a:gd name="T46" fmla="*/ 11 w 99"/>
                <a:gd name="T47" fmla="*/ 71 h 74"/>
                <a:gd name="T48" fmla="*/ 6 w 99"/>
                <a:gd name="T49" fmla="*/ 71 h 74"/>
                <a:gd name="T50" fmla="*/ 0 w 99"/>
                <a:gd name="T51" fmla="*/ 62 h 74"/>
                <a:gd name="T52" fmla="*/ 3 w 99"/>
                <a:gd name="T53" fmla="*/ 46 h 74"/>
                <a:gd name="T54" fmla="*/ 11 w 99"/>
                <a:gd name="T55" fmla="*/ 35 h 74"/>
                <a:gd name="T56" fmla="*/ 17 w 99"/>
                <a:gd name="T57" fmla="*/ 24 h 74"/>
                <a:gd name="T58" fmla="*/ 35 w 99"/>
                <a:gd name="T59" fmla="*/ 18 h 74"/>
                <a:gd name="T60" fmla="*/ 56 w 99"/>
                <a:gd name="T61" fmla="*/ 1 h 74"/>
                <a:gd name="T62" fmla="*/ 62 w 99"/>
                <a:gd name="T63" fmla="*/ 1 h 74"/>
                <a:gd name="T64" fmla="*/ 66 w 99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74">
                  <a:moveTo>
                    <a:pt x="66" y="0"/>
                  </a:moveTo>
                  <a:lnTo>
                    <a:pt x="71" y="0"/>
                  </a:lnTo>
                  <a:lnTo>
                    <a:pt x="69" y="6"/>
                  </a:lnTo>
                  <a:lnTo>
                    <a:pt x="74" y="13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7" y="34"/>
                  </a:lnTo>
                  <a:lnTo>
                    <a:pt x="96" y="37"/>
                  </a:lnTo>
                  <a:lnTo>
                    <a:pt x="99" y="40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87" y="47"/>
                  </a:lnTo>
                  <a:lnTo>
                    <a:pt x="80" y="53"/>
                  </a:lnTo>
                  <a:lnTo>
                    <a:pt x="74" y="55"/>
                  </a:lnTo>
                  <a:lnTo>
                    <a:pt x="65" y="52"/>
                  </a:lnTo>
                  <a:lnTo>
                    <a:pt x="57" y="55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6" y="68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11" y="35"/>
                  </a:lnTo>
                  <a:lnTo>
                    <a:pt x="17" y="24"/>
                  </a:lnTo>
                  <a:lnTo>
                    <a:pt x="35" y="18"/>
                  </a:lnTo>
                  <a:lnTo>
                    <a:pt x="56" y="1"/>
                  </a:lnTo>
                  <a:lnTo>
                    <a:pt x="62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5" name="Benin">
              <a:extLst>
                <a:ext uri="{FF2B5EF4-FFF2-40B4-BE49-F238E27FC236}">
                  <a16:creationId xmlns:a16="http://schemas.microsoft.com/office/drawing/2014/main" id="{EF779B9B-03C7-8023-0446-0E0B7340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723" y="4294663"/>
              <a:ext cx="70476" cy="149986"/>
            </a:xfrm>
            <a:custGeom>
              <a:avLst/>
              <a:gdLst>
                <a:gd name="T0" fmla="*/ 27 w 39"/>
                <a:gd name="T1" fmla="*/ 0 h 83"/>
                <a:gd name="T2" fmla="*/ 37 w 39"/>
                <a:gd name="T3" fmla="*/ 9 h 83"/>
                <a:gd name="T4" fmla="*/ 37 w 39"/>
                <a:gd name="T5" fmla="*/ 10 h 83"/>
                <a:gd name="T6" fmla="*/ 36 w 39"/>
                <a:gd name="T7" fmla="*/ 13 h 83"/>
                <a:gd name="T8" fmla="*/ 39 w 39"/>
                <a:gd name="T9" fmla="*/ 18 h 83"/>
                <a:gd name="T10" fmla="*/ 39 w 39"/>
                <a:gd name="T11" fmla="*/ 27 h 83"/>
                <a:gd name="T12" fmla="*/ 37 w 39"/>
                <a:gd name="T13" fmla="*/ 28 h 83"/>
                <a:gd name="T14" fmla="*/ 37 w 39"/>
                <a:gd name="T15" fmla="*/ 34 h 83"/>
                <a:gd name="T16" fmla="*/ 31 w 39"/>
                <a:gd name="T17" fmla="*/ 39 h 83"/>
                <a:gd name="T18" fmla="*/ 27 w 39"/>
                <a:gd name="T19" fmla="*/ 52 h 83"/>
                <a:gd name="T20" fmla="*/ 27 w 39"/>
                <a:gd name="T21" fmla="*/ 82 h 83"/>
                <a:gd name="T22" fmla="*/ 24 w 39"/>
                <a:gd name="T23" fmla="*/ 82 h 83"/>
                <a:gd name="T24" fmla="*/ 21 w 39"/>
                <a:gd name="T25" fmla="*/ 83 h 83"/>
                <a:gd name="T26" fmla="*/ 15 w 39"/>
                <a:gd name="T27" fmla="*/ 83 h 83"/>
                <a:gd name="T28" fmla="*/ 12 w 39"/>
                <a:gd name="T29" fmla="*/ 77 h 83"/>
                <a:gd name="T30" fmla="*/ 12 w 39"/>
                <a:gd name="T31" fmla="*/ 49 h 83"/>
                <a:gd name="T32" fmla="*/ 8 w 39"/>
                <a:gd name="T33" fmla="*/ 34 h 83"/>
                <a:gd name="T34" fmla="*/ 0 w 39"/>
                <a:gd name="T35" fmla="*/ 28 h 83"/>
                <a:gd name="T36" fmla="*/ 0 w 39"/>
                <a:gd name="T37" fmla="*/ 19 h 83"/>
                <a:gd name="T38" fmla="*/ 8 w 39"/>
                <a:gd name="T39" fmla="*/ 12 h 83"/>
                <a:gd name="T40" fmla="*/ 16 w 39"/>
                <a:gd name="T41" fmla="*/ 12 h 83"/>
                <a:gd name="T42" fmla="*/ 21 w 39"/>
                <a:gd name="T43" fmla="*/ 6 h 83"/>
                <a:gd name="T44" fmla="*/ 19 w 39"/>
                <a:gd name="T45" fmla="*/ 3 h 83"/>
                <a:gd name="T46" fmla="*/ 19 w 39"/>
                <a:gd name="T47" fmla="*/ 1 h 83"/>
                <a:gd name="T48" fmla="*/ 21 w 39"/>
                <a:gd name="T49" fmla="*/ 1 h 83"/>
                <a:gd name="T50" fmla="*/ 27 w 3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3">
                  <a:moveTo>
                    <a:pt x="27" y="0"/>
                  </a:moveTo>
                  <a:lnTo>
                    <a:pt x="37" y="9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7" y="34"/>
                  </a:lnTo>
                  <a:lnTo>
                    <a:pt x="31" y="39"/>
                  </a:lnTo>
                  <a:lnTo>
                    <a:pt x="27" y="52"/>
                  </a:lnTo>
                  <a:lnTo>
                    <a:pt x="27" y="82"/>
                  </a:lnTo>
                  <a:lnTo>
                    <a:pt x="24" y="82"/>
                  </a:lnTo>
                  <a:lnTo>
                    <a:pt x="21" y="83"/>
                  </a:lnTo>
                  <a:lnTo>
                    <a:pt x="15" y="83"/>
                  </a:lnTo>
                  <a:lnTo>
                    <a:pt x="12" y="77"/>
                  </a:lnTo>
                  <a:lnTo>
                    <a:pt x="12" y="4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6" name="Angola">
              <a:extLst>
                <a:ext uri="{FF2B5EF4-FFF2-40B4-BE49-F238E27FC236}">
                  <a16:creationId xmlns:a16="http://schemas.microsoft.com/office/drawing/2014/main" id="{C970D7E9-124D-F7EC-D889-B71ACE49A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722936"/>
              <a:ext cx="298166" cy="298166"/>
            </a:xfrm>
            <a:custGeom>
              <a:avLst/>
              <a:gdLst>
                <a:gd name="T0" fmla="*/ 61 w 165"/>
                <a:gd name="T1" fmla="*/ 0 h 165"/>
                <a:gd name="T2" fmla="*/ 67 w 165"/>
                <a:gd name="T3" fmla="*/ 5 h 165"/>
                <a:gd name="T4" fmla="*/ 71 w 165"/>
                <a:gd name="T5" fmla="*/ 21 h 165"/>
                <a:gd name="T6" fmla="*/ 80 w 165"/>
                <a:gd name="T7" fmla="*/ 31 h 165"/>
                <a:gd name="T8" fmla="*/ 99 w 165"/>
                <a:gd name="T9" fmla="*/ 28 h 165"/>
                <a:gd name="T10" fmla="*/ 104 w 165"/>
                <a:gd name="T11" fmla="*/ 16 h 165"/>
                <a:gd name="T12" fmla="*/ 110 w 165"/>
                <a:gd name="T13" fmla="*/ 16 h 165"/>
                <a:gd name="T14" fmla="*/ 114 w 165"/>
                <a:gd name="T15" fmla="*/ 15 h 165"/>
                <a:gd name="T16" fmla="*/ 122 w 165"/>
                <a:gd name="T17" fmla="*/ 15 h 165"/>
                <a:gd name="T18" fmla="*/ 120 w 165"/>
                <a:gd name="T19" fmla="*/ 19 h 165"/>
                <a:gd name="T20" fmla="*/ 132 w 165"/>
                <a:gd name="T21" fmla="*/ 19 h 165"/>
                <a:gd name="T22" fmla="*/ 133 w 165"/>
                <a:gd name="T23" fmla="*/ 24 h 165"/>
                <a:gd name="T24" fmla="*/ 133 w 165"/>
                <a:gd name="T25" fmla="*/ 49 h 165"/>
                <a:gd name="T26" fmla="*/ 139 w 165"/>
                <a:gd name="T27" fmla="*/ 64 h 165"/>
                <a:gd name="T28" fmla="*/ 136 w 165"/>
                <a:gd name="T29" fmla="*/ 70 h 165"/>
                <a:gd name="T30" fmla="*/ 139 w 165"/>
                <a:gd name="T31" fmla="*/ 73 h 165"/>
                <a:gd name="T32" fmla="*/ 142 w 165"/>
                <a:gd name="T33" fmla="*/ 68 h 165"/>
                <a:gd name="T34" fmla="*/ 151 w 165"/>
                <a:gd name="T35" fmla="*/ 68 h 165"/>
                <a:gd name="T36" fmla="*/ 154 w 165"/>
                <a:gd name="T37" fmla="*/ 67 h 165"/>
                <a:gd name="T38" fmla="*/ 163 w 165"/>
                <a:gd name="T39" fmla="*/ 67 h 165"/>
                <a:gd name="T40" fmla="*/ 162 w 165"/>
                <a:gd name="T41" fmla="*/ 94 h 165"/>
                <a:gd name="T42" fmla="*/ 165 w 165"/>
                <a:gd name="T43" fmla="*/ 95 h 165"/>
                <a:gd name="T44" fmla="*/ 165 w 165"/>
                <a:gd name="T45" fmla="*/ 97 h 165"/>
                <a:gd name="T46" fmla="*/ 136 w 165"/>
                <a:gd name="T47" fmla="*/ 97 h 165"/>
                <a:gd name="T48" fmla="*/ 136 w 165"/>
                <a:gd name="T49" fmla="*/ 144 h 165"/>
                <a:gd name="T50" fmla="*/ 153 w 165"/>
                <a:gd name="T51" fmla="*/ 157 h 165"/>
                <a:gd name="T52" fmla="*/ 153 w 165"/>
                <a:gd name="T53" fmla="*/ 159 h 165"/>
                <a:gd name="T54" fmla="*/ 129 w 165"/>
                <a:gd name="T55" fmla="*/ 165 h 165"/>
                <a:gd name="T56" fmla="*/ 111 w 165"/>
                <a:gd name="T57" fmla="*/ 160 h 165"/>
                <a:gd name="T58" fmla="*/ 98 w 165"/>
                <a:gd name="T59" fmla="*/ 160 h 165"/>
                <a:gd name="T60" fmla="*/ 86 w 165"/>
                <a:gd name="T61" fmla="*/ 154 h 165"/>
                <a:gd name="T62" fmla="*/ 30 w 165"/>
                <a:gd name="T63" fmla="*/ 154 h 165"/>
                <a:gd name="T64" fmla="*/ 19 w 165"/>
                <a:gd name="T65" fmla="*/ 148 h 165"/>
                <a:gd name="T66" fmla="*/ 15 w 165"/>
                <a:gd name="T67" fmla="*/ 148 h 165"/>
                <a:gd name="T68" fmla="*/ 7 w 165"/>
                <a:gd name="T69" fmla="*/ 153 h 165"/>
                <a:gd name="T70" fmla="*/ 7 w 165"/>
                <a:gd name="T71" fmla="*/ 151 h 165"/>
                <a:gd name="T72" fmla="*/ 6 w 165"/>
                <a:gd name="T73" fmla="*/ 151 h 165"/>
                <a:gd name="T74" fmla="*/ 0 w 165"/>
                <a:gd name="T75" fmla="*/ 154 h 165"/>
                <a:gd name="T76" fmla="*/ 0 w 165"/>
                <a:gd name="T77" fmla="*/ 135 h 165"/>
                <a:gd name="T78" fmla="*/ 9 w 165"/>
                <a:gd name="T79" fmla="*/ 107 h 165"/>
                <a:gd name="T80" fmla="*/ 16 w 165"/>
                <a:gd name="T81" fmla="*/ 94 h 165"/>
                <a:gd name="T82" fmla="*/ 25 w 165"/>
                <a:gd name="T83" fmla="*/ 85 h 165"/>
                <a:gd name="T84" fmla="*/ 27 w 165"/>
                <a:gd name="T85" fmla="*/ 70 h 165"/>
                <a:gd name="T86" fmla="*/ 27 w 165"/>
                <a:gd name="T87" fmla="*/ 64 h 165"/>
                <a:gd name="T88" fmla="*/ 22 w 165"/>
                <a:gd name="T89" fmla="*/ 58 h 165"/>
                <a:gd name="T90" fmla="*/ 19 w 165"/>
                <a:gd name="T91" fmla="*/ 46 h 165"/>
                <a:gd name="T92" fmla="*/ 19 w 165"/>
                <a:gd name="T93" fmla="*/ 45 h 165"/>
                <a:gd name="T94" fmla="*/ 22 w 165"/>
                <a:gd name="T95" fmla="*/ 40 h 165"/>
                <a:gd name="T96" fmla="*/ 19 w 165"/>
                <a:gd name="T97" fmla="*/ 34 h 165"/>
                <a:gd name="T98" fmla="*/ 9 w 165"/>
                <a:gd name="T99" fmla="*/ 8 h 165"/>
                <a:gd name="T100" fmla="*/ 9 w 165"/>
                <a:gd name="T101" fmla="*/ 6 h 165"/>
                <a:gd name="T102" fmla="*/ 22 w 165"/>
                <a:gd name="T103" fmla="*/ 2 h 165"/>
                <a:gd name="T104" fmla="*/ 61 w 165"/>
                <a:gd name="T10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165">
                  <a:moveTo>
                    <a:pt x="61" y="0"/>
                  </a:moveTo>
                  <a:lnTo>
                    <a:pt x="67" y="5"/>
                  </a:lnTo>
                  <a:lnTo>
                    <a:pt x="71" y="21"/>
                  </a:lnTo>
                  <a:lnTo>
                    <a:pt x="80" y="31"/>
                  </a:lnTo>
                  <a:lnTo>
                    <a:pt x="99" y="28"/>
                  </a:lnTo>
                  <a:lnTo>
                    <a:pt x="104" y="16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32" y="19"/>
                  </a:lnTo>
                  <a:lnTo>
                    <a:pt x="133" y="24"/>
                  </a:lnTo>
                  <a:lnTo>
                    <a:pt x="133" y="49"/>
                  </a:lnTo>
                  <a:lnTo>
                    <a:pt x="139" y="64"/>
                  </a:lnTo>
                  <a:lnTo>
                    <a:pt x="136" y="70"/>
                  </a:lnTo>
                  <a:lnTo>
                    <a:pt x="139" y="73"/>
                  </a:lnTo>
                  <a:lnTo>
                    <a:pt x="142" y="68"/>
                  </a:lnTo>
                  <a:lnTo>
                    <a:pt x="151" y="68"/>
                  </a:lnTo>
                  <a:lnTo>
                    <a:pt x="154" y="67"/>
                  </a:lnTo>
                  <a:lnTo>
                    <a:pt x="163" y="67"/>
                  </a:lnTo>
                  <a:lnTo>
                    <a:pt x="162" y="94"/>
                  </a:lnTo>
                  <a:lnTo>
                    <a:pt x="165" y="95"/>
                  </a:lnTo>
                  <a:lnTo>
                    <a:pt x="165" y="97"/>
                  </a:lnTo>
                  <a:lnTo>
                    <a:pt x="136" y="97"/>
                  </a:lnTo>
                  <a:lnTo>
                    <a:pt x="136" y="144"/>
                  </a:lnTo>
                  <a:lnTo>
                    <a:pt x="153" y="157"/>
                  </a:lnTo>
                  <a:lnTo>
                    <a:pt x="153" y="159"/>
                  </a:lnTo>
                  <a:lnTo>
                    <a:pt x="129" y="165"/>
                  </a:lnTo>
                  <a:lnTo>
                    <a:pt x="111" y="160"/>
                  </a:lnTo>
                  <a:lnTo>
                    <a:pt x="98" y="160"/>
                  </a:lnTo>
                  <a:lnTo>
                    <a:pt x="86" y="154"/>
                  </a:lnTo>
                  <a:lnTo>
                    <a:pt x="30" y="154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6" y="151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9" y="107"/>
                  </a:lnTo>
                  <a:lnTo>
                    <a:pt x="16" y="94"/>
                  </a:lnTo>
                  <a:lnTo>
                    <a:pt x="25" y="85"/>
                  </a:lnTo>
                  <a:lnTo>
                    <a:pt x="27" y="70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22" y="40"/>
                  </a:lnTo>
                  <a:lnTo>
                    <a:pt x="19" y="34"/>
                  </a:lnTo>
                  <a:lnTo>
                    <a:pt x="9" y="8"/>
                  </a:lnTo>
                  <a:lnTo>
                    <a:pt x="9" y="6"/>
                  </a:lnTo>
                  <a:lnTo>
                    <a:pt x="2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7" name="Algeria">
              <a:extLst>
                <a:ext uri="{FF2B5EF4-FFF2-40B4-BE49-F238E27FC236}">
                  <a16:creationId xmlns:a16="http://schemas.microsoft.com/office/drawing/2014/main" id="{409650AC-4B61-BC96-8427-4C1D1F05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3653663"/>
              <a:ext cx="482486" cy="486100"/>
            </a:xfrm>
            <a:custGeom>
              <a:avLst/>
              <a:gdLst>
                <a:gd name="T0" fmla="*/ 203 w 267"/>
                <a:gd name="T1" fmla="*/ 3 h 269"/>
                <a:gd name="T2" fmla="*/ 217 w 267"/>
                <a:gd name="T3" fmla="*/ 3 h 269"/>
                <a:gd name="T4" fmla="*/ 224 w 267"/>
                <a:gd name="T5" fmla="*/ 1 h 269"/>
                <a:gd name="T6" fmla="*/ 227 w 267"/>
                <a:gd name="T7" fmla="*/ 3 h 269"/>
                <a:gd name="T8" fmla="*/ 224 w 267"/>
                <a:gd name="T9" fmla="*/ 10 h 269"/>
                <a:gd name="T10" fmla="*/ 224 w 267"/>
                <a:gd name="T11" fmla="*/ 31 h 269"/>
                <a:gd name="T12" fmla="*/ 211 w 267"/>
                <a:gd name="T13" fmla="*/ 50 h 269"/>
                <a:gd name="T14" fmla="*/ 218 w 267"/>
                <a:gd name="T15" fmla="*/ 63 h 269"/>
                <a:gd name="T16" fmla="*/ 231 w 267"/>
                <a:gd name="T17" fmla="*/ 78 h 269"/>
                <a:gd name="T18" fmla="*/ 236 w 267"/>
                <a:gd name="T19" fmla="*/ 106 h 269"/>
                <a:gd name="T20" fmla="*/ 239 w 267"/>
                <a:gd name="T21" fmla="*/ 121 h 269"/>
                <a:gd name="T22" fmla="*/ 239 w 267"/>
                <a:gd name="T23" fmla="*/ 163 h 269"/>
                <a:gd name="T24" fmla="*/ 242 w 267"/>
                <a:gd name="T25" fmla="*/ 179 h 269"/>
                <a:gd name="T26" fmla="*/ 246 w 267"/>
                <a:gd name="T27" fmla="*/ 189 h 269"/>
                <a:gd name="T28" fmla="*/ 267 w 267"/>
                <a:gd name="T29" fmla="*/ 206 h 269"/>
                <a:gd name="T30" fmla="*/ 187 w 267"/>
                <a:gd name="T31" fmla="*/ 262 h 269"/>
                <a:gd name="T32" fmla="*/ 157 w 267"/>
                <a:gd name="T33" fmla="*/ 269 h 269"/>
                <a:gd name="T34" fmla="*/ 153 w 267"/>
                <a:gd name="T35" fmla="*/ 268 h 269"/>
                <a:gd name="T36" fmla="*/ 154 w 267"/>
                <a:gd name="T37" fmla="*/ 256 h 269"/>
                <a:gd name="T38" fmla="*/ 134 w 267"/>
                <a:gd name="T39" fmla="*/ 246 h 269"/>
                <a:gd name="T40" fmla="*/ 126 w 267"/>
                <a:gd name="T41" fmla="*/ 238 h 269"/>
                <a:gd name="T42" fmla="*/ 2 w 267"/>
                <a:gd name="T43" fmla="*/ 152 h 269"/>
                <a:gd name="T44" fmla="*/ 0 w 267"/>
                <a:gd name="T45" fmla="*/ 129 h 269"/>
                <a:gd name="T46" fmla="*/ 21 w 267"/>
                <a:gd name="T47" fmla="*/ 115 h 269"/>
                <a:gd name="T48" fmla="*/ 28 w 267"/>
                <a:gd name="T49" fmla="*/ 112 h 269"/>
                <a:gd name="T50" fmla="*/ 51 w 267"/>
                <a:gd name="T51" fmla="*/ 102 h 269"/>
                <a:gd name="T52" fmla="*/ 62 w 267"/>
                <a:gd name="T53" fmla="*/ 93 h 269"/>
                <a:gd name="T54" fmla="*/ 64 w 267"/>
                <a:gd name="T55" fmla="*/ 84 h 269"/>
                <a:gd name="T56" fmla="*/ 74 w 267"/>
                <a:gd name="T57" fmla="*/ 78 h 269"/>
                <a:gd name="T58" fmla="*/ 96 w 267"/>
                <a:gd name="T59" fmla="*/ 77 h 269"/>
                <a:gd name="T60" fmla="*/ 98 w 267"/>
                <a:gd name="T61" fmla="*/ 72 h 269"/>
                <a:gd name="T62" fmla="*/ 91 w 267"/>
                <a:gd name="T63" fmla="*/ 37 h 269"/>
                <a:gd name="T64" fmla="*/ 88 w 267"/>
                <a:gd name="T65" fmla="*/ 32 h 269"/>
                <a:gd name="T66" fmla="*/ 102 w 267"/>
                <a:gd name="T67" fmla="*/ 22 h 269"/>
                <a:gd name="T68" fmla="*/ 117 w 267"/>
                <a:gd name="T69" fmla="*/ 16 h 269"/>
                <a:gd name="T70" fmla="*/ 165 w 267"/>
                <a:gd name="T71" fmla="*/ 3 h 269"/>
                <a:gd name="T72" fmla="*/ 182 w 267"/>
                <a:gd name="T73" fmla="*/ 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269">
                  <a:moveTo>
                    <a:pt x="196" y="0"/>
                  </a:moveTo>
                  <a:lnTo>
                    <a:pt x="203" y="3"/>
                  </a:lnTo>
                  <a:lnTo>
                    <a:pt x="208" y="0"/>
                  </a:lnTo>
                  <a:lnTo>
                    <a:pt x="217" y="3"/>
                  </a:lnTo>
                  <a:lnTo>
                    <a:pt x="220" y="3"/>
                  </a:lnTo>
                  <a:lnTo>
                    <a:pt x="224" y="1"/>
                  </a:lnTo>
                  <a:lnTo>
                    <a:pt x="227" y="1"/>
                  </a:lnTo>
                  <a:lnTo>
                    <a:pt x="227" y="3"/>
                  </a:lnTo>
                  <a:lnTo>
                    <a:pt x="222" y="9"/>
                  </a:lnTo>
                  <a:lnTo>
                    <a:pt x="224" y="10"/>
                  </a:lnTo>
                  <a:lnTo>
                    <a:pt x="222" y="20"/>
                  </a:lnTo>
                  <a:lnTo>
                    <a:pt x="224" y="31"/>
                  </a:lnTo>
                  <a:lnTo>
                    <a:pt x="221" y="41"/>
                  </a:lnTo>
                  <a:lnTo>
                    <a:pt x="211" y="50"/>
                  </a:lnTo>
                  <a:lnTo>
                    <a:pt x="212" y="60"/>
                  </a:lnTo>
                  <a:lnTo>
                    <a:pt x="218" y="63"/>
                  </a:lnTo>
                  <a:lnTo>
                    <a:pt x="221" y="72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6" y="106"/>
                  </a:lnTo>
                  <a:lnTo>
                    <a:pt x="233" y="112"/>
                  </a:lnTo>
                  <a:lnTo>
                    <a:pt x="239" y="121"/>
                  </a:lnTo>
                  <a:lnTo>
                    <a:pt x="240" y="143"/>
                  </a:lnTo>
                  <a:lnTo>
                    <a:pt x="239" y="163"/>
                  </a:lnTo>
                  <a:lnTo>
                    <a:pt x="234" y="167"/>
                  </a:lnTo>
                  <a:lnTo>
                    <a:pt x="242" y="179"/>
                  </a:lnTo>
                  <a:lnTo>
                    <a:pt x="243" y="186"/>
                  </a:lnTo>
                  <a:lnTo>
                    <a:pt x="246" y="189"/>
                  </a:lnTo>
                  <a:lnTo>
                    <a:pt x="261" y="194"/>
                  </a:lnTo>
                  <a:lnTo>
                    <a:pt x="267" y="206"/>
                  </a:lnTo>
                  <a:lnTo>
                    <a:pt x="217" y="240"/>
                  </a:lnTo>
                  <a:lnTo>
                    <a:pt x="187" y="262"/>
                  </a:lnTo>
                  <a:lnTo>
                    <a:pt x="168" y="267"/>
                  </a:lnTo>
                  <a:lnTo>
                    <a:pt x="157" y="269"/>
                  </a:lnTo>
                  <a:lnTo>
                    <a:pt x="156" y="269"/>
                  </a:lnTo>
                  <a:lnTo>
                    <a:pt x="153" y="268"/>
                  </a:lnTo>
                  <a:lnTo>
                    <a:pt x="153" y="267"/>
                  </a:lnTo>
                  <a:lnTo>
                    <a:pt x="154" y="256"/>
                  </a:lnTo>
                  <a:lnTo>
                    <a:pt x="137" y="250"/>
                  </a:lnTo>
                  <a:lnTo>
                    <a:pt x="134" y="246"/>
                  </a:lnTo>
                  <a:lnTo>
                    <a:pt x="128" y="243"/>
                  </a:lnTo>
                  <a:lnTo>
                    <a:pt x="126" y="238"/>
                  </a:lnTo>
                  <a:lnTo>
                    <a:pt x="49" y="185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6" y="123"/>
                  </a:lnTo>
                  <a:lnTo>
                    <a:pt x="21" y="115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40" y="111"/>
                  </a:lnTo>
                  <a:lnTo>
                    <a:pt x="51" y="102"/>
                  </a:lnTo>
                  <a:lnTo>
                    <a:pt x="64" y="96"/>
                  </a:lnTo>
                  <a:lnTo>
                    <a:pt x="62" y="93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74" y="83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96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2" y="65"/>
                  </a:lnTo>
                  <a:lnTo>
                    <a:pt x="91" y="37"/>
                  </a:lnTo>
                  <a:lnTo>
                    <a:pt x="83" y="32"/>
                  </a:lnTo>
                  <a:lnTo>
                    <a:pt x="88" y="32"/>
                  </a:lnTo>
                  <a:lnTo>
                    <a:pt x="96" y="28"/>
                  </a:lnTo>
                  <a:lnTo>
                    <a:pt x="102" y="22"/>
                  </a:lnTo>
                  <a:lnTo>
                    <a:pt x="114" y="19"/>
                  </a:lnTo>
                  <a:lnTo>
                    <a:pt x="117" y="16"/>
                  </a:lnTo>
                  <a:lnTo>
                    <a:pt x="131" y="9"/>
                  </a:lnTo>
                  <a:lnTo>
                    <a:pt x="165" y="3"/>
                  </a:lnTo>
                  <a:lnTo>
                    <a:pt x="178" y="3"/>
                  </a:lnTo>
                  <a:lnTo>
                    <a:pt x="182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6DCF39B-2B0A-7760-A919-EE3EDBA6A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03999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4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451C04-B5A9-067B-F26D-5A4C19CE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CB3EB6-3585-DB29-F146-1DCE9B885126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760A5AA-243C-90CA-1291-74A8C95AF1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9" name="Picture 8" descr="A building with a clock tower and a tower">
            <a:extLst>
              <a:ext uri="{FF2B5EF4-FFF2-40B4-BE49-F238E27FC236}">
                <a16:creationId xmlns:a16="http://schemas.microsoft.com/office/drawing/2014/main" id="{BC045AB1-8CC1-6D23-E5A9-83C3311F04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3C3E7E-CBEF-0DE7-84D5-822442BEB688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BAAB9F-68EC-D9BE-7097-9D867045E8D5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33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nly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A20153-59DC-D807-4A32-17105E847BA1}"/>
              </a:ext>
            </a:extLst>
          </p:cNvPr>
          <p:cNvGrpSpPr/>
          <p:nvPr userDrawn="1"/>
        </p:nvGrpSpPr>
        <p:grpSpPr>
          <a:xfrm>
            <a:off x="1741152" y="225287"/>
            <a:ext cx="9899984" cy="6407426"/>
            <a:chOff x="1857537" y="685800"/>
            <a:chExt cx="8476926" cy="5486400"/>
          </a:xfrm>
          <a:solidFill>
            <a:schemeClr val="bg1">
              <a:lumMod val="95000"/>
            </a:schemeClr>
          </a:solidFill>
        </p:grpSpPr>
        <p:sp>
          <p:nvSpPr>
            <p:cNvPr id="9" name="Fiji">
              <a:extLst>
                <a:ext uri="{FF2B5EF4-FFF2-40B4-BE49-F238E27FC236}">
                  <a16:creationId xmlns:a16="http://schemas.microsoft.com/office/drawing/2014/main" id="{B2AFBB76-9EA4-1A59-0E72-98E2B80D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578" y="4972310"/>
              <a:ext cx="66861" cy="54214"/>
            </a:xfrm>
            <a:custGeom>
              <a:avLst/>
              <a:gdLst/>
              <a:ahLst/>
              <a:cxnLst/>
              <a:rect l="l" t="t" r="r" b="b"/>
              <a:pathLst>
                <a:path w="67394" h="54646">
                  <a:moveTo>
                    <a:pt x="21857" y="27323"/>
                  </a:moveTo>
                  <a:lnTo>
                    <a:pt x="21857" y="29145"/>
                  </a:lnTo>
                  <a:lnTo>
                    <a:pt x="27322" y="32788"/>
                  </a:lnTo>
                  <a:lnTo>
                    <a:pt x="32786" y="49182"/>
                  </a:lnTo>
                  <a:lnTo>
                    <a:pt x="29143" y="51003"/>
                  </a:lnTo>
                  <a:lnTo>
                    <a:pt x="20036" y="54646"/>
                  </a:lnTo>
                  <a:lnTo>
                    <a:pt x="0" y="49182"/>
                  </a:lnTo>
                  <a:lnTo>
                    <a:pt x="0" y="34609"/>
                  </a:lnTo>
                  <a:lnTo>
                    <a:pt x="14572" y="29145"/>
                  </a:lnTo>
                  <a:lnTo>
                    <a:pt x="20036" y="29145"/>
                  </a:lnTo>
                  <a:close/>
                  <a:moveTo>
                    <a:pt x="65573" y="0"/>
                  </a:moveTo>
                  <a:lnTo>
                    <a:pt x="67394" y="0"/>
                  </a:lnTo>
                  <a:lnTo>
                    <a:pt x="67394" y="3643"/>
                  </a:lnTo>
                  <a:lnTo>
                    <a:pt x="61930" y="9107"/>
                  </a:lnTo>
                  <a:lnTo>
                    <a:pt x="61930" y="16393"/>
                  </a:lnTo>
                  <a:lnTo>
                    <a:pt x="49179" y="12750"/>
                  </a:lnTo>
                  <a:lnTo>
                    <a:pt x="38251" y="21858"/>
                  </a:lnTo>
                  <a:lnTo>
                    <a:pt x="34608" y="21858"/>
                  </a:lnTo>
                  <a:lnTo>
                    <a:pt x="27322" y="12750"/>
                  </a:lnTo>
                  <a:lnTo>
                    <a:pt x="27322" y="10929"/>
                  </a:lnTo>
                  <a:lnTo>
                    <a:pt x="29143" y="10929"/>
                  </a:lnTo>
                  <a:lnTo>
                    <a:pt x="38251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8" name="New Zealand (North Island)">
              <a:extLst>
                <a:ext uri="{FF2B5EF4-FFF2-40B4-BE49-F238E27FC236}">
                  <a16:creationId xmlns:a16="http://schemas.microsoft.com/office/drawing/2014/main" id="{E5B221CD-B792-9E56-3125-C4EC1740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962" y="5449375"/>
              <a:ext cx="139145" cy="215041"/>
            </a:xfrm>
            <a:custGeom>
              <a:avLst/>
              <a:gdLst>
                <a:gd name="T0" fmla="*/ 0 w 77"/>
                <a:gd name="T1" fmla="*/ 0 h 119"/>
                <a:gd name="T2" fmla="*/ 4 w 77"/>
                <a:gd name="T3" fmla="*/ 0 h 119"/>
                <a:gd name="T4" fmla="*/ 7 w 77"/>
                <a:gd name="T5" fmla="*/ 7 h 119"/>
                <a:gd name="T6" fmla="*/ 9 w 77"/>
                <a:gd name="T7" fmla="*/ 6 h 119"/>
                <a:gd name="T8" fmla="*/ 21 w 77"/>
                <a:gd name="T9" fmla="*/ 13 h 119"/>
                <a:gd name="T10" fmla="*/ 25 w 77"/>
                <a:gd name="T11" fmla="*/ 24 h 119"/>
                <a:gd name="T12" fmla="*/ 25 w 77"/>
                <a:gd name="T13" fmla="*/ 25 h 119"/>
                <a:gd name="T14" fmla="*/ 22 w 77"/>
                <a:gd name="T15" fmla="*/ 25 h 119"/>
                <a:gd name="T16" fmla="*/ 29 w 77"/>
                <a:gd name="T17" fmla="*/ 33 h 119"/>
                <a:gd name="T18" fmla="*/ 28 w 77"/>
                <a:gd name="T19" fmla="*/ 40 h 119"/>
                <a:gd name="T20" fmla="*/ 34 w 77"/>
                <a:gd name="T21" fmla="*/ 40 h 119"/>
                <a:gd name="T22" fmla="*/ 35 w 77"/>
                <a:gd name="T23" fmla="*/ 43 h 119"/>
                <a:gd name="T24" fmla="*/ 35 w 77"/>
                <a:gd name="T25" fmla="*/ 34 h 119"/>
                <a:gd name="T26" fmla="*/ 37 w 77"/>
                <a:gd name="T27" fmla="*/ 34 h 119"/>
                <a:gd name="T28" fmla="*/ 40 w 77"/>
                <a:gd name="T29" fmla="*/ 37 h 119"/>
                <a:gd name="T30" fmla="*/ 41 w 77"/>
                <a:gd name="T31" fmla="*/ 37 h 119"/>
                <a:gd name="T32" fmla="*/ 44 w 77"/>
                <a:gd name="T33" fmla="*/ 52 h 119"/>
                <a:gd name="T34" fmla="*/ 58 w 77"/>
                <a:gd name="T35" fmla="*/ 56 h 119"/>
                <a:gd name="T36" fmla="*/ 70 w 77"/>
                <a:gd name="T37" fmla="*/ 49 h 119"/>
                <a:gd name="T38" fmla="*/ 77 w 77"/>
                <a:gd name="T39" fmla="*/ 52 h 119"/>
                <a:gd name="T40" fmla="*/ 77 w 77"/>
                <a:gd name="T41" fmla="*/ 53 h 119"/>
                <a:gd name="T42" fmla="*/ 74 w 77"/>
                <a:gd name="T43" fmla="*/ 68 h 119"/>
                <a:gd name="T44" fmla="*/ 70 w 77"/>
                <a:gd name="T45" fmla="*/ 70 h 119"/>
                <a:gd name="T46" fmla="*/ 70 w 77"/>
                <a:gd name="T47" fmla="*/ 77 h 119"/>
                <a:gd name="T48" fmla="*/ 59 w 77"/>
                <a:gd name="T49" fmla="*/ 79 h 119"/>
                <a:gd name="T50" fmla="*/ 55 w 77"/>
                <a:gd name="T51" fmla="*/ 83 h 119"/>
                <a:gd name="T52" fmla="*/ 58 w 77"/>
                <a:gd name="T53" fmla="*/ 87 h 119"/>
                <a:gd name="T54" fmla="*/ 58 w 77"/>
                <a:gd name="T55" fmla="*/ 89 h 119"/>
                <a:gd name="T56" fmla="*/ 53 w 77"/>
                <a:gd name="T57" fmla="*/ 99 h 119"/>
                <a:gd name="T58" fmla="*/ 37 w 77"/>
                <a:gd name="T59" fmla="*/ 119 h 119"/>
                <a:gd name="T60" fmla="*/ 27 w 77"/>
                <a:gd name="T61" fmla="*/ 114 h 119"/>
                <a:gd name="T62" fmla="*/ 27 w 77"/>
                <a:gd name="T63" fmla="*/ 113 h 119"/>
                <a:gd name="T64" fmla="*/ 32 w 77"/>
                <a:gd name="T65" fmla="*/ 102 h 119"/>
                <a:gd name="T66" fmla="*/ 32 w 77"/>
                <a:gd name="T67" fmla="*/ 95 h 119"/>
                <a:gd name="T68" fmla="*/ 13 w 77"/>
                <a:gd name="T69" fmla="*/ 81 h 119"/>
                <a:gd name="T70" fmla="*/ 13 w 77"/>
                <a:gd name="T71" fmla="*/ 80 h 119"/>
                <a:gd name="T72" fmla="*/ 16 w 77"/>
                <a:gd name="T73" fmla="*/ 76 h 119"/>
                <a:gd name="T74" fmla="*/ 24 w 77"/>
                <a:gd name="T75" fmla="*/ 71 h 119"/>
                <a:gd name="T76" fmla="*/ 27 w 77"/>
                <a:gd name="T77" fmla="*/ 59 h 119"/>
                <a:gd name="T78" fmla="*/ 28 w 77"/>
                <a:gd name="T79" fmla="*/ 59 h 119"/>
                <a:gd name="T80" fmla="*/ 28 w 77"/>
                <a:gd name="T81" fmla="*/ 47 h 119"/>
                <a:gd name="T82" fmla="*/ 25 w 77"/>
                <a:gd name="T83" fmla="*/ 44 h 119"/>
                <a:gd name="T84" fmla="*/ 27 w 77"/>
                <a:gd name="T85" fmla="*/ 41 h 119"/>
                <a:gd name="T86" fmla="*/ 25 w 77"/>
                <a:gd name="T87" fmla="*/ 43 h 119"/>
                <a:gd name="T88" fmla="*/ 24 w 77"/>
                <a:gd name="T89" fmla="*/ 43 h 119"/>
                <a:gd name="T90" fmla="*/ 24 w 77"/>
                <a:gd name="T91" fmla="*/ 41 h 119"/>
                <a:gd name="T92" fmla="*/ 21 w 77"/>
                <a:gd name="T93" fmla="*/ 37 h 119"/>
                <a:gd name="T94" fmla="*/ 21 w 77"/>
                <a:gd name="T95" fmla="*/ 30 h 119"/>
                <a:gd name="T96" fmla="*/ 19 w 77"/>
                <a:gd name="T97" fmla="*/ 30 h 119"/>
                <a:gd name="T98" fmla="*/ 19 w 77"/>
                <a:gd name="T99" fmla="*/ 31 h 119"/>
                <a:gd name="T100" fmla="*/ 10 w 77"/>
                <a:gd name="T101" fmla="*/ 22 h 119"/>
                <a:gd name="T102" fmla="*/ 9 w 77"/>
                <a:gd name="T103" fmla="*/ 18 h 119"/>
                <a:gd name="T104" fmla="*/ 6 w 77"/>
                <a:gd name="T105" fmla="*/ 15 h 119"/>
                <a:gd name="T106" fmla="*/ 0 w 77"/>
                <a:gd name="T107" fmla="*/ 1 h 119"/>
                <a:gd name="T108" fmla="*/ 0 w 7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119">
                  <a:moveTo>
                    <a:pt x="0" y="0"/>
                  </a:moveTo>
                  <a:lnTo>
                    <a:pt x="4" y="0"/>
                  </a:lnTo>
                  <a:lnTo>
                    <a:pt x="7" y="7"/>
                  </a:lnTo>
                  <a:lnTo>
                    <a:pt x="9" y="6"/>
                  </a:lnTo>
                  <a:lnTo>
                    <a:pt x="21" y="1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4" y="52"/>
                  </a:lnTo>
                  <a:lnTo>
                    <a:pt x="58" y="56"/>
                  </a:lnTo>
                  <a:lnTo>
                    <a:pt x="70" y="49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7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3" y="99"/>
                  </a:lnTo>
                  <a:lnTo>
                    <a:pt x="37" y="119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32" y="102"/>
                  </a:lnTo>
                  <a:lnTo>
                    <a:pt x="32" y="95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6" y="76"/>
                  </a:lnTo>
                  <a:lnTo>
                    <a:pt x="24" y="71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47"/>
                  </a:lnTo>
                  <a:lnTo>
                    <a:pt x="25" y="44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9" name="New Zealand (South Island)">
              <a:extLst>
                <a:ext uri="{FF2B5EF4-FFF2-40B4-BE49-F238E27FC236}">
                  <a16:creationId xmlns:a16="http://schemas.microsoft.com/office/drawing/2014/main" id="{F872ED0B-0D8F-96E4-B16F-FAF34364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396" y="5631889"/>
              <a:ext cx="182514" cy="200585"/>
            </a:xfrm>
            <a:custGeom>
              <a:avLst/>
              <a:gdLst>
                <a:gd name="T0" fmla="*/ 80 w 101"/>
                <a:gd name="T1" fmla="*/ 0 h 111"/>
                <a:gd name="T2" fmla="*/ 87 w 101"/>
                <a:gd name="T3" fmla="*/ 12 h 111"/>
                <a:gd name="T4" fmla="*/ 95 w 101"/>
                <a:gd name="T5" fmla="*/ 6 h 111"/>
                <a:gd name="T6" fmla="*/ 96 w 101"/>
                <a:gd name="T7" fmla="*/ 6 h 111"/>
                <a:gd name="T8" fmla="*/ 98 w 101"/>
                <a:gd name="T9" fmla="*/ 7 h 111"/>
                <a:gd name="T10" fmla="*/ 101 w 101"/>
                <a:gd name="T11" fmla="*/ 9 h 111"/>
                <a:gd name="T12" fmla="*/ 101 w 101"/>
                <a:gd name="T13" fmla="*/ 10 h 111"/>
                <a:gd name="T14" fmla="*/ 99 w 101"/>
                <a:gd name="T15" fmla="*/ 13 h 111"/>
                <a:gd name="T16" fmla="*/ 101 w 101"/>
                <a:gd name="T17" fmla="*/ 22 h 111"/>
                <a:gd name="T18" fmla="*/ 90 w 101"/>
                <a:gd name="T19" fmla="*/ 40 h 111"/>
                <a:gd name="T20" fmla="*/ 83 w 101"/>
                <a:gd name="T21" fmla="*/ 46 h 111"/>
                <a:gd name="T22" fmla="*/ 81 w 101"/>
                <a:gd name="T23" fmla="*/ 55 h 111"/>
                <a:gd name="T24" fmla="*/ 86 w 101"/>
                <a:gd name="T25" fmla="*/ 59 h 111"/>
                <a:gd name="T26" fmla="*/ 86 w 101"/>
                <a:gd name="T27" fmla="*/ 61 h 111"/>
                <a:gd name="T28" fmla="*/ 77 w 101"/>
                <a:gd name="T29" fmla="*/ 56 h 111"/>
                <a:gd name="T30" fmla="*/ 68 w 101"/>
                <a:gd name="T31" fmla="*/ 64 h 111"/>
                <a:gd name="T32" fmla="*/ 65 w 101"/>
                <a:gd name="T33" fmla="*/ 62 h 111"/>
                <a:gd name="T34" fmla="*/ 55 w 101"/>
                <a:gd name="T35" fmla="*/ 98 h 111"/>
                <a:gd name="T36" fmla="*/ 41 w 101"/>
                <a:gd name="T37" fmla="*/ 108 h 111"/>
                <a:gd name="T38" fmla="*/ 32 w 101"/>
                <a:gd name="T39" fmla="*/ 111 h 111"/>
                <a:gd name="T40" fmla="*/ 16 w 101"/>
                <a:gd name="T41" fmla="*/ 105 h 111"/>
                <a:gd name="T42" fmla="*/ 15 w 101"/>
                <a:gd name="T43" fmla="*/ 102 h 111"/>
                <a:gd name="T44" fmla="*/ 3 w 101"/>
                <a:gd name="T45" fmla="*/ 102 h 111"/>
                <a:gd name="T46" fmla="*/ 3 w 101"/>
                <a:gd name="T47" fmla="*/ 99 h 111"/>
                <a:gd name="T48" fmla="*/ 1 w 101"/>
                <a:gd name="T49" fmla="*/ 99 h 111"/>
                <a:gd name="T50" fmla="*/ 1 w 101"/>
                <a:gd name="T51" fmla="*/ 96 h 111"/>
                <a:gd name="T52" fmla="*/ 0 w 101"/>
                <a:gd name="T53" fmla="*/ 96 h 111"/>
                <a:gd name="T54" fmla="*/ 0 w 101"/>
                <a:gd name="T55" fmla="*/ 95 h 111"/>
                <a:gd name="T56" fmla="*/ 4 w 101"/>
                <a:gd name="T57" fmla="*/ 92 h 111"/>
                <a:gd name="T58" fmla="*/ 6 w 101"/>
                <a:gd name="T59" fmla="*/ 89 h 111"/>
                <a:gd name="T60" fmla="*/ 3 w 101"/>
                <a:gd name="T61" fmla="*/ 89 h 111"/>
                <a:gd name="T62" fmla="*/ 3 w 101"/>
                <a:gd name="T63" fmla="*/ 87 h 111"/>
                <a:gd name="T64" fmla="*/ 4 w 101"/>
                <a:gd name="T65" fmla="*/ 84 h 111"/>
                <a:gd name="T66" fmla="*/ 7 w 101"/>
                <a:gd name="T67" fmla="*/ 84 h 111"/>
                <a:gd name="T68" fmla="*/ 7 w 101"/>
                <a:gd name="T69" fmla="*/ 83 h 111"/>
                <a:gd name="T70" fmla="*/ 6 w 101"/>
                <a:gd name="T71" fmla="*/ 83 h 111"/>
                <a:gd name="T72" fmla="*/ 7 w 101"/>
                <a:gd name="T73" fmla="*/ 78 h 111"/>
                <a:gd name="T74" fmla="*/ 10 w 101"/>
                <a:gd name="T75" fmla="*/ 77 h 111"/>
                <a:gd name="T76" fmla="*/ 12 w 101"/>
                <a:gd name="T77" fmla="*/ 77 h 111"/>
                <a:gd name="T78" fmla="*/ 12 w 101"/>
                <a:gd name="T79" fmla="*/ 75 h 111"/>
                <a:gd name="T80" fmla="*/ 21 w 101"/>
                <a:gd name="T81" fmla="*/ 62 h 111"/>
                <a:gd name="T82" fmla="*/ 21 w 101"/>
                <a:gd name="T83" fmla="*/ 61 h 111"/>
                <a:gd name="T84" fmla="*/ 22 w 101"/>
                <a:gd name="T85" fmla="*/ 61 h 111"/>
                <a:gd name="T86" fmla="*/ 34 w 101"/>
                <a:gd name="T87" fmla="*/ 58 h 111"/>
                <a:gd name="T88" fmla="*/ 56 w 101"/>
                <a:gd name="T89" fmla="*/ 38 h 111"/>
                <a:gd name="T90" fmla="*/ 64 w 101"/>
                <a:gd name="T91" fmla="*/ 22 h 111"/>
                <a:gd name="T92" fmla="*/ 69 w 101"/>
                <a:gd name="T93" fmla="*/ 18 h 111"/>
                <a:gd name="T94" fmla="*/ 72 w 101"/>
                <a:gd name="T95" fmla="*/ 9 h 111"/>
                <a:gd name="T96" fmla="*/ 80 w 101"/>
                <a:gd name="T9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111">
                  <a:moveTo>
                    <a:pt x="80" y="0"/>
                  </a:moveTo>
                  <a:lnTo>
                    <a:pt x="87" y="12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1" y="9"/>
                  </a:lnTo>
                  <a:lnTo>
                    <a:pt x="101" y="10"/>
                  </a:lnTo>
                  <a:lnTo>
                    <a:pt x="99" y="13"/>
                  </a:lnTo>
                  <a:lnTo>
                    <a:pt x="101" y="22"/>
                  </a:lnTo>
                  <a:lnTo>
                    <a:pt x="90" y="40"/>
                  </a:lnTo>
                  <a:lnTo>
                    <a:pt x="83" y="46"/>
                  </a:lnTo>
                  <a:lnTo>
                    <a:pt x="81" y="55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77" y="56"/>
                  </a:lnTo>
                  <a:lnTo>
                    <a:pt x="68" y="64"/>
                  </a:lnTo>
                  <a:lnTo>
                    <a:pt x="65" y="62"/>
                  </a:lnTo>
                  <a:lnTo>
                    <a:pt x="55" y="98"/>
                  </a:lnTo>
                  <a:lnTo>
                    <a:pt x="41" y="108"/>
                  </a:lnTo>
                  <a:lnTo>
                    <a:pt x="32" y="111"/>
                  </a:lnTo>
                  <a:lnTo>
                    <a:pt x="16" y="105"/>
                  </a:lnTo>
                  <a:lnTo>
                    <a:pt x="15" y="102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1" y="99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4" y="92"/>
                  </a:lnTo>
                  <a:lnTo>
                    <a:pt x="6" y="89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34" y="58"/>
                  </a:lnTo>
                  <a:lnTo>
                    <a:pt x="56" y="38"/>
                  </a:lnTo>
                  <a:lnTo>
                    <a:pt x="64" y="22"/>
                  </a:lnTo>
                  <a:lnTo>
                    <a:pt x="69" y="18"/>
                  </a:lnTo>
                  <a:lnTo>
                    <a:pt x="72" y="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0" name="Stewart Island">
              <a:extLst>
                <a:ext uri="{FF2B5EF4-FFF2-40B4-BE49-F238E27FC236}">
                  <a16:creationId xmlns:a16="http://schemas.microsoft.com/office/drawing/2014/main" id="{9F8B80BF-0022-490C-E88A-A9230AA6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888" y="5828859"/>
              <a:ext cx="16264" cy="21685"/>
            </a:xfrm>
            <a:custGeom>
              <a:avLst/>
              <a:gdLst>
                <a:gd name="T0" fmla="*/ 3 w 9"/>
                <a:gd name="T1" fmla="*/ 0 h 12"/>
                <a:gd name="T2" fmla="*/ 6 w 9"/>
                <a:gd name="T3" fmla="*/ 2 h 12"/>
                <a:gd name="T4" fmla="*/ 9 w 9"/>
                <a:gd name="T5" fmla="*/ 9 h 12"/>
                <a:gd name="T6" fmla="*/ 8 w 9"/>
                <a:gd name="T7" fmla="*/ 9 h 12"/>
                <a:gd name="T8" fmla="*/ 0 w 9"/>
                <a:gd name="T9" fmla="*/ 12 h 12"/>
                <a:gd name="T10" fmla="*/ 3 w 9"/>
                <a:gd name="T11" fmla="*/ 2 h 12"/>
                <a:gd name="T12" fmla="*/ 3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lnTo>
                    <a:pt x="6" y="2"/>
                  </a:lnTo>
                  <a:lnTo>
                    <a:pt x="9" y="9"/>
                  </a:lnTo>
                  <a:lnTo>
                    <a:pt x="8" y="9"/>
                  </a:lnTo>
                  <a:lnTo>
                    <a:pt x="0" y="1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1" name="Auckland Island">
              <a:extLst>
                <a:ext uri="{FF2B5EF4-FFF2-40B4-BE49-F238E27FC236}">
                  <a16:creationId xmlns:a16="http://schemas.microsoft.com/office/drawing/2014/main" id="{18A149CC-0EFF-9230-A018-632C2ED0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941" y="5969810"/>
              <a:ext cx="10843" cy="126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0 h 7"/>
                <a:gd name="T4" fmla="*/ 5 w 6"/>
                <a:gd name="T5" fmla="*/ 1 h 7"/>
                <a:gd name="T6" fmla="*/ 6 w 6"/>
                <a:gd name="T7" fmla="*/ 6 h 7"/>
                <a:gd name="T8" fmla="*/ 5 w 6"/>
                <a:gd name="T9" fmla="*/ 6 h 7"/>
                <a:gd name="T10" fmla="*/ 2 w 6"/>
                <a:gd name="T11" fmla="*/ 7 h 7"/>
                <a:gd name="T12" fmla="*/ 0 w 6"/>
                <a:gd name="T13" fmla="*/ 7 h 7"/>
                <a:gd name="T14" fmla="*/ 0 w 6"/>
                <a:gd name="T15" fmla="*/ 6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2" name="New Caledonia">
              <a:extLst>
                <a:ext uri="{FF2B5EF4-FFF2-40B4-BE49-F238E27FC236}">
                  <a16:creationId xmlns:a16="http://schemas.microsoft.com/office/drawing/2014/main" id="{0059F19C-CF2C-D110-319F-EA3247DF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765" y="5071700"/>
              <a:ext cx="97581" cy="61440"/>
            </a:xfrm>
            <a:custGeom>
              <a:avLst/>
              <a:gdLst/>
              <a:ahLst/>
              <a:cxnLst/>
              <a:rect l="l" t="t" r="r" b="b"/>
              <a:pathLst>
                <a:path w="98359" h="61930">
                  <a:moveTo>
                    <a:pt x="89251" y="29144"/>
                  </a:moveTo>
                  <a:lnTo>
                    <a:pt x="98359" y="29144"/>
                  </a:lnTo>
                  <a:lnTo>
                    <a:pt x="98359" y="38252"/>
                  </a:lnTo>
                  <a:lnTo>
                    <a:pt x="94716" y="40073"/>
                  </a:lnTo>
                  <a:lnTo>
                    <a:pt x="94716" y="38252"/>
                  </a:lnTo>
                  <a:lnTo>
                    <a:pt x="89251" y="32787"/>
                  </a:lnTo>
                  <a:close/>
                  <a:moveTo>
                    <a:pt x="71036" y="12750"/>
                  </a:moveTo>
                  <a:lnTo>
                    <a:pt x="72858" y="12750"/>
                  </a:lnTo>
                  <a:lnTo>
                    <a:pt x="78322" y="16393"/>
                  </a:lnTo>
                  <a:lnTo>
                    <a:pt x="81965" y="27322"/>
                  </a:lnTo>
                  <a:lnTo>
                    <a:pt x="78322" y="27322"/>
                  </a:lnTo>
                  <a:lnTo>
                    <a:pt x="72858" y="23679"/>
                  </a:lnTo>
                  <a:lnTo>
                    <a:pt x="71036" y="23679"/>
                  </a:lnTo>
                  <a:close/>
                  <a:moveTo>
                    <a:pt x="0" y="0"/>
                  </a:moveTo>
                  <a:lnTo>
                    <a:pt x="5465" y="1822"/>
                  </a:lnTo>
                  <a:lnTo>
                    <a:pt x="9108" y="1822"/>
                  </a:lnTo>
                  <a:lnTo>
                    <a:pt x="71038" y="54644"/>
                  </a:lnTo>
                  <a:lnTo>
                    <a:pt x="71038" y="56466"/>
                  </a:lnTo>
                  <a:lnTo>
                    <a:pt x="65574" y="61930"/>
                  </a:lnTo>
                  <a:lnTo>
                    <a:pt x="49180" y="51001"/>
                  </a:lnTo>
                  <a:lnTo>
                    <a:pt x="25501" y="32787"/>
                  </a:lnTo>
                  <a:lnTo>
                    <a:pt x="16394" y="29144"/>
                  </a:lnTo>
                  <a:lnTo>
                    <a:pt x="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3" name="Australia - Mainland">
              <a:extLst>
                <a:ext uri="{FF2B5EF4-FFF2-40B4-BE49-F238E27FC236}">
                  <a16:creationId xmlns:a16="http://schemas.microsoft.com/office/drawing/2014/main" id="{ADBA5E28-99E9-3AF2-EC24-A22BCDA3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488" y="4838588"/>
              <a:ext cx="955937" cy="749932"/>
            </a:xfrm>
            <a:custGeom>
              <a:avLst/>
              <a:gdLst>
                <a:gd name="T0" fmla="*/ 391 w 529"/>
                <a:gd name="T1" fmla="*/ 16 h 415"/>
                <a:gd name="T2" fmla="*/ 410 w 529"/>
                <a:gd name="T3" fmla="*/ 49 h 415"/>
                <a:gd name="T4" fmla="*/ 432 w 529"/>
                <a:gd name="T5" fmla="*/ 105 h 415"/>
                <a:gd name="T6" fmla="*/ 449 w 529"/>
                <a:gd name="T7" fmla="*/ 117 h 415"/>
                <a:gd name="T8" fmla="*/ 467 w 529"/>
                <a:gd name="T9" fmla="*/ 136 h 415"/>
                <a:gd name="T10" fmla="*/ 483 w 529"/>
                <a:gd name="T11" fmla="*/ 156 h 415"/>
                <a:gd name="T12" fmla="*/ 492 w 529"/>
                <a:gd name="T13" fmla="*/ 160 h 415"/>
                <a:gd name="T14" fmla="*/ 529 w 529"/>
                <a:gd name="T15" fmla="*/ 252 h 415"/>
                <a:gd name="T16" fmla="*/ 492 w 529"/>
                <a:gd name="T17" fmla="*/ 351 h 415"/>
                <a:gd name="T18" fmla="*/ 474 w 529"/>
                <a:gd name="T19" fmla="*/ 393 h 415"/>
                <a:gd name="T20" fmla="*/ 438 w 529"/>
                <a:gd name="T21" fmla="*/ 409 h 415"/>
                <a:gd name="T22" fmla="*/ 422 w 529"/>
                <a:gd name="T23" fmla="*/ 400 h 415"/>
                <a:gd name="T24" fmla="*/ 412 w 529"/>
                <a:gd name="T25" fmla="*/ 399 h 415"/>
                <a:gd name="T26" fmla="*/ 370 w 529"/>
                <a:gd name="T27" fmla="*/ 402 h 415"/>
                <a:gd name="T28" fmla="*/ 346 w 529"/>
                <a:gd name="T29" fmla="*/ 366 h 415"/>
                <a:gd name="T30" fmla="*/ 330 w 529"/>
                <a:gd name="T31" fmla="*/ 344 h 415"/>
                <a:gd name="T32" fmla="*/ 309 w 529"/>
                <a:gd name="T33" fmla="*/ 351 h 415"/>
                <a:gd name="T34" fmla="*/ 323 w 529"/>
                <a:gd name="T35" fmla="*/ 323 h 415"/>
                <a:gd name="T36" fmla="*/ 305 w 529"/>
                <a:gd name="T37" fmla="*/ 334 h 415"/>
                <a:gd name="T38" fmla="*/ 287 w 529"/>
                <a:gd name="T39" fmla="*/ 338 h 415"/>
                <a:gd name="T40" fmla="*/ 274 w 529"/>
                <a:gd name="T41" fmla="*/ 314 h 415"/>
                <a:gd name="T42" fmla="*/ 252 w 529"/>
                <a:gd name="T43" fmla="*/ 302 h 415"/>
                <a:gd name="T44" fmla="*/ 195 w 529"/>
                <a:gd name="T45" fmla="*/ 302 h 415"/>
                <a:gd name="T46" fmla="*/ 90 w 529"/>
                <a:gd name="T47" fmla="*/ 331 h 415"/>
                <a:gd name="T48" fmla="*/ 63 w 529"/>
                <a:gd name="T49" fmla="*/ 350 h 415"/>
                <a:gd name="T50" fmla="*/ 40 w 529"/>
                <a:gd name="T51" fmla="*/ 345 h 415"/>
                <a:gd name="T52" fmla="*/ 31 w 529"/>
                <a:gd name="T53" fmla="*/ 325 h 415"/>
                <a:gd name="T54" fmla="*/ 13 w 529"/>
                <a:gd name="T55" fmla="*/ 240 h 415"/>
                <a:gd name="T56" fmla="*/ 4 w 529"/>
                <a:gd name="T57" fmla="*/ 215 h 415"/>
                <a:gd name="T58" fmla="*/ 10 w 529"/>
                <a:gd name="T59" fmla="*/ 215 h 415"/>
                <a:gd name="T60" fmla="*/ 6 w 529"/>
                <a:gd name="T61" fmla="*/ 159 h 415"/>
                <a:gd name="T62" fmla="*/ 17 w 529"/>
                <a:gd name="T63" fmla="*/ 153 h 415"/>
                <a:gd name="T64" fmla="*/ 49 w 529"/>
                <a:gd name="T65" fmla="*/ 133 h 415"/>
                <a:gd name="T66" fmla="*/ 83 w 529"/>
                <a:gd name="T67" fmla="*/ 126 h 415"/>
                <a:gd name="T68" fmla="*/ 115 w 529"/>
                <a:gd name="T69" fmla="*/ 92 h 415"/>
                <a:gd name="T70" fmla="*/ 127 w 529"/>
                <a:gd name="T71" fmla="*/ 77 h 415"/>
                <a:gd name="T72" fmla="*/ 135 w 529"/>
                <a:gd name="T73" fmla="*/ 76 h 415"/>
                <a:gd name="T74" fmla="*/ 145 w 529"/>
                <a:gd name="T75" fmla="*/ 76 h 415"/>
                <a:gd name="T76" fmla="*/ 154 w 529"/>
                <a:gd name="T77" fmla="*/ 59 h 415"/>
                <a:gd name="T78" fmla="*/ 161 w 529"/>
                <a:gd name="T79" fmla="*/ 52 h 415"/>
                <a:gd name="T80" fmla="*/ 167 w 529"/>
                <a:gd name="T81" fmla="*/ 44 h 415"/>
                <a:gd name="T82" fmla="*/ 194 w 529"/>
                <a:gd name="T83" fmla="*/ 61 h 415"/>
                <a:gd name="T84" fmla="*/ 215 w 529"/>
                <a:gd name="T85" fmla="*/ 56 h 415"/>
                <a:gd name="T86" fmla="*/ 220 w 529"/>
                <a:gd name="T87" fmla="*/ 34 h 415"/>
                <a:gd name="T88" fmla="*/ 231 w 529"/>
                <a:gd name="T89" fmla="*/ 24 h 415"/>
                <a:gd name="T90" fmla="*/ 244 w 529"/>
                <a:gd name="T91" fmla="*/ 10 h 415"/>
                <a:gd name="T92" fmla="*/ 247 w 529"/>
                <a:gd name="T93" fmla="*/ 9 h 415"/>
                <a:gd name="T94" fmla="*/ 258 w 529"/>
                <a:gd name="T95" fmla="*/ 10 h 415"/>
                <a:gd name="T96" fmla="*/ 287 w 529"/>
                <a:gd name="T97" fmla="*/ 22 h 415"/>
                <a:gd name="T98" fmla="*/ 303 w 529"/>
                <a:gd name="T99" fmla="*/ 18 h 415"/>
                <a:gd name="T100" fmla="*/ 305 w 529"/>
                <a:gd name="T101" fmla="*/ 30 h 415"/>
                <a:gd name="T102" fmla="*/ 301 w 529"/>
                <a:gd name="T103" fmla="*/ 38 h 415"/>
                <a:gd name="T104" fmla="*/ 293 w 529"/>
                <a:gd name="T105" fmla="*/ 59 h 415"/>
                <a:gd name="T106" fmla="*/ 315 w 529"/>
                <a:gd name="T107" fmla="*/ 70 h 415"/>
                <a:gd name="T108" fmla="*/ 352 w 529"/>
                <a:gd name="T109" fmla="*/ 95 h 415"/>
                <a:gd name="T110" fmla="*/ 373 w 529"/>
                <a:gd name="T111" fmla="*/ 2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" h="415">
                  <a:moveTo>
                    <a:pt x="385" y="0"/>
                  </a:moveTo>
                  <a:lnTo>
                    <a:pt x="386" y="0"/>
                  </a:lnTo>
                  <a:lnTo>
                    <a:pt x="388" y="4"/>
                  </a:lnTo>
                  <a:lnTo>
                    <a:pt x="388" y="15"/>
                  </a:lnTo>
                  <a:lnTo>
                    <a:pt x="391" y="16"/>
                  </a:lnTo>
                  <a:lnTo>
                    <a:pt x="391" y="22"/>
                  </a:lnTo>
                  <a:lnTo>
                    <a:pt x="395" y="27"/>
                  </a:lnTo>
                  <a:lnTo>
                    <a:pt x="401" y="49"/>
                  </a:lnTo>
                  <a:lnTo>
                    <a:pt x="403" y="50"/>
                  </a:lnTo>
                  <a:lnTo>
                    <a:pt x="410" y="49"/>
                  </a:lnTo>
                  <a:lnTo>
                    <a:pt x="412" y="49"/>
                  </a:lnTo>
                  <a:lnTo>
                    <a:pt x="421" y="59"/>
                  </a:lnTo>
                  <a:lnTo>
                    <a:pt x="424" y="80"/>
                  </a:lnTo>
                  <a:lnTo>
                    <a:pt x="428" y="84"/>
                  </a:lnTo>
                  <a:lnTo>
                    <a:pt x="432" y="105"/>
                  </a:lnTo>
                  <a:lnTo>
                    <a:pt x="434" y="107"/>
                  </a:lnTo>
                  <a:lnTo>
                    <a:pt x="435" y="113"/>
                  </a:lnTo>
                  <a:lnTo>
                    <a:pt x="44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52" y="123"/>
                  </a:lnTo>
                  <a:lnTo>
                    <a:pt x="458" y="124"/>
                  </a:lnTo>
                  <a:lnTo>
                    <a:pt x="467" y="130"/>
                  </a:lnTo>
                  <a:lnTo>
                    <a:pt x="468" y="130"/>
                  </a:lnTo>
                  <a:lnTo>
                    <a:pt x="467" y="136"/>
                  </a:lnTo>
                  <a:lnTo>
                    <a:pt x="469" y="138"/>
                  </a:lnTo>
                  <a:lnTo>
                    <a:pt x="475" y="147"/>
                  </a:lnTo>
                  <a:lnTo>
                    <a:pt x="478" y="160"/>
                  </a:lnTo>
                  <a:lnTo>
                    <a:pt x="480" y="160"/>
                  </a:lnTo>
                  <a:lnTo>
                    <a:pt x="483" y="156"/>
                  </a:lnTo>
                  <a:lnTo>
                    <a:pt x="489" y="162"/>
                  </a:lnTo>
                  <a:lnTo>
                    <a:pt x="490" y="160"/>
                  </a:lnTo>
                  <a:lnTo>
                    <a:pt x="490" y="159"/>
                  </a:lnTo>
                  <a:lnTo>
                    <a:pt x="492" y="159"/>
                  </a:lnTo>
                  <a:lnTo>
                    <a:pt x="492" y="160"/>
                  </a:lnTo>
                  <a:lnTo>
                    <a:pt x="495" y="175"/>
                  </a:lnTo>
                  <a:lnTo>
                    <a:pt x="512" y="191"/>
                  </a:lnTo>
                  <a:lnTo>
                    <a:pt x="523" y="209"/>
                  </a:lnTo>
                  <a:lnTo>
                    <a:pt x="523" y="228"/>
                  </a:lnTo>
                  <a:lnTo>
                    <a:pt x="529" y="252"/>
                  </a:lnTo>
                  <a:lnTo>
                    <a:pt x="521" y="291"/>
                  </a:lnTo>
                  <a:lnTo>
                    <a:pt x="514" y="307"/>
                  </a:lnTo>
                  <a:lnTo>
                    <a:pt x="499" y="326"/>
                  </a:lnTo>
                  <a:lnTo>
                    <a:pt x="501" y="329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6" y="360"/>
                  </a:lnTo>
                  <a:lnTo>
                    <a:pt x="483" y="388"/>
                  </a:lnTo>
                  <a:lnTo>
                    <a:pt x="481" y="388"/>
                  </a:lnTo>
                  <a:lnTo>
                    <a:pt x="474" y="393"/>
                  </a:lnTo>
                  <a:lnTo>
                    <a:pt x="458" y="394"/>
                  </a:lnTo>
                  <a:lnTo>
                    <a:pt x="441" y="408"/>
                  </a:lnTo>
                  <a:lnTo>
                    <a:pt x="434" y="408"/>
                  </a:lnTo>
                  <a:lnTo>
                    <a:pt x="434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5" y="415"/>
                  </a:lnTo>
                  <a:lnTo>
                    <a:pt x="434" y="415"/>
                  </a:lnTo>
                  <a:lnTo>
                    <a:pt x="424" y="405"/>
                  </a:lnTo>
                  <a:lnTo>
                    <a:pt x="422" y="400"/>
                  </a:lnTo>
                  <a:lnTo>
                    <a:pt x="415" y="402"/>
                  </a:lnTo>
                  <a:lnTo>
                    <a:pt x="416" y="397"/>
                  </a:lnTo>
                  <a:lnTo>
                    <a:pt x="415" y="394"/>
                  </a:lnTo>
                  <a:lnTo>
                    <a:pt x="410" y="397"/>
                  </a:lnTo>
                  <a:lnTo>
                    <a:pt x="412" y="399"/>
                  </a:lnTo>
                  <a:lnTo>
                    <a:pt x="395" y="409"/>
                  </a:lnTo>
                  <a:lnTo>
                    <a:pt x="384" y="403"/>
                  </a:lnTo>
                  <a:lnTo>
                    <a:pt x="375" y="400"/>
                  </a:lnTo>
                  <a:lnTo>
                    <a:pt x="372" y="402"/>
                  </a:lnTo>
                  <a:lnTo>
                    <a:pt x="370" y="402"/>
                  </a:lnTo>
                  <a:lnTo>
                    <a:pt x="357" y="394"/>
                  </a:lnTo>
                  <a:lnTo>
                    <a:pt x="351" y="387"/>
                  </a:lnTo>
                  <a:lnTo>
                    <a:pt x="346" y="379"/>
                  </a:lnTo>
                  <a:lnTo>
                    <a:pt x="348" y="372"/>
                  </a:lnTo>
                  <a:lnTo>
                    <a:pt x="346" y="366"/>
                  </a:lnTo>
                  <a:lnTo>
                    <a:pt x="341" y="359"/>
                  </a:lnTo>
                  <a:lnTo>
                    <a:pt x="342" y="354"/>
                  </a:lnTo>
                  <a:lnTo>
                    <a:pt x="327" y="357"/>
                  </a:lnTo>
                  <a:lnTo>
                    <a:pt x="330" y="351"/>
                  </a:lnTo>
                  <a:lnTo>
                    <a:pt x="330" y="344"/>
                  </a:lnTo>
                  <a:lnTo>
                    <a:pt x="326" y="336"/>
                  </a:lnTo>
                  <a:lnTo>
                    <a:pt x="321" y="350"/>
                  </a:lnTo>
                  <a:lnTo>
                    <a:pt x="318" y="350"/>
                  </a:lnTo>
                  <a:lnTo>
                    <a:pt x="314" y="351"/>
                  </a:lnTo>
                  <a:lnTo>
                    <a:pt x="309" y="351"/>
                  </a:lnTo>
                  <a:lnTo>
                    <a:pt x="309" y="350"/>
                  </a:lnTo>
                  <a:lnTo>
                    <a:pt x="311" y="345"/>
                  </a:lnTo>
                  <a:lnTo>
                    <a:pt x="317" y="344"/>
                  </a:lnTo>
                  <a:lnTo>
                    <a:pt x="317" y="334"/>
                  </a:lnTo>
                  <a:lnTo>
                    <a:pt x="323" y="323"/>
                  </a:lnTo>
                  <a:lnTo>
                    <a:pt x="324" y="317"/>
                  </a:lnTo>
                  <a:lnTo>
                    <a:pt x="323" y="311"/>
                  </a:lnTo>
                  <a:lnTo>
                    <a:pt x="321" y="314"/>
                  </a:lnTo>
                  <a:lnTo>
                    <a:pt x="315" y="328"/>
                  </a:lnTo>
                  <a:lnTo>
                    <a:pt x="305" y="334"/>
                  </a:lnTo>
                  <a:lnTo>
                    <a:pt x="299" y="341"/>
                  </a:lnTo>
                  <a:lnTo>
                    <a:pt x="299" y="348"/>
                  </a:lnTo>
                  <a:lnTo>
                    <a:pt x="298" y="348"/>
                  </a:lnTo>
                  <a:lnTo>
                    <a:pt x="287" y="342"/>
                  </a:lnTo>
                  <a:lnTo>
                    <a:pt x="287" y="338"/>
                  </a:lnTo>
                  <a:lnTo>
                    <a:pt x="290" y="339"/>
                  </a:lnTo>
                  <a:lnTo>
                    <a:pt x="290" y="336"/>
                  </a:lnTo>
                  <a:lnTo>
                    <a:pt x="281" y="319"/>
                  </a:lnTo>
                  <a:lnTo>
                    <a:pt x="274" y="316"/>
                  </a:lnTo>
                  <a:lnTo>
                    <a:pt x="274" y="314"/>
                  </a:lnTo>
                  <a:lnTo>
                    <a:pt x="275" y="310"/>
                  </a:lnTo>
                  <a:lnTo>
                    <a:pt x="265" y="304"/>
                  </a:lnTo>
                  <a:lnTo>
                    <a:pt x="265" y="305"/>
                  </a:lnTo>
                  <a:lnTo>
                    <a:pt x="255" y="301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3" y="295"/>
                  </a:lnTo>
                  <a:lnTo>
                    <a:pt x="232" y="293"/>
                  </a:lnTo>
                  <a:lnTo>
                    <a:pt x="210" y="295"/>
                  </a:lnTo>
                  <a:lnTo>
                    <a:pt x="195" y="302"/>
                  </a:lnTo>
                  <a:lnTo>
                    <a:pt x="170" y="305"/>
                  </a:lnTo>
                  <a:lnTo>
                    <a:pt x="143" y="317"/>
                  </a:lnTo>
                  <a:lnTo>
                    <a:pt x="137" y="328"/>
                  </a:lnTo>
                  <a:lnTo>
                    <a:pt x="137" y="329"/>
                  </a:lnTo>
                  <a:lnTo>
                    <a:pt x="90" y="331"/>
                  </a:lnTo>
                  <a:lnTo>
                    <a:pt x="83" y="338"/>
                  </a:lnTo>
                  <a:lnTo>
                    <a:pt x="75" y="339"/>
                  </a:lnTo>
                  <a:lnTo>
                    <a:pt x="68" y="347"/>
                  </a:lnTo>
                  <a:lnTo>
                    <a:pt x="63" y="347"/>
                  </a:lnTo>
                  <a:lnTo>
                    <a:pt x="63" y="350"/>
                  </a:lnTo>
                  <a:lnTo>
                    <a:pt x="59" y="350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43" y="345"/>
                  </a:lnTo>
                  <a:lnTo>
                    <a:pt x="40" y="345"/>
                  </a:lnTo>
                  <a:lnTo>
                    <a:pt x="31" y="336"/>
                  </a:lnTo>
                  <a:lnTo>
                    <a:pt x="26" y="335"/>
                  </a:lnTo>
                  <a:lnTo>
                    <a:pt x="25" y="335"/>
                  </a:lnTo>
                  <a:lnTo>
                    <a:pt x="25" y="325"/>
                  </a:lnTo>
                  <a:lnTo>
                    <a:pt x="31" y="325"/>
                  </a:lnTo>
                  <a:lnTo>
                    <a:pt x="34" y="317"/>
                  </a:lnTo>
                  <a:lnTo>
                    <a:pt x="34" y="295"/>
                  </a:lnTo>
                  <a:lnTo>
                    <a:pt x="23" y="276"/>
                  </a:lnTo>
                  <a:lnTo>
                    <a:pt x="22" y="258"/>
                  </a:lnTo>
                  <a:lnTo>
                    <a:pt x="13" y="240"/>
                  </a:lnTo>
                  <a:lnTo>
                    <a:pt x="10" y="22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1" y="213"/>
                  </a:lnTo>
                  <a:lnTo>
                    <a:pt x="4" y="215"/>
                  </a:lnTo>
                  <a:lnTo>
                    <a:pt x="7" y="219"/>
                  </a:lnTo>
                  <a:lnTo>
                    <a:pt x="9" y="218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0" y="215"/>
                  </a:lnTo>
                  <a:lnTo>
                    <a:pt x="13" y="212"/>
                  </a:lnTo>
                  <a:lnTo>
                    <a:pt x="3" y="190"/>
                  </a:lnTo>
                  <a:lnTo>
                    <a:pt x="3" y="182"/>
                  </a:lnTo>
                  <a:lnTo>
                    <a:pt x="7" y="173"/>
                  </a:lnTo>
                  <a:lnTo>
                    <a:pt x="6" y="159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1" y="150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29" y="148"/>
                  </a:lnTo>
                  <a:lnTo>
                    <a:pt x="35" y="141"/>
                  </a:lnTo>
                  <a:lnTo>
                    <a:pt x="46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72" y="129"/>
                  </a:lnTo>
                  <a:lnTo>
                    <a:pt x="77" y="126"/>
                  </a:lnTo>
                  <a:lnTo>
                    <a:pt x="83" y="126"/>
                  </a:lnTo>
                  <a:lnTo>
                    <a:pt x="100" y="120"/>
                  </a:lnTo>
                  <a:lnTo>
                    <a:pt x="108" y="114"/>
                  </a:lnTo>
                  <a:lnTo>
                    <a:pt x="112" y="105"/>
                  </a:lnTo>
                  <a:lnTo>
                    <a:pt x="118" y="99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8" y="86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7" y="86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40" y="74"/>
                  </a:lnTo>
                  <a:lnTo>
                    <a:pt x="143" y="79"/>
                  </a:lnTo>
                  <a:lnTo>
                    <a:pt x="146" y="79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54" y="64"/>
                  </a:lnTo>
                  <a:lnTo>
                    <a:pt x="152" y="59"/>
                  </a:lnTo>
                  <a:lnTo>
                    <a:pt x="154" y="59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55" y="53"/>
                  </a:lnTo>
                  <a:lnTo>
                    <a:pt x="160" y="53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4" y="53"/>
                  </a:lnTo>
                  <a:lnTo>
                    <a:pt x="166" y="52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9" y="43"/>
                  </a:lnTo>
                  <a:lnTo>
                    <a:pt x="188" y="46"/>
                  </a:lnTo>
                  <a:lnTo>
                    <a:pt x="197" y="55"/>
                  </a:lnTo>
                  <a:lnTo>
                    <a:pt x="194" y="61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9" y="56"/>
                  </a:lnTo>
                  <a:lnTo>
                    <a:pt x="215" y="59"/>
                  </a:lnTo>
                  <a:lnTo>
                    <a:pt x="215" y="56"/>
                  </a:lnTo>
                  <a:lnTo>
                    <a:pt x="210" y="50"/>
                  </a:lnTo>
                  <a:lnTo>
                    <a:pt x="218" y="38"/>
                  </a:lnTo>
                  <a:lnTo>
                    <a:pt x="222" y="37"/>
                  </a:lnTo>
                  <a:lnTo>
                    <a:pt x="222" y="36"/>
                  </a:lnTo>
                  <a:lnTo>
                    <a:pt x="220" y="34"/>
                  </a:lnTo>
                  <a:lnTo>
                    <a:pt x="222" y="30"/>
                  </a:lnTo>
                  <a:lnTo>
                    <a:pt x="222" y="28"/>
                  </a:lnTo>
                  <a:lnTo>
                    <a:pt x="228" y="25"/>
                  </a:lnTo>
                  <a:lnTo>
                    <a:pt x="231" y="28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47" y="22"/>
                  </a:lnTo>
                  <a:lnTo>
                    <a:pt x="252" y="19"/>
                  </a:lnTo>
                  <a:lnTo>
                    <a:pt x="252" y="15"/>
                  </a:lnTo>
                  <a:lnTo>
                    <a:pt x="244" y="10"/>
                  </a:lnTo>
                  <a:lnTo>
                    <a:pt x="241" y="10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9" y="7"/>
                  </a:lnTo>
                  <a:lnTo>
                    <a:pt x="250" y="7"/>
                  </a:lnTo>
                  <a:lnTo>
                    <a:pt x="255" y="12"/>
                  </a:lnTo>
                  <a:lnTo>
                    <a:pt x="256" y="10"/>
                  </a:lnTo>
                  <a:lnTo>
                    <a:pt x="258" y="10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75" y="19"/>
                  </a:lnTo>
                  <a:lnTo>
                    <a:pt x="281" y="19"/>
                  </a:lnTo>
                  <a:lnTo>
                    <a:pt x="287" y="22"/>
                  </a:lnTo>
                  <a:lnTo>
                    <a:pt x="298" y="18"/>
                  </a:lnTo>
                  <a:lnTo>
                    <a:pt x="298" y="19"/>
                  </a:lnTo>
                  <a:lnTo>
                    <a:pt x="299" y="19"/>
                  </a:lnTo>
                  <a:lnTo>
                    <a:pt x="299" y="24"/>
                  </a:lnTo>
                  <a:lnTo>
                    <a:pt x="303" y="18"/>
                  </a:lnTo>
                  <a:lnTo>
                    <a:pt x="305" y="18"/>
                  </a:lnTo>
                  <a:lnTo>
                    <a:pt x="306" y="22"/>
                  </a:lnTo>
                  <a:lnTo>
                    <a:pt x="309" y="22"/>
                  </a:lnTo>
                  <a:lnTo>
                    <a:pt x="309" y="24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5" y="36"/>
                  </a:lnTo>
                  <a:lnTo>
                    <a:pt x="302" y="36"/>
                  </a:lnTo>
                  <a:lnTo>
                    <a:pt x="302" y="38"/>
                  </a:lnTo>
                  <a:lnTo>
                    <a:pt x="301" y="38"/>
                  </a:lnTo>
                  <a:lnTo>
                    <a:pt x="299" y="37"/>
                  </a:lnTo>
                  <a:lnTo>
                    <a:pt x="298" y="41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3" y="59"/>
                  </a:lnTo>
                  <a:lnTo>
                    <a:pt x="303" y="64"/>
                  </a:lnTo>
                  <a:lnTo>
                    <a:pt x="305" y="71"/>
                  </a:lnTo>
                  <a:lnTo>
                    <a:pt x="308" y="71"/>
                  </a:lnTo>
                  <a:lnTo>
                    <a:pt x="311" y="70"/>
                  </a:lnTo>
                  <a:lnTo>
                    <a:pt x="315" y="70"/>
                  </a:lnTo>
                  <a:lnTo>
                    <a:pt x="315" y="71"/>
                  </a:lnTo>
                  <a:lnTo>
                    <a:pt x="326" y="80"/>
                  </a:lnTo>
                  <a:lnTo>
                    <a:pt x="338" y="83"/>
                  </a:lnTo>
                  <a:lnTo>
                    <a:pt x="342" y="89"/>
                  </a:lnTo>
                  <a:lnTo>
                    <a:pt x="352" y="95"/>
                  </a:lnTo>
                  <a:lnTo>
                    <a:pt x="361" y="92"/>
                  </a:lnTo>
                  <a:lnTo>
                    <a:pt x="366" y="80"/>
                  </a:lnTo>
                  <a:lnTo>
                    <a:pt x="370" y="59"/>
                  </a:lnTo>
                  <a:lnTo>
                    <a:pt x="370" y="40"/>
                  </a:lnTo>
                  <a:lnTo>
                    <a:pt x="373" y="27"/>
                  </a:lnTo>
                  <a:lnTo>
                    <a:pt x="370" y="24"/>
                  </a:lnTo>
                  <a:lnTo>
                    <a:pt x="379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4" name="Australia - Offshore">
              <a:extLst>
                <a:ext uri="{FF2B5EF4-FFF2-40B4-BE49-F238E27FC236}">
                  <a16:creationId xmlns:a16="http://schemas.microsoft.com/office/drawing/2014/main" id="{E2B2A5E9-0549-DC1C-05E6-F1C15905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235" y="4851238"/>
              <a:ext cx="554769" cy="646929"/>
            </a:xfrm>
            <a:custGeom>
              <a:avLst/>
              <a:gdLst/>
              <a:ahLst/>
              <a:cxnLst/>
              <a:rect l="l" t="t" r="r" b="b"/>
              <a:pathLst>
                <a:path w="559191" h="652086">
                  <a:moveTo>
                    <a:pt x="174861" y="635692"/>
                  </a:moveTo>
                  <a:lnTo>
                    <a:pt x="194897" y="646622"/>
                  </a:lnTo>
                  <a:lnTo>
                    <a:pt x="194897" y="648443"/>
                  </a:lnTo>
                  <a:lnTo>
                    <a:pt x="185790" y="648443"/>
                  </a:lnTo>
                  <a:lnTo>
                    <a:pt x="180325" y="652086"/>
                  </a:lnTo>
                  <a:lnTo>
                    <a:pt x="158468" y="652086"/>
                  </a:lnTo>
                  <a:lnTo>
                    <a:pt x="156646" y="642978"/>
                  </a:lnTo>
                  <a:lnTo>
                    <a:pt x="156646" y="641157"/>
                  </a:lnTo>
                  <a:lnTo>
                    <a:pt x="158468" y="641157"/>
                  </a:lnTo>
                  <a:close/>
                  <a:moveTo>
                    <a:pt x="553726" y="338793"/>
                  </a:moveTo>
                  <a:lnTo>
                    <a:pt x="555548" y="338793"/>
                  </a:lnTo>
                  <a:lnTo>
                    <a:pt x="559191" y="349722"/>
                  </a:lnTo>
                  <a:lnTo>
                    <a:pt x="553726" y="362473"/>
                  </a:lnTo>
                  <a:lnTo>
                    <a:pt x="550083" y="362473"/>
                  </a:lnTo>
                  <a:close/>
                  <a:moveTo>
                    <a:pt x="229505" y="127503"/>
                  </a:moveTo>
                  <a:lnTo>
                    <a:pt x="231327" y="127503"/>
                  </a:lnTo>
                  <a:lnTo>
                    <a:pt x="236791" y="131146"/>
                  </a:lnTo>
                  <a:lnTo>
                    <a:pt x="236791" y="132967"/>
                  </a:lnTo>
                  <a:lnTo>
                    <a:pt x="234970" y="132967"/>
                  </a:lnTo>
                  <a:lnTo>
                    <a:pt x="224041" y="138432"/>
                  </a:lnTo>
                  <a:lnTo>
                    <a:pt x="222219" y="138432"/>
                  </a:lnTo>
                  <a:lnTo>
                    <a:pt x="222219" y="132967"/>
                  </a:lnTo>
                  <a:close/>
                  <a:moveTo>
                    <a:pt x="153003" y="61930"/>
                  </a:moveTo>
                  <a:lnTo>
                    <a:pt x="163932" y="61930"/>
                  </a:lnTo>
                  <a:lnTo>
                    <a:pt x="163932" y="65573"/>
                  </a:lnTo>
                  <a:lnTo>
                    <a:pt x="167575" y="72859"/>
                  </a:lnTo>
                  <a:lnTo>
                    <a:pt x="167575" y="76502"/>
                  </a:lnTo>
                  <a:lnTo>
                    <a:pt x="156646" y="78324"/>
                  </a:lnTo>
                  <a:lnTo>
                    <a:pt x="156646" y="76502"/>
                  </a:lnTo>
                  <a:lnTo>
                    <a:pt x="153003" y="65573"/>
                  </a:lnTo>
                  <a:close/>
                  <a:moveTo>
                    <a:pt x="7286" y="0"/>
                  </a:moveTo>
                  <a:lnTo>
                    <a:pt x="10929" y="0"/>
                  </a:lnTo>
                  <a:lnTo>
                    <a:pt x="18215" y="5464"/>
                  </a:lnTo>
                  <a:lnTo>
                    <a:pt x="29144" y="0"/>
                  </a:lnTo>
                  <a:lnTo>
                    <a:pt x="32787" y="0"/>
                  </a:lnTo>
                  <a:lnTo>
                    <a:pt x="38252" y="9107"/>
                  </a:lnTo>
                  <a:lnTo>
                    <a:pt x="38252" y="10929"/>
                  </a:lnTo>
                  <a:lnTo>
                    <a:pt x="34609" y="10929"/>
                  </a:lnTo>
                  <a:lnTo>
                    <a:pt x="23680" y="20037"/>
                  </a:lnTo>
                  <a:lnTo>
                    <a:pt x="21858" y="20037"/>
                  </a:lnTo>
                  <a:lnTo>
                    <a:pt x="14570" y="16393"/>
                  </a:lnTo>
                  <a:lnTo>
                    <a:pt x="12751" y="16393"/>
                  </a:lnTo>
                  <a:lnTo>
                    <a:pt x="10929" y="20036"/>
                  </a:lnTo>
                  <a:lnTo>
                    <a:pt x="1821" y="20036"/>
                  </a:lnTo>
                  <a:lnTo>
                    <a:pt x="0" y="14571"/>
                  </a:lnTo>
                  <a:lnTo>
                    <a:pt x="0" y="10928"/>
                  </a:lnTo>
                  <a:lnTo>
                    <a:pt x="5464" y="5464"/>
                  </a:lnTo>
                  <a:lnTo>
                    <a:pt x="7286" y="5464"/>
                  </a:lnTo>
                  <a:lnTo>
                    <a:pt x="9561" y="8194"/>
                  </a:lnTo>
                  <a:lnTo>
                    <a:pt x="7286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5" name="Tasmania">
              <a:extLst>
                <a:ext uri="{FF2B5EF4-FFF2-40B4-BE49-F238E27FC236}">
                  <a16:creationId xmlns:a16="http://schemas.microsoft.com/office/drawing/2014/main" id="{52873FA5-363E-4FF1-F1E6-FF3E6DC9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806" y="5604783"/>
              <a:ext cx="88545" cy="122880"/>
            </a:xfrm>
            <a:custGeom>
              <a:avLst/>
              <a:gdLst/>
              <a:ahLst/>
              <a:cxnLst/>
              <a:rect l="l" t="t" r="r" b="b"/>
              <a:pathLst>
                <a:path w="89251" h="123859">
                  <a:moveTo>
                    <a:pt x="0" y="29143"/>
                  </a:moveTo>
                  <a:lnTo>
                    <a:pt x="3643" y="29143"/>
                  </a:lnTo>
                  <a:lnTo>
                    <a:pt x="43715" y="43715"/>
                  </a:lnTo>
                  <a:lnTo>
                    <a:pt x="78323" y="32786"/>
                  </a:lnTo>
                  <a:lnTo>
                    <a:pt x="81966" y="32786"/>
                  </a:lnTo>
                  <a:lnTo>
                    <a:pt x="81966" y="34608"/>
                  </a:lnTo>
                  <a:lnTo>
                    <a:pt x="87430" y="49179"/>
                  </a:lnTo>
                  <a:lnTo>
                    <a:pt x="87430" y="72858"/>
                  </a:lnTo>
                  <a:lnTo>
                    <a:pt x="78323" y="96537"/>
                  </a:lnTo>
                  <a:lnTo>
                    <a:pt x="76501" y="96537"/>
                  </a:lnTo>
                  <a:lnTo>
                    <a:pt x="67394" y="100180"/>
                  </a:lnTo>
                  <a:lnTo>
                    <a:pt x="61930" y="112930"/>
                  </a:lnTo>
                  <a:lnTo>
                    <a:pt x="56465" y="112930"/>
                  </a:lnTo>
                  <a:lnTo>
                    <a:pt x="51001" y="123859"/>
                  </a:lnTo>
                  <a:lnTo>
                    <a:pt x="32786" y="122038"/>
                  </a:lnTo>
                  <a:lnTo>
                    <a:pt x="29144" y="122038"/>
                  </a:lnTo>
                  <a:lnTo>
                    <a:pt x="29144" y="118395"/>
                  </a:lnTo>
                  <a:lnTo>
                    <a:pt x="34608" y="116573"/>
                  </a:lnTo>
                  <a:lnTo>
                    <a:pt x="27322" y="112930"/>
                  </a:lnTo>
                  <a:lnTo>
                    <a:pt x="14572" y="96537"/>
                  </a:lnTo>
                  <a:lnTo>
                    <a:pt x="10929" y="74680"/>
                  </a:lnTo>
                  <a:lnTo>
                    <a:pt x="14572" y="74680"/>
                  </a:lnTo>
                  <a:lnTo>
                    <a:pt x="16393" y="83787"/>
                  </a:lnTo>
                  <a:lnTo>
                    <a:pt x="20036" y="80144"/>
                  </a:lnTo>
                  <a:lnTo>
                    <a:pt x="0" y="49179"/>
                  </a:lnTo>
                  <a:close/>
                  <a:moveTo>
                    <a:pt x="83787" y="18214"/>
                  </a:moveTo>
                  <a:lnTo>
                    <a:pt x="87430" y="18214"/>
                  </a:lnTo>
                  <a:lnTo>
                    <a:pt x="89251" y="23679"/>
                  </a:lnTo>
                  <a:lnTo>
                    <a:pt x="81965" y="23679"/>
                  </a:lnTo>
                  <a:lnTo>
                    <a:pt x="81965" y="21857"/>
                  </a:lnTo>
                  <a:close/>
                  <a:moveTo>
                    <a:pt x="76501" y="0"/>
                  </a:moveTo>
                  <a:lnTo>
                    <a:pt x="76501" y="1821"/>
                  </a:lnTo>
                  <a:lnTo>
                    <a:pt x="87430" y="7286"/>
                  </a:lnTo>
                  <a:lnTo>
                    <a:pt x="87430" y="16393"/>
                  </a:lnTo>
                  <a:lnTo>
                    <a:pt x="81966" y="18215"/>
                  </a:lnTo>
                  <a:lnTo>
                    <a:pt x="72858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6" name="Solomon Islands">
              <a:extLst>
                <a:ext uri="{FF2B5EF4-FFF2-40B4-BE49-F238E27FC236}">
                  <a16:creationId xmlns:a16="http://schemas.microsoft.com/office/drawing/2014/main" id="{83AB95D6-DA38-A980-F629-AF492975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915" y="4715708"/>
              <a:ext cx="182514" cy="155409"/>
            </a:xfrm>
            <a:custGeom>
              <a:avLst/>
              <a:gdLst/>
              <a:ahLst/>
              <a:cxnLst/>
              <a:rect l="l" t="t" r="r" b="b"/>
              <a:pathLst>
                <a:path w="183969" h="156648">
                  <a:moveTo>
                    <a:pt x="127503" y="151183"/>
                  </a:moveTo>
                  <a:lnTo>
                    <a:pt x="134790" y="153005"/>
                  </a:lnTo>
                  <a:lnTo>
                    <a:pt x="134790" y="156648"/>
                  </a:lnTo>
                  <a:lnTo>
                    <a:pt x="122039" y="156648"/>
                  </a:lnTo>
                  <a:lnTo>
                    <a:pt x="122039" y="153005"/>
                  </a:lnTo>
                  <a:close/>
                  <a:moveTo>
                    <a:pt x="160289" y="112931"/>
                  </a:moveTo>
                  <a:lnTo>
                    <a:pt x="178505" y="118396"/>
                  </a:lnTo>
                  <a:lnTo>
                    <a:pt x="183969" y="129325"/>
                  </a:lnTo>
                  <a:lnTo>
                    <a:pt x="171218" y="129325"/>
                  </a:lnTo>
                  <a:close/>
                  <a:moveTo>
                    <a:pt x="116574" y="91074"/>
                  </a:moveTo>
                  <a:lnTo>
                    <a:pt x="134788" y="91074"/>
                  </a:lnTo>
                  <a:lnTo>
                    <a:pt x="149360" y="105646"/>
                  </a:lnTo>
                  <a:lnTo>
                    <a:pt x="149360" y="107468"/>
                  </a:lnTo>
                  <a:lnTo>
                    <a:pt x="127502" y="107468"/>
                  </a:lnTo>
                  <a:lnTo>
                    <a:pt x="116574" y="100182"/>
                  </a:lnTo>
                  <a:close/>
                  <a:moveTo>
                    <a:pt x="140254" y="69216"/>
                  </a:moveTo>
                  <a:lnTo>
                    <a:pt x="143897" y="69216"/>
                  </a:lnTo>
                  <a:lnTo>
                    <a:pt x="165755" y="100180"/>
                  </a:lnTo>
                  <a:lnTo>
                    <a:pt x="165755" y="102002"/>
                  </a:lnTo>
                  <a:lnTo>
                    <a:pt x="151183" y="91073"/>
                  </a:lnTo>
                  <a:lnTo>
                    <a:pt x="140254" y="72859"/>
                  </a:lnTo>
                  <a:close/>
                  <a:moveTo>
                    <a:pt x="54644" y="56467"/>
                  </a:moveTo>
                  <a:lnTo>
                    <a:pt x="60109" y="56467"/>
                  </a:lnTo>
                  <a:lnTo>
                    <a:pt x="60109" y="61930"/>
                  </a:lnTo>
                  <a:lnTo>
                    <a:pt x="61930" y="61930"/>
                  </a:lnTo>
                  <a:lnTo>
                    <a:pt x="67395" y="58287"/>
                  </a:lnTo>
                  <a:lnTo>
                    <a:pt x="71038" y="58287"/>
                  </a:lnTo>
                  <a:lnTo>
                    <a:pt x="76503" y="72859"/>
                  </a:lnTo>
                  <a:lnTo>
                    <a:pt x="61930" y="67394"/>
                  </a:lnTo>
                  <a:lnTo>
                    <a:pt x="60109" y="67394"/>
                  </a:lnTo>
                  <a:lnTo>
                    <a:pt x="60109" y="63753"/>
                  </a:lnTo>
                  <a:lnTo>
                    <a:pt x="56465" y="63753"/>
                  </a:lnTo>
                  <a:close/>
                  <a:moveTo>
                    <a:pt x="92896" y="47359"/>
                  </a:moveTo>
                  <a:lnTo>
                    <a:pt x="118397" y="63752"/>
                  </a:lnTo>
                  <a:lnTo>
                    <a:pt x="123862" y="72860"/>
                  </a:lnTo>
                  <a:lnTo>
                    <a:pt x="122040" y="72860"/>
                  </a:lnTo>
                  <a:lnTo>
                    <a:pt x="96539" y="58288"/>
                  </a:lnTo>
                  <a:lnTo>
                    <a:pt x="92896" y="51002"/>
                  </a:lnTo>
                  <a:close/>
                  <a:moveTo>
                    <a:pt x="43716" y="27323"/>
                  </a:moveTo>
                  <a:lnTo>
                    <a:pt x="45537" y="27323"/>
                  </a:lnTo>
                  <a:lnTo>
                    <a:pt x="67396" y="41895"/>
                  </a:lnTo>
                  <a:lnTo>
                    <a:pt x="71039" y="41895"/>
                  </a:lnTo>
                  <a:lnTo>
                    <a:pt x="71039" y="45538"/>
                  </a:lnTo>
                  <a:lnTo>
                    <a:pt x="67396" y="45538"/>
                  </a:lnTo>
                  <a:lnTo>
                    <a:pt x="54645" y="41895"/>
                  </a:lnTo>
                  <a:lnTo>
                    <a:pt x="43716" y="29144"/>
                  </a:lnTo>
                  <a:close/>
                  <a:moveTo>
                    <a:pt x="0" y="0"/>
                  </a:moveTo>
                  <a:lnTo>
                    <a:pt x="3643" y="0"/>
                  </a:lnTo>
                  <a:lnTo>
                    <a:pt x="9107" y="1821"/>
                  </a:lnTo>
                  <a:lnTo>
                    <a:pt x="32786" y="23679"/>
                  </a:lnTo>
                  <a:lnTo>
                    <a:pt x="32786" y="34608"/>
                  </a:lnTo>
                  <a:lnTo>
                    <a:pt x="21857" y="34608"/>
                  </a:lnTo>
                  <a:lnTo>
                    <a:pt x="14571" y="29143"/>
                  </a:lnTo>
                  <a:lnTo>
                    <a:pt x="14571" y="21857"/>
                  </a:lnTo>
                  <a:lnTo>
                    <a:pt x="3643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7" name="Papua New Guinea">
              <a:extLst>
                <a:ext uri="{FF2B5EF4-FFF2-40B4-BE49-F238E27FC236}">
                  <a16:creationId xmlns:a16="http://schemas.microsoft.com/office/drawing/2014/main" id="{2B058FC5-0E9C-03CC-A035-A678C5C9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451" y="4634391"/>
              <a:ext cx="290937" cy="206006"/>
            </a:xfrm>
            <a:custGeom>
              <a:avLst/>
              <a:gdLst/>
              <a:ahLst/>
              <a:cxnLst/>
              <a:rect l="l" t="t" r="r" b="b"/>
              <a:pathLst>
                <a:path w="293256" h="207648">
                  <a:moveTo>
                    <a:pt x="225862" y="173039"/>
                  </a:moveTo>
                  <a:lnTo>
                    <a:pt x="229505" y="173039"/>
                  </a:lnTo>
                  <a:lnTo>
                    <a:pt x="236791" y="176682"/>
                  </a:lnTo>
                  <a:lnTo>
                    <a:pt x="240434" y="178504"/>
                  </a:lnTo>
                  <a:lnTo>
                    <a:pt x="240434" y="187611"/>
                  </a:lnTo>
                  <a:lnTo>
                    <a:pt x="229505" y="183968"/>
                  </a:lnTo>
                  <a:lnTo>
                    <a:pt x="225862" y="176682"/>
                  </a:lnTo>
                  <a:close/>
                  <a:moveTo>
                    <a:pt x="162110" y="83788"/>
                  </a:moveTo>
                  <a:lnTo>
                    <a:pt x="169396" y="83788"/>
                  </a:lnTo>
                  <a:lnTo>
                    <a:pt x="173039" y="87431"/>
                  </a:lnTo>
                  <a:lnTo>
                    <a:pt x="173039" y="92896"/>
                  </a:lnTo>
                  <a:lnTo>
                    <a:pt x="169396" y="92896"/>
                  </a:lnTo>
                  <a:lnTo>
                    <a:pt x="163932" y="87431"/>
                  </a:lnTo>
                  <a:lnTo>
                    <a:pt x="162110" y="87431"/>
                  </a:lnTo>
                  <a:close/>
                  <a:moveTo>
                    <a:pt x="262292" y="51001"/>
                  </a:moveTo>
                  <a:lnTo>
                    <a:pt x="269578" y="51001"/>
                  </a:lnTo>
                  <a:lnTo>
                    <a:pt x="269578" y="54644"/>
                  </a:lnTo>
                  <a:lnTo>
                    <a:pt x="271399" y="60109"/>
                  </a:lnTo>
                  <a:lnTo>
                    <a:pt x="275042" y="60109"/>
                  </a:lnTo>
                  <a:lnTo>
                    <a:pt x="264113" y="87431"/>
                  </a:lnTo>
                  <a:lnTo>
                    <a:pt x="256828" y="87431"/>
                  </a:lnTo>
                  <a:lnTo>
                    <a:pt x="251363" y="98359"/>
                  </a:lnTo>
                  <a:lnTo>
                    <a:pt x="234970" y="103824"/>
                  </a:lnTo>
                  <a:lnTo>
                    <a:pt x="229505" y="103824"/>
                  </a:lnTo>
                  <a:lnTo>
                    <a:pt x="224041" y="105645"/>
                  </a:lnTo>
                  <a:lnTo>
                    <a:pt x="209469" y="105645"/>
                  </a:lnTo>
                  <a:lnTo>
                    <a:pt x="202183" y="100181"/>
                  </a:lnTo>
                  <a:lnTo>
                    <a:pt x="196719" y="100181"/>
                  </a:lnTo>
                  <a:lnTo>
                    <a:pt x="180326" y="94716"/>
                  </a:lnTo>
                  <a:lnTo>
                    <a:pt x="174861" y="87431"/>
                  </a:lnTo>
                  <a:lnTo>
                    <a:pt x="174861" y="83788"/>
                  </a:lnTo>
                  <a:lnTo>
                    <a:pt x="209469" y="83788"/>
                  </a:lnTo>
                  <a:lnTo>
                    <a:pt x="218577" y="72859"/>
                  </a:lnTo>
                  <a:lnTo>
                    <a:pt x="220398" y="72859"/>
                  </a:lnTo>
                  <a:lnTo>
                    <a:pt x="220398" y="81966"/>
                  </a:lnTo>
                  <a:lnTo>
                    <a:pt x="234970" y="83788"/>
                  </a:lnTo>
                  <a:lnTo>
                    <a:pt x="253185" y="67394"/>
                  </a:lnTo>
                  <a:lnTo>
                    <a:pt x="253185" y="54644"/>
                  </a:lnTo>
                  <a:lnTo>
                    <a:pt x="258649" y="54644"/>
                  </a:lnTo>
                  <a:close/>
                  <a:moveTo>
                    <a:pt x="271398" y="38250"/>
                  </a:moveTo>
                  <a:lnTo>
                    <a:pt x="275041" y="38250"/>
                  </a:lnTo>
                  <a:lnTo>
                    <a:pt x="287792" y="45536"/>
                  </a:lnTo>
                  <a:lnTo>
                    <a:pt x="293256" y="56465"/>
                  </a:lnTo>
                  <a:lnTo>
                    <a:pt x="287792" y="67393"/>
                  </a:lnTo>
                  <a:lnTo>
                    <a:pt x="282327" y="67393"/>
                  </a:lnTo>
                  <a:close/>
                  <a:moveTo>
                    <a:pt x="1822" y="14572"/>
                  </a:moveTo>
                  <a:lnTo>
                    <a:pt x="83788" y="40073"/>
                  </a:lnTo>
                  <a:lnTo>
                    <a:pt x="111110" y="61931"/>
                  </a:lnTo>
                  <a:lnTo>
                    <a:pt x="118396" y="83788"/>
                  </a:lnTo>
                  <a:lnTo>
                    <a:pt x="162111" y="98360"/>
                  </a:lnTo>
                  <a:lnTo>
                    <a:pt x="167575" y="114753"/>
                  </a:lnTo>
                  <a:lnTo>
                    <a:pt x="167575" y="116575"/>
                  </a:lnTo>
                  <a:lnTo>
                    <a:pt x="163932" y="116575"/>
                  </a:lnTo>
                  <a:lnTo>
                    <a:pt x="147539" y="118396"/>
                  </a:lnTo>
                  <a:lnTo>
                    <a:pt x="153004" y="129325"/>
                  </a:lnTo>
                  <a:lnTo>
                    <a:pt x="169397" y="143897"/>
                  </a:lnTo>
                  <a:lnTo>
                    <a:pt x="183969" y="165754"/>
                  </a:lnTo>
                  <a:lnTo>
                    <a:pt x="196719" y="167576"/>
                  </a:lnTo>
                  <a:lnTo>
                    <a:pt x="198540" y="178505"/>
                  </a:lnTo>
                  <a:lnTo>
                    <a:pt x="214934" y="183969"/>
                  </a:lnTo>
                  <a:lnTo>
                    <a:pt x="214934" y="189434"/>
                  </a:lnTo>
                  <a:lnTo>
                    <a:pt x="236791" y="194898"/>
                  </a:lnTo>
                  <a:lnTo>
                    <a:pt x="236791" y="196719"/>
                  </a:lnTo>
                  <a:lnTo>
                    <a:pt x="229505" y="200362"/>
                  </a:lnTo>
                  <a:lnTo>
                    <a:pt x="231327" y="200362"/>
                  </a:lnTo>
                  <a:lnTo>
                    <a:pt x="231327" y="202184"/>
                  </a:lnTo>
                  <a:lnTo>
                    <a:pt x="224041" y="207648"/>
                  </a:lnTo>
                  <a:lnTo>
                    <a:pt x="213112" y="202184"/>
                  </a:lnTo>
                  <a:lnTo>
                    <a:pt x="163932" y="194898"/>
                  </a:lnTo>
                  <a:lnTo>
                    <a:pt x="142075" y="176683"/>
                  </a:lnTo>
                  <a:lnTo>
                    <a:pt x="142075" y="171219"/>
                  </a:lnTo>
                  <a:lnTo>
                    <a:pt x="134789" y="171219"/>
                  </a:lnTo>
                  <a:lnTo>
                    <a:pt x="123860" y="151183"/>
                  </a:lnTo>
                  <a:lnTo>
                    <a:pt x="83788" y="132968"/>
                  </a:lnTo>
                  <a:lnTo>
                    <a:pt x="74680" y="138432"/>
                  </a:lnTo>
                  <a:lnTo>
                    <a:pt x="69216" y="134789"/>
                  </a:lnTo>
                  <a:lnTo>
                    <a:pt x="72859" y="140254"/>
                  </a:lnTo>
                  <a:lnTo>
                    <a:pt x="72859" y="143897"/>
                  </a:lnTo>
                  <a:lnTo>
                    <a:pt x="69216" y="143897"/>
                  </a:lnTo>
                  <a:lnTo>
                    <a:pt x="63752" y="145718"/>
                  </a:lnTo>
                  <a:lnTo>
                    <a:pt x="61930" y="149361"/>
                  </a:lnTo>
                  <a:lnTo>
                    <a:pt x="51001" y="154826"/>
                  </a:lnTo>
                  <a:lnTo>
                    <a:pt x="58287" y="165754"/>
                  </a:lnTo>
                  <a:lnTo>
                    <a:pt x="45537" y="176683"/>
                  </a:lnTo>
                  <a:lnTo>
                    <a:pt x="29144" y="176683"/>
                  </a:lnTo>
                  <a:lnTo>
                    <a:pt x="23679" y="173040"/>
                  </a:lnTo>
                  <a:lnTo>
                    <a:pt x="7286" y="173040"/>
                  </a:lnTo>
                  <a:lnTo>
                    <a:pt x="5465" y="171219"/>
                  </a:lnTo>
                  <a:lnTo>
                    <a:pt x="0" y="116575"/>
                  </a:lnTo>
                  <a:lnTo>
                    <a:pt x="1822" y="72859"/>
                  </a:lnTo>
                  <a:close/>
                  <a:moveTo>
                    <a:pt x="214933" y="10929"/>
                  </a:moveTo>
                  <a:lnTo>
                    <a:pt x="225862" y="10929"/>
                  </a:lnTo>
                  <a:lnTo>
                    <a:pt x="229505" y="14572"/>
                  </a:lnTo>
                  <a:lnTo>
                    <a:pt x="229505" y="16394"/>
                  </a:lnTo>
                  <a:lnTo>
                    <a:pt x="225862" y="16394"/>
                  </a:lnTo>
                  <a:lnTo>
                    <a:pt x="220398" y="20037"/>
                  </a:lnTo>
                  <a:lnTo>
                    <a:pt x="214933" y="14572"/>
                  </a:lnTo>
                  <a:close/>
                  <a:moveTo>
                    <a:pt x="134789" y="0"/>
                  </a:moveTo>
                  <a:lnTo>
                    <a:pt x="147540" y="0"/>
                  </a:lnTo>
                  <a:lnTo>
                    <a:pt x="145719" y="9108"/>
                  </a:lnTo>
                  <a:lnTo>
                    <a:pt x="134789" y="9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8" name="Tonga">
              <a:extLst>
                <a:ext uri="{FF2B5EF4-FFF2-40B4-BE49-F238E27FC236}">
                  <a16:creationId xmlns:a16="http://schemas.microsoft.com/office/drawing/2014/main" id="{9A0E7AB1-14D0-89EB-A555-96E6C5A7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7249" y="5093385"/>
              <a:ext cx="10843" cy="7228"/>
            </a:xfrm>
            <a:custGeom>
              <a:avLst/>
              <a:gdLst>
                <a:gd name="T0" fmla="*/ 1 w 6"/>
                <a:gd name="T1" fmla="*/ 0 h 4"/>
                <a:gd name="T2" fmla="*/ 4 w 6"/>
                <a:gd name="T3" fmla="*/ 1 h 4"/>
                <a:gd name="T4" fmla="*/ 6 w 6"/>
                <a:gd name="T5" fmla="*/ 1 h 4"/>
                <a:gd name="T6" fmla="*/ 6 w 6"/>
                <a:gd name="T7" fmla="*/ 4 h 4"/>
                <a:gd name="T8" fmla="*/ 4 w 6"/>
                <a:gd name="T9" fmla="*/ 4 h 4"/>
                <a:gd name="T10" fmla="*/ 1 w 6"/>
                <a:gd name="T11" fmla="*/ 1 h 4"/>
                <a:gd name="T12" fmla="*/ 0 w 6"/>
                <a:gd name="T13" fmla="*/ 1 h 4"/>
                <a:gd name="T14" fmla="*/ 1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9" name="Vanuatu">
              <a:extLst>
                <a:ext uri="{FF2B5EF4-FFF2-40B4-BE49-F238E27FC236}">
                  <a16:creationId xmlns:a16="http://schemas.microsoft.com/office/drawing/2014/main" id="{E2AB9BBD-36A3-3A02-3B2B-E7C3E39A7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781" y="4934363"/>
              <a:ext cx="48791" cy="77703"/>
            </a:xfrm>
            <a:custGeom>
              <a:avLst/>
              <a:gdLst/>
              <a:ahLst/>
              <a:cxnLst/>
              <a:rect l="l" t="t" r="r" b="b"/>
              <a:pathLst>
                <a:path w="49180" h="78322">
                  <a:moveTo>
                    <a:pt x="47359" y="71036"/>
                  </a:moveTo>
                  <a:lnTo>
                    <a:pt x="49180" y="71036"/>
                  </a:lnTo>
                  <a:lnTo>
                    <a:pt x="49180" y="78322"/>
                  </a:lnTo>
                  <a:lnTo>
                    <a:pt x="41894" y="78322"/>
                  </a:lnTo>
                  <a:close/>
                  <a:moveTo>
                    <a:pt x="38252" y="36429"/>
                  </a:moveTo>
                  <a:lnTo>
                    <a:pt x="41895" y="36429"/>
                  </a:lnTo>
                  <a:lnTo>
                    <a:pt x="43716" y="41894"/>
                  </a:lnTo>
                  <a:lnTo>
                    <a:pt x="43716" y="43715"/>
                  </a:lnTo>
                  <a:lnTo>
                    <a:pt x="36430" y="43715"/>
                  </a:lnTo>
                  <a:lnTo>
                    <a:pt x="36430" y="41894"/>
                  </a:lnTo>
                  <a:close/>
                  <a:moveTo>
                    <a:pt x="16393" y="30964"/>
                  </a:moveTo>
                  <a:lnTo>
                    <a:pt x="20036" y="30964"/>
                  </a:lnTo>
                  <a:lnTo>
                    <a:pt x="32787" y="47358"/>
                  </a:lnTo>
                  <a:lnTo>
                    <a:pt x="32787" y="49179"/>
                  </a:lnTo>
                  <a:lnTo>
                    <a:pt x="21858" y="49179"/>
                  </a:lnTo>
                  <a:lnTo>
                    <a:pt x="21858" y="47358"/>
                  </a:lnTo>
                  <a:lnTo>
                    <a:pt x="16393" y="32786"/>
                  </a:lnTo>
                  <a:close/>
                  <a:moveTo>
                    <a:pt x="3643" y="0"/>
                  </a:moveTo>
                  <a:lnTo>
                    <a:pt x="3643" y="3643"/>
                  </a:lnTo>
                  <a:lnTo>
                    <a:pt x="9108" y="14573"/>
                  </a:lnTo>
                  <a:lnTo>
                    <a:pt x="14573" y="9108"/>
                  </a:lnTo>
                  <a:lnTo>
                    <a:pt x="16394" y="9108"/>
                  </a:lnTo>
                  <a:lnTo>
                    <a:pt x="16394" y="10929"/>
                  </a:lnTo>
                  <a:lnTo>
                    <a:pt x="20037" y="21859"/>
                  </a:lnTo>
                  <a:lnTo>
                    <a:pt x="20037" y="25502"/>
                  </a:lnTo>
                  <a:lnTo>
                    <a:pt x="16394" y="25502"/>
                  </a:lnTo>
                  <a:lnTo>
                    <a:pt x="9108" y="27323"/>
                  </a:lnTo>
                  <a:lnTo>
                    <a:pt x="9108" y="25502"/>
                  </a:lnTo>
                  <a:lnTo>
                    <a:pt x="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0" name="Chatham Island">
              <a:extLst>
                <a:ext uri="{FF2B5EF4-FFF2-40B4-BE49-F238E27FC236}">
                  <a16:creationId xmlns:a16="http://schemas.microsoft.com/office/drawing/2014/main" id="{846A6BF8-7892-3616-7204-8F986D90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336" y="5733084"/>
              <a:ext cx="12650" cy="14457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0 h 8"/>
                <a:gd name="T4" fmla="*/ 7 w 7"/>
                <a:gd name="T5" fmla="*/ 2 h 8"/>
                <a:gd name="T6" fmla="*/ 4 w 7"/>
                <a:gd name="T7" fmla="*/ 8 h 8"/>
                <a:gd name="T8" fmla="*/ 3 w 7"/>
                <a:gd name="T9" fmla="*/ 8 h 8"/>
                <a:gd name="T10" fmla="*/ 3 w 7"/>
                <a:gd name="T11" fmla="*/ 6 h 8"/>
                <a:gd name="T12" fmla="*/ 1 w 7"/>
                <a:gd name="T13" fmla="*/ 3 h 8"/>
                <a:gd name="T14" fmla="*/ 0 w 7"/>
                <a:gd name="T15" fmla="*/ 3 h 8"/>
                <a:gd name="T16" fmla="*/ 0 w 7"/>
                <a:gd name="T17" fmla="*/ 2 h 8"/>
                <a:gd name="T18" fmla="*/ 3 w 7"/>
                <a:gd name="T19" fmla="*/ 2 h 8"/>
                <a:gd name="T20" fmla="*/ 4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1" name="American Samoa">
              <a:extLst>
                <a:ext uri="{FF2B5EF4-FFF2-40B4-BE49-F238E27FC236}">
                  <a16:creationId xmlns:a16="http://schemas.microsoft.com/office/drawing/2014/main" id="{FBFFDBDD-A9E0-D0A0-AAFC-D2490391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268" y="4905449"/>
              <a:ext cx="39755" cy="16264"/>
            </a:xfrm>
            <a:custGeom>
              <a:avLst/>
              <a:gdLst/>
              <a:ahLst/>
              <a:cxnLst/>
              <a:rect l="l" t="t" r="r" b="b"/>
              <a:pathLst>
                <a:path w="40072" h="16394">
                  <a:moveTo>
                    <a:pt x="0" y="0"/>
                  </a:moveTo>
                  <a:lnTo>
                    <a:pt x="9107" y="0"/>
                  </a:lnTo>
                  <a:lnTo>
                    <a:pt x="16393" y="1822"/>
                  </a:lnTo>
                  <a:lnTo>
                    <a:pt x="20037" y="1822"/>
                  </a:lnTo>
                  <a:lnTo>
                    <a:pt x="21858" y="10929"/>
                  </a:lnTo>
                  <a:lnTo>
                    <a:pt x="29143" y="10929"/>
                  </a:lnTo>
                  <a:lnTo>
                    <a:pt x="40072" y="16394"/>
                  </a:lnTo>
                  <a:lnTo>
                    <a:pt x="23679" y="16394"/>
                  </a:lnTo>
                  <a:lnTo>
                    <a:pt x="21857" y="12751"/>
                  </a:lnTo>
                  <a:lnTo>
                    <a:pt x="20037" y="12751"/>
                  </a:lnTo>
                  <a:lnTo>
                    <a:pt x="9107" y="7287"/>
                  </a:lnTo>
                  <a:lnTo>
                    <a:pt x="3643" y="1822"/>
                  </a:lnTo>
                  <a:lnTo>
                    <a:pt x="0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2" name="Galapagos">
              <a:extLst>
                <a:ext uri="{FF2B5EF4-FFF2-40B4-BE49-F238E27FC236}">
                  <a16:creationId xmlns:a16="http://schemas.microsoft.com/office/drawing/2014/main" id="{8CFA9954-6102-FD35-7D6D-C961EEDB8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792" y="4587407"/>
              <a:ext cx="37948" cy="30721"/>
            </a:xfrm>
            <a:custGeom>
              <a:avLst/>
              <a:gdLst/>
              <a:ahLst/>
              <a:cxnLst/>
              <a:rect l="l" t="t" r="r" b="b"/>
              <a:pathLst>
                <a:path w="38251" h="30966">
                  <a:moveTo>
                    <a:pt x="34608" y="12749"/>
                  </a:moveTo>
                  <a:lnTo>
                    <a:pt x="38251" y="12749"/>
                  </a:lnTo>
                  <a:lnTo>
                    <a:pt x="38251" y="14571"/>
                  </a:lnTo>
                  <a:lnTo>
                    <a:pt x="34608" y="20035"/>
                  </a:lnTo>
                  <a:lnTo>
                    <a:pt x="29143" y="20035"/>
                  </a:lnTo>
                  <a:lnTo>
                    <a:pt x="29143" y="18214"/>
                  </a:lnTo>
                  <a:close/>
                  <a:moveTo>
                    <a:pt x="21858" y="5464"/>
                  </a:moveTo>
                  <a:lnTo>
                    <a:pt x="23679" y="5464"/>
                  </a:lnTo>
                  <a:lnTo>
                    <a:pt x="27322" y="12750"/>
                  </a:lnTo>
                  <a:lnTo>
                    <a:pt x="20036" y="12750"/>
                  </a:lnTo>
                  <a:lnTo>
                    <a:pt x="20036" y="9107"/>
                  </a:lnTo>
                  <a:close/>
                  <a:moveTo>
                    <a:pt x="9108" y="0"/>
                  </a:moveTo>
                  <a:lnTo>
                    <a:pt x="20037" y="20037"/>
                  </a:lnTo>
                  <a:lnTo>
                    <a:pt x="10929" y="29145"/>
                  </a:lnTo>
                  <a:lnTo>
                    <a:pt x="10929" y="30966"/>
                  </a:lnTo>
                  <a:lnTo>
                    <a:pt x="9108" y="30966"/>
                  </a:lnTo>
                  <a:lnTo>
                    <a:pt x="9108" y="29145"/>
                  </a:lnTo>
                  <a:lnTo>
                    <a:pt x="5465" y="20037"/>
                  </a:lnTo>
                  <a:lnTo>
                    <a:pt x="8197" y="14572"/>
                  </a:lnTo>
                  <a:lnTo>
                    <a:pt x="0" y="14572"/>
                  </a:lnTo>
                  <a:lnTo>
                    <a:pt x="0" y="12751"/>
                  </a:lnTo>
                  <a:lnTo>
                    <a:pt x="5205" y="7547"/>
                  </a:lnTo>
                  <a:lnTo>
                    <a:pt x="3643" y="5464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3" name="Venezuela">
              <a:extLst>
                <a:ext uri="{FF2B5EF4-FFF2-40B4-BE49-F238E27FC236}">
                  <a16:creationId xmlns:a16="http://schemas.microsoft.com/office/drawing/2014/main" id="{67663718-964D-3DB7-293E-7C90DD134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679" y="4300084"/>
              <a:ext cx="323464" cy="272867"/>
            </a:xfrm>
            <a:custGeom>
              <a:avLst/>
              <a:gdLst>
                <a:gd name="T0" fmla="*/ 21 w 179"/>
                <a:gd name="T1" fmla="*/ 30 h 151"/>
                <a:gd name="T2" fmla="*/ 23 w 179"/>
                <a:gd name="T3" fmla="*/ 41 h 151"/>
                <a:gd name="T4" fmla="*/ 29 w 179"/>
                <a:gd name="T5" fmla="*/ 33 h 151"/>
                <a:gd name="T6" fmla="*/ 25 w 179"/>
                <a:gd name="T7" fmla="*/ 21 h 151"/>
                <a:gd name="T8" fmla="*/ 50 w 179"/>
                <a:gd name="T9" fmla="*/ 9 h 151"/>
                <a:gd name="T10" fmla="*/ 71 w 179"/>
                <a:gd name="T11" fmla="*/ 22 h 151"/>
                <a:gd name="T12" fmla="*/ 90 w 179"/>
                <a:gd name="T13" fmla="*/ 21 h 151"/>
                <a:gd name="T14" fmla="*/ 102 w 179"/>
                <a:gd name="T15" fmla="*/ 27 h 151"/>
                <a:gd name="T16" fmla="*/ 123 w 179"/>
                <a:gd name="T17" fmla="*/ 24 h 151"/>
                <a:gd name="T18" fmla="*/ 118 w 179"/>
                <a:gd name="T19" fmla="*/ 22 h 151"/>
                <a:gd name="T20" fmla="*/ 149 w 179"/>
                <a:gd name="T21" fmla="*/ 21 h 151"/>
                <a:gd name="T22" fmla="*/ 142 w 179"/>
                <a:gd name="T23" fmla="*/ 27 h 151"/>
                <a:gd name="T24" fmla="*/ 152 w 179"/>
                <a:gd name="T25" fmla="*/ 33 h 151"/>
                <a:gd name="T26" fmla="*/ 166 w 179"/>
                <a:gd name="T27" fmla="*/ 46 h 151"/>
                <a:gd name="T28" fmla="*/ 164 w 179"/>
                <a:gd name="T29" fmla="*/ 49 h 151"/>
                <a:gd name="T30" fmla="*/ 172 w 179"/>
                <a:gd name="T31" fmla="*/ 47 h 151"/>
                <a:gd name="T32" fmla="*/ 179 w 179"/>
                <a:gd name="T33" fmla="*/ 52 h 151"/>
                <a:gd name="T34" fmla="*/ 178 w 179"/>
                <a:gd name="T35" fmla="*/ 55 h 151"/>
                <a:gd name="T36" fmla="*/ 166 w 179"/>
                <a:gd name="T37" fmla="*/ 67 h 151"/>
                <a:gd name="T38" fmla="*/ 170 w 179"/>
                <a:gd name="T39" fmla="*/ 68 h 151"/>
                <a:gd name="T40" fmla="*/ 160 w 179"/>
                <a:gd name="T41" fmla="*/ 80 h 151"/>
                <a:gd name="T42" fmla="*/ 167 w 179"/>
                <a:gd name="T43" fmla="*/ 93 h 151"/>
                <a:gd name="T44" fmla="*/ 136 w 179"/>
                <a:gd name="T45" fmla="*/ 111 h 151"/>
                <a:gd name="T46" fmla="*/ 114 w 179"/>
                <a:gd name="T47" fmla="*/ 108 h 151"/>
                <a:gd name="T48" fmla="*/ 120 w 179"/>
                <a:gd name="T49" fmla="*/ 120 h 151"/>
                <a:gd name="T50" fmla="*/ 132 w 179"/>
                <a:gd name="T51" fmla="*/ 129 h 151"/>
                <a:gd name="T52" fmla="*/ 133 w 179"/>
                <a:gd name="T53" fmla="*/ 132 h 151"/>
                <a:gd name="T54" fmla="*/ 132 w 179"/>
                <a:gd name="T55" fmla="*/ 133 h 151"/>
                <a:gd name="T56" fmla="*/ 120 w 179"/>
                <a:gd name="T57" fmla="*/ 141 h 151"/>
                <a:gd name="T58" fmla="*/ 92 w 179"/>
                <a:gd name="T59" fmla="*/ 151 h 151"/>
                <a:gd name="T60" fmla="*/ 84 w 179"/>
                <a:gd name="T61" fmla="*/ 144 h 151"/>
                <a:gd name="T62" fmla="*/ 72 w 179"/>
                <a:gd name="T63" fmla="*/ 124 h 151"/>
                <a:gd name="T64" fmla="*/ 80 w 179"/>
                <a:gd name="T65" fmla="*/ 117 h 151"/>
                <a:gd name="T66" fmla="*/ 71 w 179"/>
                <a:gd name="T67" fmla="*/ 101 h 151"/>
                <a:gd name="T68" fmla="*/ 72 w 179"/>
                <a:gd name="T69" fmla="*/ 80 h 151"/>
                <a:gd name="T70" fmla="*/ 52 w 179"/>
                <a:gd name="T71" fmla="*/ 81 h 151"/>
                <a:gd name="T72" fmla="*/ 37 w 179"/>
                <a:gd name="T73" fmla="*/ 68 h 151"/>
                <a:gd name="T74" fmla="*/ 19 w 179"/>
                <a:gd name="T75" fmla="*/ 68 h 151"/>
                <a:gd name="T76" fmla="*/ 13 w 179"/>
                <a:gd name="T77" fmla="*/ 53 h 151"/>
                <a:gd name="T78" fmla="*/ 0 w 179"/>
                <a:gd name="T79" fmla="*/ 41 h 151"/>
                <a:gd name="T80" fmla="*/ 10 w 179"/>
                <a:gd name="T81" fmla="*/ 18 h 151"/>
                <a:gd name="T82" fmla="*/ 26 w 179"/>
                <a:gd name="T83" fmla="*/ 4 h 151"/>
                <a:gd name="T84" fmla="*/ 28 w 179"/>
                <a:gd name="T85" fmla="*/ 6 h 151"/>
                <a:gd name="T86" fmla="*/ 25 w 179"/>
                <a:gd name="T87" fmla="*/ 19 h 151"/>
                <a:gd name="T88" fmla="*/ 47 w 179"/>
                <a:gd name="T89" fmla="*/ 9 h 151"/>
                <a:gd name="T90" fmla="*/ 41 w 179"/>
                <a:gd name="T91" fmla="*/ 7 h 151"/>
                <a:gd name="T92" fmla="*/ 40 w 179"/>
                <a:gd name="T93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51">
                  <a:moveTo>
                    <a:pt x="25" y="21"/>
                  </a:moveTo>
                  <a:lnTo>
                    <a:pt x="21" y="30"/>
                  </a:lnTo>
                  <a:lnTo>
                    <a:pt x="21" y="34"/>
                  </a:lnTo>
                  <a:lnTo>
                    <a:pt x="23" y="41"/>
                  </a:lnTo>
                  <a:lnTo>
                    <a:pt x="31" y="37"/>
                  </a:lnTo>
                  <a:lnTo>
                    <a:pt x="29" y="33"/>
                  </a:lnTo>
                  <a:lnTo>
                    <a:pt x="25" y="25"/>
                  </a:lnTo>
                  <a:lnTo>
                    <a:pt x="25" y="21"/>
                  </a:lnTo>
                  <a:close/>
                  <a:moveTo>
                    <a:pt x="46" y="0"/>
                  </a:moveTo>
                  <a:lnTo>
                    <a:pt x="50" y="9"/>
                  </a:lnTo>
                  <a:lnTo>
                    <a:pt x="66" y="13"/>
                  </a:lnTo>
                  <a:lnTo>
                    <a:pt x="71" y="22"/>
                  </a:lnTo>
                  <a:lnTo>
                    <a:pt x="83" y="22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102" y="27"/>
                  </a:lnTo>
                  <a:lnTo>
                    <a:pt x="108" y="27"/>
                  </a:lnTo>
                  <a:lnTo>
                    <a:pt x="123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49" y="21"/>
                  </a:lnTo>
                  <a:lnTo>
                    <a:pt x="139" y="25"/>
                  </a:lnTo>
                  <a:lnTo>
                    <a:pt x="142" y="27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63" y="37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4" y="49"/>
                  </a:lnTo>
                  <a:lnTo>
                    <a:pt x="169" y="50"/>
                  </a:lnTo>
                  <a:lnTo>
                    <a:pt x="172" y="47"/>
                  </a:lnTo>
                  <a:lnTo>
                    <a:pt x="173" y="47"/>
                  </a:lnTo>
                  <a:lnTo>
                    <a:pt x="179" y="52"/>
                  </a:lnTo>
                  <a:lnTo>
                    <a:pt x="179" y="53"/>
                  </a:lnTo>
                  <a:lnTo>
                    <a:pt x="178" y="55"/>
                  </a:lnTo>
                  <a:lnTo>
                    <a:pt x="166" y="61"/>
                  </a:lnTo>
                  <a:lnTo>
                    <a:pt x="166" y="67"/>
                  </a:lnTo>
                  <a:lnTo>
                    <a:pt x="170" y="67"/>
                  </a:lnTo>
                  <a:lnTo>
                    <a:pt x="170" y="68"/>
                  </a:lnTo>
                  <a:lnTo>
                    <a:pt x="161" y="74"/>
                  </a:lnTo>
                  <a:lnTo>
                    <a:pt x="160" y="80"/>
                  </a:lnTo>
                  <a:lnTo>
                    <a:pt x="167" y="92"/>
                  </a:lnTo>
                  <a:lnTo>
                    <a:pt x="167" y="93"/>
                  </a:lnTo>
                  <a:lnTo>
                    <a:pt x="163" y="101"/>
                  </a:lnTo>
                  <a:lnTo>
                    <a:pt x="136" y="111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20" y="113"/>
                  </a:lnTo>
                  <a:lnTo>
                    <a:pt x="120" y="120"/>
                  </a:lnTo>
                  <a:lnTo>
                    <a:pt x="121" y="127"/>
                  </a:lnTo>
                  <a:lnTo>
                    <a:pt x="132" y="129"/>
                  </a:lnTo>
                  <a:lnTo>
                    <a:pt x="133" y="129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2" y="133"/>
                  </a:lnTo>
                  <a:lnTo>
                    <a:pt x="123" y="136"/>
                  </a:lnTo>
                  <a:lnTo>
                    <a:pt x="120" y="141"/>
                  </a:lnTo>
                  <a:lnTo>
                    <a:pt x="102" y="151"/>
                  </a:lnTo>
                  <a:lnTo>
                    <a:pt x="92" y="151"/>
                  </a:lnTo>
                  <a:lnTo>
                    <a:pt x="92" y="150"/>
                  </a:lnTo>
                  <a:lnTo>
                    <a:pt x="84" y="144"/>
                  </a:lnTo>
                  <a:lnTo>
                    <a:pt x="78" y="130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74" y="108"/>
                  </a:lnTo>
                  <a:lnTo>
                    <a:pt x="71" y="101"/>
                  </a:lnTo>
                  <a:lnTo>
                    <a:pt x="77" y="80"/>
                  </a:lnTo>
                  <a:lnTo>
                    <a:pt x="72" y="80"/>
                  </a:lnTo>
                  <a:lnTo>
                    <a:pt x="65" y="81"/>
                  </a:lnTo>
                  <a:lnTo>
                    <a:pt x="52" y="81"/>
                  </a:lnTo>
                  <a:lnTo>
                    <a:pt x="43" y="70"/>
                  </a:lnTo>
                  <a:lnTo>
                    <a:pt x="37" y="68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3" y="64"/>
                  </a:lnTo>
                  <a:lnTo>
                    <a:pt x="13" y="53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4" name="Uruguay">
              <a:extLst>
                <a:ext uri="{FF2B5EF4-FFF2-40B4-BE49-F238E27FC236}">
                  <a16:creationId xmlns:a16="http://schemas.microsoft.com/office/drawing/2014/main" id="{9158DFE6-87FA-92D3-4DBB-A40F91A2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249" y="5328302"/>
              <a:ext cx="128302" cy="137337"/>
            </a:xfrm>
            <a:custGeom>
              <a:avLst/>
              <a:gdLst>
                <a:gd name="T0" fmla="*/ 19 w 71"/>
                <a:gd name="T1" fmla="*/ 0 h 76"/>
                <a:gd name="T2" fmla="*/ 24 w 71"/>
                <a:gd name="T3" fmla="*/ 0 h 76"/>
                <a:gd name="T4" fmla="*/ 31 w 71"/>
                <a:gd name="T5" fmla="*/ 8 h 76"/>
                <a:gd name="T6" fmla="*/ 33 w 71"/>
                <a:gd name="T7" fmla="*/ 14 h 76"/>
                <a:gd name="T8" fmla="*/ 38 w 71"/>
                <a:gd name="T9" fmla="*/ 11 h 76"/>
                <a:gd name="T10" fmla="*/ 38 w 71"/>
                <a:gd name="T11" fmla="*/ 12 h 76"/>
                <a:gd name="T12" fmla="*/ 44 w 71"/>
                <a:gd name="T13" fmla="*/ 18 h 76"/>
                <a:gd name="T14" fmla="*/ 62 w 71"/>
                <a:gd name="T15" fmla="*/ 28 h 76"/>
                <a:gd name="T16" fmla="*/ 65 w 71"/>
                <a:gd name="T17" fmla="*/ 36 h 76"/>
                <a:gd name="T18" fmla="*/ 71 w 71"/>
                <a:gd name="T19" fmla="*/ 40 h 76"/>
                <a:gd name="T20" fmla="*/ 71 w 71"/>
                <a:gd name="T21" fmla="*/ 42 h 76"/>
                <a:gd name="T22" fmla="*/ 67 w 71"/>
                <a:gd name="T23" fmla="*/ 48 h 76"/>
                <a:gd name="T24" fmla="*/ 68 w 71"/>
                <a:gd name="T25" fmla="*/ 57 h 76"/>
                <a:gd name="T26" fmla="*/ 68 w 71"/>
                <a:gd name="T27" fmla="*/ 58 h 76"/>
                <a:gd name="T28" fmla="*/ 58 w 71"/>
                <a:gd name="T29" fmla="*/ 71 h 76"/>
                <a:gd name="T30" fmla="*/ 47 w 71"/>
                <a:gd name="T31" fmla="*/ 76 h 76"/>
                <a:gd name="T32" fmla="*/ 31 w 71"/>
                <a:gd name="T33" fmla="*/ 74 h 76"/>
                <a:gd name="T34" fmla="*/ 16 w 71"/>
                <a:gd name="T35" fmla="*/ 68 h 76"/>
                <a:gd name="T36" fmla="*/ 7 w 71"/>
                <a:gd name="T37" fmla="*/ 68 h 76"/>
                <a:gd name="T38" fmla="*/ 1 w 71"/>
                <a:gd name="T39" fmla="*/ 61 h 76"/>
                <a:gd name="T40" fmla="*/ 0 w 71"/>
                <a:gd name="T41" fmla="*/ 61 h 76"/>
                <a:gd name="T42" fmla="*/ 4 w 71"/>
                <a:gd name="T43" fmla="*/ 43 h 76"/>
                <a:gd name="T44" fmla="*/ 7 w 71"/>
                <a:gd name="T45" fmla="*/ 8 h 76"/>
                <a:gd name="T46" fmla="*/ 12 w 71"/>
                <a:gd name="T47" fmla="*/ 2 h 76"/>
                <a:gd name="T48" fmla="*/ 15 w 71"/>
                <a:gd name="T49" fmla="*/ 2 h 76"/>
                <a:gd name="T50" fmla="*/ 19 w 71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6">
                  <a:moveTo>
                    <a:pt x="19" y="0"/>
                  </a:moveTo>
                  <a:lnTo>
                    <a:pt x="24" y="0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62" y="28"/>
                  </a:lnTo>
                  <a:lnTo>
                    <a:pt x="65" y="36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7" y="48"/>
                  </a:lnTo>
                  <a:lnTo>
                    <a:pt x="68" y="57"/>
                  </a:lnTo>
                  <a:lnTo>
                    <a:pt x="68" y="58"/>
                  </a:lnTo>
                  <a:lnTo>
                    <a:pt x="58" y="71"/>
                  </a:lnTo>
                  <a:lnTo>
                    <a:pt x="47" y="76"/>
                  </a:lnTo>
                  <a:lnTo>
                    <a:pt x="31" y="74"/>
                  </a:lnTo>
                  <a:lnTo>
                    <a:pt x="16" y="68"/>
                  </a:lnTo>
                  <a:lnTo>
                    <a:pt x="7" y="68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5" name="Trinidad &amp; Tobago">
              <a:extLst>
                <a:ext uri="{FF2B5EF4-FFF2-40B4-BE49-F238E27FC236}">
                  <a16:creationId xmlns:a16="http://schemas.microsoft.com/office/drawing/2014/main" id="{351CA2E6-F29C-9584-EF1A-79CC6A170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932" y="4334418"/>
              <a:ext cx="27107" cy="19879"/>
            </a:xfrm>
            <a:custGeom>
              <a:avLst/>
              <a:gdLst>
                <a:gd name="T0" fmla="*/ 3 w 15"/>
                <a:gd name="T1" fmla="*/ 0 h 11"/>
                <a:gd name="T2" fmla="*/ 15 w 15"/>
                <a:gd name="T3" fmla="*/ 0 h 11"/>
                <a:gd name="T4" fmla="*/ 15 w 15"/>
                <a:gd name="T5" fmla="*/ 2 h 11"/>
                <a:gd name="T6" fmla="*/ 14 w 15"/>
                <a:gd name="T7" fmla="*/ 2 h 11"/>
                <a:gd name="T8" fmla="*/ 12 w 15"/>
                <a:gd name="T9" fmla="*/ 9 h 11"/>
                <a:gd name="T10" fmla="*/ 8 w 15"/>
                <a:gd name="T11" fmla="*/ 9 h 11"/>
                <a:gd name="T12" fmla="*/ 5 w 15"/>
                <a:gd name="T13" fmla="*/ 11 h 11"/>
                <a:gd name="T14" fmla="*/ 0 w 15"/>
                <a:gd name="T15" fmla="*/ 11 h 11"/>
                <a:gd name="T16" fmla="*/ 0 w 15"/>
                <a:gd name="T17" fmla="*/ 9 h 11"/>
                <a:gd name="T18" fmla="*/ 6 w 15"/>
                <a:gd name="T19" fmla="*/ 6 h 11"/>
                <a:gd name="T20" fmla="*/ 3 w 15"/>
                <a:gd name="T21" fmla="*/ 2 h 11"/>
                <a:gd name="T22" fmla="*/ 3 w 1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3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6" name="Suriname">
              <a:extLst>
                <a:ext uri="{FF2B5EF4-FFF2-40B4-BE49-F238E27FC236}">
                  <a16:creationId xmlns:a16="http://schemas.microsoft.com/office/drawing/2014/main" id="{9281EAF6-45AF-2055-D675-217053595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091" y="4446456"/>
              <a:ext cx="99389" cy="99389"/>
            </a:xfrm>
            <a:custGeom>
              <a:avLst/>
              <a:gdLst>
                <a:gd name="T0" fmla="*/ 41 w 55"/>
                <a:gd name="T1" fmla="*/ 0 h 55"/>
                <a:gd name="T2" fmla="*/ 55 w 55"/>
                <a:gd name="T3" fmla="*/ 3 h 55"/>
                <a:gd name="T4" fmla="*/ 55 w 55"/>
                <a:gd name="T5" fmla="*/ 8 h 55"/>
                <a:gd name="T6" fmla="*/ 50 w 55"/>
                <a:gd name="T7" fmla="*/ 15 h 55"/>
                <a:gd name="T8" fmla="*/ 50 w 55"/>
                <a:gd name="T9" fmla="*/ 23 h 55"/>
                <a:gd name="T10" fmla="*/ 55 w 55"/>
                <a:gd name="T11" fmla="*/ 32 h 55"/>
                <a:gd name="T12" fmla="*/ 53 w 55"/>
                <a:gd name="T13" fmla="*/ 45 h 55"/>
                <a:gd name="T14" fmla="*/ 49 w 55"/>
                <a:gd name="T15" fmla="*/ 49 h 55"/>
                <a:gd name="T16" fmla="*/ 47 w 55"/>
                <a:gd name="T17" fmla="*/ 49 h 55"/>
                <a:gd name="T18" fmla="*/ 41 w 55"/>
                <a:gd name="T19" fmla="*/ 46 h 55"/>
                <a:gd name="T20" fmla="*/ 31 w 55"/>
                <a:gd name="T21" fmla="*/ 48 h 55"/>
                <a:gd name="T22" fmla="*/ 30 w 55"/>
                <a:gd name="T23" fmla="*/ 55 h 55"/>
                <a:gd name="T24" fmla="*/ 21 w 55"/>
                <a:gd name="T25" fmla="*/ 55 h 55"/>
                <a:gd name="T26" fmla="*/ 15 w 55"/>
                <a:gd name="T27" fmla="*/ 48 h 55"/>
                <a:gd name="T28" fmla="*/ 10 w 55"/>
                <a:gd name="T29" fmla="*/ 38 h 55"/>
                <a:gd name="T30" fmla="*/ 6 w 55"/>
                <a:gd name="T31" fmla="*/ 36 h 55"/>
                <a:gd name="T32" fmla="*/ 0 w 55"/>
                <a:gd name="T33" fmla="*/ 26 h 55"/>
                <a:gd name="T34" fmla="*/ 1 w 55"/>
                <a:gd name="T35" fmla="*/ 15 h 55"/>
                <a:gd name="T36" fmla="*/ 3 w 55"/>
                <a:gd name="T37" fmla="*/ 15 h 55"/>
                <a:gd name="T38" fmla="*/ 9 w 55"/>
                <a:gd name="T39" fmla="*/ 14 h 55"/>
                <a:gd name="T40" fmla="*/ 13 w 55"/>
                <a:gd name="T41" fmla="*/ 3 h 55"/>
                <a:gd name="T42" fmla="*/ 13 w 55"/>
                <a:gd name="T43" fmla="*/ 2 h 55"/>
                <a:gd name="T44" fmla="*/ 15 w 55"/>
                <a:gd name="T45" fmla="*/ 2 h 55"/>
                <a:gd name="T46" fmla="*/ 41 w 55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5">
                  <a:moveTo>
                    <a:pt x="41" y="0"/>
                  </a:moveTo>
                  <a:lnTo>
                    <a:pt x="55" y="3"/>
                  </a:lnTo>
                  <a:lnTo>
                    <a:pt x="55" y="8"/>
                  </a:lnTo>
                  <a:lnTo>
                    <a:pt x="50" y="15"/>
                  </a:lnTo>
                  <a:lnTo>
                    <a:pt x="50" y="23"/>
                  </a:lnTo>
                  <a:lnTo>
                    <a:pt x="55" y="32"/>
                  </a:lnTo>
                  <a:lnTo>
                    <a:pt x="53" y="45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1" y="48"/>
                  </a:lnTo>
                  <a:lnTo>
                    <a:pt x="30" y="55"/>
                  </a:lnTo>
                  <a:lnTo>
                    <a:pt x="21" y="55"/>
                  </a:lnTo>
                  <a:lnTo>
                    <a:pt x="15" y="4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9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7" name="Peru">
              <a:extLst>
                <a:ext uri="{FF2B5EF4-FFF2-40B4-BE49-F238E27FC236}">
                  <a16:creationId xmlns:a16="http://schemas.microsoft.com/office/drawing/2014/main" id="{E1353DD5-7F66-C239-DC28-127A11C1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744" y="4592828"/>
              <a:ext cx="298166" cy="430081"/>
            </a:xfrm>
            <a:custGeom>
              <a:avLst/>
              <a:gdLst>
                <a:gd name="T0" fmla="*/ 82 w 165"/>
                <a:gd name="T1" fmla="*/ 0 h 238"/>
                <a:gd name="T2" fmla="*/ 86 w 165"/>
                <a:gd name="T3" fmla="*/ 1 h 238"/>
                <a:gd name="T4" fmla="*/ 101 w 165"/>
                <a:gd name="T5" fmla="*/ 13 h 238"/>
                <a:gd name="T6" fmla="*/ 107 w 165"/>
                <a:gd name="T7" fmla="*/ 20 h 238"/>
                <a:gd name="T8" fmla="*/ 110 w 165"/>
                <a:gd name="T9" fmla="*/ 29 h 238"/>
                <a:gd name="T10" fmla="*/ 123 w 165"/>
                <a:gd name="T11" fmla="*/ 26 h 238"/>
                <a:gd name="T12" fmla="*/ 130 w 165"/>
                <a:gd name="T13" fmla="*/ 29 h 238"/>
                <a:gd name="T14" fmla="*/ 145 w 165"/>
                <a:gd name="T15" fmla="*/ 31 h 238"/>
                <a:gd name="T16" fmla="*/ 148 w 165"/>
                <a:gd name="T17" fmla="*/ 37 h 238"/>
                <a:gd name="T18" fmla="*/ 148 w 165"/>
                <a:gd name="T19" fmla="*/ 51 h 238"/>
                <a:gd name="T20" fmla="*/ 117 w 165"/>
                <a:gd name="T21" fmla="*/ 65 h 238"/>
                <a:gd name="T22" fmla="*/ 108 w 165"/>
                <a:gd name="T23" fmla="*/ 83 h 238"/>
                <a:gd name="T24" fmla="*/ 104 w 165"/>
                <a:gd name="T25" fmla="*/ 87 h 238"/>
                <a:gd name="T26" fmla="*/ 102 w 165"/>
                <a:gd name="T27" fmla="*/ 105 h 238"/>
                <a:gd name="T28" fmla="*/ 111 w 165"/>
                <a:gd name="T29" fmla="*/ 120 h 238"/>
                <a:gd name="T30" fmla="*/ 117 w 165"/>
                <a:gd name="T31" fmla="*/ 121 h 238"/>
                <a:gd name="T32" fmla="*/ 127 w 165"/>
                <a:gd name="T33" fmla="*/ 127 h 238"/>
                <a:gd name="T34" fmla="*/ 142 w 165"/>
                <a:gd name="T35" fmla="*/ 118 h 238"/>
                <a:gd name="T36" fmla="*/ 144 w 165"/>
                <a:gd name="T37" fmla="*/ 142 h 238"/>
                <a:gd name="T38" fmla="*/ 154 w 165"/>
                <a:gd name="T39" fmla="*/ 139 h 238"/>
                <a:gd name="T40" fmla="*/ 165 w 165"/>
                <a:gd name="T41" fmla="*/ 160 h 238"/>
                <a:gd name="T42" fmla="*/ 162 w 165"/>
                <a:gd name="T43" fmla="*/ 188 h 238"/>
                <a:gd name="T44" fmla="*/ 160 w 165"/>
                <a:gd name="T45" fmla="*/ 197 h 238"/>
                <a:gd name="T46" fmla="*/ 157 w 165"/>
                <a:gd name="T47" fmla="*/ 203 h 238"/>
                <a:gd name="T48" fmla="*/ 162 w 165"/>
                <a:gd name="T49" fmla="*/ 215 h 238"/>
                <a:gd name="T50" fmla="*/ 154 w 165"/>
                <a:gd name="T51" fmla="*/ 226 h 238"/>
                <a:gd name="T52" fmla="*/ 151 w 165"/>
                <a:gd name="T53" fmla="*/ 235 h 238"/>
                <a:gd name="T54" fmla="*/ 141 w 165"/>
                <a:gd name="T55" fmla="*/ 238 h 238"/>
                <a:gd name="T56" fmla="*/ 98 w 165"/>
                <a:gd name="T57" fmla="*/ 213 h 238"/>
                <a:gd name="T58" fmla="*/ 65 w 165"/>
                <a:gd name="T59" fmla="*/ 186 h 238"/>
                <a:gd name="T60" fmla="*/ 64 w 165"/>
                <a:gd name="T61" fmla="*/ 172 h 238"/>
                <a:gd name="T62" fmla="*/ 31 w 165"/>
                <a:gd name="T63" fmla="*/ 106 h 238"/>
                <a:gd name="T64" fmla="*/ 18 w 165"/>
                <a:gd name="T65" fmla="*/ 87 h 238"/>
                <a:gd name="T66" fmla="*/ 3 w 165"/>
                <a:gd name="T67" fmla="*/ 74 h 238"/>
                <a:gd name="T68" fmla="*/ 3 w 165"/>
                <a:gd name="T69" fmla="*/ 68 h 238"/>
                <a:gd name="T70" fmla="*/ 1 w 165"/>
                <a:gd name="T71" fmla="*/ 54 h 238"/>
                <a:gd name="T72" fmla="*/ 13 w 165"/>
                <a:gd name="T73" fmla="*/ 43 h 238"/>
                <a:gd name="T74" fmla="*/ 10 w 165"/>
                <a:gd name="T75" fmla="*/ 51 h 238"/>
                <a:gd name="T76" fmla="*/ 16 w 165"/>
                <a:gd name="T77" fmla="*/ 56 h 238"/>
                <a:gd name="T78" fmla="*/ 24 w 165"/>
                <a:gd name="T79" fmla="*/ 57 h 238"/>
                <a:gd name="T80" fmla="*/ 30 w 165"/>
                <a:gd name="T81" fmla="*/ 62 h 238"/>
                <a:gd name="T82" fmla="*/ 34 w 165"/>
                <a:gd name="T83" fmla="*/ 50 h 238"/>
                <a:gd name="T84" fmla="*/ 42 w 165"/>
                <a:gd name="T85" fmla="*/ 44 h 238"/>
                <a:gd name="T86" fmla="*/ 43 w 165"/>
                <a:gd name="T87" fmla="*/ 38 h 238"/>
                <a:gd name="T88" fmla="*/ 73 w 165"/>
                <a:gd name="T89" fmla="*/ 20 h 238"/>
                <a:gd name="T90" fmla="*/ 80 w 165"/>
                <a:gd name="T91" fmla="*/ 10 h 238"/>
                <a:gd name="T92" fmla="*/ 74 w 165"/>
                <a:gd name="T93" fmla="*/ 1 h 238"/>
                <a:gd name="T94" fmla="*/ 79 w 165"/>
                <a:gd name="T9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38">
                  <a:moveTo>
                    <a:pt x="79" y="0"/>
                  </a:moveTo>
                  <a:lnTo>
                    <a:pt x="82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5" y="11"/>
                  </a:lnTo>
                  <a:lnTo>
                    <a:pt x="101" y="13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2"/>
                  </a:lnTo>
                  <a:lnTo>
                    <a:pt x="110" y="29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30" y="29"/>
                  </a:lnTo>
                  <a:lnTo>
                    <a:pt x="135" y="26"/>
                  </a:lnTo>
                  <a:lnTo>
                    <a:pt x="145" y="31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1" y="47"/>
                  </a:lnTo>
                  <a:lnTo>
                    <a:pt x="148" y="51"/>
                  </a:lnTo>
                  <a:lnTo>
                    <a:pt x="127" y="57"/>
                  </a:lnTo>
                  <a:lnTo>
                    <a:pt x="117" y="65"/>
                  </a:lnTo>
                  <a:lnTo>
                    <a:pt x="110" y="75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4" y="87"/>
                  </a:lnTo>
                  <a:lnTo>
                    <a:pt x="99" y="96"/>
                  </a:lnTo>
                  <a:lnTo>
                    <a:pt x="102" y="105"/>
                  </a:lnTo>
                  <a:lnTo>
                    <a:pt x="111" y="114"/>
                  </a:lnTo>
                  <a:lnTo>
                    <a:pt x="111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22" y="126"/>
                  </a:lnTo>
                  <a:lnTo>
                    <a:pt x="127" y="127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40"/>
                  </a:lnTo>
                  <a:lnTo>
                    <a:pt x="144" y="142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65" y="160"/>
                  </a:lnTo>
                  <a:lnTo>
                    <a:pt x="162" y="166"/>
                  </a:lnTo>
                  <a:lnTo>
                    <a:pt x="162" y="188"/>
                  </a:lnTo>
                  <a:lnTo>
                    <a:pt x="157" y="191"/>
                  </a:lnTo>
                  <a:lnTo>
                    <a:pt x="160" y="197"/>
                  </a:lnTo>
                  <a:lnTo>
                    <a:pt x="160" y="198"/>
                  </a:lnTo>
                  <a:lnTo>
                    <a:pt x="157" y="203"/>
                  </a:lnTo>
                  <a:lnTo>
                    <a:pt x="157" y="207"/>
                  </a:lnTo>
                  <a:lnTo>
                    <a:pt x="162" y="215"/>
                  </a:lnTo>
                  <a:lnTo>
                    <a:pt x="162" y="216"/>
                  </a:lnTo>
                  <a:lnTo>
                    <a:pt x="154" y="226"/>
                  </a:lnTo>
                  <a:lnTo>
                    <a:pt x="154" y="229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41" y="238"/>
                  </a:lnTo>
                  <a:lnTo>
                    <a:pt x="117" y="219"/>
                  </a:lnTo>
                  <a:lnTo>
                    <a:pt x="98" y="213"/>
                  </a:lnTo>
                  <a:lnTo>
                    <a:pt x="80" y="200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4" y="172"/>
                  </a:lnTo>
                  <a:lnTo>
                    <a:pt x="47" y="148"/>
                  </a:lnTo>
                  <a:lnTo>
                    <a:pt x="31" y="106"/>
                  </a:lnTo>
                  <a:lnTo>
                    <a:pt x="25" y="100"/>
                  </a:lnTo>
                  <a:lnTo>
                    <a:pt x="18" y="87"/>
                  </a:lnTo>
                  <a:lnTo>
                    <a:pt x="3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3" y="68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62"/>
                  </a:lnTo>
                  <a:lnTo>
                    <a:pt x="30" y="62"/>
                  </a:lnTo>
                  <a:lnTo>
                    <a:pt x="34" y="59"/>
                  </a:lnTo>
                  <a:lnTo>
                    <a:pt x="34" y="50"/>
                  </a:lnTo>
                  <a:lnTo>
                    <a:pt x="37" y="44"/>
                  </a:lnTo>
                  <a:lnTo>
                    <a:pt x="42" y="44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61" y="31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8" name="Paraguay">
              <a:extLst>
                <a:ext uri="{FF2B5EF4-FFF2-40B4-BE49-F238E27FC236}">
                  <a16:creationId xmlns:a16="http://schemas.microsoft.com/office/drawing/2014/main" id="{261D62AC-351C-2B4C-0975-EC56716A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861" y="5048207"/>
              <a:ext cx="200584" cy="213233"/>
            </a:xfrm>
            <a:custGeom>
              <a:avLst/>
              <a:gdLst>
                <a:gd name="T0" fmla="*/ 37 w 111"/>
                <a:gd name="T1" fmla="*/ 0 h 118"/>
                <a:gd name="T2" fmla="*/ 48 w 111"/>
                <a:gd name="T3" fmla="*/ 0 h 118"/>
                <a:gd name="T4" fmla="*/ 53 w 111"/>
                <a:gd name="T5" fmla="*/ 3 h 118"/>
                <a:gd name="T6" fmla="*/ 61 w 111"/>
                <a:gd name="T7" fmla="*/ 11 h 118"/>
                <a:gd name="T8" fmla="*/ 64 w 111"/>
                <a:gd name="T9" fmla="*/ 38 h 118"/>
                <a:gd name="T10" fmla="*/ 74 w 111"/>
                <a:gd name="T11" fmla="*/ 41 h 118"/>
                <a:gd name="T12" fmla="*/ 83 w 111"/>
                <a:gd name="T13" fmla="*/ 40 h 118"/>
                <a:gd name="T14" fmla="*/ 91 w 111"/>
                <a:gd name="T15" fmla="*/ 43 h 118"/>
                <a:gd name="T16" fmla="*/ 92 w 111"/>
                <a:gd name="T17" fmla="*/ 43 h 118"/>
                <a:gd name="T18" fmla="*/ 96 w 111"/>
                <a:gd name="T19" fmla="*/ 63 h 118"/>
                <a:gd name="T20" fmla="*/ 110 w 111"/>
                <a:gd name="T21" fmla="*/ 65 h 118"/>
                <a:gd name="T22" fmla="*/ 111 w 111"/>
                <a:gd name="T23" fmla="*/ 74 h 118"/>
                <a:gd name="T24" fmla="*/ 108 w 111"/>
                <a:gd name="T25" fmla="*/ 90 h 118"/>
                <a:gd name="T26" fmla="*/ 105 w 111"/>
                <a:gd name="T27" fmla="*/ 103 h 118"/>
                <a:gd name="T28" fmla="*/ 93 w 111"/>
                <a:gd name="T29" fmla="*/ 115 h 118"/>
                <a:gd name="T30" fmla="*/ 91 w 111"/>
                <a:gd name="T31" fmla="*/ 115 h 118"/>
                <a:gd name="T32" fmla="*/ 88 w 111"/>
                <a:gd name="T33" fmla="*/ 117 h 118"/>
                <a:gd name="T34" fmla="*/ 83 w 111"/>
                <a:gd name="T35" fmla="*/ 117 h 118"/>
                <a:gd name="T36" fmla="*/ 80 w 111"/>
                <a:gd name="T37" fmla="*/ 118 h 118"/>
                <a:gd name="T38" fmla="*/ 77 w 111"/>
                <a:gd name="T39" fmla="*/ 118 h 118"/>
                <a:gd name="T40" fmla="*/ 70 w 111"/>
                <a:gd name="T41" fmla="*/ 114 h 118"/>
                <a:gd name="T42" fmla="*/ 56 w 111"/>
                <a:gd name="T43" fmla="*/ 112 h 118"/>
                <a:gd name="T44" fmla="*/ 56 w 111"/>
                <a:gd name="T45" fmla="*/ 106 h 118"/>
                <a:gd name="T46" fmla="*/ 65 w 111"/>
                <a:gd name="T47" fmla="*/ 90 h 118"/>
                <a:gd name="T48" fmla="*/ 64 w 111"/>
                <a:gd name="T49" fmla="*/ 87 h 118"/>
                <a:gd name="T50" fmla="*/ 40 w 111"/>
                <a:gd name="T51" fmla="*/ 71 h 118"/>
                <a:gd name="T52" fmla="*/ 24 w 111"/>
                <a:gd name="T53" fmla="*/ 66 h 118"/>
                <a:gd name="T54" fmla="*/ 5 w 111"/>
                <a:gd name="T55" fmla="*/ 44 h 118"/>
                <a:gd name="T56" fmla="*/ 0 w 111"/>
                <a:gd name="T57" fmla="*/ 44 h 118"/>
                <a:gd name="T58" fmla="*/ 0 w 111"/>
                <a:gd name="T59" fmla="*/ 43 h 118"/>
                <a:gd name="T60" fmla="*/ 5 w 111"/>
                <a:gd name="T61" fmla="*/ 29 h 118"/>
                <a:gd name="T62" fmla="*/ 5 w 111"/>
                <a:gd name="T63" fmla="*/ 20 h 118"/>
                <a:gd name="T64" fmla="*/ 10 w 111"/>
                <a:gd name="T65" fmla="*/ 7 h 118"/>
                <a:gd name="T66" fmla="*/ 37 w 111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18">
                  <a:moveTo>
                    <a:pt x="37" y="0"/>
                  </a:moveTo>
                  <a:lnTo>
                    <a:pt x="48" y="0"/>
                  </a:lnTo>
                  <a:lnTo>
                    <a:pt x="53" y="3"/>
                  </a:lnTo>
                  <a:lnTo>
                    <a:pt x="61" y="11"/>
                  </a:lnTo>
                  <a:lnTo>
                    <a:pt x="64" y="38"/>
                  </a:lnTo>
                  <a:lnTo>
                    <a:pt x="74" y="41"/>
                  </a:lnTo>
                  <a:lnTo>
                    <a:pt x="83" y="40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63"/>
                  </a:lnTo>
                  <a:lnTo>
                    <a:pt x="110" y="65"/>
                  </a:lnTo>
                  <a:lnTo>
                    <a:pt x="111" y="74"/>
                  </a:lnTo>
                  <a:lnTo>
                    <a:pt x="108" y="90"/>
                  </a:lnTo>
                  <a:lnTo>
                    <a:pt x="105" y="103"/>
                  </a:lnTo>
                  <a:lnTo>
                    <a:pt x="93" y="115"/>
                  </a:lnTo>
                  <a:lnTo>
                    <a:pt x="91" y="115"/>
                  </a:lnTo>
                  <a:lnTo>
                    <a:pt x="88" y="117"/>
                  </a:lnTo>
                  <a:lnTo>
                    <a:pt x="83" y="117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0" y="114"/>
                  </a:lnTo>
                  <a:lnTo>
                    <a:pt x="56" y="112"/>
                  </a:lnTo>
                  <a:lnTo>
                    <a:pt x="56" y="106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40" y="71"/>
                  </a:lnTo>
                  <a:lnTo>
                    <a:pt x="24" y="6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29"/>
                  </a:lnTo>
                  <a:lnTo>
                    <a:pt x="5" y="20"/>
                  </a:lnTo>
                  <a:lnTo>
                    <a:pt x="10" y="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9" name="Isla de Margarita">
              <a:extLst>
                <a:ext uri="{FF2B5EF4-FFF2-40B4-BE49-F238E27FC236}">
                  <a16:creationId xmlns:a16="http://schemas.microsoft.com/office/drawing/2014/main" id="{225BF7F7-7FEC-3C36-6E9C-4267CB1B1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912" y="4323576"/>
              <a:ext cx="14457" cy="10843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8 w 8"/>
                <a:gd name="T7" fmla="*/ 5 h 6"/>
                <a:gd name="T8" fmla="*/ 5 w 8"/>
                <a:gd name="T9" fmla="*/ 6 h 6"/>
                <a:gd name="T10" fmla="*/ 0 w 8"/>
                <a:gd name="T11" fmla="*/ 3 h 6"/>
                <a:gd name="T12" fmla="*/ 0 w 8"/>
                <a:gd name="T13" fmla="*/ 2 h 6"/>
                <a:gd name="T14" fmla="*/ 5 w 8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0" name="French Guiana">
              <a:extLst>
                <a:ext uri="{FF2B5EF4-FFF2-40B4-BE49-F238E27FC236}">
                  <a16:creationId xmlns:a16="http://schemas.microsoft.com/office/drawing/2014/main" id="{AA881330-B906-4B33-4454-092F2875E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024" y="4455491"/>
              <a:ext cx="72283" cy="88546"/>
            </a:xfrm>
            <a:custGeom>
              <a:avLst/>
              <a:gdLst>
                <a:gd name="T0" fmla="*/ 9 w 40"/>
                <a:gd name="T1" fmla="*/ 0 h 49"/>
                <a:gd name="T2" fmla="*/ 26 w 40"/>
                <a:gd name="T3" fmla="*/ 7 h 49"/>
                <a:gd name="T4" fmla="*/ 36 w 40"/>
                <a:gd name="T5" fmla="*/ 16 h 49"/>
                <a:gd name="T6" fmla="*/ 40 w 40"/>
                <a:gd name="T7" fmla="*/ 21 h 49"/>
                <a:gd name="T8" fmla="*/ 40 w 40"/>
                <a:gd name="T9" fmla="*/ 22 h 49"/>
                <a:gd name="T10" fmla="*/ 27 w 40"/>
                <a:gd name="T11" fmla="*/ 41 h 49"/>
                <a:gd name="T12" fmla="*/ 20 w 40"/>
                <a:gd name="T13" fmla="*/ 47 h 49"/>
                <a:gd name="T14" fmla="*/ 17 w 40"/>
                <a:gd name="T15" fmla="*/ 47 h 49"/>
                <a:gd name="T16" fmla="*/ 14 w 40"/>
                <a:gd name="T17" fmla="*/ 49 h 49"/>
                <a:gd name="T18" fmla="*/ 6 w 40"/>
                <a:gd name="T19" fmla="*/ 49 h 49"/>
                <a:gd name="T20" fmla="*/ 0 w 40"/>
                <a:gd name="T21" fmla="*/ 44 h 49"/>
                <a:gd name="T22" fmla="*/ 0 w 40"/>
                <a:gd name="T23" fmla="*/ 43 h 49"/>
                <a:gd name="T24" fmla="*/ 5 w 40"/>
                <a:gd name="T25" fmla="*/ 40 h 49"/>
                <a:gd name="T26" fmla="*/ 6 w 40"/>
                <a:gd name="T27" fmla="*/ 27 h 49"/>
                <a:gd name="T28" fmla="*/ 2 w 40"/>
                <a:gd name="T29" fmla="*/ 19 h 49"/>
                <a:gd name="T30" fmla="*/ 2 w 40"/>
                <a:gd name="T31" fmla="*/ 9 h 49"/>
                <a:gd name="T32" fmla="*/ 6 w 40"/>
                <a:gd name="T33" fmla="*/ 3 h 49"/>
                <a:gd name="T34" fmla="*/ 9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9" y="0"/>
                  </a:moveTo>
                  <a:lnTo>
                    <a:pt x="26" y="7"/>
                  </a:lnTo>
                  <a:lnTo>
                    <a:pt x="36" y="16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27" y="41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4" y="49"/>
                  </a:lnTo>
                  <a:lnTo>
                    <a:pt x="6" y="49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40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2" y="9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1" name="Guyana">
              <a:extLst>
                <a:ext uri="{FF2B5EF4-FFF2-40B4-BE49-F238E27FC236}">
                  <a16:creationId xmlns:a16="http://schemas.microsoft.com/office/drawing/2014/main" id="{46EDE2D3-7275-47CD-F349-7BA01E5A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394051"/>
              <a:ext cx="115652" cy="166250"/>
            </a:xfrm>
            <a:custGeom>
              <a:avLst/>
              <a:gdLst>
                <a:gd name="T0" fmla="*/ 20 w 64"/>
                <a:gd name="T1" fmla="*/ 0 h 92"/>
                <a:gd name="T2" fmla="*/ 24 w 64"/>
                <a:gd name="T3" fmla="*/ 0 h 92"/>
                <a:gd name="T4" fmla="*/ 34 w 64"/>
                <a:gd name="T5" fmla="*/ 9 h 92"/>
                <a:gd name="T6" fmla="*/ 37 w 64"/>
                <a:gd name="T7" fmla="*/ 19 h 92"/>
                <a:gd name="T8" fmla="*/ 48 w 64"/>
                <a:gd name="T9" fmla="*/ 21 h 92"/>
                <a:gd name="T10" fmla="*/ 57 w 64"/>
                <a:gd name="T11" fmla="*/ 32 h 92"/>
                <a:gd name="T12" fmla="*/ 52 w 64"/>
                <a:gd name="T13" fmla="*/ 44 h 92"/>
                <a:gd name="T14" fmla="*/ 51 w 64"/>
                <a:gd name="T15" fmla="*/ 44 h 92"/>
                <a:gd name="T16" fmla="*/ 45 w 64"/>
                <a:gd name="T17" fmla="*/ 46 h 92"/>
                <a:gd name="T18" fmla="*/ 43 w 64"/>
                <a:gd name="T19" fmla="*/ 55 h 92"/>
                <a:gd name="T20" fmla="*/ 49 w 64"/>
                <a:gd name="T21" fmla="*/ 64 h 92"/>
                <a:gd name="T22" fmla="*/ 54 w 64"/>
                <a:gd name="T23" fmla="*/ 65 h 92"/>
                <a:gd name="T24" fmla="*/ 58 w 64"/>
                <a:gd name="T25" fmla="*/ 77 h 92"/>
                <a:gd name="T26" fmla="*/ 64 w 64"/>
                <a:gd name="T27" fmla="*/ 83 h 92"/>
                <a:gd name="T28" fmla="*/ 64 w 64"/>
                <a:gd name="T29" fmla="*/ 84 h 92"/>
                <a:gd name="T30" fmla="*/ 61 w 64"/>
                <a:gd name="T31" fmla="*/ 84 h 92"/>
                <a:gd name="T32" fmla="*/ 57 w 64"/>
                <a:gd name="T33" fmla="*/ 83 h 92"/>
                <a:gd name="T34" fmla="*/ 54 w 64"/>
                <a:gd name="T35" fmla="*/ 83 h 92"/>
                <a:gd name="T36" fmla="*/ 36 w 64"/>
                <a:gd name="T37" fmla="*/ 92 h 92"/>
                <a:gd name="T38" fmla="*/ 34 w 64"/>
                <a:gd name="T39" fmla="*/ 92 h 92"/>
                <a:gd name="T40" fmla="*/ 27 w 64"/>
                <a:gd name="T41" fmla="*/ 89 h 92"/>
                <a:gd name="T42" fmla="*/ 21 w 64"/>
                <a:gd name="T43" fmla="*/ 86 h 92"/>
                <a:gd name="T44" fmla="*/ 21 w 64"/>
                <a:gd name="T45" fmla="*/ 78 h 92"/>
                <a:gd name="T46" fmla="*/ 18 w 64"/>
                <a:gd name="T47" fmla="*/ 75 h 92"/>
                <a:gd name="T48" fmla="*/ 20 w 64"/>
                <a:gd name="T49" fmla="*/ 61 h 92"/>
                <a:gd name="T50" fmla="*/ 23 w 64"/>
                <a:gd name="T51" fmla="*/ 58 h 92"/>
                <a:gd name="T52" fmla="*/ 21 w 64"/>
                <a:gd name="T53" fmla="*/ 50 h 92"/>
                <a:gd name="T54" fmla="*/ 17 w 64"/>
                <a:gd name="T55" fmla="*/ 50 h 92"/>
                <a:gd name="T56" fmla="*/ 17 w 64"/>
                <a:gd name="T57" fmla="*/ 41 h 92"/>
                <a:gd name="T58" fmla="*/ 8 w 64"/>
                <a:gd name="T59" fmla="*/ 41 h 92"/>
                <a:gd name="T60" fmla="*/ 0 w 64"/>
                <a:gd name="T61" fmla="*/ 28 h 92"/>
                <a:gd name="T62" fmla="*/ 3 w 64"/>
                <a:gd name="T63" fmla="*/ 21 h 92"/>
                <a:gd name="T64" fmla="*/ 9 w 64"/>
                <a:gd name="T65" fmla="*/ 16 h 92"/>
                <a:gd name="T66" fmla="*/ 6 w 64"/>
                <a:gd name="T67" fmla="*/ 16 h 92"/>
                <a:gd name="T68" fmla="*/ 6 w 64"/>
                <a:gd name="T69" fmla="*/ 7 h 92"/>
                <a:gd name="T70" fmla="*/ 8 w 64"/>
                <a:gd name="T71" fmla="*/ 7 h 92"/>
                <a:gd name="T72" fmla="*/ 18 w 64"/>
                <a:gd name="T73" fmla="*/ 1 h 92"/>
                <a:gd name="T74" fmla="*/ 20 w 64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92">
                  <a:moveTo>
                    <a:pt x="20" y="0"/>
                  </a:moveTo>
                  <a:lnTo>
                    <a:pt x="24" y="0"/>
                  </a:lnTo>
                  <a:lnTo>
                    <a:pt x="34" y="9"/>
                  </a:lnTo>
                  <a:lnTo>
                    <a:pt x="37" y="19"/>
                  </a:lnTo>
                  <a:lnTo>
                    <a:pt x="48" y="21"/>
                  </a:lnTo>
                  <a:lnTo>
                    <a:pt x="57" y="32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45" y="46"/>
                  </a:lnTo>
                  <a:lnTo>
                    <a:pt x="43" y="55"/>
                  </a:lnTo>
                  <a:lnTo>
                    <a:pt x="49" y="64"/>
                  </a:lnTo>
                  <a:lnTo>
                    <a:pt x="54" y="65"/>
                  </a:lnTo>
                  <a:lnTo>
                    <a:pt x="58" y="77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57" y="83"/>
                  </a:lnTo>
                  <a:lnTo>
                    <a:pt x="54" y="8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27" y="89"/>
                  </a:lnTo>
                  <a:lnTo>
                    <a:pt x="21" y="86"/>
                  </a:lnTo>
                  <a:lnTo>
                    <a:pt x="21" y="78"/>
                  </a:lnTo>
                  <a:lnTo>
                    <a:pt x="18" y="75"/>
                  </a:lnTo>
                  <a:lnTo>
                    <a:pt x="20" y="61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7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2" name="Ecuador">
              <a:extLst>
                <a:ext uri="{FF2B5EF4-FFF2-40B4-BE49-F238E27FC236}">
                  <a16:creationId xmlns:a16="http://schemas.microsoft.com/office/drawing/2014/main" id="{AD6FCF22-1AB0-5194-1D89-7CE33262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587" y="4556686"/>
              <a:ext cx="137336" cy="153601"/>
            </a:xfrm>
            <a:custGeom>
              <a:avLst/>
              <a:gdLst>
                <a:gd name="T0" fmla="*/ 27 w 76"/>
                <a:gd name="T1" fmla="*/ 0 h 85"/>
                <a:gd name="T2" fmla="*/ 43 w 76"/>
                <a:gd name="T3" fmla="*/ 8 h 85"/>
                <a:gd name="T4" fmla="*/ 47 w 76"/>
                <a:gd name="T5" fmla="*/ 15 h 85"/>
                <a:gd name="T6" fmla="*/ 61 w 76"/>
                <a:gd name="T7" fmla="*/ 15 h 85"/>
                <a:gd name="T8" fmla="*/ 62 w 76"/>
                <a:gd name="T9" fmla="*/ 14 h 85"/>
                <a:gd name="T10" fmla="*/ 64 w 76"/>
                <a:gd name="T11" fmla="*/ 14 h 85"/>
                <a:gd name="T12" fmla="*/ 73 w 76"/>
                <a:gd name="T13" fmla="*/ 20 h 85"/>
                <a:gd name="T14" fmla="*/ 74 w 76"/>
                <a:gd name="T15" fmla="*/ 20 h 85"/>
                <a:gd name="T16" fmla="*/ 71 w 76"/>
                <a:gd name="T17" fmla="*/ 22 h 85"/>
                <a:gd name="T18" fmla="*/ 76 w 76"/>
                <a:gd name="T19" fmla="*/ 30 h 85"/>
                <a:gd name="T20" fmla="*/ 76 w 76"/>
                <a:gd name="T21" fmla="*/ 31 h 85"/>
                <a:gd name="T22" fmla="*/ 73 w 76"/>
                <a:gd name="T23" fmla="*/ 31 h 85"/>
                <a:gd name="T24" fmla="*/ 68 w 76"/>
                <a:gd name="T25" fmla="*/ 40 h 85"/>
                <a:gd name="T26" fmla="*/ 56 w 76"/>
                <a:gd name="T27" fmla="*/ 52 h 85"/>
                <a:gd name="T28" fmla="*/ 37 w 76"/>
                <a:gd name="T29" fmla="*/ 60 h 85"/>
                <a:gd name="T30" fmla="*/ 37 w 76"/>
                <a:gd name="T31" fmla="*/ 64 h 85"/>
                <a:gd name="T32" fmla="*/ 36 w 76"/>
                <a:gd name="T33" fmla="*/ 65 h 85"/>
                <a:gd name="T34" fmla="*/ 33 w 76"/>
                <a:gd name="T35" fmla="*/ 65 h 85"/>
                <a:gd name="T36" fmla="*/ 30 w 76"/>
                <a:gd name="T37" fmla="*/ 70 h 85"/>
                <a:gd name="T38" fmla="*/ 30 w 76"/>
                <a:gd name="T39" fmla="*/ 80 h 85"/>
                <a:gd name="T40" fmla="*/ 21 w 76"/>
                <a:gd name="T41" fmla="*/ 85 h 85"/>
                <a:gd name="T42" fmla="*/ 19 w 76"/>
                <a:gd name="T43" fmla="*/ 85 h 85"/>
                <a:gd name="T44" fmla="*/ 19 w 76"/>
                <a:gd name="T45" fmla="*/ 83 h 85"/>
                <a:gd name="T46" fmla="*/ 16 w 76"/>
                <a:gd name="T47" fmla="*/ 77 h 85"/>
                <a:gd name="T48" fmla="*/ 4 w 76"/>
                <a:gd name="T49" fmla="*/ 77 h 85"/>
                <a:gd name="T50" fmla="*/ 3 w 76"/>
                <a:gd name="T51" fmla="*/ 71 h 85"/>
                <a:gd name="T52" fmla="*/ 7 w 76"/>
                <a:gd name="T53" fmla="*/ 68 h 85"/>
                <a:gd name="T54" fmla="*/ 6 w 76"/>
                <a:gd name="T55" fmla="*/ 64 h 85"/>
                <a:gd name="T56" fmla="*/ 6 w 76"/>
                <a:gd name="T57" fmla="*/ 63 h 85"/>
                <a:gd name="T58" fmla="*/ 13 w 76"/>
                <a:gd name="T59" fmla="*/ 58 h 85"/>
                <a:gd name="T60" fmla="*/ 13 w 76"/>
                <a:gd name="T61" fmla="*/ 51 h 85"/>
                <a:gd name="T62" fmla="*/ 12 w 76"/>
                <a:gd name="T63" fmla="*/ 48 h 85"/>
                <a:gd name="T64" fmla="*/ 9 w 76"/>
                <a:gd name="T65" fmla="*/ 54 h 85"/>
                <a:gd name="T66" fmla="*/ 7 w 76"/>
                <a:gd name="T67" fmla="*/ 54 h 85"/>
                <a:gd name="T68" fmla="*/ 1 w 76"/>
                <a:gd name="T69" fmla="*/ 49 h 85"/>
                <a:gd name="T70" fmla="*/ 0 w 76"/>
                <a:gd name="T71" fmla="*/ 49 h 85"/>
                <a:gd name="T72" fmla="*/ 0 w 76"/>
                <a:gd name="T73" fmla="*/ 31 h 85"/>
                <a:gd name="T74" fmla="*/ 1 w 76"/>
                <a:gd name="T75" fmla="*/ 31 h 85"/>
                <a:gd name="T76" fmla="*/ 6 w 76"/>
                <a:gd name="T77" fmla="*/ 27 h 85"/>
                <a:gd name="T78" fmla="*/ 10 w 76"/>
                <a:gd name="T79" fmla="*/ 17 h 85"/>
                <a:gd name="T80" fmla="*/ 10 w 76"/>
                <a:gd name="T81" fmla="*/ 8 h 85"/>
                <a:gd name="T82" fmla="*/ 27 w 76"/>
                <a:gd name="T8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5">
                  <a:moveTo>
                    <a:pt x="27" y="0"/>
                  </a:moveTo>
                  <a:lnTo>
                    <a:pt x="43" y="8"/>
                  </a:lnTo>
                  <a:lnTo>
                    <a:pt x="47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70"/>
                  </a:lnTo>
                  <a:lnTo>
                    <a:pt x="30" y="80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6" y="77"/>
                  </a:lnTo>
                  <a:lnTo>
                    <a:pt x="4" y="77"/>
                  </a:lnTo>
                  <a:lnTo>
                    <a:pt x="3" y="71"/>
                  </a:lnTo>
                  <a:lnTo>
                    <a:pt x="7" y="68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3" name="Bolivia">
              <a:extLst>
                <a:ext uri="{FF2B5EF4-FFF2-40B4-BE49-F238E27FC236}">
                  <a16:creationId xmlns:a16="http://schemas.microsoft.com/office/drawing/2014/main" id="{097C0A04-2985-1317-6AAA-69B78F51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24" y="4815095"/>
              <a:ext cx="283709" cy="325271"/>
            </a:xfrm>
            <a:custGeom>
              <a:avLst/>
              <a:gdLst>
                <a:gd name="T0" fmla="*/ 55 w 157"/>
                <a:gd name="T1" fmla="*/ 0 h 180"/>
                <a:gd name="T2" fmla="*/ 56 w 157"/>
                <a:gd name="T3" fmla="*/ 22 h 180"/>
                <a:gd name="T4" fmla="*/ 68 w 157"/>
                <a:gd name="T5" fmla="*/ 35 h 180"/>
                <a:gd name="T6" fmla="*/ 87 w 157"/>
                <a:gd name="T7" fmla="*/ 43 h 180"/>
                <a:gd name="T8" fmla="*/ 103 w 157"/>
                <a:gd name="T9" fmla="*/ 50 h 180"/>
                <a:gd name="T10" fmla="*/ 117 w 157"/>
                <a:gd name="T11" fmla="*/ 53 h 180"/>
                <a:gd name="T12" fmla="*/ 121 w 157"/>
                <a:gd name="T13" fmla="*/ 75 h 180"/>
                <a:gd name="T14" fmla="*/ 148 w 157"/>
                <a:gd name="T15" fmla="*/ 89 h 180"/>
                <a:gd name="T16" fmla="*/ 152 w 157"/>
                <a:gd name="T17" fmla="*/ 103 h 180"/>
                <a:gd name="T18" fmla="*/ 154 w 157"/>
                <a:gd name="T19" fmla="*/ 140 h 180"/>
                <a:gd name="T20" fmla="*/ 143 w 157"/>
                <a:gd name="T21" fmla="*/ 133 h 180"/>
                <a:gd name="T22" fmla="*/ 127 w 157"/>
                <a:gd name="T23" fmla="*/ 130 h 180"/>
                <a:gd name="T24" fmla="*/ 96 w 157"/>
                <a:gd name="T25" fmla="*/ 149 h 180"/>
                <a:gd name="T26" fmla="*/ 92 w 157"/>
                <a:gd name="T27" fmla="*/ 173 h 180"/>
                <a:gd name="T28" fmla="*/ 84 w 157"/>
                <a:gd name="T29" fmla="*/ 170 h 180"/>
                <a:gd name="T30" fmla="*/ 71 w 157"/>
                <a:gd name="T31" fmla="*/ 177 h 180"/>
                <a:gd name="T32" fmla="*/ 63 w 157"/>
                <a:gd name="T33" fmla="*/ 172 h 180"/>
                <a:gd name="T34" fmla="*/ 46 w 157"/>
                <a:gd name="T35" fmla="*/ 166 h 180"/>
                <a:gd name="T36" fmla="*/ 22 w 157"/>
                <a:gd name="T37" fmla="*/ 179 h 180"/>
                <a:gd name="T38" fmla="*/ 16 w 157"/>
                <a:gd name="T39" fmla="*/ 152 h 180"/>
                <a:gd name="T40" fmla="*/ 10 w 157"/>
                <a:gd name="T41" fmla="*/ 139 h 180"/>
                <a:gd name="T42" fmla="*/ 13 w 157"/>
                <a:gd name="T43" fmla="*/ 130 h 180"/>
                <a:gd name="T44" fmla="*/ 6 w 157"/>
                <a:gd name="T45" fmla="*/ 112 h 180"/>
                <a:gd name="T46" fmla="*/ 0 w 157"/>
                <a:gd name="T47" fmla="*/ 103 h 180"/>
                <a:gd name="T48" fmla="*/ 3 w 157"/>
                <a:gd name="T49" fmla="*/ 84 h 180"/>
                <a:gd name="T50" fmla="*/ 6 w 157"/>
                <a:gd name="T51" fmla="*/ 74 h 180"/>
                <a:gd name="T52" fmla="*/ 7 w 157"/>
                <a:gd name="T53" fmla="*/ 63 h 180"/>
                <a:gd name="T54" fmla="*/ 10 w 157"/>
                <a:gd name="T55" fmla="*/ 37 h 180"/>
                <a:gd name="T56" fmla="*/ 0 w 157"/>
                <a:gd name="T57" fmla="*/ 16 h 180"/>
                <a:gd name="T58" fmla="*/ 6 w 157"/>
                <a:gd name="T59" fmla="*/ 17 h 180"/>
                <a:gd name="T60" fmla="*/ 13 w 157"/>
                <a:gd name="T61" fmla="*/ 19 h 180"/>
                <a:gd name="T62" fmla="*/ 26 w 157"/>
                <a:gd name="T63" fmla="*/ 13 h 180"/>
                <a:gd name="T64" fmla="*/ 41 w 157"/>
                <a:gd name="T65" fmla="*/ 3 h 180"/>
                <a:gd name="T66" fmla="*/ 49 w 157"/>
                <a:gd name="T67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80">
                  <a:moveTo>
                    <a:pt x="52" y="0"/>
                  </a:moveTo>
                  <a:lnTo>
                    <a:pt x="55" y="0"/>
                  </a:lnTo>
                  <a:lnTo>
                    <a:pt x="57" y="7"/>
                  </a:lnTo>
                  <a:lnTo>
                    <a:pt x="56" y="22"/>
                  </a:lnTo>
                  <a:lnTo>
                    <a:pt x="59" y="31"/>
                  </a:lnTo>
                  <a:lnTo>
                    <a:pt x="68" y="35"/>
                  </a:lnTo>
                  <a:lnTo>
                    <a:pt x="83" y="38"/>
                  </a:lnTo>
                  <a:lnTo>
                    <a:pt x="87" y="43"/>
                  </a:lnTo>
                  <a:lnTo>
                    <a:pt x="98" y="46"/>
                  </a:lnTo>
                  <a:lnTo>
                    <a:pt x="103" y="50"/>
                  </a:lnTo>
                  <a:lnTo>
                    <a:pt x="111" y="50"/>
                  </a:lnTo>
                  <a:lnTo>
                    <a:pt x="117" y="53"/>
                  </a:lnTo>
                  <a:lnTo>
                    <a:pt x="123" y="68"/>
                  </a:lnTo>
                  <a:lnTo>
                    <a:pt x="121" y="75"/>
                  </a:lnTo>
                  <a:lnTo>
                    <a:pt x="126" y="89"/>
                  </a:lnTo>
                  <a:lnTo>
                    <a:pt x="148" y="89"/>
                  </a:lnTo>
                  <a:lnTo>
                    <a:pt x="148" y="102"/>
                  </a:lnTo>
                  <a:lnTo>
                    <a:pt x="152" y="103"/>
                  </a:lnTo>
                  <a:lnTo>
                    <a:pt x="157" y="114"/>
                  </a:lnTo>
                  <a:lnTo>
                    <a:pt x="154" y="140"/>
                  </a:lnTo>
                  <a:lnTo>
                    <a:pt x="151" y="142"/>
                  </a:lnTo>
                  <a:lnTo>
                    <a:pt x="143" y="133"/>
                  </a:lnTo>
                  <a:lnTo>
                    <a:pt x="138" y="130"/>
                  </a:lnTo>
                  <a:lnTo>
                    <a:pt x="127" y="130"/>
                  </a:lnTo>
                  <a:lnTo>
                    <a:pt x="102" y="137"/>
                  </a:lnTo>
                  <a:lnTo>
                    <a:pt x="96" y="149"/>
                  </a:lnTo>
                  <a:lnTo>
                    <a:pt x="96" y="158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4" y="170"/>
                  </a:lnTo>
                  <a:lnTo>
                    <a:pt x="74" y="169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3" y="172"/>
                  </a:lnTo>
                  <a:lnTo>
                    <a:pt x="50" y="170"/>
                  </a:lnTo>
                  <a:lnTo>
                    <a:pt x="46" y="166"/>
                  </a:lnTo>
                  <a:lnTo>
                    <a:pt x="32" y="180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6" y="152"/>
                  </a:lnTo>
                  <a:lnTo>
                    <a:pt x="10" y="143"/>
                  </a:lnTo>
                  <a:lnTo>
                    <a:pt x="10" y="139"/>
                  </a:lnTo>
                  <a:lnTo>
                    <a:pt x="13" y="136"/>
                  </a:lnTo>
                  <a:lnTo>
                    <a:pt x="13" y="130"/>
                  </a:lnTo>
                  <a:lnTo>
                    <a:pt x="7" y="126"/>
                  </a:lnTo>
                  <a:lnTo>
                    <a:pt x="6" y="112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7" y="92"/>
                  </a:lnTo>
                  <a:lnTo>
                    <a:pt x="3" y="84"/>
                  </a:lnTo>
                  <a:lnTo>
                    <a:pt x="3" y="78"/>
                  </a:lnTo>
                  <a:lnTo>
                    <a:pt x="6" y="74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26" y="1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4" name="Columbia">
              <a:extLst>
                <a:ext uri="{FF2B5EF4-FFF2-40B4-BE49-F238E27FC236}">
                  <a16:creationId xmlns:a16="http://schemas.microsoft.com/office/drawing/2014/main" id="{EF0FB73A-98D2-C508-F000-0CBFCC6E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4" y="4294663"/>
              <a:ext cx="287324" cy="390325"/>
            </a:xfrm>
            <a:custGeom>
              <a:avLst/>
              <a:gdLst>
                <a:gd name="T0" fmla="*/ 102 w 159"/>
                <a:gd name="T1" fmla="*/ 3 h 216"/>
                <a:gd name="T2" fmla="*/ 101 w 159"/>
                <a:gd name="T3" fmla="*/ 7 h 216"/>
                <a:gd name="T4" fmla="*/ 94 w 159"/>
                <a:gd name="T5" fmla="*/ 12 h 216"/>
                <a:gd name="T6" fmla="*/ 74 w 159"/>
                <a:gd name="T7" fmla="*/ 43 h 216"/>
                <a:gd name="T8" fmla="*/ 88 w 159"/>
                <a:gd name="T9" fmla="*/ 56 h 216"/>
                <a:gd name="T10" fmla="*/ 92 w 159"/>
                <a:gd name="T11" fmla="*/ 70 h 216"/>
                <a:gd name="T12" fmla="*/ 110 w 159"/>
                <a:gd name="T13" fmla="*/ 70 h 216"/>
                <a:gd name="T14" fmla="*/ 126 w 159"/>
                <a:gd name="T15" fmla="*/ 83 h 216"/>
                <a:gd name="T16" fmla="*/ 145 w 159"/>
                <a:gd name="T17" fmla="*/ 82 h 216"/>
                <a:gd name="T18" fmla="*/ 151 w 159"/>
                <a:gd name="T19" fmla="*/ 83 h 216"/>
                <a:gd name="T20" fmla="*/ 148 w 159"/>
                <a:gd name="T21" fmla="*/ 110 h 216"/>
                <a:gd name="T22" fmla="*/ 154 w 159"/>
                <a:gd name="T23" fmla="*/ 120 h 216"/>
                <a:gd name="T24" fmla="*/ 153 w 159"/>
                <a:gd name="T25" fmla="*/ 132 h 216"/>
                <a:gd name="T26" fmla="*/ 159 w 159"/>
                <a:gd name="T27" fmla="*/ 147 h 216"/>
                <a:gd name="T28" fmla="*/ 150 w 159"/>
                <a:gd name="T29" fmla="*/ 138 h 216"/>
                <a:gd name="T30" fmla="*/ 141 w 159"/>
                <a:gd name="T31" fmla="*/ 138 h 216"/>
                <a:gd name="T32" fmla="*/ 120 w 159"/>
                <a:gd name="T33" fmla="*/ 141 h 216"/>
                <a:gd name="T34" fmla="*/ 126 w 159"/>
                <a:gd name="T35" fmla="*/ 148 h 216"/>
                <a:gd name="T36" fmla="*/ 129 w 159"/>
                <a:gd name="T37" fmla="*/ 156 h 216"/>
                <a:gd name="T38" fmla="*/ 117 w 159"/>
                <a:gd name="T39" fmla="*/ 165 h 216"/>
                <a:gd name="T40" fmla="*/ 126 w 159"/>
                <a:gd name="T41" fmla="*/ 179 h 216"/>
                <a:gd name="T42" fmla="*/ 117 w 159"/>
                <a:gd name="T43" fmla="*/ 216 h 216"/>
                <a:gd name="T44" fmla="*/ 108 w 159"/>
                <a:gd name="T45" fmla="*/ 212 h 216"/>
                <a:gd name="T46" fmla="*/ 113 w 159"/>
                <a:gd name="T47" fmla="*/ 197 h 216"/>
                <a:gd name="T48" fmla="*/ 101 w 159"/>
                <a:gd name="T49" fmla="*/ 196 h 216"/>
                <a:gd name="T50" fmla="*/ 94 w 159"/>
                <a:gd name="T51" fmla="*/ 193 h 216"/>
                <a:gd name="T52" fmla="*/ 77 w 159"/>
                <a:gd name="T53" fmla="*/ 196 h 216"/>
                <a:gd name="T54" fmla="*/ 70 w 159"/>
                <a:gd name="T55" fmla="*/ 187 h 216"/>
                <a:gd name="T56" fmla="*/ 64 w 159"/>
                <a:gd name="T57" fmla="*/ 178 h 216"/>
                <a:gd name="T58" fmla="*/ 48 w 159"/>
                <a:gd name="T59" fmla="*/ 166 h 216"/>
                <a:gd name="T60" fmla="*/ 36 w 159"/>
                <a:gd name="T61" fmla="*/ 160 h 216"/>
                <a:gd name="T62" fmla="*/ 22 w 159"/>
                <a:gd name="T63" fmla="*/ 160 h 216"/>
                <a:gd name="T64" fmla="*/ 2 w 159"/>
                <a:gd name="T65" fmla="*/ 147 h 216"/>
                <a:gd name="T66" fmla="*/ 0 w 159"/>
                <a:gd name="T67" fmla="*/ 142 h 216"/>
                <a:gd name="T68" fmla="*/ 5 w 159"/>
                <a:gd name="T69" fmla="*/ 129 h 216"/>
                <a:gd name="T70" fmla="*/ 18 w 159"/>
                <a:gd name="T71" fmla="*/ 122 h 216"/>
                <a:gd name="T72" fmla="*/ 19 w 159"/>
                <a:gd name="T73" fmla="*/ 113 h 216"/>
                <a:gd name="T74" fmla="*/ 13 w 159"/>
                <a:gd name="T75" fmla="*/ 68 h 216"/>
                <a:gd name="T76" fmla="*/ 16 w 159"/>
                <a:gd name="T77" fmla="*/ 62 h 216"/>
                <a:gd name="T78" fmla="*/ 22 w 159"/>
                <a:gd name="T79" fmla="*/ 59 h 216"/>
                <a:gd name="T80" fmla="*/ 19 w 159"/>
                <a:gd name="T81" fmla="*/ 50 h 216"/>
                <a:gd name="T82" fmla="*/ 21 w 159"/>
                <a:gd name="T83" fmla="*/ 50 h 216"/>
                <a:gd name="T84" fmla="*/ 27 w 159"/>
                <a:gd name="T85" fmla="*/ 49 h 216"/>
                <a:gd name="T86" fmla="*/ 43 w 159"/>
                <a:gd name="T87" fmla="*/ 25 h 216"/>
                <a:gd name="T88" fmla="*/ 58 w 159"/>
                <a:gd name="T89" fmla="*/ 19 h 216"/>
                <a:gd name="T90" fmla="*/ 62 w 159"/>
                <a:gd name="T91" fmla="*/ 15 h 216"/>
                <a:gd name="T92" fmla="*/ 88 w 159"/>
                <a:gd name="T93" fmla="*/ 9 h 216"/>
                <a:gd name="T94" fmla="*/ 96 w 159"/>
                <a:gd name="T9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" h="216">
                  <a:moveTo>
                    <a:pt x="96" y="0"/>
                  </a:moveTo>
                  <a:lnTo>
                    <a:pt x="102" y="3"/>
                  </a:lnTo>
                  <a:lnTo>
                    <a:pt x="102" y="4"/>
                  </a:lnTo>
                  <a:lnTo>
                    <a:pt x="101" y="7"/>
                  </a:lnTo>
                  <a:lnTo>
                    <a:pt x="101" y="9"/>
                  </a:lnTo>
                  <a:lnTo>
                    <a:pt x="94" y="12"/>
                  </a:lnTo>
                  <a:lnTo>
                    <a:pt x="85" y="21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8" y="56"/>
                  </a:lnTo>
                  <a:lnTo>
                    <a:pt x="88" y="65"/>
                  </a:lnTo>
                  <a:lnTo>
                    <a:pt x="92" y="70"/>
                  </a:lnTo>
                  <a:lnTo>
                    <a:pt x="99" y="71"/>
                  </a:lnTo>
                  <a:lnTo>
                    <a:pt x="110" y="70"/>
                  </a:lnTo>
                  <a:lnTo>
                    <a:pt x="117" y="73"/>
                  </a:lnTo>
                  <a:lnTo>
                    <a:pt x="126" y="83"/>
                  </a:lnTo>
                  <a:lnTo>
                    <a:pt x="138" y="83"/>
                  </a:lnTo>
                  <a:lnTo>
                    <a:pt x="145" y="82"/>
                  </a:lnTo>
                  <a:lnTo>
                    <a:pt x="151" y="82"/>
                  </a:lnTo>
                  <a:lnTo>
                    <a:pt x="151" y="83"/>
                  </a:lnTo>
                  <a:lnTo>
                    <a:pt x="145" y="104"/>
                  </a:lnTo>
                  <a:lnTo>
                    <a:pt x="148" y="110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47" y="127"/>
                  </a:lnTo>
                  <a:lnTo>
                    <a:pt x="153" y="132"/>
                  </a:lnTo>
                  <a:lnTo>
                    <a:pt x="159" y="145"/>
                  </a:lnTo>
                  <a:lnTo>
                    <a:pt x="159" y="147"/>
                  </a:lnTo>
                  <a:lnTo>
                    <a:pt x="156" y="148"/>
                  </a:lnTo>
                  <a:lnTo>
                    <a:pt x="150" y="138"/>
                  </a:lnTo>
                  <a:lnTo>
                    <a:pt x="144" y="141"/>
                  </a:lnTo>
                  <a:lnTo>
                    <a:pt x="141" y="138"/>
                  </a:lnTo>
                  <a:lnTo>
                    <a:pt x="139" y="141"/>
                  </a:lnTo>
                  <a:lnTo>
                    <a:pt x="120" y="141"/>
                  </a:lnTo>
                  <a:lnTo>
                    <a:pt x="120" y="148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9" y="156"/>
                  </a:lnTo>
                  <a:lnTo>
                    <a:pt x="117" y="157"/>
                  </a:lnTo>
                  <a:lnTo>
                    <a:pt x="117" y="165"/>
                  </a:lnTo>
                  <a:lnTo>
                    <a:pt x="123" y="169"/>
                  </a:lnTo>
                  <a:lnTo>
                    <a:pt x="126" y="179"/>
                  </a:lnTo>
                  <a:lnTo>
                    <a:pt x="119" y="216"/>
                  </a:lnTo>
                  <a:lnTo>
                    <a:pt x="117" y="216"/>
                  </a:lnTo>
                  <a:lnTo>
                    <a:pt x="108" y="213"/>
                  </a:lnTo>
                  <a:lnTo>
                    <a:pt x="108" y="212"/>
                  </a:lnTo>
                  <a:lnTo>
                    <a:pt x="116" y="202"/>
                  </a:lnTo>
                  <a:lnTo>
                    <a:pt x="113" y="197"/>
                  </a:lnTo>
                  <a:lnTo>
                    <a:pt x="104" y="193"/>
                  </a:lnTo>
                  <a:lnTo>
                    <a:pt x="101" y="196"/>
                  </a:lnTo>
                  <a:lnTo>
                    <a:pt x="99" y="196"/>
                  </a:lnTo>
                  <a:lnTo>
                    <a:pt x="94" y="193"/>
                  </a:lnTo>
                  <a:lnTo>
                    <a:pt x="88" y="197"/>
                  </a:lnTo>
                  <a:lnTo>
                    <a:pt x="77" y="196"/>
                  </a:lnTo>
                  <a:lnTo>
                    <a:pt x="76" y="187"/>
                  </a:lnTo>
                  <a:lnTo>
                    <a:pt x="70" y="187"/>
                  </a:lnTo>
                  <a:lnTo>
                    <a:pt x="68" y="179"/>
                  </a:lnTo>
                  <a:lnTo>
                    <a:pt x="64" y="178"/>
                  </a:lnTo>
                  <a:lnTo>
                    <a:pt x="54" y="166"/>
                  </a:lnTo>
                  <a:lnTo>
                    <a:pt x="48" y="166"/>
                  </a:lnTo>
                  <a:lnTo>
                    <a:pt x="37" y="160"/>
                  </a:lnTo>
                  <a:lnTo>
                    <a:pt x="36" y="16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16" y="154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5" y="139"/>
                  </a:lnTo>
                  <a:lnTo>
                    <a:pt x="5" y="129"/>
                  </a:lnTo>
                  <a:lnTo>
                    <a:pt x="16" y="126"/>
                  </a:lnTo>
                  <a:lnTo>
                    <a:pt x="18" y="122"/>
                  </a:lnTo>
                  <a:lnTo>
                    <a:pt x="25" y="114"/>
                  </a:lnTo>
                  <a:lnTo>
                    <a:pt x="19" y="113"/>
                  </a:lnTo>
                  <a:lnTo>
                    <a:pt x="19" y="7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2" y="59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43" y="39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62" y="15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1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5" name="Chile - Mainland">
              <a:extLst>
                <a:ext uri="{FF2B5EF4-FFF2-40B4-BE49-F238E27FC236}">
                  <a16:creationId xmlns:a16="http://schemas.microsoft.com/office/drawing/2014/main" id="{42A976C8-8424-E0AD-C2EB-E6CA79B6C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467" y="5006644"/>
              <a:ext cx="204198" cy="1087851"/>
            </a:xfrm>
            <a:custGeom>
              <a:avLst/>
              <a:gdLst>
                <a:gd name="T0" fmla="*/ 25 w 113"/>
                <a:gd name="T1" fmla="*/ 493 h 602"/>
                <a:gd name="T2" fmla="*/ 80 w 113"/>
                <a:gd name="T3" fmla="*/ 0 h 602"/>
                <a:gd name="T4" fmla="*/ 94 w 113"/>
                <a:gd name="T5" fmla="*/ 31 h 602"/>
                <a:gd name="T6" fmla="*/ 101 w 113"/>
                <a:gd name="T7" fmla="*/ 71 h 602"/>
                <a:gd name="T8" fmla="*/ 110 w 113"/>
                <a:gd name="T9" fmla="*/ 91 h 602"/>
                <a:gd name="T10" fmla="*/ 96 w 113"/>
                <a:gd name="T11" fmla="*/ 132 h 602"/>
                <a:gd name="T12" fmla="*/ 76 w 113"/>
                <a:gd name="T13" fmla="*/ 168 h 602"/>
                <a:gd name="T14" fmla="*/ 76 w 113"/>
                <a:gd name="T15" fmla="*/ 229 h 602"/>
                <a:gd name="T16" fmla="*/ 61 w 113"/>
                <a:gd name="T17" fmla="*/ 282 h 602"/>
                <a:gd name="T18" fmla="*/ 52 w 113"/>
                <a:gd name="T19" fmla="*/ 338 h 602"/>
                <a:gd name="T20" fmla="*/ 48 w 113"/>
                <a:gd name="T21" fmla="*/ 381 h 602"/>
                <a:gd name="T22" fmla="*/ 56 w 113"/>
                <a:gd name="T23" fmla="*/ 415 h 602"/>
                <a:gd name="T24" fmla="*/ 53 w 113"/>
                <a:gd name="T25" fmla="*/ 435 h 602"/>
                <a:gd name="T26" fmla="*/ 42 w 113"/>
                <a:gd name="T27" fmla="*/ 498 h 602"/>
                <a:gd name="T28" fmla="*/ 37 w 113"/>
                <a:gd name="T29" fmla="*/ 537 h 602"/>
                <a:gd name="T30" fmla="*/ 48 w 113"/>
                <a:gd name="T31" fmla="*/ 562 h 602"/>
                <a:gd name="T32" fmla="*/ 91 w 113"/>
                <a:gd name="T33" fmla="*/ 570 h 602"/>
                <a:gd name="T34" fmla="*/ 61 w 113"/>
                <a:gd name="T35" fmla="*/ 601 h 602"/>
                <a:gd name="T36" fmla="*/ 45 w 113"/>
                <a:gd name="T37" fmla="*/ 596 h 602"/>
                <a:gd name="T38" fmla="*/ 48 w 113"/>
                <a:gd name="T39" fmla="*/ 593 h 602"/>
                <a:gd name="T40" fmla="*/ 39 w 113"/>
                <a:gd name="T41" fmla="*/ 576 h 602"/>
                <a:gd name="T42" fmla="*/ 42 w 113"/>
                <a:gd name="T43" fmla="*/ 558 h 602"/>
                <a:gd name="T44" fmla="*/ 37 w 113"/>
                <a:gd name="T45" fmla="*/ 561 h 602"/>
                <a:gd name="T46" fmla="*/ 30 w 113"/>
                <a:gd name="T47" fmla="*/ 564 h 602"/>
                <a:gd name="T48" fmla="*/ 21 w 113"/>
                <a:gd name="T49" fmla="*/ 539 h 602"/>
                <a:gd name="T50" fmla="*/ 19 w 113"/>
                <a:gd name="T51" fmla="*/ 533 h 602"/>
                <a:gd name="T52" fmla="*/ 13 w 113"/>
                <a:gd name="T53" fmla="*/ 525 h 602"/>
                <a:gd name="T54" fmla="*/ 22 w 113"/>
                <a:gd name="T55" fmla="*/ 510 h 602"/>
                <a:gd name="T56" fmla="*/ 18 w 113"/>
                <a:gd name="T57" fmla="*/ 491 h 602"/>
                <a:gd name="T58" fmla="*/ 16 w 113"/>
                <a:gd name="T59" fmla="*/ 481 h 602"/>
                <a:gd name="T60" fmla="*/ 28 w 113"/>
                <a:gd name="T61" fmla="*/ 484 h 602"/>
                <a:gd name="T62" fmla="*/ 22 w 113"/>
                <a:gd name="T63" fmla="*/ 473 h 602"/>
                <a:gd name="T64" fmla="*/ 21 w 113"/>
                <a:gd name="T65" fmla="*/ 466 h 602"/>
                <a:gd name="T66" fmla="*/ 22 w 113"/>
                <a:gd name="T67" fmla="*/ 463 h 602"/>
                <a:gd name="T68" fmla="*/ 5 w 113"/>
                <a:gd name="T69" fmla="*/ 457 h 602"/>
                <a:gd name="T70" fmla="*/ 0 w 113"/>
                <a:gd name="T71" fmla="*/ 458 h 602"/>
                <a:gd name="T72" fmla="*/ 9 w 113"/>
                <a:gd name="T73" fmla="*/ 442 h 602"/>
                <a:gd name="T74" fmla="*/ 21 w 113"/>
                <a:gd name="T75" fmla="*/ 450 h 602"/>
                <a:gd name="T76" fmla="*/ 25 w 113"/>
                <a:gd name="T77" fmla="*/ 451 h 602"/>
                <a:gd name="T78" fmla="*/ 27 w 113"/>
                <a:gd name="T79" fmla="*/ 448 h 602"/>
                <a:gd name="T80" fmla="*/ 30 w 113"/>
                <a:gd name="T81" fmla="*/ 439 h 602"/>
                <a:gd name="T82" fmla="*/ 27 w 113"/>
                <a:gd name="T83" fmla="*/ 436 h 602"/>
                <a:gd name="T84" fmla="*/ 30 w 113"/>
                <a:gd name="T85" fmla="*/ 424 h 602"/>
                <a:gd name="T86" fmla="*/ 31 w 113"/>
                <a:gd name="T87" fmla="*/ 410 h 602"/>
                <a:gd name="T88" fmla="*/ 34 w 113"/>
                <a:gd name="T89" fmla="*/ 396 h 602"/>
                <a:gd name="T90" fmla="*/ 40 w 113"/>
                <a:gd name="T91" fmla="*/ 381 h 602"/>
                <a:gd name="T92" fmla="*/ 42 w 113"/>
                <a:gd name="T93" fmla="*/ 375 h 602"/>
                <a:gd name="T94" fmla="*/ 43 w 113"/>
                <a:gd name="T95" fmla="*/ 365 h 602"/>
                <a:gd name="T96" fmla="*/ 25 w 113"/>
                <a:gd name="T97" fmla="*/ 335 h 602"/>
                <a:gd name="T98" fmla="*/ 33 w 113"/>
                <a:gd name="T99" fmla="*/ 289 h 602"/>
                <a:gd name="T100" fmla="*/ 52 w 113"/>
                <a:gd name="T101" fmla="*/ 235 h 602"/>
                <a:gd name="T102" fmla="*/ 55 w 113"/>
                <a:gd name="T103" fmla="*/ 175 h 602"/>
                <a:gd name="T104" fmla="*/ 67 w 113"/>
                <a:gd name="T105" fmla="*/ 107 h 602"/>
                <a:gd name="T106" fmla="*/ 70 w 113"/>
                <a:gd name="T107" fmla="*/ 33 h 602"/>
                <a:gd name="T108" fmla="*/ 79 w 113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602">
                  <a:moveTo>
                    <a:pt x="22" y="490"/>
                  </a:moveTo>
                  <a:lnTo>
                    <a:pt x="21" y="491"/>
                  </a:lnTo>
                  <a:lnTo>
                    <a:pt x="19" y="491"/>
                  </a:lnTo>
                  <a:lnTo>
                    <a:pt x="25" y="493"/>
                  </a:lnTo>
                  <a:lnTo>
                    <a:pt x="24" y="490"/>
                  </a:lnTo>
                  <a:lnTo>
                    <a:pt x="22" y="490"/>
                  </a:lnTo>
                  <a:close/>
                  <a:moveTo>
                    <a:pt x="79" y="0"/>
                  </a:moveTo>
                  <a:lnTo>
                    <a:pt x="80" y="0"/>
                  </a:lnTo>
                  <a:lnTo>
                    <a:pt x="86" y="6"/>
                  </a:lnTo>
                  <a:lnTo>
                    <a:pt x="88" y="18"/>
                  </a:lnTo>
                  <a:lnTo>
                    <a:pt x="94" y="23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96" y="46"/>
                  </a:lnTo>
                  <a:lnTo>
                    <a:pt x="101" y="71"/>
                  </a:lnTo>
                  <a:lnTo>
                    <a:pt x="111" y="73"/>
                  </a:lnTo>
                  <a:lnTo>
                    <a:pt x="113" y="79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95" y="98"/>
                  </a:lnTo>
                  <a:lnTo>
                    <a:pt x="94" y="112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89" y="137"/>
                  </a:lnTo>
                  <a:lnTo>
                    <a:pt x="88" y="143"/>
                  </a:lnTo>
                  <a:lnTo>
                    <a:pt x="80" y="150"/>
                  </a:lnTo>
                  <a:lnTo>
                    <a:pt x="76" y="168"/>
                  </a:lnTo>
                  <a:lnTo>
                    <a:pt x="76" y="183"/>
                  </a:lnTo>
                  <a:lnTo>
                    <a:pt x="68" y="198"/>
                  </a:lnTo>
                  <a:lnTo>
                    <a:pt x="68" y="203"/>
                  </a:lnTo>
                  <a:lnTo>
                    <a:pt x="76" y="229"/>
                  </a:lnTo>
                  <a:lnTo>
                    <a:pt x="77" y="242"/>
                  </a:lnTo>
                  <a:lnTo>
                    <a:pt x="68" y="260"/>
                  </a:lnTo>
                  <a:lnTo>
                    <a:pt x="68" y="273"/>
                  </a:lnTo>
                  <a:lnTo>
                    <a:pt x="61" y="282"/>
                  </a:lnTo>
                  <a:lnTo>
                    <a:pt x="59" y="300"/>
                  </a:lnTo>
                  <a:lnTo>
                    <a:pt x="61" y="312"/>
                  </a:lnTo>
                  <a:lnTo>
                    <a:pt x="56" y="321"/>
                  </a:lnTo>
                  <a:lnTo>
                    <a:pt x="52" y="338"/>
                  </a:lnTo>
                  <a:lnTo>
                    <a:pt x="51" y="359"/>
                  </a:lnTo>
                  <a:lnTo>
                    <a:pt x="53" y="368"/>
                  </a:lnTo>
                  <a:lnTo>
                    <a:pt x="53" y="369"/>
                  </a:lnTo>
                  <a:lnTo>
                    <a:pt x="48" y="381"/>
                  </a:lnTo>
                  <a:lnTo>
                    <a:pt x="51" y="405"/>
                  </a:lnTo>
                  <a:lnTo>
                    <a:pt x="51" y="412"/>
                  </a:lnTo>
                  <a:lnTo>
                    <a:pt x="56" y="414"/>
                  </a:lnTo>
                  <a:lnTo>
                    <a:pt x="56" y="415"/>
                  </a:lnTo>
                  <a:lnTo>
                    <a:pt x="58" y="418"/>
                  </a:lnTo>
                  <a:lnTo>
                    <a:pt x="51" y="421"/>
                  </a:lnTo>
                  <a:lnTo>
                    <a:pt x="56" y="427"/>
                  </a:lnTo>
                  <a:lnTo>
                    <a:pt x="53" y="435"/>
                  </a:lnTo>
                  <a:lnTo>
                    <a:pt x="53" y="455"/>
                  </a:lnTo>
                  <a:lnTo>
                    <a:pt x="45" y="476"/>
                  </a:lnTo>
                  <a:lnTo>
                    <a:pt x="45" y="490"/>
                  </a:lnTo>
                  <a:lnTo>
                    <a:pt x="42" y="498"/>
                  </a:lnTo>
                  <a:lnTo>
                    <a:pt x="33" y="513"/>
                  </a:lnTo>
                  <a:lnTo>
                    <a:pt x="31" y="525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40" y="536"/>
                  </a:lnTo>
                  <a:lnTo>
                    <a:pt x="45" y="536"/>
                  </a:lnTo>
                  <a:lnTo>
                    <a:pt x="45" y="558"/>
                  </a:lnTo>
                  <a:lnTo>
                    <a:pt x="48" y="562"/>
                  </a:lnTo>
                  <a:lnTo>
                    <a:pt x="77" y="564"/>
                  </a:lnTo>
                  <a:lnTo>
                    <a:pt x="96" y="568"/>
                  </a:lnTo>
                  <a:lnTo>
                    <a:pt x="96" y="570"/>
                  </a:lnTo>
                  <a:lnTo>
                    <a:pt x="91" y="570"/>
                  </a:lnTo>
                  <a:lnTo>
                    <a:pt x="88" y="568"/>
                  </a:lnTo>
                  <a:lnTo>
                    <a:pt x="85" y="568"/>
                  </a:lnTo>
                  <a:lnTo>
                    <a:pt x="64" y="580"/>
                  </a:lnTo>
                  <a:lnTo>
                    <a:pt x="61" y="601"/>
                  </a:lnTo>
                  <a:lnTo>
                    <a:pt x="61" y="602"/>
                  </a:lnTo>
                  <a:lnTo>
                    <a:pt x="53" y="602"/>
                  </a:lnTo>
                  <a:lnTo>
                    <a:pt x="46" y="598"/>
                  </a:lnTo>
                  <a:lnTo>
                    <a:pt x="45" y="596"/>
                  </a:lnTo>
                  <a:lnTo>
                    <a:pt x="43" y="592"/>
                  </a:lnTo>
                  <a:lnTo>
                    <a:pt x="43" y="590"/>
                  </a:lnTo>
                  <a:lnTo>
                    <a:pt x="48" y="590"/>
                  </a:lnTo>
                  <a:lnTo>
                    <a:pt x="48" y="593"/>
                  </a:lnTo>
                  <a:lnTo>
                    <a:pt x="56" y="586"/>
                  </a:lnTo>
                  <a:lnTo>
                    <a:pt x="59" y="582"/>
                  </a:lnTo>
                  <a:lnTo>
                    <a:pt x="53" y="576"/>
                  </a:lnTo>
                  <a:lnTo>
                    <a:pt x="39" y="576"/>
                  </a:lnTo>
                  <a:lnTo>
                    <a:pt x="42" y="568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40" y="559"/>
                  </a:lnTo>
                  <a:lnTo>
                    <a:pt x="37" y="559"/>
                  </a:lnTo>
                  <a:lnTo>
                    <a:pt x="37" y="561"/>
                  </a:lnTo>
                  <a:lnTo>
                    <a:pt x="34" y="564"/>
                  </a:lnTo>
                  <a:lnTo>
                    <a:pt x="33" y="564"/>
                  </a:lnTo>
                  <a:lnTo>
                    <a:pt x="31" y="565"/>
                  </a:lnTo>
                  <a:lnTo>
                    <a:pt x="30" y="564"/>
                  </a:lnTo>
                  <a:lnTo>
                    <a:pt x="28" y="564"/>
                  </a:lnTo>
                  <a:lnTo>
                    <a:pt x="27" y="550"/>
                  </a:lnTo>
                  <a:lnTo>
                    <a:pt x="21" y="544"/>
                  </a:lnTo>
                  <a:lnTo>
                    <a:pt x="21" y="539"/>
                  </a:lnTo>
                  <a:lnTo>
                    <a:pt x="25" y="537"/>
                  </a:lnTo>
                  <a:lnTo>
                    <a:pt x="21" y="537"/>
                  </a:lnTo>
                  <a:lnTo>
                    <a:pt x="19" y="534"/>
                  </a:lnTo>
                  <a:lnTo>
                    <a:pt x="19" y="533"/>
                  </a:lnTo>
                  <a:lnTo>
                    <a:pt x="21" y="533"/>
                  </a:lnTo>
                  <a:lnTo>
                    <a:pt x="22" y="531"/>
                  </a:lnTo>
                  <a:lnTo>
                    <a:pt x="15" y="525"/>
                  </a:lnTo>
                  <a:lnTo>
                    <a:pt x="13" y="525"/>
                  </a:lnTo>
                  <a:lnTo>
                    <a:pt x="13" y="524"/>
                  </a:lnTo>
                  <a:lnTo>
                    <a:pt x="19" y="515"/>
                  </a:lnTo>
                  <a:lnTo>
                    <a:pt x="24" y="513"/>
                  </a:lnTo>
                  <a:lnTo>
                    <a:pt x="22" y="510"/>
                  </a:lnTo>
                  <a:lnTo>
                    <a:pt x="24" y="506"/>
                  </a:lnTo>
                  <a:lnTo>
                    <a:pt x="19" y="510"/>
                  </a:lnTo>
                  <a:lnTo>
                    <a:pt x="18" y="510"/>
                  </a:lnTo>
                  <a:lnTo>
                    <a:pt x="18" y="491"/>
                  </a:lnTo>
                  <a:lnTo>
                    <a:pt x="16" y="491"/>
                  </a:lnTo>
                  <a:lnTo>
                    <a:pt x="16" y="490"/>
                  </a:lnTo>
                  <a:lnTo>
                    <a:pt x="15" y="481"/>
                  </a:lnTo>
                  <a:lnTo>
                    <a:pt x="16" y="481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21" y="482"/>
                  </a:lnTo>
                  <a:lnTo>
                    <a:pt x="28" y="484"/>
                  </a:lnTo>
                  <a:lnTo>
                    <a:pt x="24" y="476"/>
                  </a:lnTo>
                  <a:lnTo>
                    <a:pt x="22" y="478"/>
                  </a:lnTo>
                  <a:lnTo>
                    <a:pt x="21" y="478"/>
                  </a:lnTo>
                  <a:lnTo>
                    <a:pt x="22" y="473"/>
                  </a:lnTo>
                  <a:lnTo>
                    <a:pt x="16" y="472"/>
                  </a:lnTo>
                  <a:lnTo>
                    <a:pt x="16" y="470"/>
                  </a:lnTo>
                  <a:lnTo>
                    <a:pt x="21" y="467"/>
                  </a:lnTo>
                  <a:lnTo>
                    <a:pt x="21" y="466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21" y="464"/>
                  </a:lnTo>
                  <a:lnTo>
                    <a:pt x="22" y="463"/>
                  </a:lnTo>
                  <a:lnTo>
                    <a:pt x="19" y="458"/>
                  </a:lnTo>
                  <a:lnTo>
                    <a:pt x="13" y="460"/>
                  </a:lnTo>
                  <a:lnTo>
                    <a:pt x="8" y="455"/>
                  </a:lnTo>
                  <a:lnTo>
                    <a:pt x="5" y="457"/>
                  </a:lnTo>
                  <a:lnTo>
                    <a:pt x="6" y="461"/>
                  </a:lnTo>
                  <a:lnTo>
                    <a:pt x="5" y="461"/>
                  </a:lnTo>
                  <a:lnTo>
                    <a:pt x="2" y="460"/>
                  </a:lnTo>
                  <a:lnTo>
                    <a:pt x="0" y="458"/>
                  </a:lnTo>
                  <a:lnTo>
                    <a:pt x="2" y="454"/>
                  </a:lnTo>
                  <a:lnTo>
                    <a:pt x="3" y="454"/>
                  </a:lnTo>
                  <a:lnTo>
                    <a:pt x="12" y="447"/>
                  </a:lnTo>
                  <a:lnTo>
                    <a:pt x="9" y="442"/>
                  </a:lnTo>
                  <a:lnTo>
                    <a:pt x="9" y="441"/>
                  </a:lnTo>
                  <a:lnTo>
                    <a:pt x="19" y="441"/>
                  </a:lnTo>
                  <a:lnTo>
                    <a:pt x="22" y="447"/>
                  </a:lnTo>
                  <a:lnTo>
                    <a:pt x="21" y="450"/>
                  </a:lnTo>
                  <a:lnTo>
                    <a:pt x="22" y="451"/>
                  </a:lnTo>
                  <a:lnTo>
                    <a:pt x="24" y="448"/>
                  </a:lnTo>
                  <a:lnTo>
                    <a:pt x="25" y="448"/>
                  </a:lnTo>
                  <a:lnTo>
                    <a:pt x="25" y="451"/>
                  </a:lnTo>
                  <a:lnTo>
                    <a:pt x="30" y="448"/>
                  </a:lnTo>
                  <a:lnTo>
                    <a:pt x="30" y="447"/>
                  </a:lnTo>
                  <a:lnTo>
                    <a:pt x="28" y="448"/>
                  </a:lnTo>
                  <a:lnTo>
                    <a:pt x="27" y="448"/>
                  </a:lnTo>
                  <a:lnTo>
                    <a:pt x="27" y="441"/>
                  </a:lnTo>
                  <a:lnTo>
                    <a:pt x="28" y="441"/>
                  </a:lnTo>
                  <a:lnTo>
                    <a:pt x="31" y="439"/>
                  </a:lnTo>
                  <a:lnTo>
                    <a:pt x="30" y="439"/>
                  </a:lnTo>
                  <a:lnTo>
                    <a:pt x="30" y="436"/>
                  </a:lnTo>
                  <a:lnTo>
                    <a:pt x="28" y="438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8" y="433"/>
                  </a:lnTo>
                  <a:lnTo>
                    <a:pt x="33" y="432"/>
                  </a:lnTo>
                  <a:lnTo>
                    <a:pt x="30" y="430"/>
                  </a:lnTo>
                  <a:lnTo>
                    <a:pt x="30" y="424"/>
                  </a:lnTo>
                  <a:lnTo>
                    <a:pt x="39" y="420"/>
                  </a:lnTo>
                  <a:lnTo>
                    <a:pt x="39" y="415"/>
                  </a:lnTo>
                  <a:lnTo>
                    <a:pt x="33" y="411"/>
                  </a:lnTo>
                  <a:lnTo>
                    <a:pt x="31" y="410"/>
                  </a:lnTo>
                  <a:lnTo>
                    <a:pt x="33" y="410"/>
                  </a:lnTo>
                  <a:lnTo>
                    <a:pt x="36" y="404"/>
                  </a:lnTo>
                  <a:lnTo>
                    <a:pt x="34" y="398"/>
                  </a:lnTo>
                  <a:lnTo>
                    <a:pt x="34" y="396"/>
                  </a:lnTo>
                  <a:lnTo>
                    <a:pt x="39" y="389"/>
                  </a:lnTo>
                  <a:lnTo>
                    <a:pt x="37" y="384"/>
                  </a:lnTo>
                  <a:lnTo>
                    <a:pt x="37" y="383"/>
                  </a:lnTo>
                  <a:lnTo>
                    <a:pt x="40" y="381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40" y="375"/>
                  </a:lnTo>
                  <a:lnTo>
                    <a:pt x="42" y="375"/>
                  </a:lnTo>
                  <a:lnTo>
                    <a:pt x="42" y="372"/>
                  </a:lnTo>
                  <a:lnTo>
                    <a:pt x="37" y="371"/>
                  </a:lnTo>
                  <a:lnTo>
                    <a:pt x="37" y="369"/>
                  </a:lnTo>
                  <a:lnTo>
                    <a:pt x="43" y="365"/>
                  </a:lnTo>
                  <a:lnTo>
                    <a:pt x="36" y="364"/>
                  </a:lnTo>
                  <a:lnTo>
                    <a:pt x="30" y="368"/>
                  </a:lnTo>
                  <a:lnTo>
                    <a:pt x="24" y="361"/>
                  </a:lnTo>
                  <a:lnTo>
                    <a:pt x="25" y="335"/>
                  </a:lnTo>
                  <a:lnTo>
                    <a:pt x="30" y="328"/>
                  </a:lnTo>
                  <a:lnTo>
                    <a:pt x="27" y="313"/>
                  </a:lnTo>
                  <a:lnTo>
                    <a:pt x="27" y="291"/>
                  </a:lnTo>
                  <a:lnTo>
                    <a:pt x="33" y="289"/>
                  </a:lnTo>
                  <a:lnTo>
                    <a:pt x="31" y="282"/>
                  </a:lnTo>
                  <a:lnTo>
                    <a:pt x="31" y="281"/>
                  </a:lnTo>
                  <a:lnTo>
                    <a:pt x="36" y="281"/>
                  </a:lnTo>
                  <a:lnTo>
                    <a:pt x="52" y="235"/>
                  </a:lnTo>
                  <a:lnTo>
                    <a:pt x="53" y="215"/>
                  </a:lnTo>
                  <a:lnTo>
                    <a:pt x="51" y="187"/>
                  </a:lnTo>
                  <a:lnTo>
                    <a:pt x="52" y="181"/>
                  </a:lnTo>
                  <a:lnTo>
                    <a:pt x="55" y="175"/>
                  </a:lnTo>
                  <a:lnTo>
                    <a:pt x="53" y="160"/>
                  </a:lnTo>
                  <a:lnTo>
                    <a:pt x="64" y="131"/>
                  </a:lnTo>
                  <a:lnTo>
                    <a:pt x="64" y="116"/>
                  </a:lnTo>
                  <a:lnTo>
                    <a:pt x="67" y="107"/>
                  </a:lnTo>
                  <a:lnTo>
                    <a:pt x="65" y="80"/>
                  </a:lnTo>
                  <a:lnTo>
                    <a:pt x="70" y="73"/>
                  </a:lnTo>
                  <a:lnTo>
                    <a:pt x="71" y="55"/>
                  </a:lnTo>
                  <a:lnTo>
                    <a:pt x="70" y="33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76" y="6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6" name="Chile - Offshore">
              <a:extLst>
                <a:ext uri="{FF2B5EF4-FFF2-40B4-BE49-F238E27FC236}">
                  <a16:creationId xmlns:a16="http://schemas.microsoft.com/office/drawing/2014/main" id="{DC619E89-020F-C2E1-750C-5C6E93F3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081" y="5666222"/>
              <a:ext cx="180705" cy="505978"/>
            </a:xfrm>
            <a:custGeom>
              <a:avLst/>
              <a:gdLst/>
              <a:ahLst/>
              <a:cxnLst/>
              <a:rect l="l" t="t" r="r" b="b"/>
              <a:pathLst>
                <a:path w="182146" h="510011">
                  <a:moveTo>
                    <a:pt x="114752" y="482688"/>
                  </a:moveTo>
                  <a:lnTo>
                    <a:pt x="123860" y="482688"/>
                  </a:lnTo>
                  <a:lnTo>
                    <a:pt x="123860" y="491796"/>
                  </a:lnTo>
                  <a:lnTo>
                    <a:pt x="114752" y="486331"/>
                  </a:lnTo>
                  <a:close/>
                  <a:moveTo>
                    <a:pt x="85608" y="431688"/>
                  </a:moveTo>
                  <a:lnTo>
                    <a:pt x="89251" y="431688"/>
                  </a:lnTo>
                  <a:lnTo>
                    <a:pt x="107466" y="448082"/>
                  </a:lnTo>
                  <a:lnTo>
                    <a:pt x="109287" y="451725"/>
                  </a:lnTo>
                  <a:lnTo>
                    <a:pt x="107466" y="451725"/>
                  </a:lnTo>
                  <a:lnTo>
                    <a:pt x="83787" y="448082"/>
                  </a:lnTo>
                  <a:lnTo>
                    <a:pt x="80144" y="448082"/>
                  </a:lnTo>
                  <a:lnTo>
                    <a:pt x="80144" y="435331"/>
                  </a:lnTo>
                  <a:close/>
                  <a:moveTo>
                    <a:pt x="45537" y="413474"/>
                  </a:moveTo>
                  <a:lnTo>
                    <a:pt x="51001" y="413474"/>
                  </a:lnTo>
                  <a:lnTo>
                    <a:pt x="58287" y="415296"/>
                  </a:lnTo>
                  <a:lnTo>
                    <a:pt x="63752" y="415296"/>
                  </a:lnTo>
                  <a:lnTo>
                    <a:pt x="80145" y="431689"/>
                  </a:lnTo>
                  <a:lnTo>
                    <a:pt x="78323" y="442617"/>
                  </a:lnTo>
                  <a:lnTo>
                    <a:pt x="72859" y="442617"/>
                  </a:lnTo>
                  <a:lnTo>
                    <a:pt x="69216" y="446260"/>
                  </a:lnTo>
                  <a:lnTo>
                    <a:pt x="61930" y="446260"/>
                  </a:lnTo>
                  <a:lnTo>
                    <a:pt x="52823" y="440796"/>
                  </a:lnTo>
                  <a:lnTo>
                    <a:pt x="45537" y="415296"/>
                  </a:lnTo>
                  <a:close/>
                  <a:moveTo>
                    <a:pt x="18215" y="389794"/>
                  </a:moveTo>
                  <a:lnTo>
                    <a:pt x="20036" y="389794"/>
                  </a:lnTo>
                  <a:lnTo>
                    <a:pt x="58287" y="413474"/>
                  </a:lnTo>
                  <a:lnTo>
                    <a:pt x="58287" y="415295"/>
                  </a:lnTo>
                  <a:lnTo>
                    <a:pt x="25501" y="398902"/>
                  </a:lnTo>
                  <a:lnTo>
                    <a:pt x="20036" y="391616"/>
                  </a:lnTo>
                  <a:lnTo>
                    <a:pt x="18215" y="391616"/>
                  </a:lnTo>
                  <a:close/>
                  <a:moveTo>
                    <a:pt x="145717" y="378865"/>
                  </a:moveTo>
                  <a:lnTo>
                    <a:pt x="147539" y="378865"/>
                  </a:lnTo>
                  <a:lnTo>
                    <a:pt x="151182" y="384330"/>
                  </a:lnTo>
                  <a:lnTo>
                    <a:pt x="167575" y="384330"/>
                  </a:lnTo>
                  <a:lnTo>
                    <a:pt x="167575" y="477224"/>
                  </a:lnTo>
                  <a:lnTo>
                    <a:pt x="163932" y="477224"/>
                  </a:lnTo>
                  <a:lnTo>
                    <a:pt x="163104" y="478881"/>
                  </a:lnTo>
                  <a:lnTo>
                    <a:pt x="169396" y="477225"/>
                  </a:lnTo>
                  <a:lnTo>
                    <a:pt x="171217" y="477225"/>
                  </a:lnTo>
                  <a:lnTo>
                    <a:pt x="174860" y="482690"/>
                  </a:lnTo>
                  <a:lnTo>
                    <a:pt x="174860" y="486332"/>
                  </a:lnTo>
                  <a:lnTo>
                    <a:pt x="169396" y="486332"/>
                  </a:lnTo>
                  <a:lnTo>
                    <a:pt x="176682" y="488154"/>
                  </a:lnTo>
                  <a:lnTo>
                    <a:pt x="176682" y="491797"/>
                  </a:lnTo>
                  <a:lnTo>
                    <a:pt x="171217" y="493618"/>
                  </a:lnTo>
                  <a:lnTo>
                    <a:pt x="176682" y="493618"/>
                  </a:lnTo>
                  <a:lnTo>
                    <a:pt x="176682" y="497261"/>
                  </a:lnTo>
                  <a:lnTo>
                    <a:pt x="182146" y="508190"/>
                  </a:lnTo>
                  <a:lnTo>
                    <a:pt x="182146" y="510011"/>
                  </a:lnTo>
                  <a:lnTo>
                    <a:pt x="156646" y="491797"/>
                  </a:lnTo>
                  <a:lnTo>
                    <a:pt x="151181" y="493618"/>
                  </a:lnTo>
                  <a:lnTo>
                    <a:pt x="156646" y="502725"/>
                  </a:lnTo>
                  <a:lnTo>
                    <a:pt x="156646" y="504547"/>
                  </a:lnTo>
                  <a:lnTo>
                    <a:pt x="151181" y="504547"/>
                  </a:lnTo>
                  <a:lnTo>
                    <a:pt x="147538" y="502725"/>
                  </a:lnTo>
                  <a:lnTo>
                    <a:pt x="145717" y="502725"/>
                  </a:lnTo>
                  <a:lnTo>
                    <a:pt x="140252" y="493618"/>
                  </a:lnTo>
                  <a:lnTo>
                    <a:pt x="145717" y="488154"/>
                  </a:lnTo>
                  <a:lnTo>
                    <a:pt x="131145" y="488154"/>
                  </a:lnTo>
                  <a:lnTo>
                    <a:pt x="131145" y="486332"/>
                  </a:lnTo>
                  <a:lnTo>
                    <a:pt x="134788" y="486332"/>
                  </a:lnTo>
                  <a:lnTo>
                    <a:pt x="156016" y="480746"/>
                  </a:lnTo>
                  <a:lnTo>
                    <a:pt x="135108" y="476725"/>
                  </a:lnTo>
                  <a:lnTo>
                    <a:pt x="147539" y="480869"/>
                  </a:lnTo>
                  <a:lnTo>
                    <a:pt x="151182" y="480869"/>
                  </a:lnTo>
                  <a:lnTo>
                    <a:pt x="147539" y="482690"/>
                  </a:lnTo>
                  <a:lnTo>
                    <a:pt x="131145" y="482690"/>
                  </a:lnTo>
                  <a:lnTo>
                    <a:pt x="131145" y="475963"/>
                  </a:lnTo>
                  <a:lnTo>
                    <a:pt x="109288" y="471760"/>
                  </a:lnTo>
                  <a:lnTo>
                    <a:pt x="109288" y="468117"/>
                  </a:lnTo>
                  <a:lnTo>
                    <a:pt x="98359" y="468117"/>
                  </a:lnTo>
                  <a:lnTo>
                    <a:pt x="98359" y="459010"/>
                  </a:lnTo>
                  <a:lnTo>
                    <a:pt x="114752" y="451724"/>
                  </a:lnTo>
                  <a:lnTo>
                    <a:pt x="109289" y="442618"/>
                  </a:lnTo>
                  <a:lnTo>
                    <a:pt x="109288" y="442618"/>
                  </a:lnTo>
                  <a:lnTo>
                    <a:pt x="109288" y="442617"/>
                  </a:lnTo>
                  <a:lnTo>
                    <a:pt x="109288" y="442616"/>
                  </a:lnTo>
                  <a:lnTo>
                    <a:pt x="109288" y="440795"/>
                  </a:lnTo>
                  <a:lnTo>
                    <a:pt x="109288" y="440796"/>
                  </a:lnTo>
                  <a:lnTo>
                    <a:pt x="118396" y="420759"/>
                  </a:lnTo>
                  <a:lnTo>
                    <a:pt x="120217" y="420759"/>
                  </a:lnTo>
                  <a:lnTo>
                    <a:pt x="123860" y="440796"/>
                  </a:lnTo>
                  <a:lnTo>
                    <a:pt x="123860" y="442618"/>
                  </a:lnTo>
                  <a:lnTo>
                    <a:pt x="120217" y="442618"/>
                  </a:lnTo>
                  <a:lnTo>
                    <a:pt x="123860" y="446261"/>
                  </a:lnTo>
                  <a:lnTo>
                    <a:pt x="123860" y="448082"/>
                  </a:lnTo>
                  <a:lnTo>
                    <a:pt x="120217" y="448082"/>
                  </a:lnTo>
                  <a:lnTo>
                    <a:pt x="112931" y="442618"/>
                  </a:lnTo>
                  <a:lnTo>
                    <a:pt x="111515" y="442618"/>
                  </a:lnTo>
                  <a:lnTo>
                    <a:pt x="129324" y="457188"/>
                  </a:lnTo>
                  <a:lnTo>
                    <a:pt x="129324" y="453545"/>
                  </a:lnTo>
                  <a:lnTo>
                    <a:pt x="125681" y="453545"/>
                  </a:lnTo>
                  <a:lnTo>
                    <a:pt x="125681" y="451724"/>
                  </a:lnTo>
                  <a:lnTo>
                    <a:pt x="129324" y="448081"/>
                  </a:lnTo>
                  <a:lnTo>
                    <a:pt x="129324" y="446259"/>
                  </a:lnTo>
                  <a:lnTo>
                    <a:pt x="131146" y="448081"/>
                  </a:lnTo>
                  <a:lnTo>
                    <a:pt x="131146" y="446259"/>
                  </a:lnTo>
                  <a:lnTo>
                    <a:pt x="129324" y="429866"/>
                  </a:lnTo>
                  <a:lnTo>
                    <a:pt x="129324" y="426223"/>
                  </a:lnTo>
                  <a:lnTo>
                    <a:pt x="145717" y="415295"/>
                  </a:lnTo>
                  <a:lnTo>
                    <a:pt x="120217" y="413473"/>
                  </a:lnTo>
                  <a:lnTo>
                    <a:pt x="120217" y="397080"/>
                  </a:lnTo>
                  <a:lnTo>
                    <a:pt x="125681" y="397080"/>
                  </a:lnTo>
                  <a:lnTo>
                    <a:pt x="120217" y="391615"/>
                  </a:lnTo>
                  <a:lnTo>
                    <a:pt x="120217" y="389794"/>
                  </a:lnTo>
                  <a:lnTo>
                    <a:pt x="136610" y="386151"/>
                  </a:lnTo>
                  <a:close/>
                  <a:moveTo>
                    <a:pt x="36429" y="378865"/>
                  </a:moveTo>
                  <a:lnTo>
                    <a:pt x="45537" y="378865"/>
                  </a:lnTo>
                  <a:lnTo>
                    <a:pt x="41894" y="386151"/>
                  </a:lnTo>
                  <a:lnTo>
                    <a:pt x="40072" y="389794"/>
                  </a:lnTo>
                  <a:lnTo>
                    <a:pt x="40072" y="386151"/>
                  </a:lnTo>
                  <a:lnTo>
                    <a:pt x="36429" y="380687"/>
                  </a:lnTo>
                  <a:close/>
                  <a:moveTo>
                    <a:pt x="63752" y="358830"/>
                  </a:moveTo>
                  <a:lnTo>
                    <a:pt x="67395" y="358830"/>
                  </a:lnTo>
                  <a:lnTo>
                    <a:pt x="67395" y="362473"/>
                  </a:lnTo>
                  <a:lnTo>
                    <a:pt x="72859" y="373402"/>
                  </a:lnTo>
                  <a:lnTo>
                    <a:pt x="63752" y="386153"/>
                  </a:lnTo>
                  <a:lnTo>
                    <a:pt x="74681" y="395260"/>
                  </a:lnTo>
                  <a:lnTo>
                    <a:pt x="83788" y="386153"/>
                  </a:lnTo>
                  <a:lnTo>
                    <a:pt x="96538" y="386153"/>
                  </a:lnTo>
                  <a:lnTo>
                    <a:pt x="98360" y="395260"/>
                  </a:lnTo>
                  <a:lnTo>
                    <a:pt x="74681" y="408010"/>
                  </a:lnTo>
                  <a:lnTo>
                    <a:pt x="74681" y="418939"/>
                  </a:lnTo>
                  <a:lnTo>
                    <a:pt x="69216" y="418939"/>
                  </a:lnTo>
                  <a:lnTo>
                    <a:pt x="56466" y="408010"/>
                  </a:lnTo>
                  <a:lnTo>
                    <a:pt x="56466" y="404367"/>
                  </a:lnTo>
                  <a:lnTo>
                    <a:pt x="67395" y="404367"/>
                  </a:lnTo>
                  <a:lnTo>
                    <a:pt x="63752" y="398903"/>
                  </a:lnTo>
                  <a:lnTo>
                    <a:pt x="61930" y="398903"/>
                  </a:lnTo>
                  <a:lnTo>
                    <a:pt x="58287" y="402546"/>
                  </a:lnTo>
                  <a:lnTo>
                    <a:pt x="52823" y="402546"/>
                  </a:lnTo>
                  <a:lnTo>
                    <a:pt x="52823" y="398903"/>
                  </a:lnTo>
                  <a:lnTo>
                    <a:pt x="45537" y="391617"/>
                  </a:lnTo>
                  <a:lnTo>
                    <a:pt x="45537" y="378865"/>
                  </a:lnTo>
                  <a:lnTo>
                    <a:pt x="45537" y="367937"/>
                  </a:lnTo>
                  <a:lnTo>
                    <a:pt x="52823" y="367937"/>
                  </a:lnTo>
                  <a:lnTo>
                    <a:pt x="56466" y="364294"/>
                  </a:lnTo>
                  <a:lnTo>
                    <a:pt x="58287" y="364294"/>
                  </a:lnTo>
                  <a:lnTo>
                    <a:pt x="61930" y="369759"/>
                  </a:lnTo>
                  <a:lnTo>
                    <a:pt x="63752" y="362473"/>
                  </a:lnTo>
                  <a:close/>
                  <a:moveTo>
                    <a:pt x="30965" y="342436"/>
                  </a:moveTo>
                  <a:lnTo>
                    <a:pt x="34608" y="342436"/>
                  </a:lnTo>
                  <a:lnTo>
                    <a:pt x="41894" y="353365"/>
                  </a:lnTo>
                  <a:lnTo>
                    <a:pt x="41894" y="357008"/>
                  </a:lnTo>
                  <a:lnTo>
                    <a:pt x="40072" y="357008"/>
                  </a:lnTo>
                  <a:lnTo>
                    <a:pt x="34608" y="353365"/>
                  </a:lnTo>
                  <a:lnTo>
                    <a:pt x="30965" y="351543"/>
                  </a:lnTo>
                  <a:close/>
                  <a:moveTo>
                    <a:pt x="40072" y="335150"/>
                  </a:moveTo>
                  <a:lnTo>
                    <a:pt x="45537" y="340614"/>
                  </a:lnTo>
                  <a:lnTo>
                    <a:pt x="45537" y="351544"/>
                  </a:lnTo>
                  <a:lnTo>
                    <a:pt x="41894" y="351544"/>
                  </a:lnTo>
                  <a:lnTo>
                    <a:pt x="40072" y="336971"/>
                  </a:lnTo>
                  <a:close/>
                  <a:moveTo>
                    <a:pt x="16394" y="307829"/>
                  </a:moveTo>
                  <a:lnTo>
                    <a:pt x="18215" y="307829"/>
                  </a:lnTo>
                  <a:lnTo>
                    <a:pt x="29145" y="318758"/>
                  </a:lnTo>
                  <a:lnTo>
                    <a:pt x="29145" y="320579"/>
                  </a:lnTo>
                  <a:lnTo>
                    <a:pt x="25502" y="326044"/>
                  </a:lnTo>
                  <a:lnTo>
                    <a:pt x="25502" y="329687"/>
                  </a:lnTo>
                  <a:lnTo>
                    <a:pt x="23680" y="329687"/>
                  </a:lnTo>
                  <a:lnTo>
                    <a:pt x="23680" y="336972"/>
                  </a:lnTo>
                  <a:lnTo>
                    <a:pt x="18215" y="340615"/>
                  </a:lnTo>
                  <a:lnTo>
                    <a:pt x="16394" y="340615"/>
                  </a:lnTo>
                  <a:lnTo>
                    <a:pt x="16394" y="336972"/>
                  </a:lnTo>
                  <a:lnTo>
                    <a:pt x="20037" y="326043"/>
                  </a:lnTo>
                  <a:close/>
                  <a:moveTo>
                    <a:pt x="20037" y="300543"/>
                  </a:moveTo>
                  <a:lnTo>
                    <a:pt x="30966" y="307829"/>
                  </a:lnTo>
                  <a:lnTo>
                    <a:pt x="34609" y="313294"/>
                  </a:lnTo>
                  <a:lnTo>
                    <a:pt x="34609" y="316937"/>
                  </a:lnTo>
                  <a:lnTo>
                    <a:pt x="25501" y="311472"/>
                  </a:lnTo>
                  <a:close/>
                  <a:moveTo>
                    <a:pt x="12751" y="291435"/>
                  </a:moveTo>
                  <a:lnTo>
                    <a:pt x="18216" y="291435"/>
                  </a:lnTo>
                  <a:lnTo>
                    <a:pt x="18216" y="295078"/>
                  </a:lnTo>
                  <a:lnTo>
                    <a:pt x="16394" y="302364"/>
                  </a:lnTo>
                  <a:lnTo>
                    <a:pt x="12751" y="302364"/>
                  </a:lnTo>
                  <a:lnTo>
                    <a:pt x="1822" y="296899"/>
                  </a:lnTo>
                  <a:lnTo>
                    <a:pt x="1822" y="295078"/>
                  </a:lnTo>
                  <a:lnTo>
                    <a:pt x="10930" y="295078"/>
                  </a:lnTo>
                  <a:close/>
                  <a:moveTo>
                    <a:pt x="1821" y="269577"/>
                  </a:moveTo>
                  <a:lnTo>
                    <a:pt x="5464" y="269577"/>
                  </a:lnTo>
                  <a:lnTo>
                    <a:pt x="10929" y="278685"/>
                  </a:lnTo>
                  <a:lnTo>
                    <a:pt x="7286" y="278685"/>
                  </a:lnTo>
                  <a:lnTo>
                    <a:pt x="1821" y="275042"/>
                  </a:lnTo>
                  <a:lnTo>
                    <a:pt x="0" y="275042"/>
                  </a:lnTo>
                  <a:lnTo>
                    <a:pt x="0" y="273220"/>
                  </a:lnTo>
                  <a:close/>
                  <a:moveTo>
                    <a:pt x="16393" y="234970"/>
                  </a:moveTo>
                  <a:lnTo>
                    <a:pt x="18215" y="234970"/>
                  </a:lnTo>
                  <a:lnTo>
                    <a:pt x="25501" y="245899"/>
                  </a:lnTo>
                  <a:lnTo>
                    <a:pt x="23679" y="285971"/>
                  </a:lnTo>
                  <a:lnTo>
                    <a:pt x="16393" y="284149"/>
                  </a:lnTo>
                  <a:lnTo>
                    <a:pt x="16393" y="267756"/>
                  </a:lnTo>
                  <a:lnTo>
                    <a:pt x="7286" y="258649"/>
                  </a:lnTo>
                  <a:lnTo>
                    <a:pt x="7286" y="256827"/>
                  </a:lnTo>
                  <a:lnTo>
                    <a:pt x="10929" y="258649"/>
                  </a:lnTo>
                  <a:lnTo>
                    <a:pt x="7286" y="253184"/>
                  </a:lnTo>
                  <a:lnTo>
                    <a:pt x="7286" y="251363"/>
                  </a:lnTo>
                  <a:lnTo>
                    <a:pt x="12750" y="245899"/>
                  </a:lnTo>
                  <a:close/>
                  <a:moveTo>
                    <a:pt x="1822" y="227684"/>
                  </a:moveTo>
                  <a:lnTo>
                    <a:pt x="5465" y="227684"/>
                  </a:lnTo>
                  <a:lnTo>
                    <a:pt x="7287" y="234970"/>
                  </a:lnTo>
                  <a:lnTo>
                    <a:pt x="5465" y="240435"/>
                  </a:lnTo>
                  <a:lnTo>
                    <a:pt x="1822" y="240435"/>
                  </a:lnTo>
                  <a:close/>
                  <a:moveTo>
                    <a:pt x="5465" y="213112"/>
                  </a:moveTo>
                  <a:lnTo>
                    <a:pt x="7286" y="213112"/>
                  </a:lnTo>
                  <a:lnTo>
                    <a:pt x="12751" y="233148"/>
                  </a:lnTo>
                  <a:lnTo>
                    <a:pt x="12751" y="234970"/>
                  </a:lnTo>
                  <a:lnTo>
                    <a:pt x="10929" y="234970"/>
                  </a:lnTo>
                  <a:lnTo>
                    <a:pt x="1822" y="218576"/>
                  </a:lnTo>
                  <a:lnTo>
                    <a:pt x="1822" y="216755"/>
                  </a:lnTo>
                  <a:close/>
                  <a:moveTo>
                    <a:pt x="23680" y="196719"/>
                  </a:moveTo>
                  <a:lnTo>
                    <a:pt x="25501" y="196719"/>
                  </a:lnTo>
                  <a:lnTo>
                    <a:pt x="30966" y="205827"/>
                  </a:lnTo>
                  <a:lnTo>
                    <a:pt x="29144" y="205827"/>
                  </a:lnTo>
                  <a:lnTo>
                    <a:pt x="20037" y="200362"/>
                  </a:lnTo>
                  <a:close/>
                  <a:moveTo>
                    <a:pt x="40072" y="107467"/>
                  </a:moveTo>
                  <a:lnTo>
                    <a:pt x="41894" y="107467"/>
                  </a:lnTo>
                  <a:lnTo>
                    <a:pt x="41894" y="111110"/>
                  </a:lnTo>
                  <a:lnTo>
                    <a:pt x="45537" y="118396"/>
                  </a:lnTo>
                  <a:lnTo>
                    <a:pt x="45537" y="122039"/>
                  </a:lnTo>
                  <a:lnTo>
                    <a:pt x="41894" y="122039"/>
                  </a:lnTo>
                  <a:lnTo>
                    <a:pt x="41894" y="118396"/>
                  </a:lnTo>
                  <a:lnTo>
                    <a:pt x="30965" y="112931"/>
                  </a:lnTo>
                  <a:lnTo>
                    <a:pt x="30965" y="111110"/>
                  </a:lnTo>
                  <a:close/>
                  <a:moveTo>
                    <a:pt x="58287" y="85610"/>
                  </a:moveTo>
                  <a:lnTo>
                    <a:pt x="67395" y="94717"/>
                  </a:lnTo>
                  <a:lnTo>
                    <a:pt x="63752" y="102003"/>
                  </a:lnTo>
                  <a:lnTo>
                    <a:pt x="52823" y="107468"/>
                  </a:lnTo>
                  <a:lnTo>
                    <a:pt x="51001" y="107468"/>
                  </a:lnTo>
                  <a:lnTo>
                    <a:pt x="51001" y="105646"/>
                  </a:lnTo>
                  <a:lnTo>
                    <a:pt x="45537" y="94717"/>
                  </a:lnTo>
                  <a:lnTo>
                    <a:pt x="47358" y="94717"/>
                  </a:lnTo>
                  <a:close/>
                  <a:moveTo>
                    <a:pt x="40072" y="0"/>
                  </a:moveTo>
                  <a:lnTo>
                    <a:pt x="47358" y="5464"/>
                  </a:lnTo>
                  <a:lnTo>
                    <a:pt x="52823" y="23679"/>
                  </a:lnTo>
                  <a:lnTo>
                    <a:pt x="51001" y="23679"/>
                  </a:lnTo>
                  <a:lnTo>
                    <a:pt x="45537" y="32786"/>
                  </a:lnTo>
                  <a:lnTo>
                    <a:pt x="47358" y="38251"/>
                  </a:lnTo>
                  <a:lnTo>
                    <a:pt x="47358" y="51001"/>
                  </a:lnTo>
                  <a:lnTo>
                    <a:pt x="45537" y="51001"/>
                  </a:lnTo>
                  <a:lnTo>
                    <a:pt x="41894" y="56466"/>
                  </a:lnTo>
                  <a:lnTo>
                    <a:pt x="41894" y="60109"/>
                  </a:lnTo>
                  <a:lnTo>
                    <a:pt x="29143" y="56466"/>
                  </a:lnTo>
                  <a:lnTo>
                    <a:pt x="29143" y="54644"/>
                  </a:lnTo>
                  <a:lnTo>
                    <a:pt x="25500" y="49180"/>
                  </a:lnTo>
                  <a:lnTo>
                    <a:pt x="30964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7" name="Brazil">
              <a:extLst>
                <a:ext uri="{FF2B5EF4-FFF2-40B4-BE49-F238E27FC236}">
                  <a16:creationId xmlns:a16="http://schemas.microsoft.com/office/drawing/2014/main" id="{B66A2E02-8724-EBEE-3E0D-A164AA27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837" y="4466333"/>
              <a:ext cx="921601" cy="966779"/>
            </a:xfrm>
            <a:custGeom>
              <a:avLst/>
              <a:gdLst/>
              <a:ahLst/>
              <a:cxnLst/>
              <a:rect l="l" t="t" r="r" b="b"/>
              <a:pathLst>
                <a:path w="928948" h="974486">
                  <a:moveTo>
                    <a:pt x="555547" y="162107"/>
                  </a:moveTo>
                  <a:lnTo>
                    <a:pt x="555547" y="167575"/>
                  </a:lnTo>
                  <a:lnTo>
                    <a:pt x="559190" y="167575"/>
                  </a:lnTo>
                  <a:lnTo>
                    <a:pt x="566841" y="165875"/>
                  </a:lnTo>
                  <a:lnTo>
                    <a:pt x="555548" y="162111"/>
                  </a:lnTo>
                  <a:close/>
                  <a:moveTo>
                    <a:pt x="564655" y="111109"/>
                  </a:moveTo>
                  <a:lnTo>
                    <a:pt x="566476" y="111109"/>
                  </a:lnTo>
                  <a:lnTo>
                    <a:pt x="575584" y="122038"/>
                  </a:lnTo>
                  <a:lnTo>
                    <a:pt x="575584" y="123860"/>
                  </a:lnTo>
                  <a:lnTo>
                    <a:pt x="561012" y="123860"/>
                  </a:lnTo>
                  <a:lnTo>
                    <a:pt x="559190" y="116573"/>
                  </a:lnTo>
                  <a:close/>
                  <a:moveTo>
                    <a:pt x="313292" y="0"/>
                  </a:moveTo>
                  <a:lnTo>
                    <a:pt x="331507" y="0"/>
                  </a:lnTo>
                  <a:lnTo>
                    <a:pt x="331507" y="16393"/>
                  </a:lnTo>
                  <a:lnTo>
                    <a:pt x="340614" y="16393"/>
                  </a:lnTo>
                  <a:lnTo>
                    <a:pt x="340614" y="18215"/>
                  </a:lnTo>
                  <a:lnTo>
                    <a:pt x="342436" y="32787"/>
                  </a:lnTo>
                  <a:lnTo>
                    <a:pt x="336971" y="38251"/>
                  </a:lnTo>
                  <a:lnTo>
                    <a:pt x="335150" y="63752"/>
                  </a:lnTo>
                  <a:lnTo>
                    <a:pt x="340614" y="69216"/>
                  </a:lnTo>
                  <a:lnTo>
                    <a:pt x="340614" y="80145"/>
                  </a:lnTo>
                  <a:lnTo>
                    <a:pt x="347900" y="85609"/>
                  </a:lnTo>
                  <a:lnTo>
                    <a:pt x="364293" y="91074"/>
                  </a:lnTo>
                  <a:lnTo>
                    <a:pt x="397080" y="74680"/>
                  </a:lnTo>
                  <a:lnTo>
                    <a:pt x="415295" y="78323"/>
                  </a:lnTo>
                  <a:lnTo>
                    <a:pt x="426223" y="78323"/>
                  </a:lnTo>
                  <a:lnTo>
                    <a:pt x="431688" y="67395"/>
                  </a:lnTo>
                  <a:lnTo>
                    <a:pt x="431688" y="63752"/>
                  </a:lnTo>
                  <a:lnTo>
                    <a:pt x="449902" y="61930"/>
                  </a:lnTo>
                  <a:lnTo>
                    <a:pt x="464474" y="67395"/>
                  </a:lnTo>
                  <a:lnTo>
                    <a:pt x="475403" y="74680"/>
                  </a:lnTo>
                  <a:lnTo>
                    <a:pt x="497261" y="72859"/>
                  </a:lnTo>
                  <a:lnTo>
                    <a:pt x="510011" y="61930"/>
                  </a:lnTo>
                  <a:lnTo>
                    <a:pt x="531868" y="27322"/>
                  </a:lnTo>
                  <a:lnTo>
                    <a:pt x="533690" y="23679"/>
                  </a:lnTo>
                  <a:lnTo>
                    <a:pt x="537333" y="23679"/>
                  </a:lnTo>
                  <a:lnTo>
                    <a:pt x="542797" y="29144"/>
                  </a:lnTo>
                  <a:lnTo>
                    <a:pt x="561012" y="80145"/>
                  </a:lnTo>
                  <a:lnTo>
                    <a:pt x="571941" y="83788"/>
                  </a:lnTo>
                  <a:lnTo>
                    <a:pt x="571941" y="85609"/>
                  </a:lnTo>
                  <a:lnTo>
                    <a:pt x="570119" y="100181"/>
                  </a:lnTo>
                  <a:lnTo>
                    <a:pt x="537333" y="134789"/>
                  </a:lnTo>
                  <a:lnTo>
                    <a:pt x="539154" y="151182"/>
                  </a:lnTo>
                  <a:lnTo>
                    <a:pt x="550083" y="142075"/>
                  </a:lnTo>
                  <a:lnTo>
                    <a:pt x="550083" y="140253"/>
                  </a:lnTo>
                  <a:lnTo>
                    <a:pt x="553726" y="140253"/>
                  </a:lnTo>
                  <a:lnTo>
                    <a:pt x="553726" y="142075"/>
                  </a:lnTo>
                  <a:lnTo>
                    <a:pt x="550083" y="147539"/>
                  </a:lnTo>
                  <a:lnTo>
                    <a:pt x="553726" y="153004"/>
                  </a:lnTo>
                  <a:lnTo>
                    <a:pt x="554940" y="153004"/>
                  </a:lnTo>
                  <a:lnTo>
                    <a:pt x="553726" y="134789"/>
                  </a:lnTo>
                  <a:lnTo>
                    <a:pt x="553726" y="132968"/>
                  </a:lnTo>
                  <a:lnTo>
                    <a:pt x="544619" y="142075"/>
                  </a:lnTo>
                  <a:lnTo>
                    <a:pt x="542797" y="142075"/>
                  </a:lnTo>
                  <a:lnTo>
                    <a:pt x="539154" y="134789"/>
                  </a:lnTo>
                  <a:lnTo>
                    <a:pt x="548262" y="127503"/>
                  </a:lnTo>
                  <a:lnTo>
                    <a:pt x="553727" y="123860"/>
                  </a:lnTo>
                  <a:lnTo>
                    <a:pt x="555548" y="123860"/>
                  </a:lnTo>
                  <a:lnTo>
                    <a:pt x="555548" y="127503"/>
                  </a:lnTo>
                  <a:lnTo>
                    <a:pt x="553727" y="129325"/>
                  </a:lnTo>
                  <a:lnTo>
                    <a:pt x="555548" y="129325"/>
                  </a:lnTo>
                  <a:lnTo>
                    <a:pt x="555548" y="130691"/>
                  </a:lnTo>
                  <a:lnTo>
                    <a:pt x="561012" y="129325"/>
                  </a:lnTo>
                  <a:lnTo>
                    <a:pt x="575584" y="128558"/>
                  </a:lnTo>
                  <a:lnTo>
                    <a:pt x="575584" y="127503"/>
                  </a:lnTo>
                  <a:lnTo>
                    <a:pt x="581049" y="122038"/>
                  </a:lnTo>
                  <a:lnTo>
                    <a:pt x="582870" y="123859"/>
                  </a:lnTo>
                  <a:lnTo>
                    <a:pt x="582870" y="127503"/>
                  </a:lnTo>
                  <a:lnTo>
                    <a:pt x="580477" y="128300"/>
                  </a:lnTo>
                  <a:lnTo>
                    <a:pt x="595620" y="127503"/>
                  </a:lnTo>
                  <a:lnTo>
                    <a:pt x="606549" y="129325"/>
                  </a:lnTo>
                  <a:lnTo>
                    <a:pt x="606549" y="131146"/>
                  </a:lnTo>
                  <a:lnTo>
                    <a:pt x="604728" y="142075"/>
                  </a:lnTo>
                  <a:lnTo>
                    <a:pt x="590156" y="162111"/>
                  </a:lnTo>
                  <a:lnTo>
                    <a:pt x="584084" y="163932"/>
                  </a:lnTo>
                  <a:lnTo>
                    <a:pt x="584691" y="163932"/>
                  </a:lnTo>
                  <a:lnTo>
                    <a:pt x="584691" y="178504"/>
                  </a:lnTo>
                  <a:lnTo>
                    <a:pt x="593798" y="163932"/>
                  </a:lnTo>
                  <a:lnTo>
                    <a:pt x="604727" y="158468"/>
                  </a:lnTo>
                  <a:lnTo>
                    <a:pt x="612013" y="140253"/>
                  </a:lnTo>
                  <a:lnTo>
                    <a:pt x="637513" y="140253"/>
                  </a:lnTo>
                  <a:lnTo>
                    <a:pt x="677586" y="153004"/>
                  </a:lnTo>
                  <a:lnTo>
                    <a:pt x="679407" y="162111"/>
                  </a:lnTo>
                  <a:lnTo>
                    <a:pt x="690336" y="158468"/>
                  </a:lnTo>
                  <a:lnTo>
                    <a:pt x="699443" y="167575"/>
                  </a:lnTo>
                  <a:lnTo>
                    <a:pt x="699443" y="169397"/>
                  </a:lnTo>
                  <a:lnTo>
                    <a:pt x="695800" y="174861"/>
                  </a:lnTo>
                  <a:lnTo>
                    <a:pt x="704908" y="174861"/>
                  </a:lnTo>
                  <a:lnTo>
                    <a:pt x="704908" y="178504"/>
                  </a:lnTo>
                  <a:lnTo>
                    <a:pt x="701265" y="185790"/>
                  </a:lnTo>
                  <a:lnTo>
                    <a:pt x="721301" y="178504"/>
                  </a:lnTo>
                  <a:lnTo>
                    <a:pt x="723122" y="178504"/>
                  </a:lnTo>
                  <a:lnTo>
                    <a:pt x="761373" y="191254"/>
                  </a:lnTo>
                  <a:lnTo>
                    <a:pt x="806910" y="191254"/>
                  </a:lnTo>
                  <a:lnTo>
                    <a:pt x="819660" y="196719"/>
                  </a:lnTo>
                  <a:lnTo>
                    <a:pt x="877947" y="242256"/>
                  </a:lnTo>
                  <a:lnTo>
                    <a:pt x="912555" y="245899"/>
                  </a:lnTo>
                  <a:lnTo>
                    <a:pt x="914376" y="245899"/>
                  </a:lnTo>
                  <a:lnTo>
                    <a:pt x="914376" y="247720"/>
                  </a:lnTo>
                  <a:lnTo>
                    <a:pt x="923484" y="258649"/>
                  </a:lnTo>
                  <a:lnTo>
                    <a:pt x="928948" y="291435"/>
                  </a:lnTo>
                  <a:lnTo>
                    <a:pt x="919841" y="336972"/>
                  </a:lnTo>
                  <a:lnTo>
                    <a:pt x="892519" y="371580"/>
                  </a:lnTo>
                  <a:lnTo>
                    <a:pt x="868840" y="393438"/>
                  </a:lnTo>
                  <a:lnTo>
                    <a:pt x="850625" y="429867"/>
                  </a:lnTo>
                  <a:lnTo>
                    <a:pt x="830589" y="440796"/>
                  </a:lnTo>
                  <a:lnTo>
                    <a:pt x="828767" y="469939"/>
                  </a:lnTo>
                  <a:lnTo>
                    <a:pt x="830589" y="502726"/>
                  </a:lnTo>
                  <a:lnTo>
                    <a:pt x="825125" y="548262"/>
                  </a:lnTo>
                  <a:lnTo>
                    <a:pt x="814196" y="561013"/>
                  </a:lnTo>
                  <a:lnTo>
                    <a:pt x="810553" y="593799"/>
                  </a:lnTo>
                  <a:lnTo>
                    <a:pt x="783231" y="637514"/>
                  </a:lnTo>
                  <a:lnTo>
                    <a:pt x="777766" y="655729"/>
                  </a:lnTo>
                  <a:lnTo>
                    <a:pt x="757730" y="672122"/>
                  </a:lnTo>
                  <a:lnTo>
                    <a:pt x="752266" y="679408"/>
                  </a:lnTo>
                  <a:lnTo>
                    <a:pt x="699443" y="683051"/>
                  </a:lnTo>
                  <a:lnTo>
                    <a:pt x="695800" y="688516"/>
                  </a:lnTo>
                  <a:lnTo>
                    <a:pt x="695800" y="690337"/>
                  </a:lnTo>
                  <a:lnTo>
                    <a:pt x="648442" y="710373"/>
                  </a:lnTo>
                  <a:lnTo>
                    <a:pt x="610191" y="748624"/>
                  </a:lnTo>
                  <a:lnTo>
                    <a:pt x="599263" y="763196"/>
                  </a:lnTo>
                  <a:lnTo>
                    <a:pt x="601084" y="785053"/>
                  </a:lnTo>
                  <a:lnTo>
                    <a:pt x="604727" y="790518"/>
                  </a:lnTo>
                  <a:lnTo>
                    <a:pt x="604727" y="794161"/>
                  </a:lnTo>
                  <a:lnTo>
                    <a:pt x="601084" y="795982"/>
                  </a:lnTo>
                  <a:lnTo>
                    <a:pt x="599263" y="823304"/>
                  </a:lnTo>
                  <a:lnTo>
                    <a:pt x="571941" y="852448"/>
                  </a:lnTo>
                  <a:lnTo>
                    <a:pt x="561012" y="883413"/>
                  </a:lnTo>
                  <a:lnTo>
                    <a:pt x="542797" y="908913"/>
                  </a:lnTo>
                  <a:lnTo>
                    <a:pt x="511832" y="930771"/>
                  </a:lnTo>
                  <a:lnTo>
                    <a:pt x="510011" y="947164"/>
                  </a:lnTo>
                  <a:lnTo>
                    <a:pt x="486332" y="974486"/>
                  </a:lnTo>
                  <a:lnTo>
                    <a:pt x="486332" y="972665"/>
                  </a:lnTo>
                  <a:lnTo>
                    <a:pt x="482689" y="956272"/>
                  </a:lnTo>
                  <a:lnTo>
                    <a:pt x="491796" y="945343"/>
                  </a:lnTo>
                  <a:lnTo>
                    <a:pt x="480867" y="934414"/>
                  </a:lnTo>
                  <a:lnTo>
                    <a:pt x="475403" y="923485"/>
                  </a:lnTo>
                  <a:lnTo>
                    <a:pt x="444438" y="905270"/>
                  </a:lnTo>
                  <a:lnTo>
                    <a:pt x="433509" y="890699"/>
                  </a:lnTo>
                  <a:lnTo>
                    <a:pt x="424402" y="896163"/>
                  </a:lnTo>
                  <a:lnTo>
                    <a:pt x="420759" y="896163"/>
                  </a:lnTo>
                  <a:lnTo>
                    <a:pt x="420759" y="885234"/>
                  </a:lnTo>
                  <a:lnTo>
                    <a:pt x="404366" y="872484"/>
                  </a:lnTo>
                  <a:lnTo>
                    <a:pt x="398901" y="872484"/>
                  </a:lnTo>
                  <a:lnTo>
                    <a:pt x="391615" y="874305"/>
                  </a:lnTo>
                  <a:lnTo>
                    <a:pt x="386151" y="874305"/>
                  </a:lnTo>
                  <a:lnTo>
                    <a:pt x="386151" y="872484"/>
                  </a:lnTo>
                  <a:lnTo>
                    <a:pt x="455367" y="799625"/>
                  </a:lnTo>
                  <a:lnTo>
                    <a:pt x="477224" y="788696"/>
                  </a:lnTo>
                  <a:lnTo>
                    <a:pt x="480867" y="768660"/>
                  </a:lnTo>
                  <a:lnTo>
                    <a:pt x="475403" y="752267"/>
                  </a:lnTo>
                  <a:lnTo>
                    <a:pt x="459010" y="750445"/>
                  </a:lnTo>
                  <a:lnTo>
                    <a:pt x="464474" y="721302"/>
                  </a:lnTo>
                  <a:lnTo>
                    <a:pt x="460831" y="706730"/>
                  </a:lnTo>
                  <a:lnTo>
                    <a:pt x="437152" y="704909"/>
                  </a:lnTo>
                  <a:lnTo>
                    <a:pt x="429866" y="666658"/>
                  </a:lnTo>
                  <a:lnTo>
                    <a:pt x="415295" y="661194"/>
                  </a:lnTo>
                  <a:lnTo>
                    <a:pt x="398901" y="664836"/>
                  </a:lnTo>
                  <a:lnTo>
                    <a:pt x="380687" y="659372"/>
                  </a:lnTo>
                  <a:lnTo>
                    <a:pt x="377044" y="659372"/>
                  </a:lnTo>
                  <a:lnTo>
                    <a:pt x="375222" y="610192"/>
                  </a:lnTo>
                  <a:lnTo>
                    <a:pt x="375222" y="606549"/>
                  </a:lnTo>
                  <a:lnTo>
                    <a:pt x="377044" y="606549"/>
                  </a:lnTo>
                  <a:lnTo>
                    <a:pt x="382508" y="559191"/>
                  </a:lnTo>
                  <a:lnTo>
                    <a:pt x="377044" y="542798"/>
                  </a:lnTo>
                  <a:lnTo>
                    <a:pt x="366115" y="537334"/>
                  </a:lnTo>
                  <a:lnTo>
                    <a:pt x="366115" y="515476"/>
                  </a:lnTo>
                  <a:lnTo>
                    <a:pt x="326043" y="515476"/>
                  </a:lnTo>
                  <a:lnTo>
                    <a:pt x="326043" y="513655"/>
                  </a:lnTo>
                  <a:lnTo>
                    <a:pt x="318757" y="488154"/>
                  </a:lnTo>
                  <a:lnTo>
                    <a:pt x="320578" y="475404"/>
                  </a:lnTo>
                  <a:lnTo>
                    <a:pt x="309649" y="449903"/>
                  </a:lnTo>
                  <a:lnTo>
                    <a:pt x="302364" y="444439"/>
                  </a:lnTo>
                  <a:lnTo>
                    <a:pt x="285970" y="444439"/>
                  </a:lnTo>
                  <a:lnTo>
                    <a:pt x="278685" y="437153"/>
                  </a:lnTo>
                  <a:lnTo>
                    <a:pt x="256827" y="431688"/>
                  </a:lnTo>
                  <a:lnTo>
                    <a:pt x="251363" y="424403"/>
                  </a:lnTo>
                  <a:lnTo>
                    <a:pt x="220398" y="418938"/>
                  </a:lnTo>
                  <a:lnTo>
                    <a:pt x="204004" y="408009"/>
                  </a:lnTo>
                  <a:lnTo>
                    <a:pt x="200361" y="393438"/>
                  </a:lnTo>
                  <a:lnTo>
                    <a:pt x="202183" y="364294"/>
                  </a:lnTo>
                  <a:lnTo>
                    <a:pt x="196719" y="353365"/>
                  </a:lnTo>
                  <a:lnTo>
                    <a:pt x="169397" y="357008"/>
                  </a:lnTo>
                  <a:lnTo>
                    <a:pt x="151182" y="377044"/>
                  </a:lnTo>
                  <a:lnTo>
                    <a:pt x="131146" y="387973"/>
                  </a:lnTo>
                  <a:lnTo>
                    <a:pt x="100181" y="382509"/>
                  </a:lnTo>
                  <a:lnTo>
                    <a:pt x="83788" y="387973"/>
                  </a:lnTo>
                  <a:lnTo>
                    <a:pt x="78323" y="382509"/>
                  </a:lnTo>
                  <a:lnTo>
                    <a:pt x="78323" y="346079"/>
                  </a:lnTo>
                  <a:lnTo>
                    <a:pt x="52823" y="362473"/>
                  </a:lnTo>
                  <a:lnTo>
                    <a:pt x="40072" y="358830"/>
                  </a:lnTo>
                  <a:lnTo>
                    <a:pt x="34608" y="347901"/>
                  </a:lnTo>
                  <a:lnTo>
                    <a:pt x="21858" y="347901"/>
                  </a:lnTo>
                  <a:lnTo>
                    <a:pt x="21858" y="336972"/>
                  </a:lnTo>
                  <a:lnTo>
                    <a:pt x="5465" y="320579"/>
                  </a:lnTo>
                  <a:lnTo>
                    <a:pt x="0" y="304186"/>
                  </a:lnTo>
                  <a:lnTo>
                    <a:pt x="0" y="302364"/>
                  </a:lnTo>
                  <a:lnTo>
                    <a:pt x="7286" y="284149"/>
                  </a:lnTo>
                  <a:lnTo>
                    <a:pt x="16393" y="278685"/>
                  </a:lnTo>
                  <a:lnTo>
                    <a:pt x="18215" y="264113"/>
                  </a:lnTo>
                  <a:lnTo>
                    <a:pt x="32787" y="242256"/>
                  </a:lnTo>
                  <a:lnTo>
                    <a:pt x="52823" y="231327"/>
                  </a:lnTo>
                  <a:lnTo>
                    <a:pt x="91073" y="220398"/>
                  </a:lnTo>
                  <a:lnTo>
                    <a:pt x="105645" y="153004"/>
                  </a:lnTo>
                  <a:lnTo>
                    <a:pt x="100181" y="136610"/>
                  </a:lnTo>
                  <a:lnTo>
                    <a:pt x="89252" y="129325"/>
                  </a:lnTo>
                  <a:lnTo>
                    <a:pt x="89252" y="111110"/>
                  </a:lnTo>
                  <a:lnTo>
                    <a:pt x="91073" y="111110"/>
                  </a:lnTo>
                  <a:lnTo>
                    <a:pt x="111110" y="107467"/>
                  </a:lnTo>
                  <a:lnTo>
                    <a:pt x="107467" y="100181"/>
                  </a:lnTo>
                  <a:lnTo>
                    <a:pt x="94716" y="100181"/>
                  </a:lnTo>
                  <a:lnTo>
                    <a:pt x="94716" y="80145"/>
                  </a:lnTo>
                  <a:lnTo>
                    <a:pt x="129324" y="80145"/>
                  </a:lnTo>
                  <a:lnTo>
                    <a:pt x="131146" y="74680"/>
                  </a:lnTo>
                  <a:lnTo>
                    <a:pt x="134789" y="74680"/>
                  </a:lnTo>
                  <a:lnTo>
                    <a:pt x="140253" y="80145"/>
                  </a:lnTo>
                  <a:lnTo>
                    <a:pt x="151182" y="74680"/>
                  </a:lnTo>
                  <a:lnTo>
                    <a:pt x="153003" y="74680"/>
                  </a:lnTo>
                  <a:lnTo>
                    <a:pt x="162111" y="94717"/>
                  </a:lnTo>
                  <a:lnTo>
                    <a:pt x="163932" y="91074"/>
                  </a:lnTo>
                  <a:lnTo>
                    <a:pt x="167575" y="91074"/>
                  </a:lnTo>
                  <a:lnTo>
                    <a:pt x="178504" y="105645"/>
                  </a:lnTo>
                  <a:lnTo>
                    <a:pt x="196719" y="105645"/>
                  </a:lnTo>
                  <a:lnTo>
                    <a:pt x="225862" y="85609"/>
                  </a:lnTo>
                  <a:lnTo>
                    <a:pt x="234969" y="78323"/>
                  </a:lnTo>
                  <a:lnTo>
                    <a:pt x="251363" y="72859"/>
                  </a:lnTo>
                  <a:lnTo>
                    <a:pt x="251363" y="69216"/>
                  </a:lnTo>
                  <a:lnTo>
                    <a:pt x="229505" y="67395"/>
                  </a:lnTo>
                  <a:lnTo>
                    <a:pt x="225862" y="51001"/>
                  </a:lnTo>
                  <a:lnTo>
                    <a:pt x="225862" y="38251"/>
                  </a:lnTo>
                  <a:lnTo>
                    <a:pt x="218576" y="32787"/>
                  </a:lnTo>
                  <a:lnTo>
                    <a:pt x="214933" y="32787"/>
                  </a:lnTo>
                  <a:lnTo>
                    <a:pt x="214933" y="21858"/>
                  </a:lnTo>
                  <a:lnTo>
                    <a:pt x="218576" y="21858"/>
                  </a:lnTo>
                  <a:lnTo>
                    <a:pt x="258648" y="32787"/>
                  </a:lnTo>
                  <a:lnTo>
                    <a:pt x="307828" y="127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8" name="Argentina">
              <a:extLst>
                <a:ext uri="{FF2B5EF4-FFF2-40B4-BE49-F238E27FC236}">
                  <a16:creationId xmlns:a16="http://schemas.microsoft.com/office/drawing/2014/main" id="{FDED3D12-22D9-38A1-B54F-648F3EDE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679" y="5111453"/>
              <a:ext cx="468029" cy="1042676"/>
            </a:xfrm>
            <a:custGeom>
              <a:avLst/>
              <a:gdLst/>
              <a:ahLst/>
              <a:cxnLst/>
              <a:rect l="l" t="t" r="r" b="b"/>
              <a:pathLst>
                <a:path w="471760" h="1050988">
                  <a:moveTo>
                    <a:pt x="213112" y="1029130"/>
                  </a:moveTo>
                  <a:lnTo>
                    <a:pt x="231327" y="1029130"/>
                  </a:lnTo>
                  <a:lnTo>
                    <a:pt x="213112" y="1036416"/>
                  </a:lnTo>
                  <a:lnTo>
                    <a:pt x="207647" y="1036416"/>
                  </a:lnTo>
                  <a:lnTo>
                    <a:pt x="207647" y="1034595"/>
                  </a:lnTo>
                  <a:close/>
                  <a:moveTo>
                    <a:pt x="112931" y="943520"/>
                  </a:moveTo>
                  <a:lnTo>
                    <a:pt x="116574" y="943520"/>
                  </a:lnTo>
                  <a:lnTo>
                    <a:pt x="125681" y="961735"/>
                  </a:lnTo>
                  <a:lnTo>
                    <a:pt x="125681" y="963556"/>
                  </a:lnTo>
                  <a:lnTo>
                    <a:pt x="118396" y="967199"/>
                  </a:lnTo>
                  <a:lnTo>
                    <a:pt x="131146" y="985414"/>
                  </a:lnTo>
                  <a:lnTo>
                    <a:pt x="174861" y="1021843"/>
                  </a:lnTo>
                  <a:lnTo>
                    <a:pt x="198540" y="1027308"/>
                  </a:lnTo>
                  <a:lnTo>
                    <a:pt x="198540" y="1029129"/>
                  </a:lnTo>
                  <a:lnTo>
                    <a:pt x="189433" y="1036415"/>
                  </a:lnTo>
                  <a:lnTo>
                    <a:pt x="185790" y="1036415"/>
                  </a:lnTo>
                  <a:lnTo>
                    <a:pt x="183968" y="1040058"/>
                  </a:lnTo>
                  <a:lnTo>
                    <a:pt x="174861" y="1040058"/>
                  </a:lnTo>
                  <a:lnTo>
                    <a:pt x="173040" y="1041879"/>
                  </a:lnTo>
                  <a:lnTo>
                    <a:pt x="169397" y="1041879"/>
                  </a:lnTo>
                  <a:lnTo>
                    <a:pt x="151342" y="1037365"/>
                  </a:lnTo>
                  <a:lnTo>
                    <a:pt x="153005" y="1047345"/>
                  </a:lnTo>
                  <a:lnTo>
                    <a:pt x="145719" y="1047345"/>
                  </a:lnTo>
                  <a:lnTo>
                    <a:pt x="142076" y="1050988"/>
                  </a:lnTo>
                  <a:lnTo>
                    <a:pt x="136611" y="1050988"/>
                  </a:lnTo>
                  <a:lnTo>
                    <a:pt x="125682" y="1047345"/>
                  </a:lnTo>
                  <a:lnTo>
                    <a:pt x="125682" y="1040059"/>
                  </a:lnTo>
                  <a:lnTo>
                    <a:pt x="136611" y="1040059"/>
                  </a:lnTo>
                  <a:lnTo>
                    <a:pt x="145719" y="1036416"/>
                  </a:lnTo>
                  <a:lnTo>
                    <a:pt x="147545" y="1036416"/>
                  </a:lnTo>
                  <a:lnTo>
                    <a:pt x="125681" y="1030950"/>
                  </a:lnTo>
                  <a:lnTo>
                    <a:pt x="116574" y="1036415"/>
                  </a:lnTo>
                  <a:lnTo>
                    <a:pt x="112931" y="1036415"/>
                  </a:lnTo>
                  <a:close/>
                  <a:moveTo>
                    <a:pt x="169397" y="0"/>
                  </a:moveTo>
                  <a:lnTo>
                    <a:pt x="173040" y="0"/>
                  </a:lnTo>
                  <a:lnTo>
                    <a:pt x="180325" y="9108"/>
                  </a:lnTo>
                  <a:lnTo>
                    <a:pt x="207647" y="10929"/>
                  </a:lnTo>
                  <a:lnTo>
                    <a:pt x="214933" y="21858"/>
                  </a:lnTo>
                  <a:lnTo>
                    <a:pt x="220398" y="5465"/>
                  </a:lnTo>
                  <a:lnTo>
                    <a:pt x="225862" y="5465"/>
                  </a:lnTo>
                  <a:lnTo>
                    <a:pt x="231326" y="9108"/>
                  </a:lnTo>
                  <a:lnTo>
                    <a:pt x="242255" y="9108"/>
                  </a:lnTo>
                  <a:lnTo>
                    <a:pt x="256827" y="14572"/>
                  </a:lnTo>
                  <a:lnTo>
                    <a:pt x="262291" y="14572"/>
                  </a:lnTo>
                  <a:lnTo>
                    <a:pt x="298721" y="56466"/>
                  </a:lnTo>
                  <a:lnTo>
                    <a:pt x="326043" y="61930"/>
                  </a:lnTo>
                  <a:lnTo>
                    <a:pt x="371579" y="92895"/>
                  </a:lnTo>
                  <a:lnTo>
                    <a:pt x="375222" y="100181"/>
                  </a:lnTo>
                  <a:lnTo>
                    <a:pt x="375222" y="102002"/>
                  </a:lnTo>
                  <a:lnTo>
                    <a:pt x="358829" y="129324"/>
                  </a:lnTo>
                  <a:lnTo>
                    <a:pt x="358829" y="138432"/>
                  </a:lnTo>
                  <a:lnTo>
                    <a:pt x="380687" y="140253"/>
                  </a:lnTo>
                  <a:lnTo>
                    <a:pt x="393437" y="149361"/>
                  </a:lnTo>
                  <a:lnTo>
                    <a:pt x="420759" y="145718"/>
                  </a:lnTo>
                  <a:lnTo>
                    <a:pt x="444438" y="122039"/>
                  </a:lnTo>
                  <a:lnTo>
                    <a:pt x="448081" y="100181"/>
                  </a:lnTo>
                  <a:lnTo>
                    <a:pt x="448081" y="98359"/>
                  </a:lnTo>
                  <a:lnTo>
                    <a:pt x="453545" y="98359"/>
                  </a:lnTo>
                  <a:lnTo>
                    <a:pt x="459010" y="100181"/>
                  </a:lnTo>
                  <a:lnTo>
                    <a:pt x="466296" y="100181"/>
                  </a:lnTo>
                  <a:lnTo>
                    <a:pt x="471760" y="118396"/>
                  </a:lnTo>
                  <a:lnTo>
                    <a:pt x="466296" y="138432"/>
                  </a:lnTo>
                  <a:lnTo>
                    <a:pt x="466296" y="140253"/>
                  </a:lnTo>
                  <a:lnTo>
                    <a:pt x="444438" y="151182"/>
                  </a:lnTo>
                  <a:lnTo>
                    <a:pt x="375222" y="224041"/>
                  </a:lnTo>
                  <a:lnTo>
                    <a:pt x="369758" y="233148"/>
                  </a:lnTo>
                  <a:lnTo>
                    <a:pt x="364294" y="296899"/>
                  </a:lnTo>
                  <a:lnTo>
                    <a:pt x="355186" y="329686"/>
                  </a:lnTo>
                  <a:lnTo>
                    <a:pt x="358829" y="346079"/>
                  </a:lnTo>
                  <a:lnTo>
                    <a:pt x="386151" y="364294"/>
                  </a:lnTo>
                  <a:lnTo>
                    <a:pt x="386151" y="367937"/>
                  </a:lnTo>
                  <a:lnTo>
                    <a:pt x="380687" y="384330"/>
                  </a:lnTo>
                  <a:lnTo>
                    <a:pt x="387973" y="395259"/>
                  </a:lnTo>
                  <a:lnTo>
                    <a:pt x="398901" y="395259"/>
                  </a:lnTo>
                  <a:lnTo>
                    <a:pt x="398901" y="397080"/>
                  </a:lnTo>
                  <a:lnTo>
                    <a:pt x="397080" y="418938"/>
                  </a:lnTo>
                  <a:lnTo>
                    <a:pt x="380687" y="440795"/>
                  </a:lnTo>
                  <a:lnTo>
                    <a:pt x="377044" y="451724"/>
                  </a:lnTo>
                  <a:lnTo>
                    <a:pt x="364294" y="462653"/>
                  </a:lnTo>
                  <a:lnTo>
                    <a:pt x="293256" y="475403"/>
                  </a:lnTo>
                  <a:lnTo>
                    <a:pt x="269577" y="475403"/>
                  </a:lnTo>
                  <a:lnTo>
                    <a:pt x="264113" y="473582"/>
                  </a:lnTo>
                  <a:lnTo>
                    <a:pt x="264113" y="484510"/>
                  </a:lnTo>
                  <a:lnTo>
                    <a:pt x="271399" y="488153"/>
                  </a:lnTo>
                  <a:lnTo>
                    <a:pt x="271399" y="491796"/>
                  </a:lnTo>
                  <a:lnTo>
                    <a:pt x="264113" y="510011"/>
                  </a:lnTo>
                  <a:lnTo>
                    <a:pt x="264113" y="530047"/>
                  </a:lnTo>
                  <a:lnTo>
                    <a:pt x="262291" y="537333"/>
                  </a:lnTo>
                  <a:lnTo>
                    <a:pt x="245898" y="546440"/>
                  </a:lnTo>
                  <a:lnTo>
                    <a:pt x="229505" y="546440"/>
                  </a:lnTo>
                  <a:lnTo>
                    <a:pt x="202183" y="530047"/>
                  </a:lnTo>
                  <a:lnTo>
                    <a:pt x="196719" y="535511"/>
                  </a:lnTo>
                  <a:lnTo>
                    <a:pt x="202183" y="571941"/>
                  </a:lnTo>
                  <a:lnTo>
                    <a:pt x="213112" y="582870"/>
                  </a:lnTo>
                  <a:lnTo>
                    <a:pt x="218576" y="581048"/>
                  </a:lnTo>
                  <a:lnTo>
                    <a:pt x="214933" y="577405"/>
                  </a:lnTo>
                  <a:lnTo>
                    <a:pt x="214933" y="575584"/>
                  </a:lnTo>
                  <a:lnTo>
                    <a:pt x="229505" y="570119"/>
                  </a:lnTo>
                  <a:lnTo>
                    <a:pt x="229505" y="571941"/>
                  </a:lnTo>
                  <a:lnTo>
                    <a:pt x="231326" y="577405"/>
                  </a:lnTo>
                  <a:lnTo>
                    <a:pt x="234969" y="588334"/>
                  </a:lnTo>
                  <a:lnTo>
                    <a:pt x="231326" y="597441"/>
                  </a:lnTo>
                  <a:lnTo>
                    <a:pt x="218576" y="597441"/>
                  </a:lnTo>
                  <a:lnTo>
                    <a:pt x="209469" y="588334"/>
                  </a:lnTo>
                  <a:lnTo>
                    <a:pt x="202183" y="593798"/>
                  </a:lnTo>
                  <a:lnTo>
                    <a:pt x="218576" y="602906"/>
                  </a:lnTo>
                  <a:lnTo>
                    <a:pt x="218576" y="604727"/>
                  </a:lnTo>
                  <a:lnTo>
                    <a:pt x="202183" y="613835"/>
                  </a:lnTo>
                  <a:lnTo>
                    <a:pt x="196719" y="621120"/>
                  </a:lnTo>
                  <a:lnTo>
                    <a:pt x="196719" y="648442"/>
                  </a:lnTo>
                  <a:lnTo>
                    <a:pt x="185790" y="659371"/>
                  </a:lnTo>
                  <a:lnTo>
                    <a:pt x="189433" y="670300"/>
                  </a:lnTo>
                  <a:lnTo>
                    <a:pt x="173040" y="670300"/>
                  </a:lnTo>
                  <a:lnTo>
                    <a:pt x="156646" y="677586"/>
                  </a:lnTo>
                  <a:lnTo>
                    <a:pt x="140253" y="703086"/>
                  </a:lnTo>
                  <a:lnTo>
                    <a:pt x="140253" y="710372"/>
                  </a:lnTo>
                  <a:lnTo>
                    <a:pt x="147539" y="721301"/>
                  </a:lnTo>
                  <a:lnTo>
                    <a:pt x="158468" y="734051"/>
                  </a:lnTo>
                  <a:lnTo>
                    <a:pt x="180325" y="739516"/>
                  </a:lnTo>
                  <a:lnTo>
                    <a:pt x="183968" y="739516"/>
                  </a:lnTo>
                  <a:lnTo>
                    <a:pt x="185790" y="755909"/>
                  </a:lnTo>
                  <a:lnTo>
                    <a:pt x="178504" y="777767"/>
                  </a:lnTo>
                  <a:lnTo>
                    <a:pt x="140253" y="810553"/>
                  </a:lnTo>
                  <a:lnTo>
                    <a:pt x="134789" y="843339"/>
                  </a:lnTo>
                  <a:lnTo>
                    <a:pt x="131146" y="843339"/>
                  </a:lnTo>
                  <a:lnTo>
                    <a:pt x="120217" y="848804"/>
                  </a:lnTo>
                  <a:lnTo>
                    <a:pt x="120217" y="850625"/>
                  </a:lnTo>
                  <a:lnTo>
                    <a:pt x="116574" y="845161"/>
                  </a:lnTo>
                  <a:lnTo>
                    <a:pt x="118395" y="850625"/>
                  </a:lnTo>
                  <a:lnTo>
                    <a:pt x="105645" y="861554"/>
                  </a:lnTo>
                  <a:lnTo>
                    <a:pt x="96538" y="883412"/>
                  </a:lnTo>
                  <a:lnTo>
                    <a:pt x="100181" y="883412"/>
                  </a:lnTo>
                  <a:lnTo>
                    <a:pt x="102002" y="879769"/>
                  </a:lnTo>
                  <a:lnTo>
                    <a:pt x="102002" y="883412"/>
                  </a:lnTo>
                  <a:lnTo>
                    <a:pt x="105645" y="901626"/>
                  </a:lnTo>
                  <a:lnTo>
                    <a:pt x="100181" y="905269"/>
                  </a:lnTo>
                  <a:lnTo>
                    <a:pt x="105645" y="905269"/>
                  </a:lnTo>
                  <a:lnTo>
                    <a:pt x="120217" y="932591"/>
                  </a:lnTo>
                  <a:lnTo>
                    <a:pt x="85609" y="923484"/>
                  </a:lnTo>
                  <a:lnTo>
                    <a:pt x="32787" y="921662"/>
                  </a:lnTo>
                  <a:lnTo>
                    <a:pt x="29144" y="921662"/>
                  </a:lnTo>
                  <a:lnTo>
                    <a:pt x="27322" y="910734"/>
                  </a:lnTo>
                  <a:lnTo>
                    <a:pt x="23679" y="872483"/>
                  </a:lnTo>
                  <a:lnTo>
                    <a:pt x="18215" y="872483"/>
                  </a:lnTo>
                  <a:lnTo>
                    <a:pt x="12750" y="876126"/>
                  </a:lnTo>
                  <a:lnTo>
                    <a:pt x="1822" y="876126"/>
                  </a:lnTo>
                  <a:lnTo>
                    <a:pt x="0" y="850625"/>
                  </a:lnTo>
                  <a:lnTo>
                    <a:pt x="1822" y="828768"/>
                  </a:lnTo>
                  <a:lnTo>
                    <a:pt x="18215" y="801446"/>
                  </a:lnTo>
                  <a:lnTo>
                    <a:pt x="23679" y="786874"/>
                  </a:lnTo>
                  <a:lnTo>
                    <a:pt x="23679" y="761373"/>
                  </a:lnTo>
                  <a:lnTo>
                    <a:pt x="40072" y="723123"/>
                  </a:lnTo>
                  <a:lnTo>
                    <a:pt x="40072" y="686693"/>
                  </a:lnTo>
                  <a:lnTo>
                    <a:pt x="45537" y="672121"/>
                  </a:lnTo>
                  <a:lnTo>
                    <a:pt x="34608" y="661193"/>
                  </a:lnTo>
                  <a:lnTo>
                    <a:pt x="34608" y="659371"/>
                  </a:lnTo>
                  <a:lnTo>
                    <a:pt x="47358" y="655728"/>
                  </a:lnTo>
                  <a:lnTo>
                    <a:pt x="45537" y="650264"/>
                  </a:lnTo>
                  <a:lnTo>
                    <a:pt x="34608" y="648442"/>
                  </a:lnTo>
                  <a:lnTo>
                    <a:pt x="34608" y="632049"/>
                  </a:lnTo>
                  <a:lnTo>
                    <a:pt x="29144" y="588334"/>
                  </a:lnTo>
                  <a:lnTo>
                    <a:pt x="40072" y="564655"/>
                  </a:lnTo>
                  <a:lnTo>
                    <a:pt x="34608" y="548262"/>
                  </a:lnTo>
                  <a:lnTo>
                    <a:pt x="38251" y="510011"/>
                  </a:lnTo>
                  <a:lnTo>
                    <a:pt x="47358" y="475403"/>
                  </a:lnTo>
                  <a:lnTo>
                    <a:pt x="52823" y="462653"/>
                  </a:lnTo>
                  <a:lnTo>
                    <a:pt x="51001" y="440795"/>
                  </a:lnTo>
                  <a:lnTo>
                    <a:pt x="52823" y="408009"/>
                  </a:lnTo>
                  <a:lnTo>
                    <a:pt x="67394" y="389794"/>
                  </a:lnTo>
                  <a:lnTo>
                    <a:pt x="67394" y="364294"/>
                  </a:lnTo>
                  <a:lnTo>
                    <a:pt x="83788" y="333329"/>
                  </a:lnTo>
                  <a:lnTo>
                    <a:pt x="80145" y="311471"/>
                  </a:lnTo>
                  <a:lnTo>
                    <a:pt x="67394" y="264113"/>
                  </a:lnTo>
                  <a:lnTo>
                    <a:pt x="67394" y="251363"/>
                  </a:lnTo>
                  <a:lnTo>
                    <a:pt x="80145" y="224041"/>
                  </a:lnTo>
                  <a:lnTo>
                    <a:pt x="80145" y="200362"/>
                  </a:lnTo>
                  <a:lnTo>
                    <a:pt x="91073" y="167575"/>
                  </a:lnTo>
                  <a:lnTo>
                    <a:pt x="102002" y="154825"/>
                  </a:lnTo>
                  <a:lnTo>
                    <a:pt x="105645" y="143896"/>
                  </a:lnTo>
                  <a:lnTo>
                    <a:pt x="118395" y="132967"/>
                  </a:lnTo>
                  <a:lnTo>
                    <a:pt x="112931" y="98359"/>
                  </a:lnTo>
                  <a:lnTo>
                    <a:pt x="116574" y="71037"/>
                  </a:lnTo>
                  <a:lnTo>
                    <a:pt x="145718" y="56466"/>
                  </a:lnTo>
                  <a:lnTo>
                    <a:pt x="147539" y="38251"/>
                  </a:lnTo>
                  <a:lnTo>
                    <a:pt x="145718" y="273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9" name="The Bahamas">
              <a:extLst>
                <a:ext uri="{FF2B5EF4-FFF2-40B4-BE49-F238E27FC236}">
                  <a16:creationId xmlns:a16="http://schemas.microsoft.com/office/drawing/2014/main" id="{CE24177F-8AC1-2D35-213D-95CF4FB5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3" y="3933249"/>
              <a:ext cx="142759" cy="151794"/>
            </a:xfrm>
            <a:custGeom>
              <a:avLst/>
              <a:gdLst/>
              <a:ahLst/>
              <a:cxnLst/>
              <a:rect l="l" t="t" r="r" b="b"/>
              <a:pathLst>
                <a:path w="143897" h="153004">
                  <a:moveTo>
                    <a:pt x="140254" y="140253"/>
                  </a:moveTo>
                  <a:lnTo>
                    <a:pt x="143897" y="140253"/>
                  </a:lnTo>
                  <a:lnTo>
                    <a:pt x="143897" y="142075"/>
                  </a:lnTo>
                  <a:lnTo>
                    <a:pt x="140254" y="147539"/>
                  </a:lnTo>
                  <a:lnTo>
                    <a:pt x="140254" y="151183"/>
                  </a:lnTo>
                  <a:lnTo>
                    <a:pt x="127503" y="153004"/>
                  </a:lnTo>
                  <a:lnTo>
                    <a:pt x="123860" y="153004"/>
                  </a:lnTo>
                  <a:lnTo>
                    <a:pt x="123860" y="147539"/>
                  </a:lnTo>
                  <a:lnTo>
                    <a:pt x="127503" y="147539"/>
                  </a:lnTo>
                  <a:lnTo>
                    <a:pt x="127503" y="145718"/>
                  </a:lnTo>
                  <a:close/>
                  <a:moveTo>
                    <a:pt x="107467" y="105645"/>
                  </a:moveTo>
                  <a:lnTo>
                    <a:pt x="112932" y="105645"/>
                  </a:lnTo>
                  <a:lnTo>
                    <a:pt x="116575" y="107467"/>
                  </a:lnTo>
                  <a:lnTo>
                    <a:pt x="122039" y="107467"/>
                  </a:lnTo>
                  <a:lnTo>
                    <a:pt x="116575" y="118396"/>
                  </a:lnTo>
                  <a:lnTo>
                    <a:pt x="116575" y="122039"/>
                  </a:lnTo>
                  <a:lnTo>
                    <a:pt x="112932" y="118396"/>
                  </a:lnTo>
                  <a:lnTo>
                    <a:pt x="112932" y="112931"/>
                  </a:lnTo>
                  <a:lnTo>
                    <a:pt x="107467" y="107467"/>
                  </a:lnTo>
                  <a:close/>
                  <a:moveTo>
                    <a:pt x="29145" y="67395"/>
                  </a:moveTo>
                  <a:lnTo>
                    <a:pt x="32788" y="67395"/>
                  </a:lnTo>
                  <a:lnTo>
                    <a:pt x="32788" y="83789"/>
                  </a:lnTo>
                  <a:lnTo>
                    <a:pt x="29145" y="83789"/>
                  </a:lnTo>
                  <a:lnTo>
                    <a:pt x="23680" y="74681"/>
                  </a:lnTo>
                  <a:lnTo>
                    <a:pt x="29145" y="69217"/>
                  </a:lnTo>
                  <a:close/>
                  <a:moveTo>
                    <a:pt x="72859" y="56466"/>
                  </a:moveTo>
                  <a:lnTo>
                    <a:pt x="76502" y="56466"/>
                  </a:lnTo>
                  <a:lnTo>
                    <a:pt x="89253" y="69217"/>
                  </a:lnTo>
                  <a:lnTo>
                    <a:pt x="89253" y="72860"/>
                  </a:lnTo>
                  <a:lnTo>
                    <a:pt x="81967" y="72860"/>
                  </a:lnTo>
                  <a:close/>
                  <a:moveTo>
                    <a:pt x="65574" y="43715"/>
                  </a:moveTo>
                  <a:lnTo>
                    <a:pt x="67395" y="43715"/>
                  </a:lnTo>
                  <a:lnTo>
                    <a:pt x="67395" y="58287"/>
                  </a:lnTo>
                  <a:lnTo>
                    <a:pt x="65574" y="58287"/>
                  </a:lnTo>
                  <a:lnTo>
                    <a:pt x="60109" y="52823"/>
                  </a:lnTo>
                  <a:lnTo>
                    <a:pt x="60109" y="51001"/>
                  </a:lnTo>
                  <a:close/>
                  <a:moveTo>
                    <a:pt x="16394" y="43715"/>
                  </a:moveTo>
                  <a:lnTo>
                    <a:pt x="20037" y="43715"/>
                  </a:lnTo>
                  <a:lnTo>
                    <a:pt x="21858" y="45537"/>
                  </a:lnTo>
                  <a:lnTo>
                    <a:pt x="27323" y="56466"/>
                  </a:lnTo>
                  <a:lnTo>
                    <a:pt x="23680" y="63752"/>
                  </a:lnTo>
                  <a:lnTo>
                    <a:pt x="23680" y="67395"/>
                  </a:lnTo>
                  <a:lnTo>
                    <a:pt x="14572" y="56466"/>
                  </a:lnTo>
                  <a:lnTo>
                    <a:pt x="10929" y="56466"/>
                  </a:lnTo>
                  <a:close/>
                  <a:moveTo>
                    <a:pt x="40074" y="5465"/>
                  </a:moveTo>
                  <a:lnTo>
                    <a:pt x="43717" y="5465"/>
                  </a:lnTo>
                  <a:lnTo>
                    <a:pt x="43717" y="7287"/>
                  </a:lnTo>
                  <a:lnTo>
                    <a:pt x="45538" y="12751"/>
                  </a:lnTo>
                  <a:lnTo>
                    <a:pt x="43717" y="27323"/>
                  </a:lnTo>
                  <a:lnTo>
                    <a:pt x="40074" y="27323"/>
                  </a:lnTo>
                  <a:lnTo>
                    <a:pt x="38252" y="16394"/>
                  </a:lnTo>
                  <a:close/>
                  <a:moveTo>
                    <a:pt x="10929" y="0"/>
                  </a:moveTo>
                  <a:lnTo>
                    <a:pt x="21859" y="0"/>
                  </a:lnTo>
                  <a:lnTo>
                    <a:pt x="21859" y="1822"/>
                  </a:lnTo>
                  <a:lnTo>
                    <a:pt x="27323" y="5465"/>
                  </a:lnTo>
                  <a:lnTo>
                    <a:pt x="27323" y="10929"/>
                  </a:lnTo>
                  <a:lnTo>
                    <a:pt x="23680" y="10929"/>
                  </a:lnTo>
                  <a:lnTo>
                    <a:pt x="0" y="5465"/>
                  </a:lnTo>
                  <a:lnTo>
                    <a:pt x="0" y="1822"/>
                  </a:lnTo>
                  <a:lnTo>
                    <a:pt x="5465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0" name="Canada - Offshore">
              <a:extLst>
                <a:ext uri="{FF2B5EF4-FFF2-40B4-BE49-F238E27FC236}">
                  <a16:creationId xmlns:a16="http://schemas.microsoft.com/office/drawing/2014/main" id="{A5171EE2-D9D2-2033-3827-DFE964DE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501" y="788821"/>
              <a:ext cx="1967892" cy="2596891"/>
            </a:xfrm>
            <a:custGeom>
              <a:avLst/>
              <a:gdLst/>
              <a:ahLst/>
              <a:cxnLst/>
              <a:rect l="l" t="t" r="r" b="b"/>
              <a:pathLst>
                <a:path w="1983579" h="2617593">
                  <a:moveTo>
                    <a:pt x="1256814" y="2601199"/>
                  </a:moveTo>
                  <a:lnTo>
                    <a:pt x="1289600" y="2601199"/>
                  </a:lnTo>
                  <a:lnTo>
                    <a:pt x="1289600" y="2612128"/>
                  </a:lnTo>
                  <a:lnTo>
                    <a:pt x="1287779" y="2617593"/>
                  </a:lnTo>
                  <a:lnTo>
                    <a:pt x="1284136" y="2617593"/>
                  </a:lnTo>
                  <a:lnTo>
                    <a:pt x="1256814" y="2604842"/>
                  </a:lnTo>
                  <a:lnTo>
                    <a:pt x="1254992" y="2604842"/>
                  </a:lnTo>
                  <a:close/>
                  <a:moveTo>
                    <a:pt x="1794147" y="2564770"/>
                  </a:moveTo>
                  <a:lnTo>
                    <a:pt x="1797790" y="2564770"/>
                  </a:lnTo>
                  <a:lnTo>
                    <a:pt x="1803254" y="2570235"/>
                  </a:lnTo>
                  <a:lnTo>
                    <a:pt x="1803254" y="2572056"/>
                  </a:lnTo>
                  <a:lnTo>
                    <a:pt x="1794147" y="2597556"/>
                  </a:lnTo>
                  <a:lnTo>
                    <a:pt x="1803254" y="2597556"/>
                  </a:lnTo>
                  <a:lnTo>
                    <a:pt x="1808718" y="2588449"/>
                  </a:lnTo>
                  <a:lnTo>
                    <a:pt x="1810540" y="2588449"/>
                  </a:lnTo>
                  <a:lnTo>
                    <a:pt x="1816004" y="2599378"/>
                  </a:lnTo>
                  <a:lnTo>
                    <a:pt x="1816004" y="2601199"/>
                  </a:lnTo>
                  <a:lnTo>
                    <a:pt x="1797790" y="2612128"/>
                  </a:lnTo>
                  <a:lnTo>
                    <a:pt x="1792325" y="2612128"/>
                  </a:lnTo>
                  <a:lnTo>
                    <a:pt x="1783218" y="2615771"/>
                  </a:lnTo>
                  <a:lnTo>
                    <a:pt x="1777754" y="2615771"/>
                  </a:lnTo>
                  <a:lnTo>
                    <a:pt x="1777754" y="2612128"/>
                  </a:lnTo>
                  <a:lnTo>
                    <a:pt x="1772289" y="2606664"/>
                  </a:lnTo>
                  <a:lnTo>
                    <a:pt x="1775932" y="2593914"/>
                  </a:lnTo>
                  <a:close/>
                  <a:moveTo>
                    <a:pt x="1714002" y="2564770"/>
                  </a:moveTo>
                  <a:lnTo>
                    <a:pt x="1715823" y="2564770"/>
                  </a:lnTo>
                  <a:lnTo>
                    <a:pt x="1715823" y="2566592"/>
                  </a:lnTo>
                  <a:lnTo>
                    <a:pt x="1714002" y="2572056"/>
                  </a:lnTo>
                  <a:lnTo>
                    <a:pt x="1721287" y="2581163"/>
                  </a:lnTo>
                  <a:lnTo>
                    <a:pt x="1761360" y="2586628"/>
                  </a:lnTo>
                  <a:lnTo>
                    <a:pt x="1761360" y="2588449"/>
                  </a:lnTo>
                  <a:lnTo>
                    <a:pt x="1748610" y="2601199"/>
                  </a:lnTo>
                  <a:lnTo>
                    <a:pt x="1746788" y="2601199"/>
                  </a:lnTo>
                  <a:lnTo>
                    <a:pt x="1737681" y="2592092"/>
                  </a:lnTo>
                  <a:lnTo>
                    <a:pt x="1726752" y="2593913"/>
                  </a:lnTo>
                  <a:lnTo>
                    <a:pt x="1724930" y="2593913"/>
                  </a:lnTo>
                  <a:lnTo>
                    <a:pt x="1704894" y="2577520"/>
                  </a:lnTo>
                  <a:lnTo>
                    <a:pt x="1704894" y="2575699"/>
                  </a:lnTo>
                  <a:close/>
                  <a:moveTo>
                    <a:pt x="1714002" y="2459125"/>
                  </a:moveTo>
                  <a:lnTo>
                    <a:pt x="1748610" y="2471875"/>
                  </a:lnTo>
                  <a:lnTo>
                    <a:pt x="1765004" y="2480982"/>
                  </a:lnTo>
                  <a:lnTo>
                    <a:pt x="1770468" y="2488268"/>
                  </a:lnTo>
                  <a:lnTo>
                    <a:pt x="1770468" y="2491911"/>
                  </a:lnTo>
                  <a:lnTo>
                    <a:pt x="1754075" y="2491911"/>
                  </a:lnTo>
                  <a:lnTo>
                    <a:pt x="1726752" y="2482804"/>
                  </a:lnTo>
                  <a:lnTo>
                    <a:pt x="1721288" y="2475518"/>
                  </a:lnTo>
                  <a:lnTo>
                    <a:pt x="1703073" y="2466411"/>
                  </a:lnTo>
                  <a:lnTo>
                    <a:pt x="1703073" y="2464589"/>
                  </a:lnTo>
                  <a:close/>
                  <a:moveTo>
                    <a:pt x="187613" y="2424516"/>
                  </a:moveTo>
                  <a:lnTo>
                    <a:pt x="191256" y="2424516"/>
                  </a:lnTo>
                  <a:lnTo>
                    <a:pt x="247721" y="2444552"/>
                  </a:lnTo>
                  <a:lnTo>
                    <a:pt x="269579" y="2475517"/>
                  </a:lnTo>
                  <a:lnTo>
                    <a:pt x="291437" y="2491911"/>
                  </a:lnTo>
                  <a:lnTo>
                    <a:pt x="304187" y="2513768"/>
                  </a:lnTo>
                  <a:lnTo>
                    <a:pt x="304187" y="2515590"/>
                  </a:lnTo>
                  <a:lnTo>
                    <a:pt x="302366" y="2515590"/>
                  </a:lnTo>
                  <a:lnTo>
                    <a:pt x="293258" y="2521054"/>
                  </a:lnTo>
                  <a:lnTo>
                    <a:pt x="265936" y="2510125"/>
                  </a:lnTo>
                  <a:lnTo>
                    <a:pt x="265936" y="2508304"/>
                  </a:lnTo>
                  <a:lnTo>
                    <a:pt x="258650" y="2502839"/>
                  </a:lnTo>
                  <a:lnTo>
                    <a:pt x="260472" y="2497375"/>
                  </a:lnTo>
                  <a:lnTo>
                    <a:pt x="255007" y="2497375"/>
                  </a:lnTo>
                  <a:lnTo>
                    <a:pt x="253186" y="2499196"/>
                  </a:lnTo>
                  <a:lnTo>
                    <a:pt x="247721" y="2499196"/>
                  </a:lnTo>
                  <a:lnTo>
                    <a:pt x="242257" y="2493732"/>
                  </a:lnTo>
                  <a:lnTo>
                    <a:pt x="242257" y="2491911"/>
                  </a:lnTo>
                  <a:lnTo>
                    <a:pt x="247721" y="2491911"/>
                  </a:lnTo>
                  <a:lnTo>
                    <a:pt x="242257" y="2486446"/>
                  </a:lnTo>
                  <a:lnTo>
                    <a:pt x="229507" y="2480982"/>
                  </a:lnTo>
                  <a:lnTo>
                    <a:pt x="225864" y="2480982"/>
                  </a:lnTo>
                  <a:lnTo>
                    <a:pt x="225864" y="2471874"/>
                  </a:lnTo>
                  <a:lnTo>
                    <a:pt x="231328" y="2471874"/>
                  </a:lnTo>
                  <a:lnTo>
                    <a:pt x="213114" y="2466410"/>
                  </a:lnTo>
                  <a:lnTo>
                    <a:pt x="213114" y="2464589"/>
                  </a:lnTo>
                  <a:lnTo>
                    <a:pt x="207649" y="2455481"/>
                  </a:lnTo>
                  <a:lnTo>
                    <a:pt x="207649" y="2459124"/>
                  </a:lnTo>
                  <a:lnTo>
                    <a:pt x="202185" y="2459124"/>
                  </a:lnTo>
                  <a:lnTo>
                    <a:pt x="198542" y="2455481"/>
                  </a:lnTo>
                  <a:lnTo>
                    <a:pt x="193077" y="2455481"/>
                  </a:lnTo>
                  <a:lnTo>
                    <a:pt x="191256" y="2442731"/>
                  </a:lnTo>
                  <a:lnTo>
                    <a:pt x="202185" y="2442731"/>
                  </a:lnTo>
                  <a:lnTo>
                    <a:pt x="202185" y="2437266"/>
                  </a:lnTo>
                  <a:lnTo>
                    <a:pt x="182149" y="2435445"/>
                  </a:lnTo>
                  <a:lnTo>
                    <a:pt x="180327" y="2435445"/>
                  </a:lnTo>
                  <a:lnTo>
                    <a:pt x="180327" y="2431802"/>
                  </a:lnTo>
                  <a:lnTo>
                    <a:pt x="182149" y="2431802"/>
                  </a:lnTo>
                  <a:lnTo>
                    <a:pt x="187613" y="2426338"/>
                  </a:lnTo>
                  <a:close/>
                  <a:moveTo>
                    <a:pt x="1908899" y="2399016"/>
                  </a:moveTo>
                  <a:lnTo>
                    <a:pt x="1916185" y="2399016"/>
                  </a:lnTo>
                  <a:lnTo>
                    <a:pt x="1916185" y="2402659"/>
                  </a:lnTo>
                  <a:lnTo>
                    <a:pt x="1908899" y="2408123"/>
                  </a:lnTo>
                  <a:lnTo>
                    <a:pt x="1910720" y="2415409"/>
                  </a:lnTo>
                  <a:lnTo>
                    <a:pt x="1908899" y="2424517"/>
                  </a:lnTo>
                  <a:lnTo>
                    <a:pt x="1908899" y="2426338"/>
                  </a:lnTo>
                  <a:lnTo>
                    <a:pt x="1899791" y="2426338"/>
                  </a:lnTo>
                  <a:lnTo>
                    <a:pt x="1899791" y="2437267"/>
                  </a:lnTo>
                  <a:lnTo>
                    <a:pt x="1887041" y="2455482"/>
                  </a:lnTo>
                  <a:lnTo>
                    <a:pt x="1888863" y="2470053"/>
                  </a:lnTo>
                  <a:lnTo>
                    <a:pt x="1903434" y="2453660"/>
                  </a:lnTo>
                  <a:lnTo>
                    <a:pt x="1903434" y="2459125"/>
                  </a:lnTo>
                  <a:lnTo>
                    <a:pt x="1916185" y="2460946"/>
                  </a:lnTo>
                  <a:lnTo>
                    <a:pt x="1918006" y="2460946"/>
                  </a:lnTo>
                  <a:lnTo>
                    <a:pt x="1918006" y="2464589"/>
                  </a:lnTo>
                  <a:lnTo>
                    <a:pt x="1916185" y="2464589"/>
                  </a:lnTo>
                  <a:lnTo>
                    <a:pt x="1905256" y="2470053"/>
                  </a:lnTo>
                  <a:lnTo>
                    <a:pt x="1908899" y="2477339"/>
                  </a:lnTo>
                  <a:lnTo>
                    <a:pt x="1910720" y="2477339"/>
                  </a:lnTo>
                  <a:lnTo>
                    <a:pt x="1912542" y="2475518"/>
                  </a:lnTo>
                  <a:lnTo>
                    <a:pt x="1918006" y="2475518"/>
                  </a:lnTo>
                  <a:lnTo>
                    <a:pt x="1921649" y="2471875"/>
                  </a:lnTo>
                  <a:lnTo>
                    <a:pt x="1923471" y="2471875"/>
                  </a:lnTo>
                  <a:lnTo>
                    <a:pt x="1923471" y="2475518"/>
                  </a:lnTo>
                  <a:lnTo>
                    <a:pt x="1921649" y="2482804"/>
                  </a:lnTo>
                  <a:lnTo>
                    <a:pt x="1939864" y="2477339"/>
                  </a:lnTo>
                  <a:lnTo>
                    <a:pt x="1961721" y="2480982"/>
                  </a:lnTo>
                  <a:lnTo>
                    <a:pt x="1965364" y="2480982"/>
                  </a:lnTo>
                  <a:lnTo>
                    <a:pt x="1965364" y="2482804"/>
                  </a:lnTo>
                  <a:lnTo>
                    <a:pt x="1954436" y="2513769"/>
                  </a:lnTo>
                  <a:lnTo>
                    <a:pt x="1972650" y="2508304"/>
                  </a:lnTo>
                  <a:lnTo>
                    <a:pt x="1976293" y="2508304"/>
                  </a:lnTo>
                  <a:lnTo>
                    <a:pt x="1972650" y="2515590"/>
                  </a:lnTo>
                  <a:lnTo>
                    <a:pt x="1956257" y="2526519"/>
                  </a:lnTo>
                  <a:lnTo>
                    <a:pt x="1961721" y="2528340"/>
                  </a:lnTo>
                  <a:lnTo>
                    <a:pt x="1959900" y="2539269"/>
                  </a:lnTo>
                  <a:lnTo>
                    <a:pt x="1961721" y="2542912"/>
                  </a:lnTo>
                  <a:lnTo>
                    <a:pt x="1978115" y="2522876"/>
                  </a:lnTo>
                  <a:lnTo>
                    <a:pt x="1981758" y="2522876"/>
                  </a:lnTo>
                  <a:lnTo>
                    <a:pt x="1981758" y="2526519"/>
                  </a:lnTo>
                  <a:lnTo>
                    <a:pt x="1976293" y="2544734"/>
                  </a:lnTo>
                  <a:lnTo>
                    <a:pt x="1978115" y="2539269"/>
                  </a:lnTo>
                  <a:lnTo>
                    <a:pt x="1981758" y="2539269"/>
                  </a:lnTo>
                  <a:lnTo>
                    <a:pt x="1983579" y="2550198"/>
                  </a:lnTo>
                  <a:lnTo>
                    <a:pt x="1976293" y="2577520"/>
                  </a:lnTo>
                  <a:lnTo>
                    <a:pt x="1972650" y="2577520"/>
                  </a:lnTo>
                  <a:lnTo>
                    <a:pt x="1965364" y="2581163"/>
                  </a:lnTo>
                  <a:lnTo>
                    <a:pt x="1959900" y="2564770"/>
                  </a:lnTo>
                  <a:lnTo>
                    <a:pt x="1950793" y="2572056"/>
                  </a:lnTo>
                  <a:lnTo>
                    <a:pt x="1948971" y="2572056"/>
                  </a:lnTo>
                  <a:lnTo>
                    <a:pt x="1948971" y="2570234"/>
                  </a:lnTo>
                  <a:lnTo>
                    <a:pt x="1954436" y="2553841"/>
                  </a:lnTo>
                  <a:lnTo>
                    <a:pt x="1948971" y="2533805"/>
                  </a:lnTo>
                  <a:lnTo>
                    <a:pt x="1943507" y="2550198"/>
                  </a:lnTo>
                  <a:lnTo>
                    <a:pt x="1912542" y="2572056"/>
                  </a:lnTo>
                  <a:lnTo>
                    <a:pt x="1910720" y="2572056"/>
                  </a:lnTo>
                  <a:lnTo>
                    <a:pt x="1905256" y="2566591"/>
                  </a:lnTo>
                  <a:lnTo>
                    <a:pt x="1905256" y="2564770"/>
                  </a:lnTo>
                  <a:lnTo>
                    <a:pt x="1928935" y="2544734"/>
                  </a:lnTo>
                  <a:lnTo>
                    <a:pt x="1921649" y="2542912"/>
                  </a:lnTo>
                  <a:lnTo>
                    <a:pt x="1918006" y="2550198"/>
                  </a:lnTo>
                  <a:lnTo>
                    <a:pt x="1899791" y="2550198"/>
                  </a:lnTo>
                  <a:lnTo>
                    <a:pt x="1899791" y="2548377"/>
                  </a:lnTo>
                  <a:lnTo>
                    <a:pt x="1908899" y="2542912"/>
                  </a:lnTo>
                  <a:lnTo>
                    <a:pt x="1908899" y="2539269"/>
                  </a:lnTo>
                  <a:lnTo>
                    <a:pt x="1887041" y="2548377"/>
                  </a:lnTo>
                  <a:lnTo>
                    <a:pt x="1832397" y="2548377"/>
                  </a:lnTo>
                  <a:lnTo>
                    <a:pt x="1825111" y="2542912"/>
                  </a:lnTo>
                  <a:lnTo>
                    <a:pt x="1825111" y="2533805"/>
                  </a:lnTo>
                  <a:lnTo>
                    <a:pt x="1843326" y="2519233"/>
                  </a:lnTo>
                  <a:lnTo>
                    <a:pt x="1830576" y="2515590"/>
                  </a:lnTo>
                  <a:lnTo>
                    <a:pt x="1826933" y="2513769"/>
                  </a:lnTo>
                  <a:lnTo>
                    <a:pt x="1839683" y="2508304"/>
                  </a:lnTo>
                  <a:lnTo>
                    <a:pt x="1845147" y="2491911"/>
                  </a:lnTo>
                  <a:lnTo>
                    <a:pt x="1854255" y="2491911"/>
                  </a:lnTo>
                  <a:lnTo>
                    <a:pt x="1850612" y="2480982"/>
                  </a:lnTo>
                  <a:lnTo>
                    <a:pt x="1859719" y="2475518"/>
                  </a:lnTo>
                  <a:lnTo>
                    <a:pt x="1865183" y="2453660"/>
                  </a:lnTo>
                  <a:lnTo>
                    <a:pt x="1870648" y="2450017"/>
                  </a:lnTo>
                  <a:lnTo>
                    <a:pt x="1867005" y="2450017"/>
                  </a:lnTo>
                  <a:lnTo>
                    <a:pt x="1867005" y="2448196"/>
                  </a:lnTo>
                  <a:lnTo>
                    <a:pt x="1872469" y="2437267"/>
                  </a:lnTo>
                  <a:lnTo>
                    <a:pt x="1870648" y="2431803"/>
                  </a:lnTo>
                  <a:lnTo>
                    <a:pt x="1888863" y="2408123"/>
                  </a:lnTo>
                  <a:lnTo>
                    <a:pt x="1899791" y="2402659"/>
                  </a:lnTo>
                  <a:lnTo>
                    <a:pt x="1905256" y="2402659"/>
                  </a:lnTo>
                  <a:close/>
                  <a:moveTo>
                    <a:pt x="1284136" y="2340729"/>
                  </a:moveTo>
                  <a:lnTo>
                    <a:pt x="1307815" y="2340729"/>
                  </a:lnTo>
                  <a:lnTo>
                    <a:pt x="1316922" y="2357123"/>
                  </a:lnTo>
                  <a:lnTo>
                    <a:pt x="1316922" y="2358944"/>
                  </a:lnTo>
                  <a:lnTo>
                    <a:pt x="1313279" y="2358944"/>
                  </a:lnTo>
                  <a:lnTo>
                    <a:pt x="1282314" y="2346194"/>
                  </a:lnTo>
                  <a:close/>
                  <a:moveTo>
                    <a:pt x="1621107" y="2012865"/>
                  </a:moveTo>
                  <a:lnTo>
                    <a:pt x="1624750" y="2012865"/>
                  </a:lnTo>
                  <a:lnTo>
                    <a:pt x="1624750" y="2021973"/>
                  </a:lnTo>
                  <a:lnTo>
                    <a:pt x="1613821" y="2029259"/>
                  </a:lnTo>
                  <a:lnTo>
                    <a:pt x="1610178" y="2029259"/>
                  </a:lnTo>
                  <a:lnTo>
                    <a:pt x="1610178" y="2018330"/>
                  </a:lnTo>
                  <a:close/>
                  <a:moveTo>
                    <a:pt x="466296" y="1983721"/>
                  </a:moveTo>
                  <a:lnTo>
                    <a:pt x="473582" y="1994650"/>
                  </a:lnTo>
                  <a:lnTo>
                    <a:pt x="471760" y="1994650"/>
                  </a:lnTo>
                  <a:lnTo>
                    <a:pt x="460831" y="1991007"/>
                  </a:lnTo>
                  <a:lnTo>
                    <a:pt x="460831" y="1989186"/>
                  </a:lnTo>
                  <a:close/>
                  <a:moveTo>
                    <a:pt x="1688501" y="1960043"/>
                  </a:moveTo>
                  <a:lnTo>
                    <a:pt x="1697608" y="1965508"/>
                  </a:lnTo>
                  <a:lnTo>
                    <a:pt x="1697608" y="1976437"/>
                  </a:lnTo>
                  <a:lnTo>
                    <a:pt x="1693965" y="1976437"/>
                  </a:lnTo>
                  <a:lnTo>
                    <a:pt x="1679393" y="1967329"/>
                  </a:lnTo>
                  <a:lnTo>
                    <a:pt x="1675750" y="1967329"/>
                  </a:lnTo>
                  <a:lnTo>
                    <a:pt x="1675750" y="1965508"/>
                  </a:lnTo>
                  <a:lnTo>
                    <a:pt x="1679393" y="1965508"/>
                  </a:lnTo>
                  <a:close/>
                  <a:moveTo>
                    <a:pt x="568299" y="1945470"/>
                  </a:moveTo>
                  <a:lnTo>
                    <a:pt x="566478" y="1956399"/>
                  </a:lnTo>
                  <a:lnTo>
                    <a:pt x="557370" y="1960042"/>
                  </a:lnTo>
                  <a:lnTo>
                    <a:pt x="546441" y="1954578"/>
                  </a:lnTo>
                  <a:lnTo>
                    <a:pt x="544619" y="1954578"/>
                  </a:lnTo>
                  <a:lnTo>
                    <a:pt x="544619" y="1950935"/>
                  </a:lnTo>
                  <a:lnTo>
                    <a:pt x="546441" y="1950935"/>
                  </a:lnTo>
                  <a:close/>
                  <a:moveTo>
                    <a:pt x="1329673" y="1923613"/>
                  </a:moveTo>
                  <a:lnTo>
                    <a:pt x="1349709" y="1929078"/>
                  </a:lnTo>
                  <a:lnTo>
                    <a:pt x="1335137" y="1967328"/>
                  </a:lnTo>
                  <a:lnTo>
                    <a:pt x="1324208" y="1956399"/>
                  </a:lnTo>
                  <a:lnTo>
                    <a:pt x="1324208" y="1932720"/>
                  </a:lnTo>
                  <a:close/>
                  <a:moveTo>
                    <a:pt x="590156" y="1910863"/>
                  </a:moveTo>
                  <a:lnTo>
                    <a:pt x="595620" y="1910863"/>
                  </a:lnTo>
                  <a:lnTo>
                    <a:pt x="599263" y="1912685"/>
                  </a:lnTo>
                  <a:lnTo>
                    <a:pt x="604728" y="1912685"/>
                  </a:lnTo>
                  <a:lnTo>
                    <a:pt x="604728" y="1916328"/>
                  </a:lnTo>
                  <a:lnTo>
                    <a:pt x="579227" y="1923614"/>
                  </a:lnTo>
                  <a:lnTo>
                    <a:pt x="577405" y="1921793"/>
                  </a:lnTo>
                  <a:lnTo>
                    <a:pt x="579227" y="1921793"/>
                  </a:lnTo>
                  <a:close/>
                  <a:moveTo>
                    <a:pt x="1271385" y="1898113"/>
                  </a:moveTo>
                  <a:lnTo>
                    <a:pt x="1287778" y="1898113"/>
                  </a:lnTo>
                  <a:lnTo>
                    <a:pt x="1287778" y="1899935"/>
                  </a:lnTo>
                  <a:lnTo>
                    <a:pt x="1282314" y="1910863"/>
                  </a:lnTo>
                  <a:lnTo>
                    <a:pt x="1256813" y="1934543"/>
                  </a:lnTo>
                  <a:lnTo>
                    <a:pt x="1240420" y="1940007"/>
                  </a:lnTo>
                  <a:lnTo>
                    <a:pt x="1240420" y="1938186"/>
                  </a:lnTo>
                  <a:lnTo>
                    <a:pt x="1254992" y="1907221"/>
                  </a:lnTo>
                  <a:close/>
                  <a:moveTo>
                    <a:pt x="1367923" y="1870790"/>
                  </a:moveTo>
                  <a:lnTo>
                    <a:pt x="1386139" y="1870790"/>
                  </a:lnTo>
                  <a:lnTo>
                    <a:pt x="1391603" y="1881719"/>
                  </a:lnTo>
                  <a:lnTo>
                    <a:pt x="1391603" y="1883541"/>
                  </a:lnTo>
                  <a:lnTo>
                    <a:pt x="1384317" y="1889005"/>
                  </a:lnTo>
                  <a:lnTo>
                    <a:pt x="1380674" y="1889005"/>
                  </a:lnTo>
                  <a:lnTo>
                    <a:pt x="1367923" y="1872612"/>
                  </a:lnTo>
                  <a:close/>
                  <a:moveTo>
                    <a:pt x="1205812" y="1736002"/>
                  </a:moveTo>
                  <a:lnTo>
                    <a:pt x="1209455" y="1736002"/>
                  </a:lnTo>
                  <a:lnTo>
                    <a:pt x="1209455" y="1737824"/>
                  </a:lnTo>
                  <a:lnTo>
                    <a:pt x="1214919" y="1748752"/>
                  </a:lnTo>
                  <a:lnTo>
                    <a:pt x="1214919" y="1765146"/>
                  </a:lnTo>
                  <a:lnTo>
                    <a:pt x="1225848" y="1756038"/>
                  </a:lnTo>
                  <a:lnTo>
                    <a:pt x="1227670" y="1756038"/>
                  </a:lnTo>
                  <a:lnTo>
                    <a:pt x="1234956" y="1765146"/>
                  </a:lnTo>
                  <a:lnTo>
                    <a:pt x="1234956" y="1772432"/>
                  </a:lnTo>
                  <a:lnTo>
                    <a:pt x="1284135" y="1803397"/>
                  </a:lnTo>
                  <a:lnTo>
                    <a:pt x="1287778" y="1803397"/>
                  </a:lnTo>
                  <a:lnTo>
                    <a:pt x="1293243" y="1832540"/>
                  </a:lnTo>
                  <a:lnTo>
                    <a:pt x="1311457" y="1832540"/>
                  </a:lnTo>
                  <a:lnTo>
                    <a:pt x="1329672" y="1850755"/>
                  </a:lnTo>
                  <a:lnTo>
                    <a:pt x="1329672" y="1854398"/>
                  </a:lnTo>
                  <a:lnTo>
                    <a:pt x="1305993" y="1870791"/>
                  </a:lnTo>
                  <a:lnTo>
                    <a:pt x="1273206" y="1859862"/>
                  </a:lnTo>
                  <a:lnTo>
                    <a:pt x="1273206" y="1843469"/>
                  </a:lnTo>
                  <a:lnTo>
                    <a:pt x="1256813" y="1839826"/>
                  </a:lnTo>
                  <a:lnTo>
                    <a:pt x="1260456" y="1832540"/>
                  </a:lnTo>
                  <a:lnTo>
                    <a:pt x="1245884" y="1834362"/>
                  </a:lnTo>
                  <a:lnTo>
                    <a:pt x="1245884" y="1854398"/>
                  </a:lnTo>
                  <a:lnTo>
                    <a:pt x="1209455" y="1887184"/>
                  </a:lnTo>
                  <a:lnTo>
                    <a:pt x="1205812" y="1887184"/>
                  </a:lnTo>
                  <a:lnTo>
                    <a:pt x="1198526" y="1878077"/>
                  </a:lnTo>
                  <a:lnTo>
                    <a:pt x="1194883" y="1854398"/>
                  </a:lnTo>
                  <a:lnTo>
                    <a:pt x="1194883" y="1856219"/>
                  </a:lnTo>
                  <a:lnTo>
                    <a:pt x="1165740" y="1865326"/>
                  </a:lnTo>
                  <a:lnTo>
                    <a:pt x="1162097" y="1865326"/>
                  </a:lnTo>
                  <a:lnTo>
                    <a:pt x="1160275" y="1856219"/>
                  </a:lnTo>
                  <a:lnTo>
                    <a:pt x="1165740" y="1843469"/>
                  </a:lnTo>
                  <a:lnTo>
                    <a:pt x="1182133" y="1828897"/>
                  </a:lnTo>
                  <a:lnTo>
                    <a:pt x="1178490" y="1808861"/>
                  </a:lnTo>
                  <a:lnTo>
                    <a:pt x="1183954" y="1759681"/>
                  </a:lnTo>
                  <a:lnTo>
                    <a:pt x="1193062" y="1741467"/>
                  </a:lnTo>
                  <a:lnTo>
                    <a:pt x="1194883" y="1741467"/>
                  </a:lnTo>
                  <a:close/>
                  <a:moveTo>
                    <a:pt x="1225849" y="1719609"/>
                  </a:moveTo>
                  <a:lnTo>
                    <a:pt x="1227671" y="1719609"/>
                  </a:lnTo>
                  <a:lnTo>
                    <a:pt x="1240421" y="1730538"/>
                  </a:lnTo>
                  <a:lnTo>
                    <a:pt x="1254992" y="1748754"/>
                  </a:lnTo>
                  <a:lnTo>
                    <a:pt x="1254992" y="1750575"/>
                  </a:lnTo>
                  <a:lnTo>
                    <a:pt x="1251349" y="1750575"/>
                  </a:lnTo>
                  <a:lnTo>
                    <a:pt x="1234956" y="1741467"/>
                  </a:lnTo>
                  <a:lnTo>
                    <a:pt x="1225849" y="1721431"/>
                  </a:lnTo>
                  <a:close/>
                  <a:moveTo>
                    <a:pt x="1464463" y="1597570"/>
                  </a:moveTo>
                  <a:lnTo>
                    <a:pt x="1468106" y="1597570"/>
                  </a:lnTo>
                  <a:lnTo>
                    <a:pt x="1486321" y="1615786"/>
                  </a:lnTo>
                  <a:lnTo>
                    <a:pt x="1486321" y="1619429"/>
                  </a:lnTo>
                  <a:lnTo>
                    <a:pt x="1475392" y="1619429"/>
                  </a:lnTo>
                  <a:lnTo>
                    <a:pt x="1469927" y="1621250"/>
                  </a:lnTo>
                  <a:lnTo>
                    <a:pt x="1462641" y="1621250"/>
                  </a:lnTo>
                  <a:lnTo>
                    <a:pt x="1455355" y="1604856"/>
                  </a:lnTo>
                  <a:close/>
                  <a:moveTo>
                    <a:pt x="1173026" y="1586641"/>
                  </a:moveTo>
                  <a:lnTo>
                    <a:pt x="1176669" y="1588463"/>
                  </a:lnTo>
                  <a:lnTo>
                    <a:pt x="1176669" y="1621249"/>
                  </a:lnTo>
                  <a:lnTo>
                    <a:pt x="1165740" y="1613963"/>
                  </a:lnTo>
                  <a:lnTo>
                    <a:pt x="1165740" y="1588463"/>
                  </a:lnTo>
                  <a:close/>
                  <a:moveTo>
                    <a:pt x="1418924" y="1584820"/>
                  </a:moveTo>
                  <a:lnTo>
                    <a:pt x="1418924" y="1586642"/>
                  </a:lnTo>
                  <a:lnTo>
                    <a:pt x="1444425" y="1592106"/>
                  </a:lnTo>
                  <a:lnTo>
                    <a:pt x="1446246" y="1592106"/>
                  </a:lnTo>
                  <a:lnTo>
                    <a:pt x="1449889" y="1604856"/>
                  </a:lnTo>
                  <a:lnTo>
                    <a:pt x="1449889" y="1635821"/>
                  </a:lnTo>
                  <a:lnTo>
                    <a:pt x="1435317" y="1652215"/>
                  </a:lnTo>
                  <a:lnTo>
                    <a:pt x="1435317" y="1654036"/>
                  </a:lnTo>
                  <a:lnTo>
                    <a:pt x="1402531" y="1654036"/>
                  </a:lnTo>
                  <a:lnTo>
                    <a:pt x="1402531" y="1652215"/>
                  </a:lnTo>
                  <a:lnTo>
                    <a:pt x="1395245" y="1635821"/>
                  </a:lnTo>
                  <a:lnTo>
                    <a:pt x="1397067" y="1615785"/>
                  </a:lnTo>
                  <a:lnTo>
                    <a:pt x="1417103" y="1586642"/>
                  </a:lnTo>
                  <a:close/>
                  <a:moveTo>
                    <a:pt x="1360639" y="1524710"/>
                  </a:moveTo>
                  <a:lnTo>
                    <a:pt x="1362461" y="1524710"/>
                  </a:lnTo>
                  <a:lnTo>
                    <a:pt x="1367925" y="1530175"/>
                  </a:lnTo>
                  <a:lnTo>
                    <a:pt x="1367925" y="1531996"/>
                  </a:lnTo>
                  <a:lnTo>
                    <a:pt x="1360639" y="1542925"/>
                  </a:lnTo>
                  <a:lnTo>
                    <a:pt x="1346067" y="1552033"/>
                  </a:lnTo>
                  <a:lnTo>
                    <a:pt x="1346067" y="1548390"/>
                  </a:lnTo>
                  <a:close/>
                  <a:moveTo>
                    <a:pt x="0" y="1521068"/>
                  </a:moveTo>
                  <a:lnTo>
                    <a:pt x="1821" y="1521068"/>
                  </a:lnTo>
                  <a:lnTo>
                    <a:pt x="25501" y="1542926"/>
                  </a:lnTo>
                  <a:lnTo>
                    <a:pt x="23679" y="1542926"/>
                  </a:lnTo>
                  <a:lnTo>
                    <a:pt x="7286" y="1541105"/>
                  </a:lnTo>
                  <a:lnTo>
                    <a:pt x="5464" y="1541105"/>
                  </a:lnTo>
                  <a:lnTo>
                    <a:pt x="5464" y="1537462"/>
                  </a:lnTo>
                  <a:lnTo>
                    <a:pt x="0" y="1524711"/>
                  </a:lnTo>
                  <a:close/>
                  <a:moveTo>
                    <a:pt x="1318743" y="1486461"/>
                  </a:moveTo>
                  <a:lnTo>
                    <a:pt x="1327851" y="1486461"/>
                  </a:lnTo>
                  <a:lnTo>
                    <a:pt x="1346066" y="1490104"/>
                  </a:lnTo>
                  <a:lnTo>
                    <a:pt x="1346066" y="1491926"/>
                  </a:lnTo>
                  <a:lnTo>
                    <a:pt x="1333315" y="1501033"/>
                  </a:lnTo>
                  <a:lnTo>
                    <a:pt x="1333315" y="1511962"/>
                  </a:lnTo>
                  <a:lnTo>
                    <a:pt x="1329672" y="1511962"/>
                  </a:lnTo>
                  <a:lnTo>
                    <a:pt x="1318743" y="1490104"/>
                  </a:lnTo>
                  <a:close/>
                  <a:moveTo>
                    <a:pt x="34609" y="1486461"/>
                  </a:moveTo>
                  <a:lnTo>
                    <a:pt x="36430" y="1486461"/>
                  </a:lnTo>
                  <a:lnTo>
                    <a:pt x="36430" y="1490104"/>
                  </a:lnTo>
                  <a:lnTo>
                    <a:pt x="41895" y="1501033"/>
                  </a:lnTo>
                  <a:lnTo>
                    <a:pt x="51002" y="1501033"/>
                  </a:lnTo>
                  <a:lnTo>
                    <a:pt x="51002" y="1502854"/>
                  </a:lnTo>
                  <a:lnTo>
                    <a:pt x="30966" y="1535641"/>
                  </a:lnTo>
                  <a:lnTo>
                    <a:pt x="30966" y="1537462"/>
                  </a:lnTo>
                  <a:lnTo>
                    <a:pt x="29144" y="1537462"/>
                  </a:lnTo>
                  <a:lnTo>
                    <a:pt x="23680" y="1535641"/>
                  </a:lnTo>
                  <a:lnTo>
                    <a:pt x="23680" y="1531998"/>
                  </a:lnTo>
                  <a:lnTo>
                    <a:pt x="29144" y="1526533"/>
                  </a:lnTo>
                  <a:lnTo>
                    <a:pt x="20037" y="1526533"/>
                  </a:lnTo>
                  <a:lnTo>
                    <a:pt x="12751" y="1511962"/>
                  </a:lnTo>
                  <a:lnTo>
                    <a:pt x="12751" y="1508319"/>
                  </a:lnTo>
                  <a:lnTo>
                    <a:pt x="14572" y="1508319"/>
                  </a:lnTo>
                  <a:lnTo>
                    <a:pt x="23680" y="1511962"/>
                  </a:lnTo>
                  <a:lnTo>
                    <a:pt x="34609" y="1508319"/>
                  </a:lnTo>
                  <a:lnTo>
                    <a:pt x="30966" y="1502854"/>
                  </a:lnTo>
                  <a:lnTo>
                    <a:pt x="34609" y="1490104"/>
                  </a:lnTo>
                  <a:close/>
                  <a:moveTo>
                    <a:pt x="903448" y="1479175"/>
                  </a:moveTo>
                  <a:lnTo>
                    <a:pt x="907091" y="1479175"/>
                  </a:lnTo>
                  <a:lnTo>
                    <a:pt x="930770" y="1502854"/>
                  </a:lnTo>
                  <a:lnTo>
                    <a:pt x="965378" y="1553855"/>
                  </a:lnTo>
                  <a:lnTo>
                    <a:pt x="970842" y="1552034"/>
                  </a:lnTo>
                  <a:lnTo>
                    <a:pt x="947163" y="1575713"/>
                  </a:lnTo>
                  <a:lnTo>
                    <a:pt x="943520" y="1575713"/>
                  </a:lnTo>
                  <a:lnTo>
                    <a:pt x="868840" y="1548391"/>
                  </a:lnTo>
                  <a:lnTo>
                    <a:pt x="868840" y="1535641"/>
                  </a:lnTo>
                  <a:lnTo>
                    <a:pt x="892519" y="1519248"/>
                  </a:lnTo>
                  <a:lnTo>
                    <a:pt x="890698" y="1508319"/>
                  </a:lnTo>
                  <a:lnTo>
                    <a:pt x="890698" y="1506497"/>
                  </a:lnTo>
                  <a:lnTo>
                    <a:pt x="897983" y="1506497"/>
                  </a:lnTo>
                  <a:lnTo>
                    <a:pt x="896162" y="1502854"/>
                  </a:lnTo>
                  <a:lnTo>
                    <a:pt x="896162" y="1501033"/>
                  </a:lnTo>
                  <a:close/>
                  <a:moveTo>
                    <a:pt x="932592" y="1235099"/>
                  </a:moveTo>
                  <a:lnTo>
                    <a:pt x="938057" y="1249671"/>
                  </a:lnTo>
                  <a:lnTo>
                    <a:pt x="938057" y="1251493"/>
                  </a:lnTo>
                  <a:lnTo>
                    <a:pt x="936236" y="1251493"/>
                  </a:lnTo>
                  <a:lnTo>
                    <a:pt x="927128" y="1260600"/>
                  </a:lnTo>
                  <a:lnTo>
                    <a:pt x="921663" y="1240564"/>
                  </a:lnTo>
                  <a:close/>
                  <a:moveTo>
                    <a:pt x="506367" y="1216884"/>
                  </a:moveTo>
                  <a:lnTo>
                    <a:pt x="517296" y="1224170"/>
                  </a:lnTo>
                  <a:lnTo>
                    <a:pt x="520939" y="1224170"/>
                  </a:lnTo>
                  <a:lnTo>
                    <a:pt x="522761" y="1249671"/>
                  </a:lnTo>
                  <a:lnTo>
                    <a:pt x="511832" y="1280636"/>
                  </a:lnTo>
                  <a:lnTo>
                    <a:pt x="531868" y="1273350"/>
                  </a:lnTo>
                  <a:lnTo>
                    <a:pt x="531868" y="1255135"/>
                  </a:lnTo>
                  <a:lnTo>
                    <a:pt x="533689" y="1255135"/>
                  </a:lnTo>
                  <a:lnTo>
                    <a:pt x="544618" y="1246028"/>
                  </a:lnTo>
                  <a:lnTo>
                    <a:pt x="546440" y="1246028"/>
                  </a:lnTo>
                  <a:lnTo>
                    <a:pt x="588333" y="1273350"/>
                  </a:lnTo>
                  <a:lnTo>
                    <a:pt x="590155" y="1273350"/>
                  </a:lnTo>
                  <a:lnTo>
                    <a:pt x="588333" y="1276993"/>
                  </a:lnTo>
                  <a:lnTo>
                    <a:pt x="573762" y="1300672"/>
                  </a:lnTo>
                  <a:lnTo>
                    <a:pt x="617477" y="1280636"/>
                  </a:lnTo>
                  <a:lnTo>
                    <a:pt x="612012" y="1273350"/>
                  </a:lnTo>
                  <a:lnTo>
                    <a:pt x="615655" y="1271528"/>
                  </a:lnTo>
                  <a:lnTo>
                    <a:pt x="619298" y="1271528"/>
                  </a:lnTo>
                  <a:lnTo>
                    <a:pt x="604727" y="1249671"/>
                  </a:lnTo>
                  <a:lnTo>
                    <a:pt x="604727" y="1246028"/>
                  </a:lnTo>
                  <a:lnTo>
                    <a:pt x="606548" y="1246028"/>
                  </a:lnTo>
                  <a:lnTo>
                    <a:pt x="628406" y="1255135"/>
                  </a:lnTo>
                  <a:lnTo>
                    <a:pt x="652085" y="1284279"/>
                  </a:lnTo>
                  <a:lnTo>
                    <a:pt x="655728" y="1324351"/>
                  </a:lnTo>
                  <a:lnTo>
                    <a:pt x="661192" y="1329815"/>
                  </a:lnTo>
                  <a:lnTo>
                    <a:pt x="657549" y="1346209"/>
                  </a:lnTo>
                  <a:lnTo>
                    <a:pt x="663014" y="1351673"/>
                  </a:lnTo>
                  <a:lnTo>
                    <a:pt x="677585" y="1333458"/>
                  </a:lnTo>
                  <a:lnTo>
                    <a:pt x="668478" y="1307958"/>
                  </a:lnTo>
                  <a:lnTo>
                    <a:pt x="657549" y="1235099"/>
                  </a:lnTo>
                  <a:lnTo>
                    <a:pt x="661192" y="1235099"/>
                  </a:lnTo>
                  <a:lnTo>
                    <a:pt x="666657" y="1229634"/>
                  </a:lnTo>
                  <a:lnTo>
                    <a:pt x="663014" y="1222348"/>
                  </a:lnTo>
                  <a:lnTo>
                    <a:pt x="690336" y="1233277"/>
                  </a:lnTo>
                  <a:lnTo>
                    <a:pt x="690336" y="1224170"/>
                  </a:lnTo>
                  <a:lnTo>
                    <a:pt x="697622" y="1224170"/>
                  </a:lnTo>
                  <a:lnTo>
                    <a:pt x="728586" y="1262421"/>
                  </a:lnTo>
                  <a:lnTo>
                    <a:pt x="728586" y="1271528"/>
                  </a:lnTo>
                  <a:lnTo>
                    <a:pt x="734051" y="1278814"/>
                  </a:lnTo>
                  <a:lnTo>
                    <a:pt x="739515" y="1324351"/>
                  </a:lnTo>
                  <a:lnTo>
                    <a:pt x="752266" y="1357137"/>
                  </a:lnTo>
                  <a:lnTo>
                    <a:pt x="750444" y="1395388"/>
                  </a:lnTo>
                  <a:lnTo>
                    <a:pt x="775945" y="1428175"/>
                  </a:lnTo>
                  <a:lnTo>
                    <a:pt x="792338" y="1428175"/>
                  </a:lnTo>
                  <a:lnTo>
                    <a:pt x="823303" y="1459140"/>
                  </a:lnTo>
                  <a:lnTo>
                    <a:pt x="836053" y="1459140"/>
                  </a:lnTo>
                  <a:lnTo>
                    <a:pt x="839696" y="1470069"/>
                  </a:lnTo>
                  <a:lnTo>
                    <a:pt x="836053" y="1495569"/>
                  </a:lnTo>
                  <a:lnTo>
                    <a:pt x="834232" y="1497391"/>
                  </a:lnTo>
                  <a:lnTo>
                    <a:pt x="828767" y="1497391"/>
                  </a:lnTo>
                  <a:lnTo>
                    <a:pt x="825124" y="1495569"/>
                  </a:lnTo>
                  <a:lnTo>
                    <a:pt x="823303" y="1484641"/>
                  </a:lnTo>
                  <a:lnTo>
                    <a:pt x="819660" y="1495569"/>
                  </a:lnTo>
                  <a:lnTo>
                    <a:pt x="819660" y="1497391"/>
                  </a:lnTo>
                  <a:lnTo>
                    <a:pt x="812374" y="1495569"/>
                  </a:lnTo>
                  <a:lnTo>
                    <a:pt x="812374" y="1491926"/>
                  </a:lnTo>
                  <a:lnTo>
                    <a:pt x="806910" y="1480998"/>
                  </a:lnTo>
                  <a:lnTo>
                    <a:pt x="795981" y="1490105"/>
                  </a:lnTo>
                  <a:lnTo>
                    <a:pt x="797802" y="1502855"/>
                  </a:lnTo>
                  <a:lnTo>
                    <a:pt x="797802" y="1506498"/>
                  </a:lnTo>
                  <a:lnTo>
                    <a:pt x="792338" y="1506498"/>
                  </a:lnTo>
                  <a:lnTo>
                    <a:pt x="790516" y="1502855"/>
                  </a:lnTo>
                  <a:lnTo>
                    <a:pt x="785052" y="1502855"/>
                  </a:lnTo>
                  <a:lnTo>
                    <a:pt x="785052" y="1521070"/>
                  </a:lnTo>
                  <a:lnTo>
                    <a:pt x="806910" y="1506498"/>
                  </a:lnTo>
                  <a:lnTo>
                    <a:pt x="808731" y="1506498"/>
                  </a:lnTo>
                  <a:lnTo>
                    <a:pt x="812374" y="1508320"/>
                  </a:lnTo>
                  <a:lnTo>
                    <a:pt x="812374" y="1511963"/>
                  </a:lnTo>
                  <a:lnTo>
                    <a:pt x="806910" y="1524713"/>
                  </a:lnTo>
                  <a:lnTo>
                    <a:pt x="819660" y="1530177"/>
                  </a:lnTo>
                  <a:lnTo>
                    <a:pt x="823303" y="1530177"/>
                  </a:lnTo>
                  <a:lnTo>
                    <a:pt x="823303" y="1531999"/>
                  </a:lnTo>
                  <a:lnTo>
                    <a:pt x="786873" y="1557499"/>
                  </a:lnTo>
                  <a:lnTo>
                    <a:pt x="781409" y="1557499"/>
                  </a:lnTo>
                  <a:lnTo>
                    <a:pt x="768659" y="1553856"/>
                  </a:lnTo>
                  <a:lnTo>
                    <a:pt x="752266" y="1548392"/>
                  </a:lnTo>
                  <a:lnTo>
                    <a:pt x="739515" y="1546571"/>
                  </a:lnTo>
                  <a:lnTo>
                    <a:pt x="730408" y="1546571"/>
                  </a:lnTo>
                  <a:lnTo>
                    <a:pt x="730408" y="1542928"/>
                  </a:lnTo>
                  <a:lnTo>
                    <a:pt x="735872" y="1535642"/>
                  </a:lnTo>
                  <a:lnTo>
                    <a:pt x="706729" y="1526534"/>
                  </a:lnTo>
                  <a:lnTo>
                    <a:pt x="703086" y="1526534"/>
                  </a:lnTo>
                  <a:lnTo>
                    <a:pt x="703086" y="1513784"/>
                  </a:lnTo>
                  <a:lnTo>
                    <a:pt x="701264" y="1508320"/>
                  </a:lnTo>
                  <a:lnTo>
                    <a:pt x="683050" y="1541106"/>
                  </a:lnTo>
                  <a:lnTo>
                    <a:pt x="652085" y="1542928"/>
                  </a:lnTo>
                  <a:lnTo>
                    <a:pt x="630227" y="1564785"/>
                  </a:lnTo>
                  <a:lnTo>
                    <a:pt x="624763" y="1564785"/>
                  </a:lnTo>
                  <a:lnTo>
                    <a:pt x="606548" y="1568428"/>
                  </a:lnTo>
                  <a:lnTo>
                    <a:pt x="584690" y="1570250"/>
                  </a:lnTo>
                  <a:lnTo>
                    <a:pt x="546440" y="1575714"/>
                  </a:lnTo>
                  <a:lnTo>
                    <a:pt x="540975" y="1575714"/>
                  </a:lnTo>
                  <a:lnTo>
                    <a:pt x="540975" y="1573893"/>
                  </a:lnTo>
                  <a:lnTo>
                    <a:pt x="544618" y="1568428"/>
                  </a:lnTo>
                  <a:lnTo>
                    <a:pt x="533689" y="1559321"/>
                  </a:lnTo>
                  <a:lnTo>
                    <a:pt x="531868" y="1548392"/>
                  </a:lnTo>
                  <a:lnTo>
                    <a:pt x="531868" y="1537463"/>
                  </a:lnTo>
                  <a:lnTo>
                    <a:pt x="504546" y="1521070"/>
                  </a:lnTo>
                  <a:lnTo>
                    <a:pt x="460831" y="1511963"/>
                  </a:lnTo>
                  <a:lnTo>
                    <a:pt x="442616" y="1470069"/>
                  </a:lnTo>
                  <a:lnTo>
                    <a:pt x="515475" y="1448211"/>
                  </a:lnTo>
                  <a:lnTo>
                    <a:pt x="557368" y="1453675"/>
                  </a:lnTo>
                  <a:lnTo>
                    <a:pt x="566476" y="1442747"/>
                  </a:lnTo>
                  <a:lnTo>
                    <a:pt x="526403" y="1424532"/>
                  </a:lnTo>
                  <a:lnTo>
                    <a:pt x="489974" y="1437282"/>
                  </a:lnTo>
                  <a:lnTo>
                    <a:pt x="438973" y="1429996"/>
                  </a:lnTo>
                  <a:lnTo>
                    <a:pt x="437151" y="1429996"/>
                  </a:lnTo>
                  <a:lnTo>
                    <a:pt x="420758" y="1400853"/>
                  </a:lnTo>
                  <a:lnTo>
                    <a:pt x="420758" y="1397210"/>
                  </a:lnTo>
                  <a:lnTo>
                    <a:pt x="422580" y="1397210"/>
                  </a:lnTo>
                  <a:lnTo>
                    <a:pt x="477224" y="1375352"/>
                  </a:lnTo>
                  <a:lnTo>
                    <a:pt x="473581" y="1369888"/>
                  </a:lnTo>
                  <a:lnTo>
                    <a:pt x="479045" y="1364423"/>
                  </a:lnTo>
                  <a:lnTo>
                    <a:pt x="473581" y="1364423"/>
                  </a:lnTo>
                  <a:lnTo>
                    <a:pt x="460831" y="1368066"/>
                  </a:lnTo>
                  <a:lnTo>
                    <a:pt x="444437" y="1373531"/>
                  </a:lnTo>
                  <a:lnTo>
                    <a:pt x="431687" y="1375352"/>
                  </a:lnTo>
                  <a:lnTo>
                    <a:pt x="422580" y="1375352"/>
                  </a:lnTo>
                  <a:lnTo>
                    <a:pt x="420758" y="1369888"/>
                  </a:lnTo>
                  <a:lnTo>
                    <a:pt x="420758" y="1368066"/>
                  </a:lnTo>
                  <a:lnTo>
                    <a:pt x="422580" y="1368066"/>
                  </a:lnTo>
                  <a:lnTo>
                    <a:pt x="431687" y="1362602"/>
                  </a:lnTo>
                  <a:lnTo>
                    <a:pt x="431687" y="1355316"/>
                  </a:lnTo>
                  <a:lnTo>
                    <a:pt x="417115" y="1355316"/>
                  </a:lnTo>
                  <a:lnTo>
                    <a:pt x="411651" y="1357137"/>
                  </a:lnTo>
                  <a:lnTo>
                    <a:pt x="406187" y="1357137"/>
                  </a:lnTo>
                  <a:lnTo>
                    <a:pt x="406187" y="1355316"/>
                  </a:lnTo>
                  <a:lnTo>
                    <a:pt x="404365" y="1338923"/>
                  </a:lnTo>
                  <a:lnTo>
                    <a:pt x="426223" y="1307958"/>
                  </a:lnTo>
                  <a:lnTo>
                    <a:pt x="417115" y="1300672"/>
                  </a:lnTo>
                  <a:lnTo>
                    <a:pt x="417115" y="1297029"/>
                  </a:lnTo>
                  <a:lnTo>
                    <a:pt x="422580" y="1276993"/>
                  </a:lnTo>
                  <a:close/>
                  <a:moveTo>
                    <a:pt x="1311456" y="1198669"/>
                  </a:moveTo>
                  <a:lnTo>
                    <a:pt x="1356993" y="1198669"/>
                  </a:lnTo>
                  <a:lnTo>
                    <a:pt x="1395244" y="1207777"/>
                  </a:lnTo>
                  <a:lnTo>
                    <a:pt x="1397065" y="1207777"/>
                  </a:lnTo>
                  <a:lnTo>
                    <a:pt x="1424387" y="1256957"/>
                  </a:lnTo>
                  <a:lnTo>
                    <a:pt x="1428030" y="1256957"/>
                  </a:lnTo>
                  <a:lnTo>
                    <a:pt x="1428030" y="1260600"/>
                  </a:lnTo>
                  <a:lnTo>
                    <a:pt x="1418923" y="1260600"/>
                  </a:lnTo>
                  <a:lnTo>
                    <a:pt x="1402530" y="1262421"/>
                  </a:lnTo>
                  <a:lnTo>
                    <a:pt x="1384315" y="1266064"/>
                  </a:lnTo>
                  <a:lnTo>
                    <a:pt x="1367922" y="1271529"/>
                  </a:lnTo>
                  <a:lnTo>
                    <a:pt x="1351528" y="1273350"/>
                  </a:lnTo>
                  <a:lnTo>
                    <a:pt x="1346064" y="1273350"/>
                  </a:lnTo>
                  <a:lnTo>
                    <a:pt x="1329671" y="1262421"/>
                  </a:lnTo>
                  <a:lnTo>
                    <a:pt x="1329671" y="1260600"/>
                  </a:lnTo>
                  <a:lnTo>
                    <a:pt x="1324206" y="1235099"/>
                  </a:lnTo>
                  <a:lnTo>
                    <a:pt x="1307813" y="1222348"/>
                  </a:lnTo>
                  <a:close/>
                  <a:moveTo>
                    <a:pt x="701265" y="1187742"/>
                  </a:moveTo>
                  <a:lnTo>
                    <a:pt x="719480" y="1187742"/>
                  </a:lnTo>
                  <a:lnTo>
                    <a:pt x="724944" y="1189564"/>
                  </a:lnTo>
                  <a:lnTo>
                    <a:pt x="744981" y="1189564"/>
                  </a:lnTo>
                  <a:lnTo>
                    <a:pt x="750445" y="1200492"/>
                  </a:lnTo>
                  <a:lnTo>
                    <a:pt x="750445" y="1202314"/>
                  </a:lnTo>
                  <a:lnTo>
                    <a:pt x="739516" y="1240565"/>
                  </a:lnTo>
                  <a:lnTo>
                    <a:pt x="730409" y="1256958"/>
                  </a:lnTo>
                  <a:lnTo>
                    <a:pt x="728587" y="1256958"/>
                  </a:lnTo>
                  <a:lnTo>
                    <a:pt x="688515" y="1211421"/>
                  </a:lnTo>
                  <a:lnTo>
                    <a:pt x="688515" y="1207778"/>
                  </a:lnTo>
                  <a:close/>
                  <a:moveTo>
                    <a:pt x="1151166" y="1187739"/>
                  </a:moveTo>
                  <a:lnTo>
                    <a:pt x="1214917" y="1187739"/>
                  </a:lnTo>
                  <a:lnTo>
                    <a:pt x="1183952" y="1235097"/>
                  </a:lnTo>
                  <a:lnTo>
                    <a:pt x="1173023" y="1278813"/>
                  </a:lnTo>
                  <a:lnTo>
                    <a:pt x="1182131" y="1297027"/>
                  </a:lnTo>
                  <a:lnTo>
                    <a:pt x="1176666" y="1324349"/>
                  </a:lnTo>
                  <a:lnTo>
                    <a:pt x="1182131" y="1335278"/>
                  </a:lnTo>
                  <a:lnTo>
                    <a:pt x="1214917" y="1380815"/>
                  </a:lnTo>
                  <a:lnTo>
                    <a:pt x="1183952" y="1395387"/>
                  </a:lnTo>
                  <a:lnTo>
                    <a:pt x="1209453" y="1389922"/>
                  </a:lnTo>
                  <a:lnTo>
                    <a:pt x="1211274" y="1389922"/>
                  </a:lnTo>
                  <a:lnTo>
                    <a:pt x="1211274" y="1391744"/>
                  </a:lnTo>
                  <a:lnTo>
                    <a:pt x="1214917" y="1400851"/>
                  </a:lnTo>
                  <a:lnTo>
                    <a:pt x="1214917" y="1397208"/>
                  </a:lnTo>
                  <a:lnTo>
                    <a:pt x="1216738" y="1357136"/>
                  </a:lnTo>
                  <a:lnTo>
                    <a:pt x="1203988" y="1351671"/>
                  </a:lnTo>
                  <a:lnTo>
                    <a:pt x="1200345" y="1351671"/>
                  </a:lnTo>
                  <a:lnTo>
                    <a:pt x="1187595" y="1329814"/>
                  </a:lnTo>
                  <a:lnTo>
                    <a:pt x="1187595" y="1327992"/>
                  </a:lnTo>
                  <a:lnTo>
                    <a:pt x="1211274" y="1300670"/>
                  </a:lnTo>
                  <a:lnTo>
                    <a:pt x="1198524" y="1295206"/>
                  </a:lnTo>
                  <a:lnTo>
                    <a:pt x="1193059" y="1260598"/>
                  </a:lnTo>
                  <a:lnTo>
                    <a:pt x="1193059" y="1256955"/>
                  </a:lnTo>
                  <a:lnTo>
                    <a:pt x="1194881" y="1256955"/>
                  </a:lnTo>
                  <a:lnTo>
                    <a:pt x="1227667" y="1266062"/>
                  </a:lnTo>
                  <a:lnTo>
                    <a:pt x="1198524" y="1244205"/>
                  </a:lnTo>
                  <a:lnTo>
                    <a:pt x="1198524" y="1240562"/>
                  </a:lnTo>
                  <a:lnTo>
                    <a:pt x="1211274" y="1240562"/>
                  </a:lnTo>
                  <a:lnTo>
                    <a:pt x="1216738" y="1244205"/>
                  </a:lnTo>
                  <a:lnTo>
                    <a:pt x="1229489" y="1244205"/>
                  </a:lnTo>
                  <a:lnTo>
                    <a:pt x="1214917" y="1235097"/>
                  </a:lnTo>
                  <a:lnTo>
                    <a:pt x="1209453" y="1229633"/>
                  </a:lnTo>
                  <a:lnTo>
                    <a:pt x="1209453" y="1222347"/>
                  </a:lnTo>
                  <a:lnTo>
                    <a:pt x="1211274" y="1222347"/>
                  </a:lnTo>
                  <a:lnTo>
                    <a:pt x="1225846" y="1227811"/>
                  </a:lnTo>
                  <a:lnTo>
                    <a:pt x="1222203" y="1213240"/>
                  </a:lnTo>
                  <a:lnTo>
                    <a:pt x="1225846" y="1213240"/>
                  </a:lnTo>
                  <a:lnTo>
                    <a:pt x="1244061" y="1222347"/>
                  </a:lnTo>
                  <a:lnTo>
                    <a:pt x="1244061" y="1216882"/>
                  </a:lnTo>
                  <a:lnTo>
                    <a:pt x="1234953" y="1211418"/>
                  </a:lnTo>
                  <a:lnTo>
                    <a:pt x="1234953" y="1207775"/>
                  </a:lnTo>
                  <a:lnTo>
                    <a:pt x="1244061" y="1200489"/>
                  </a:lnTo>
                  <a:lnTo>
                    <a:pt x="1295062" y="1187739"/>
                  </a:lnTo>
                  <a:lnTo>
                    <a:pt x="1302348" y="1222347"/>
                  </a:lnTo>
                  <a:lnTo>
                    <a:pt x="1298705" y="1229633"/>
                  </a:lnTo>
                  <a:lnTo>
                    <a:pt x="1316919" y="1240562"/>
                  </a:lnTo>
                  <a:lnTo>
                    <a:pt x="1316919" y="1244205"/>
                  </a:lnTo>
                  <a:lnTo>
                    <a:pt x="1313276" y="1256955"/>
                  </a:lnTo>
                  <a:lnTo>
                    <a:pt x="1322384" y="1271527"/>
                  </a:lnTo>
                  <a:lnTo>
                    <a:pt x="1324205" y="1271527"/>
                  </a:lnTo>
                  <a:lnTo>
                    <a:pt x="1324205" y="1273348"/>
                  </a:lnTo>
                  <a:lnTo>
                    <a:pt x="1311455" y="1313421"/>
                  </a:lnTo>
                  <a:lnTo>
                    <a:pt x="1316919" y="1318885"/>
                  </a:lnTo>
                  <a:lnTo>
                    <a:pt x="1316919" y="1322528"/>
                  </a:lnTo>
                  <a:lnTo>
                    <a:pt x="1307812" y="1324349"/>
                  </a:lnTo>
                  <a:lnTo>
                    <a:pt x="1307812" y="1333457"/>
                  </a:lnTo>
                  <a:lnTo>
                    <a:pt x="1327848" y="1311599"/>
                  </a:lnTo>
                  <a:lnTo>
                    <a:pt x="1333313" y="1286098"/>
                  </a:lnTo>
                  <a:lnTo>
                    <a:pt x="1335134" y="1286098"/>
                  </a:lnTo>
                  <a:lnTo>
                    <a:pt x="1335134" y="1300670"/>
                  </a:lnTo>
                  <a:lnTo>
                    <a:pt x="1355170" y="1307956"/>
                  </a:lnTo>
                  <a:lnTo>
                    <a:pt x="1367920" y="1297027"/>
                  </a:lnTo>
                  <a:lnTo>
                    <a:pt x="1362456" y="1286098"/>
                  </a:lnTo>
                  <a:lnTo>
                    <a:pt x="1362456" y="1284277"/>
                  </a:lnTo>
                  <a:lnTo>
                    <a:pt x="1386135" y="1271527"/>
                  </a:lnTo>
                  <a:lnTo>
                    <a:pt x="1386135" y="1267884"/>
                  </a:lnTo>
                  <a:lnTo>
                    <a:pt x="1389778" y="1267884"/>
                  </a:lnTo>
                  <a:lnTo>
                    <a:pt x="1435315" y="1280634"/>
                  </a:lnTo>
                  <a:lnTo>
                    <a:pt x="1451708" y="1302492"/>
                  </a:lnTo>
                  <a:lnTo>
                    <a:pt x="1451708" y="1306135"/>
                  </a:lnTo>
                  <a:lnTo>
                    <a:pt x="1449887" y="1318885"/>
                  </a:lnTo>
                  <a:lnTo>
                    <a:pt x="1468101" y="1322528"/>
                  </a:lnTo>
                  <a:lnTo>
                    <a:pt x="1468101" y="1340743"/>
                  </a:lnTo>
                  <a:lnTo>
                    <a:pt x="1455351" y="1349850"/>
                  </a:lnTo>
                  <a:lnTo>
                    <a:pt x="1484495" y="1344386"/>
                  </a:lnTo>
                  <a:lnTo>
                    <a:pt x="1486316" y="1344386"/>
                  </a:lnTo>
                  <a:lnTo>
                    <a:pt x="1475387" y="1364422"/>
                  </a:lnTo>
                  <a:lnTo>
                    <a:pt x="1484495" y="1358957"/>
                  </a:lnTo>
                  <a:lnTo>
                    <a:pt x="1484495" y="1369886"/>
                  </a:lnTo>
                  <a:lnTo>
                    <a:pt x="1489959" y="1375351"/>
                  </a:lnTo>
                  <a:lnTo>
                    <a:pt x="1489959" y="1362600"/>
                  </a:lnTo>
                  <a:lnTo>
                    <a:pt x="1500888" y="1362600"/>
                  </a:lnTo>
                  <a:lnTo>
                    <a:pt x="1508174" y="1349850"/>
                  </a:lnTo>
                  <a:lnTo>
                    <a:pt x="1511817" y="1349850"/>
                  </a:lnTo>
                  <a:lnTo>
                    <a:pt x="1537317" y="1364422"/>
                  </a:lnTo>
                  <a:lnTo>
                    <a:pt x="1546424" y="1386279"/>
                  </a:lnTo>
                  <a:lnTo>
                    <a:pt x="1542782" y="1391744"/>
                  </a:lnTo>
                  <a:lnTo>
                    <a:pt x="1542782" y="1395387"/>
                  </a:lnTo>
                  <a:lnTo>
                    <a:pt x="1530031" y="1397208"/>
                  </a:lnTo>
                  <a:lnTo>
                    <a:pt x="1557353" y="1397208"/>
                  </a:lnTo>
                  <a:lnTo>
                    <a:pt x="1557353" y="1400851"/>
                  </a:lnTo>
                  <a:lnTo>
                    <a:pt x="1559175" y="1408137"/>
                  </a:lnTo>
                  <a:lnTo>
                    <a:pt x="1551889" y="1424530"/>
                  </a:lnTo>
                  <a:lnTo>
                    <a:pt x="1573747" y="1413601"/>
                  </a:lnTo>
                  <a:lnTo>
                    <a:pt x="1573747" y="1417244"/>
                  </a:lnTo>
                  <a:lnTo>
                    <a:pt x="1564639" y="1433638"/>
                  </a:lnTo>
                  <a:lnTo>
                    <a:pt x="1581032" y="1419066"/>
                  </a:lnTo>
                  <a:lnTo>
                    <a:pt x="1608354" y="1429995"/>
                  </a:lnTo>
                  <a:lnTo>
                    <a:pt x="1608354" y="1448209"/>
                  </a:lnTo>
                  <a:lnTo>
                    <a:pt x="1606533" y="1448209"/>
                  </a:lnTo>
                  <a:lnTo>
                    <a:pt x="1584675" y="1462781"/>
                  </a:lnTo>
                  <a:lnTo>
                    <a:pt x="1590140" y="1462781"/>
                  </a:lnTo>
                  <a:lnTo>
                    <a:pt x="1597426" y="1459138"/>
                  </a:lnTo>
                  <a:lnTo>
                    <a:pt x="1606533" y="1459138"/>
                  </a:lnTo>
                  <a:lnTo>
                    <a:pt x="1606533" y="1462781"/>
                  </a:lnTo>
                  <a:lnTo>
                    <a:pt x="1597426" y="1473710"/>
                  </a:lnTo>
                  <a:lnTo>
                    <a:pt x="1610176" y="1464603"/>
                  </a:lnTo>
                  <a:lnTo>
                    <a:pt x="1613819" y="1453674"/>
                  </a:lnTo>
                  <a:lnTo>
                    <a:pt x="1613819" y="1451852"/>
                  </a:lnTo>
                  <a:lnTo>
                    <a:pt x="1615640" y="1451852"/>
                  </a:lnTo>
                  <a:lnTo>
                    <a:pt x="1615640" y="1453674"/>
                  </a:lnTo>
                  <a:lnTo>
                    <a:pt x="1637498" y="1479174"/>
                  </a:lnTo>
                  <a:lnTo>
                    <a:pt x="1641141" y="1484639"/>
                  </a:lnTo>
                  <a:lnTo>
                    <a:pt x="1641141" y="1486460"/>
                  </a:lnTo>
                  <a:lnTo>
                    <a:pt x="1637498" y="1491925"/>
                  </a:lnTo>
                  <a:lnTo>
                    <a:pt x="1602890" y="1506496"/>
                  </a:lnTo>
                  <a:lnTo>
                    <a:pt x="1653891" y="1521068"/>
                  </a:lnTo>
                  <a:lnTo>
                    <a:pt x="1653891" y="1524711"/>
                  </a:lnTo>
                  <a:lnTo>
                    <a:pt x="1608354" y="1530176"/>
                  </a:lnTo>
                  <a:lnTo>
                    <a:pt x="1624748" y="1541104"/>
                  </a:lnTo>
                  <a:lnTo>
                    <a:pt x="1615640" y="1548390"/>
                  </a:lnTo>
                  <a:lnTo>
                    <a:pt x="1626569" y="1562962"/>
                  </a:lnTo>
                  <a:lnTo>
                    <a:pt x="1624748" y="1562962"/>
                  </a:lnTo>
                  <a:lnTo>
                    <a:pt x="1624748" y="1564783"/>
                  </a:lnTo>
                  <a:lnTo>
                    <a:pt x="1613819" y="1568426"/>
                  </a:lnTo>
                  <a:lnTo>
                    <a:pt x="1648427" y="1581177"/>
                  </a:lnTo>
                  <a:lnTo>
                    <a:pt x="1652070" y="1581177"/>
                  </a:lnTo>
                  <a:lnTo>
                    <a:pt x="1646605" y="1592106"/>
                  </a:lnTo>
                  <a:lnTo>
                    <a:pt x="1662999" y="1592106"/>
                  </a:lnTo>
                  <a:lnTo>
                    <a:pt x="1664820" y="1597570"/>
                  </a:lnTo>
                  <a:lnTo>
                    <a:pt x="1664820" y="1599391"/>
                  </a:lnTo>
                  <a:lnTo>
                    <a:pt x="1662999" y="1604856"/>
                  </a:lnTo>
                  <a:lnTo>
                    <a:pt x="1668463" y="1610320"/>
                  </a:lnTo>
                  <a:lnTo>
                    <a:pt x="1688499" y="1603034"/>
                  </a:lnTo>
                  <a:lnTo>
                    <a:pt x="1692142" y="1603034"/>
                  </a:lnTo>
                  <a:lnTo>
                    <a:pt x="1688499" y="1615785"/>
                  </a:lnTo>
                  <a:lnTo>
                    <a:pt x="1703071" y="1619428"/>
                  </a:lnTo>
                  <a:lnTo>
                    <a:pt x="1715821" y="1643107"/>
                  </a:lnTo>
                  <a:lnTo>
                    <a:pt x="1715821" y="1646750"/>
                  </a:lnTo>
                  <a:lnTo>
                    <a:pt x="1710357" y="1654036"/>
                  </a:lnTo>
                  <a:lnTo>
                    <a:pt x="1719464" y="1654036"/>
                  </a:lnTo>
                  <a:lnTo>
                    <a:pt x="1724929" y="1652214"/>
                  </a:lnTo>
                  <a:lnTo>
                    <a:pt x="1737679" y="1652214"/>
                  </a:lnTo>
                  <a:lnTo>
                    <a:pt x="1732214" y="1672250"/>
                  </a:lnTo>
                  <a:lnTo>
                    <a:pt x="1757715" y="1666786"/>
                  </a:lnTo>
                  <a:lnTo>
                    <a:pt x="1775930" y="1692286"/>
                  </a:lnTo>
                  <a:lnTo>
                    <a:pt x="1777751" y="1692286"/>
                  </a:lnTo>
                  <a:lnTo>
                    <a:pt x="1775930" y="1694108"/>
                  </a:lnTo>
                  <a:lnTo>
                    <a:pt x="1770465" y="1705037"/>
                  </a:lnTo>
                  <a:lnTo>
                    <a:pt x="1772287" y="1708680"/>
                  </a:lnTo>
                  <a:lnTo>
                    <a:pt x="1772287" y="1710501"/>
                  </a:lnTo>
                  <a:lnTo>
                    <a:pt x="1770465" y="1714144"/>
                  </a:lnTo>
                  <a:lnTo>
                    <a:pt x="1754072" y="1714144"/>
                  </a:lnTo>
                  <a:lnTo>
                    <a:pt x="1748608" y="1725073"/>
                  </a:lnTo>
                  <a:lnTo>
                    <a:pt x="1759536" y="1725073"/>
                  </a:lnTo>
                  <a:lnTo>
                    <a:pt x="1761358" y="1726894"/>
                  </a:lnTo>
                  <a:lnTo>
                    <a:pt x="1759536" y="1726894"/>
                  </a:lnTo>
                  <a:lnTo>
                    <a:pt x="1752251" y="1732359"/>
                  </a:lnTo>
                  <a:lnTo>
                    <a:pt x="1746786" y="1754216"/>
                  </a:lnTo>
                  <a:lnTo>
                    <a:pt x="1743143" y="1754216"/>
                  </a:lnTo>
                  <a:lnTo>
                    <a:pt x="1730393" y="1745109"/>
                  </a:lnTo>
                  <a:lnTo>
                    <a:pt x="1732214" y="1766967"/>
                  </a:lnTo>
                  <a:lnTo>
                    <a:pt x="1724929" y="1792467"/>
                  </a:lnTo>
                  <a:lnTo>
                    <a:pt x="1721286" y="1792467"/>
                  </a:lnTo>
                  <a:lnTo>
                    <a:pt x="1708535" y="1772431"/>
                  </a:lnTo>
                  <a:lnTo>
                    <a:pt x="1699428" y="1776074"/>
                  </a:lnTo>
                  <a:lnTo>
                    <a:pt x="1693964" y="1770610"/>
                  </a:lnTo>
                  <a:lnTo>
                    <a:pt x="1693964" y="1759681"/>
                  </a:lnTo>
                  <a:lnTo>
                    <a:pt x="1692142" y="1761502"/>
                  </a:lnTo>
                  <a:lnTo>
                    <a:pt x="1688499" y="1761502"/>
                  </a:lnTo>
                  <a:lnTo>
                    <a:pt x="1681213" y="1745109"/>
                  </a:lnTo>
                  <a:lnTo>
                    <a:pt x="1681213" y="1730537"/>
                  </a:lnTo>
                  <a:lnTo>
                    <a:pt x="1675749" y="1730537"/>
                  </a:lnTo>
                  <a:lnTo>
                    <a:pt x="1673927" y="1732359"/>
                  </a:lnTo>
                  <a:lnTo>
                    <a:pt x="1668463" y="1732359"/>
                  </a:lnTo>
                  <a:lnTo>
                    <a:pt x="1668463" y="1730537"/>
                  </a:lnTo>
                  <a:lnTo>
                    <a:pt x="1664820" y="1721430"/>
                  </a:lnTo>
                  <a:lnTo>
                    <a:pt x="1642962" y="1710501"/>
                  </a:lnTo>
                  <a:lnTo>
                    <a:pt x="1641141" y="1708680"/>
                  </a:lnTo>
                  <a:lnTo>
                    <a:pt x="1642962" y="1697751"/>
                  </a:lnTo>
                  <a:lnTo>
                    <a:pt x="1632034" y="1697751"/>
                  </a:lnTo>
                  <a:lnTo>
                    <a:pt x="1637498" y="1708680"/>
                  </a:lnTo>
                  <a:lnTo>
                    <a:pt x="1637498" y="1710501"/>
                  </a:lnTo>
                  <a:lnTo>
                    <a:pt x="1635677" y="1710501"/>
                  </a:lnTo>
                  <a:lnTo>
                    <a:pt x="1624748" y="1703215"/>
                  </a:lnTo>
                  <a:lnTo>
                    <a:pt x="1615640" y="1705037"/>
                  </a:lnTo>
                  <a:lnTo>
                    <a:pt x="1641141" y="1730537"/>
                  </a:lnTo>
                  <a:lnTo>
                    <a:pt x="1641141" y="1732359"/>
                  </a:lnTo>
                  <a:lnTo>
                    <a:pt x="1621105" y="1736002"/>
                  </a:lnTo>
                  <a:lnTo>
                    <a:pt x="1621105" y="1748752"/>
                  </a:lnTo>
                  <a:lnTo>
                    <a:pt x="1637498" y="1748752"/>
                  </a:lnTo>
                  <a:lnTo>
                    <a:pt x="1637498" y="1770610"/>
                  </a:lnTo>
                  <a:lnTo>
                    <a:pt x="1642962" y="1772431"/>
                  </a:lnTo>
                  <a:lnTo>
                    <a:pt x="1648427" y="1792467"/>
                  </a:lnTo>
                  <a:lnTo>
                    <a:pt x="1652070" y="1788824"/>
                  </a:lnTo>
                  <a:lnTo>
                    <a:pt x="1664820" y="1788824"/>
                  </a:lnTo>
                  <a:lnTo>
                    <a:pt x="1662999" y="1794289"/>
                  </a:lnTo>
                  <a:lnTo>
                    <a:pt x="1673927" y="1792467"/>
                  </a:lnTo>
                  <a:lnTo>
                    <a:pt x="1675749" y="1792467"/>
                  </a:lnTo>
                  <a:lnTo>
                    <a:pt x="1675749" y="1803396"/>
                  </a:lnTo>
                  <a:lnTo>
                    <a:pt x="1681213" y="1799753"/>
                  </a:lnTo>
                  <a:lnTo>
                    <a:pt x="1692142" y="1808860"/>
                  </a:lnTo>
                  <a:lnTo>
                    <a:pt x="1686678" y="1832540"/>
                  </a:lnTo>
                  <a:lnTo>
                    <a:pt x="1699428" y="1838004"/>
                  </a:lnTo>
                  <a:lnTo>
                    <a:pt x="1704892" y="1854397"/>
                  </a:lnTo>
                  <a:lnTo>
                    <a:pt x="1703071" y="1878076"/>
                  </a:lnTo>
                  <a:lnTo>
                    <a:pt x="1699428" y="1878076"/>
                  </a:lnTo>
                  <a:lnTo>
                    <a:pt x="1692142" y="1872612"/>
                  </a:lnTo>
                  <a:lnTo>
                    <a:pt x="1692142" y="1878076"/>
                  </a:lnTo>
                  <a:lnTo>
                    <a:pt x="1699428" y="1889005"/>
                  </a:lnTo>
                  <a:lnTo>
                    <a:pt x="1703071" y="1899934"/>
                  </a:lnTo>
                  <a:lnTo>
                    <a:pt x="1703071" y="1901755"/>
                  </a:lnTo>
                  <a:lnTo>
                    <a:pt x="1699428" y="1901755"/>
                  </a:lnTo>
                  <a:lnTo>
                    <a:pt x="1697606" y="1899934"/>
                  </a:lnTo>
                  <a:lnTo>
                    <a:pt x="1692142" y="1899934"/>
                  </a:lnTo>
                  <a:lnTo>
                    <a:pt x="1697606" y="1912684"/>
                  </a:lnTo>
                  <a:lnTo>
                    <a:pt x="1697606" y="1916327"/>
                  </a:lnTo>
                  <a:lnTo>
                    <a:pt x="1693964" y="1918149"/>
                  </a:lnTo>
                  <a:lnTo>
                    <a:pt x="1692142" y="1918149"/>
                  </a:lnTo>
                  <a:lnTo>
                    <a:pt x="1679392" y="1894470"/>
                  </a:lnTo>
                  <a:lnTo>
                    <a:pt x="1648427" y="1892648"/>
                  </a:lnTo>
                  <a:lnTo>
                    <a:pt x="1626569" y="1865326"/>
                  </a:lnTo>
                  <a:lnTo>
                    <a:pt x="1619283" y="1870790"/>
                  </a:lnTo>
                  <a:lnTo>
                    <a:pt x="1615640" y="1870790"/>
                  </a:lnTo>
                  <a:lnTo>
                    <a:pt x="1602890" y="1854397"/>
                  </a:lnTo>
                  <a:lnTo>
                    <a:pt x="1601069" y="1854397"/>
                  </a:lnTo>
                  <a:lnTo>
                    <a:pt x="1606533" y="1861683"/>
                  </a:lnTo>
                  <a:lnTo>
                    <a:pt x="1626569" y="1892648"/>
                  </a:lnTo>
                  <a:lnTo>
                    <a:pt x="1664820" y="1927256"/>
                  </a:lnTo>
                  <a:lnTo>
                    <a:pt x="1668463" y="1949114"/>
                  </a:lnTo>
                  <a:lnTo>
                    <a:pt x="1668463" y="1950935"/>
                  </a:lnTo>
                  <a:lnTo>
                    <a:pt x="1657534" y="1950935"/>
                  </a:lnTo>
                  <a:lnTo>
                    <a:pt x="1646605" y="1940006"/>
                  </a:lnTo>
                  <a:lnTo>
                    <a:pt x="1635677" y="1943649"/>
                  </a:lnTo>
                  <a:lnTo>
                    <a:pt x="1606533" y="1932720"/>
                  </a:lnTo>
                  <a:lnTo>
                    <a:pt x="1601069" y="1921792"/>
                  </a:lnTo>
                  <a:lnTo>
                    <a:pt x="1595604" y="1923613"/>
                  </a:lnTo>
                  <a:lnTo>
                    <a:pt x="1591961" y="1923613"/>
                  </a:lnTo>
                  <a:lnTo>
                    <a:pt x="1584675" y="1905398"/>
                  </a:lnTo>
                  <a:lnTo>
                    <a:pt x="1575568" y="1907220"/>
                  </a:lnTo>
                  <a:lnTo>
                    <a:pt x="1573747" y="1907220"/>
                  </a:lnTo>
                  <a:lnTo>
                    <a:pt x="1573747" y="1899934"/>
                  </a:lnTo>
                  <a:lnTo>
                    <a:pt x="1564639" y="1905398"/>
                  </a:lnTo>
                  <a:lnTo>
                    <a:pt x="1562818" y="1905398"/>
                  </a:lnTo>
                  <a:lnTo>
                    <a:pt x="1540960" y="1894470"/>
                  </a:lnTo>
                  <a:lnTo>
                    <a:pt x="1519102" y="1865326"/>
                  </a:lnTo>
                  <a:lnTo>
                    <a:pt x="1519102" y="1861683"/>
                  </a:lnTo>
                  <a:lnTo>
                    <a:pt x="1522745" y="1861683"/>
                  </a:lnTo>
                  <a:lnTo>
                    <a:pt x="1528210" y="1867148"/>
                  </a:lnTo>
                  <a:lnTo>
                    <a:pt x="1535496" y="1861683"/>
                  </a:lnTo>
                  <a:lnTo>
                    <a:pt x="1500888" y="1843468"/>
                  </a:lnTo>
                  <a:lnTo>
                    <a:pt x="1484495" y="1808860"/>
                  </a:lnTo>
                  <a:lnTo>
                    <a:pt x="1458994" y="1803396"/>
                  </a:lnTo>
                  <a:lnTo>
                    <a:pt x="1458994" y="1794289"/>
                  </a:lnTo>
                  <a:lnTo>
                    <a:pt x="1455351" y="1797932"/>
                  </a:lnTo>
                  <a:lnTo>
                    <a:pt x="1462637" y="1814325"/>
                  </a:lnTo>
                  <a:lnTo>
                    <a:pt x="1458994" y="1819789"/>
                  </a:lnTo>
                  <a:lnTo>
                    <a:pt x="1435315" y="1808860"/>
                  </a:lnTo>
                  <a:lnTo>
                    <a:pt x="1429850" y="1810682"/>
                  </a:lnTo>
                  <a:lnTo>
                    <a:pt x="1433493" y="1819789"/>
                  </a:lnTo>
                  <a:lnTo>
                    <a:pt x="1429850" y="1819789"/>
                  </a:lnTo>
                  <a:lnTo>
                    <a:pt x="1411636" y="1828897"/>
                  </a:lnTo>
                  <a:lnTo>
                    <a:pt x="1407993" y="1828897"/>
                  </a:lnTo>
                  <a:lnTo>
                    <a:pt x="1386135" y="1819789"/>
                  </a:lnTo>
                  <a:lnTo>
                    <a:pt x="1377028" y="1805218"/>
                  </a:lnTo>
                  <a:lnTo>
                    <a:pt x="1377028" y="1803396"/>
                  </a:lnTo>
                  <a:lnTo>
                    <a:pt x="1378849" y="1783360"/>
                  </a:lnTo>
                  <a:lnTo>
                    <a:pt x="1391600" y="1772431"/>
                  </a:lnTo>
                  <a:lnTo>
                    <a:pt x="1391600" y="1765145"/>
                  </a:lnTo>
                  <a:lnTo>
                    <a:pt x="1395243" y="1765145"/>
                  </a:lnTo>
                  <a:lnTo>
                    <a:pt x="1391600" y="1761502"/>
                  </a:lnTo>
                  <a:lnTo>
                    <a:pt x="1391600" y="1759681"/>
                  </a:lnTo>
                  <a:lnTo>
                    <a:pt x="1402528" y="1759681"/>
                  </a:lnTo>
                  <a:lnTo>
                    <a:pt x="1418922" y="1761502"/>
                  </a:lnTo>
                  <a:lnTo>
                    <a:pt x="1435315" y="1766967"/>
                  </a:lnTo>
                  <a:lnTo>
                    <a:pt x="1444422" y="1766967"/>
                  </a:lnTo>
                  <a:lnTo>
                    <a:pt x="1469923" y="1754216"/>
                  </a:lnTo>
                  <a:lnTo>
                    <a:pt x="1484495" y="1759681"/>
                  </a:lnTo>
                  <a:lnTo>
                    <a:pt x="1484495" y="1748752"/>
                  </a:lnTo>
                  <a:lnTo>
                    <a:pt x="1462637" y="1719608"/>
                  </a:lnTo>
                  <a:lnTo>
                    <a:pt x="1462637" y="1715966"/>
                  </a:lnTo>
                  <a:lnTo>
                    <a:pt x="1497245" y="1683179"/>
                  </a:lnTo>
                  <a:lnTo>
                    <a:pt x="1500888" y="1670429"/>
                  </a:lnTo>
                  <a:lnTo>
                    <a:pt x="1513638" y="1652214"/>
                  </a:lnTo>
                  <a:lnTo>
                    <a:pt x="1497245" y="1597570"/>
                  </a:lnTo>
                  <a:lnTo>
                    <a:pt x="1479030" y="1586641"/>
                  </a:lnTo>
                  <a:lnTo>
                    <a:pt x="1475387" y="1562962"/>
                  </a:lnTo>
                  <a:lnTo>
                    <a:pt x="1469923" y="1562962"/>
                  </a:lnTo>
                  <a:lnTo>
                    <a:pt x="1469923" y="1573891"/>
                  </a:lnTo>
                  <a:lnTo>
                    <a:pt x="1468101" y="1573891"/>
                  </a:lnTo>
                  <a:lnTo>
                    <a:pt x="1451708" y="1553855"/>
                  </a:lnTo>
                  <a:lnTo>
                    <a:pt x="1451708" y="1546569"/>
                  </a:lnTo>
                  <a:lnTo>
                    <a:pt x="1438958" y="1546569"/>
                  </a:lnTo>
                  <a:lnTo>
                    <a:pt x="1413457" y="1564783"/>
                  </a:lnTo>
                  <a:lnTo>
                    <a:pt x="1411636" y="1564783"/>
                  </a:lnTo>
                  <a:lnTo>
                    <a:pt x="1411636" y="1537461"/>
                  </a:lnTo>
                  <a:lnTo>
                    <a:pt x="1424386" y="1537461"/>
                  </a:lnTo>
                  <a:lnTo>
                    <a:pt x="1433493" y="1531997"/>
                  </a:lnTo>
                  <a:lnTo>
                    <a:pt x="1429850" y="1524711"/>
                  </a:lnTo>
                  <a:lnTo>
                    <a:pt x="1400707" y="1501032"/>
                  </a:lnTo>
                  <a:lnTo>
                    <a:pt x="1400707" y="1497389"/>
                  </a:lnTo>
                  <a:lnTo>
                    <a:pt x="1406171" y="1495568"/>
                  </a:lnTo>
                  <a:lnTo>
                    <a:pt x="1402528" y="1486460"/>
                  </a:lnTo>
                  <a:lnTo>
                    <a:pt x="1386135" y="1486460"/>
                  </a:lnTo>
                  <a:lnTo>
                    <a:pt x="1386135" y="1459138"/>
                  </a:lnTo>
                  <a:lnTo>
                    <a:pt x="1380671" y="1459138"/>
                  </a:lnTo>
                  <a:lnTo>
                    <a:pt x="1378849" y="1462781"/>
                  </a:lnTo>
                  <a:lnTo>
                    <a:pt x="1373385" y="1462781"/>
                  </a:lnTo>
                  <a:lnTo>
                    <a:pt x="1360635" y="1448209"/>
                  </a:lnTo>
                  <a:lnTo>
                    <a:pt x="1351527" y="1448209"/>
                  </a:lnTo>
                  <a:lnTo>
                    <a:pt x="1355170" y="1451852"/>
                  </a:lnTo>
                  <a:lnTo>
                    <a:pt x="1362456" y="1475531"/>
                  </a:lnTo>
                  <a:lnTo>
                    <a:pt x="1362456" y="1479174"/>
                  </a:lnTo>
                  <a:lnTo>
                    <a:pt x="1360635" y="1480996"/>
                  </a:lnTo>
                  <a:lnTo>
                    <a:pt x="1338777" y="1486460"/>
                  </a:lnTo>
                  <a:lnTo>
                    <a:pt x="1335134" y="1486460"/>
                  </a:lnTo>
                  <a:lnTo>
                    <a:pt x="1333313" y="1475531"/>
                  </a:lnTo>
                  <a:lnTo>
                    <a:pt x="1295062" y="1468246"/>
                  </a:lnTo>
                  <a:lnTo>
                    <a:pt x="1307812" y="1484639"/>
                  </a:lnTo>
                  <a:lnTo>
                    <a:pt x="1311455" y="1490103"/>
                  </a:lnTo>
                  <a:lnTo>
                    <a:pt x="1311455" y="1491925"/>
                  </a:lnTo>
                  <a:lnTo>
                    <a:pt x="1302348" y="1491925"/>
                  </a:lnTo>
                  <a:lnTo>
                    <a:pt x="1293240" y="1479174"/>
                  </a:lnTo>
                  <a:lnTo>
                    <a:pt x="1287776" y="1490103"/>
                  </a:lnTo>
                  <a:lnTo>
                    <a:pt x="1284133" y="1490103"/>
                  </a:lnTo>
                  <a:lnTo>
                    <a:pt x="1256811" y="1473710"/>
                  </a:lnTo>
                  <a:lnTo>
                    <a:pt x="1189416" y="1473710"/>
                  </a:lnTo>
                  <a:lnTo>
                    <a:pt x="1176666" y="1457317"/>
                  </a:lnTo>
                  <a:lnTo>
                    <a:pt x="1173023" y="1442745"/>
                  </a:lnTo>
                  <a:lnTo>
                    <a:pt x="1162094" y="1453674"/>
                  </a:lnTo>
                  <a:lnTo>
                    <a:pt x="1154809" y="1453674"/>
                  </a:lnTo>
                  <a:lnTo>
                    <a:pt x="1149344" y="1451852"/>
                  </a:lnTo>
                  <a:lnTo>
                    <a:pt x="1136594" y="1451852"/>
                  </a:lnTo>
                  <a:lnTo>
                    <a:pt x="1105629" y="1411780"/>
                  </a:lnTo>
                  <a:lnTo>
                    <a:pt x="1109272" y="1402673"/>
                  </a:lnTo>
                  <a:lnTo>
                    <a:pt x="1105629" y="1400851"/>
                  </a:lnTo>
                  <a:lnTo>
                    <a:pt x="1105629" y="1397208"/>
                  </a:lnTo>
                  <a:lnTo>
                    <a:pt x="1127486" y="1397208"/>
                  </a:lnTo>
                  <a:lnTo>
                    <a:pt x="1143880" y="1400851"/>
                  </a:lnTo>
                  <a:lnTo>
                    <a:pt x="1151166" y="1400851"/>
                  </a:lnTo>
                  <a:lnTo>
                    <a:pt x="1092879" y="1369886"/>
                  </a:lnTo>
                  <a:lnTo>
                    <a:pt x="1089236" y="1369886"/>
                  </a:lnTo>
                  <a:lnTo>
                    <a:pt x="1094700" y="1346207"/>
                  </a:lnTo>
                  <a:lnTo>
                    <a:pt x="1087414" y="1329814"/>
                  </a:lnTo>
                  <a:lnTo>
                    <a:pt x="1087414" y="1327992"/>
                  </a:lnTo>
                  <a:lnTo>
                    <a:pt x="1098343" y="1317063"/>
                  </a:lnTo>
                  <a:lnTo>
                    <a:pt x="1094700" y="1317063"/>
                  </a:lnTo>
                  <a:lnTo>
                    <a:pt x="1094700" y="1313421"/>
                  </a:lnTo>
                  <a:lnTo>
                    <a:pt x="1092879" y="1297027"/>
                  </a:lnTo>
                  <a:lnTo>
                    <a:pt x="1103807" y="1267884"/>
                  </a:lnTo>
                  <a:lnTo>
                    <a:pt x="1105629" y="1267884"/>
                  </a:lnTo>
                  <a:lnTo>
                    <a:pt x="1105629" y="1266062"/>
                  </a:lnTo>
                  <a:lnTo>
                    <a:pt x="1111093" y="1238740"/>
                  </a:lnTo>
                  <a:close/>
                  <a:moveTo>
                    <a:pt x="848802" y="1173169"/>
                  </a:moveTo>
                  <a:lnTo>
                    <a:pt x="852445" y="1173169"/>
                  </a:lnTo>
                  <a:lnTo>
                    <a:pt x="881588" y="1187741"/>
                  </a:lnTo>
                  <a:lnTo>
                    <a:pt x="918018" y="1173169"/>
                  </a:lnTo>
                  <a:lnTo>
                    <a:pt x="919839" y="1173169"/>
                  </a:lnTo>
                  <a:lnTo>
                    <a:pt x="927125" y="1184098"/>
                  </a:lnTo>
                  <a:lnTo>
                    <a:pt x="930768" y="1187741"/>
                  </a:lnTo>
                  <a:lnTo>
                    <a:pt x="927125" y="1187741"/>
                  </a:lnTo>
                  <a:lnTo>
                    <a:pt x="914375" y="1207777"/>
                  </a:lnTo>
                  <a:lnTo>
                    <a:pt x="921661" y="1222349"/>
                  </a:lnTo>
                  <a:lnTo>
                    <a:pt x="921661" y="1224170"/>
                  </a:lnTo>
                  <a:lnTo>
                    <a:pt x="908910" y="1233277"/>
                  </a:lnTo>
                  <a:lnTo>
                    <a:pt x="897982" y="1255135"/>
                  </a:lnTo>
                  <a:lnTo>
                    <a:pt x="912553" y="1246028"/>
                  </a:lnTo>
                  <a:lnTo>
                    <a:pt x="914375" y="1246028"/>
                  </a:lnTo>
                  <a:lnTo>
                    <a:pt x="914375" y="1249671"/>
                  </a:lnTo>
                  <a:lnTo>
                    <a:pt x="927125" y="1271528"/>
                  </a:lnTo>
                  <a:lnTo>
                    <a:pt x="925303" y="1276993"/>
                  </a:lnTo>
                  <a:lnTo>
                    <a:pt x="936232" y="1271528"/>
                  </a:lnTo>
                  <a:lnTo>
                    <a:pt x="938054" y="1271528"/>
                  </a:lnTo>
                  <a:lnTo>
                    <a:pt x="943518" y="1291564"/>
                  </a:lnTo>
                  <a:lnTo>
                    <a:pt x="938054" y="1306136"/>
                  </a:lnTo>
                  <a:lnTo>
                    <a:pt x="941697" y="1340744"/>
                  </a:lnTo>
                  <a:lnTo>
                    <a:pt x="921661" y="1358959"/>
                  </a:lnTo>
                  <a:lnTo>
                    <a:pt x="907089" y="1358959"/>
                  </a:lnTo>
                  <a:lnTo>
                    <a:pt x="907089" y="1369887"/>
                  </a:lnTo>
                  <a:lnTo>
                    <a:pt x="896160" y="1384459"/>
                  </a:lnTo>
                  <a:lnTo>
                    <a:pt x="879767" y="1380816"/>
                  </a:lnTo>
                  <a:lnTo>
                    <a:pt x="879767" y="1378995"/>
                  </a:lnTo>
                  <a:lnTo>
                    <a:pt x="870660" y="1351673"/>
                  </a:lnTo>
                  <a:lnTo>
                    <a:pt x="857909" y="1335280"/>
                  </a:lnTo>
                  <a:lnTo>
                    <a:pt x="848802" y="1322529"/>
                  </a:lnTo>
                  <a:lnTo>
                    <a:pt x="823302" y="1317065"/>
                  </a:lnTo>
                  <a:lnTo>
                    <a:pt x="823302" y="1313422"/>
                  </a:lnTo>
                  <a:lnTo>
                    <a:pt x="797801" y="1273350"/>
                  </a:lnTo>
                  <a:lnTo>
                    <a:pt x="797801" y="1271528"/>
                  </a:lnTo>
                  <a:lnTo>
                    <a:pt x="801444" y="1255135"/>
                  </a:lnTo>
                  <a:lnTo>
                    <a:pt x="808730" y="1249671"/>
                  </a:lnTo>
                  <a:lnTo>
                    <a:pt x="812373" y="1249671"/>
                  </a:lnTo>
                  <a:lnTo>
                    <a:pt x="812373" y="1251492"/>
                  </a:lnTo>
                  <a:lnTo>
                    <a:pt x="830587" y="1276993"/>
                  </a:lnTo>
                  <a:lnTo>
                    <a:pt x="852445" y="1271528"/>
                  </a:lnTo>
                  <a:lnTo>
                    <a:pt x="848802" y="1260599"/>
                  </a:lnTo>
                  <a:lnTo>
                    <a:pt x="854266" y="1255135"/>
                  </a:lnTo>
                  <a:lnTo>
                    <a:pt x="846981" y="1235099"/>
                  </a:lnTo>
                  <a:lnTo>
                    <a:pt x="854266" y="1235099"/>
                  </a:lnTo>
                  <a:lnTo>
                    <a:pt x="823302" y="1213241"/>
                  </a:lnTo>
                  <a:lnTo>
                    <a:pt x="823302" y="1211420"/>
                  </a:lnTo>
                  <a:lnTo>
                    <a:pt x="830587" y="1211420"/>
                  </a:lnTo>
                  <a:lnTo>
                    <a:pt x="836052" y="1213241"/>
                  </a:lnTo>
                  <a:lnTo>
                    <a:pt x="841516" y="1213241"/>
                  </a:lnTo>
                  <a:lnTo>
                    <a:pt x="839695" y="1202313"/>
                  </a:lnTo>
                  <a:lnTo>
                    <a:pt x="828766" y="1195027"/>
                  </a:lnTo>
                  <a:lnTo>
                    <a:pt x="825123" y="1195027"/>
                  </a:lnTo>
                  <a:lnTo>
                    <a:pt x="825123" y="1193205"/>
                  </a:lnTo>
                  <a:lnTo>
                    <a:pt x="828766" y="1193205"/>
                  </a:lnTo>
                  <a:lnTo>
                    <a:pt x="848802" y="1189562"/>
                  </a:lnTo>
                  <a:lnTo>
                    <a:pt x="845159" y="1178633"/>
                  </a:lnTo>
                  <a:close/>
                  <a:moveTo>
                    <a:pt x="907092" y="1154954"/>
                  </a:moveTo>
                  <a:lnTo>
                    <a:pt x="908913" y="1154954"/>
                  </a:lnTo>
                  <a:lnTo>
                    <a:pt x="908913" y="1156776"/>
                  </a:lnTo>
                  <a:lnTo>
                    <a:pt x="890699" y="1182277"/>
                  </a:lnTo>
                  <a:lnTo>
                    <a:pt x="868841" y="1178634"/>
                  </a:lnTo>
                  <a:lnTo>
                    <a:pt x="868841" y="1176812"/>
                  </a:lnTo>
                  <a:lnTo>
                    <a:pt x="907092" y="1156776"/>
                  </a:lnTo>
                  <a:close/>
                  <a:moveTo>
                    <a:pt x="1010915" y="1149489"/>
                  </a:moveTo>
                  <a:lnTo>
                    <a:pt x="1087417" y="1171347"/>
                  </a:lnTo>
                  <a:lnTo>
                    <a:pt x="1087417" y="1173168"/>
                  </a:lnTo>
                  <a:lnTo>
                    <a:pt x="1076488" y="1200490"/>
                  </a:lnTo>
                  <a:lnTo>
                    <a:pt x="1071024" y="1200490"/>
                  </a:lnTo>
                  <a:lnTo>
                    <a:pt x="1065559" y="1224169"/>
                  </a:lnTo>
                  <a:lnTo>
                    <a:pt x="1060095" y="1229634"/>
                  </a:lnTo>
                  <a:lnTo>
                    <a:pt x="1063738" y="1229634"/>
                  </a:lnTo>
                  <a:lnTo>
                    <a:pt x="1060095" y="1240563"/>
                  </a:lnTo>
                  <a:lnTo>
                    <a:pt x="1043702" y="1273349"/>
                  </a:lnTo>
                  <a:lnTo>
                    <a:pt x="1036416" y="1273349"/>
                  </a:lnTo>
                  <a:lnTo>
                    <a:pt x="1016380" y="1271528"/>
                  </a:lnTo>
                  <a:lnTo>
                    <a:pt x="992701" y="1271528"/>
                  </a:lnTo>
                  <a:lnTo>
                    <a:pt x="1014558" y="1289742"/>
                  </a:lnTo>
                  <a:lnTo>
                    <a:pt x="1014558" y="1291564"/>
                  </a:lnTo>
                  <a:lnTo>
                    <a:pt x="998165" y="1322529"/>
                  </a:lnTo>
                  <a:lnTo>
                    <a:pt x="976307" y="1327993"/>
                  </a:lnTo>
                  <a:lnTo>
                    <a:pt x="970843" y="1324350"/>
                  </a:lnTo>
                  <a:lnTo>
                    <a:pt x="970843" y="1322529"/>
                  </a:lnTo>
                  <a:lnTo>
                    <a:pt x="976307" y="1317064"/>
                  </a:lnTo>
                  <a:lnTo>
                    <a:pt x="970843" y="1313421"/>
                  </a:lnTo>
                  <a:lnTo>
                    <a:pt x="970843" y="1295207"/>
                  </a:lnTo>
                  <a:lnTo>
                    <a:pt x="976307" y="1284278"/>
                  </a:lnTo>
                  <a:lnTo>
                    <a:pt x="959914" y="1273349"/>
                  </a:lnTo>
                  <a:lnTo>
                    <a:pt x="959914" y="1187740"/>
                  </a:lnTo>
                  <a:lnTo>
                    <a:pt x="981772" y="1193204"/>
                  </a:lnTo>
                  <a:lnTo>
                    <a:pt x="965378" y="1173168"/>
                  </a:lnTo>
                  <a:lnTo>
                    <a:pt x="965378" y="1171347"/>
                  </a:lnTo>
                  <a:lnTo>
                    <a:pt x="974486" y="1156775"/>
                  </a:lnTo>
                  <a:lnTo>
                    <a:pt x="974486" y="1154953"/>
                  </a:lnTo>
                  <a:close/>
                  <a:moveTo>
                    <a:pt x="338793" y="1109417"/>
                  </a:moveTo>
                  <a:lnTo>
                    <a:pt x="344258" y="1109417"/>
                  </a:lnTo>
                  <a:lnTo>
                    <a:pt x="344258" y="1111238"/>
                  </a:lnTo>
                  <a:lnTo>
                    <a:pt x="347901" y="1111238"/>
                  </a:lnTo>
                  <a:lnTo>
                    <a:pt x="389794" y="1144025"/>
                  </a:lnTo>
                  <a:lnTo>
                    <a:pt x="389794" y="1145846"/>
                  </a:lnTo>
                  <a:lnTo>
                    <a:pt x="387973" y="1154954"/>
                  </a:lnTo>
                  <a:lnTo>
                    <a:pt x="398902" y="1144025"/>
                  </a:lnTo>
                  <a:lnTo>
                    <a:pt x="400723" y="1144025"/>
                  </a:lnTo>
                  <a:lnTo>
                    <a:pt x="400723" y="1154954"/>
                  </a:lnTo>
                  <a:lnTo>
                    <a:pt x="406188" y="1140382"/>
                  </a:lnTo>
                  <a:lnTo>
                    <a:pt x="438974" y="1140382"/>
                  </a:lnTo>
                  <a:lnTo>
                    <a:pt x="493618" y="1205955"/>
                  </a:lnTo>
                  <a:lnTo>
                    <a:pt x="493618" y="1207777"/>
                  </a:lnTo>
                  <a:lnTo>
                    <a:pt x="404366" y="1273349"/>
                  </a:lnTo>
                  <a:lnTo>
                    <a:pt x="395259" y="1300672"/>
                  </a:lnTo>
                  <a:lnTo>
                    <a:pt x="377044" y="1307957"/>
                  </a:lnTo>
                  <a:lnTo>
                    <a:pt x="369758" y="1329815"/>
                  </a:lnTo>
                  <a:lnTo>
                    <a:pt x="371580" y="1346208"/>
                  </a:lnTo>
                  <a:lnTo>
                    <a:pt x="366115" y="1362602"/>
                  </a:lnTo>
                  <a:lnTo>
                    <a:pt x="347901" y="1373530"/>
                  </a:lnTo>
                  <a:lnTo>
                    <a:pt x="344258" y="1373530"/>
                  </a:lnTo>
                  <a:lnTo>
                    <a:pt x="338793" y="1364423"/>
                  </a:lnTo>
                  <a:lnTo>
                    <a:pt x="304186" y="1395388"/>
                  </a:lnTo>
                  <a:lnTo>
                    <a:pt x="280507" y="1346208"/>
                  </a:lnTo>
                  <a:lnTo>
                    <a:pt x="238613" y="1329815"/>
                  </a:lnTo>
                  <a:lnTo>
                    <a:pt x="238613" y="1327994"/>
                  </a:lnTo>
                  <a:lnTo>
                    <a:pt x="260471" y="1278814"/>
                  </a:lnTo>
                  <a:lnTo>
                    <a:pt x="255006" y="1255135"/>
                  </a:lnTo>
                  <a:lnTo>
                    <a:pt x="255006" y="1251492"/>
                  </a:lnTo>
                  <a:lnTo>
                    <a:pt x="265935" y="1249670"/>
                  </a:lnTo>
                  <a:lnTo>
                    <a:pt x="260471" y="1238742"/>
                  </a:lnTo>
                  <a:lnTo>
                    <a:pt x="260471" y="1235099"/>
                  </a:lnTo>
                  <a:lnTo>
                    <a:pt x="285971" y="1176812"/>
                  </a:lnTo>
                  <a:lnTo>
                    <a:pt x="276864" y="1162240"/>
                  </a:lnTo>
                  <a:lnTo>
                    <a:pt x="275042" y="1151311"/>
                  </a:lnTo>
                  <a:lnTo>
                    <a:pt x="276864" y="1144025"/>
                  </a:lnTo>
                  <a:lnTo>
                    <a:pt x="269578" y="1129453"/>
                  </a:lnTo>
                  <a:lnTo>
                    <a:pt x="269578" y="1127632"/>
                  </a:lnTo>
                  <a:lnTo>
                    <a:pt x="302364" y="1116703"/>
                  </a:lnTo>
                  <a:lnTo>
                    <a:pt x="304186" y="1116703"/>
                  </a:lnTo>
                  <a:lnTo>
                    <a:pt x="307829" y="1123989"/>
                  </a:lnTo>
                  <a:lnTo>
                    <a:pt x="307829" y="1116703"/>
                  </a:lnTo>
                  <a:lnTo>
                    <a:pt x="313293" y="1116703"/>
                  </a:lnTo>
                  <a:lnTo>
                    <a:pt x="316936" y="1114881"/>
                  </a:lnTo>
                  <a:lnTo>
                    <a:pt x="326043" y="1111238"/>
                  </a:lnTo>
                  <a:lnTo>
                    <a:pt x="333329" y="1111238"/>
                  </a:lnTo>
                  <a:close/>
                  <a:moveTo>
                    <a:pt x="746681" y="1035982"/>
                  </a:moveTo>
                  <a:cubicBezTo>
                    <a:pt x="757327" y="1032398"/>
                    <a:pt x="761619" y="1046132"/>
                    <a:pt x="764037" y="1053775"/>
                  </a:cubicBezTo>
                  <a:cubicBezTo>
                    <a:pt x="769843" y="1065482"/>
                    <a:pt x="754061" y="1077546"/>
                    <a:pt x="743298" y="1071631"/>
                  </a:cubicBezTo>
                  <a:cubicBezTo>
                    <a:pt x="739910" y="1069604"/>
                    <a:pt x="736826" y="1066977"/>
                    <a:pt x="734226" y="1063988"/>
                  </a:cubicBezTo>
                  <a:cubicBezTo>
                    <a:pt x="736221" y="1054137"/>
                    <a:pt x="738699" y="1042967"/>
                    <a:pt x="746681" y="1035982"/>
                  </a:cubicBezTo>
                  <a:close/>
                  <a:moveTo>
                    <a:pt x="948319" y="1035367"/>
                  </a:moveTo>
                  <a:cubicBezTo>
                    <a:pt x="949315" y="1036037"/>
                    <a:pt x="949827" y="1037305"/>
                    <a:pt x="948717" y="1038474"/>
                  </a:cubicBezTo>
                  <a:cubicBezTo>
                    <a:pt x="947066" y="1040925"/>
                    <a:pt x="942911" y="1038246"/>
                    <a:pt x="945017" y="1035852"/>
                  </a:cubicBezTo>
                  <a:cubicBezTo>
                    <a:pt x="945842" y="1034626"/>
                    <a:pt x="947322" y="1034697"/>
                    <a:pt x="948319" y="1035367"/>
                  </a:cubicBezTo>
                  <a:close/>
                  <a:moveTo>
                    <a:pt x="839340" y="1018550"/>
                  </a:moveTo>
                  <a:cubicBezTo>
                    <a:pt x="842979" y="1017445"/>
                    <a:pt x="846779" y="1017243"/>
                    <a:pt x="850608" y="1018643"/>
                  </a:cubicBezTo>
                  <a:cubicBezTo>
                    <a:pt x="843884" y="1022127"/>
                    <a:pt x="836404" y="1023123"/>
                    <a:pt x="829037" y="1023869"/>
                  </a:cubicBezTo>
                  <a:cubicBezTo>
                    <a:pt x="832223" y="1021660"/>
                    <a:pt x="835701" y="1019654"/>
                    <a:pt x="839340" y="1018550"/>
                  </a:cubicBezTo>
                  <a:close/>
                  <a:moveTo>
                    <a:pt x="981895" y="1016474"/>
                  </a:moveTo>
                  <a:cubicBezTo>
                    <a:pt x="990778" y="1023222"/>
                    <a:pt x="996626" y="1033069"/>
                    <a:pt x="1002887" y="1042199"/>
                  </a:cubicBezTo>
                  <a:cubicBezTo>
                    <a:pt x="1008430" y="1050021"/>
                    <a:pt x="1006699" y="1060284"/>
                    <a:pt x="1007835" y="1069240"/>
                  </a:cubicBezTo>
                  <a:cubicBezTo>
                    <a:pt x="1008247" y="1080945"/>
                    <a:pt x="1010634" y="1092757"/>
                    <a:pt x="1009147" y="1104462"/>
                  </a:cubicBezTo>
                  <a:cubicBezTo>
                    <a:pt x="1001926" y="1112159"/>
                    <a:pt x="989588" y="1108519"/>
                    <a:pt x="980408" y="1109051"/>
                  </a:cubicBezTo>
                  <a:cubicBezTo>
                    <a:pt x="972180" y="1108403"/>
                    <a:pt x="968665" y="1100222"/>
                    <a:pt x="964250" y="1094432"/>
                  </a:cubicBezTo>
                  <a:lnTo>
                    <a:pt x="959065" y="1100880"/>
                  </a:lnTo>
                  <a:lnTo>
                    <a:pt x="959957" y="1093357"/>
                  </a:lnTo>
                  <a:cubicBezTo>
                    <a:pt x="949168" y="1088816"/>
                    <a:pt x="935817" y="1082668"/>
                    <a:pt x="934383" y="1069482"/>
                  </a:cubicBezTo>
                  <a:cubicBezTo>
                    <a:pt x="935931" y="1053187"/>
                    <a:pt x="954536" y="1044174"/>
                    <a:pt x="954056" y="1027105"/>
                  </a:cubicBezTo>
                  <a:cubicBezTo>
                    <a:pt x="962642" y="1022031"/>
                    <a:pt x="971166" y="1015341"/>
                    <a:pt x="981895" y="1016474"/>
                  </a:cubicBezTo>
                  <a:close/>
                  <a:moveTo>
                    <a:pt x="940548" y="1015341"/>
                  </a:moveTo>
                  <a:cubicBezTo>
                    <a:pt x="944045" y="1016313"/>
                    <a:pt x="948929" y="1017403"/>
                    <a:pt x="950436" y="1021044"/>
                  </a:cubicBezTo>
                  <a:cubicBezTo>
                    <a:pt x="949471" y="1025656"/>
                    <a:pt x="946698" y="1029601"/>
                    <a:pt x="944528" y="1033724"/>
                  </a:cubicBezTo>
                  <a:lnTo>
                    <a:pt x="936933" y="1025170"/>
                  </a:lnTo>
                  <a:cubicBezTo>
                    <a:pt x="935063" y="1031904"/>
                    <a:pt x="931565" y="1038093"/>
                    <a:pt x="927164" y="1043433"/>
                  </a:cubicBezTo>
                  <a:cubicBezTo>
                    <a:pt x="925960" y="1039489"/>
                    <a:pt x="924272" y="1035666"/>
                    <a:pt x="923849" y="1031601"/>
                  </a:cubicBezTo>
                  <a:cubicBezTo>
                    <a:pt x="927468" y="1024564"/>
                    <a:pt x="934460" y="1020013"/>
                    <a:pt x="940548" y="1015341"/>
                  </a:cubicBezTo>
                  <a:close/>
                  <a:moveTo>
                    <a:pt x="350966" y="985240"/>
                  </a:moveTo>
                  <a:cubicBezTo>
                    <a:pt x="350019" y="992304"/>
                    <a:pt x="348894" y="999245"/>
                    <a:pt x="347828" y="1006309"/>
                  </a:cubicBezTo>
                  <a:lnTo>
                    <a:pt x="341435" y="1003996"/>
                  </a:lnTo>
                  <a:cubicBezTo>
                    <a:pt x="344750" y="997785"/>
                    <a:pt x="347651" y="991390"/>
                    <a:pt x="350966" y="985240"/>
                  </a:cubicBezTo>
                  <a:close/>
                  <a:moveTo>
                    <a:pt x="952788" y="983359"/>
                  </a:moveTo>
                  <a:cubicBezTo>
                    <a:pt x="956457" y="983236"/>
                    <a:pt x="956208" y="989256"/>
                    <a:pt x="952601" y="989133"/>
                  </a:cubicBezTo>
                  <a:cubicBezTo>
                    <a:pt x="948932" y="989133"/>
                    <a:pt x="949243" y="983236"/>
                    <a:pt x="952788" y="983359"/>
                  </a:cubicBezTo>
                  <a:close/>
                  <a:moveTo>
                    <a:pt x="984468" y="982232"/>
                  </a:moveTo>
                  <a:cubicBezTo>
                    <a:pt x="986059" y="989657"/>
                    <a:pt x="987709" y="997145"/>
                    <a:pt x="989064" y="1004691"/>
                  </a:cubicBezTo>
                  <a:cubicBezTo>
                    <a:pt x="973512" y="1009823"/>
                    <a:pt x="977694" y="993583"/>
                    <a:pt x="975456" y="985190"/>
                  </a:cubicBezTo>
                  <a:close/>
                  <a:moveTo>
                    <a:pt x="794632" y="982154"/>
                  </a:moveTo>
                  <a:cubicBezTo>
                    <a:pt x="798103" y="981311"/>
                    <a:pt x="801742" y="981394"/>
                    <a:pt x="805460" y="982787"/>
                  </a:cubicBezTo>
                  <a:cubicBezTo>
                    <a:pt x="800740" y="989376"/>
                    <a:pt x="794830" y="995008"/>
                    <a:pt x="789394" y="1001061"/>
                  </a:cubicBezTo>
                  <a:cubicBezTo>
                    <a:pt x="784678" y="1006813"/>
                    <a:pt x="776735" y="1004655"/>
                    <a:pt x="770344" y="1004356"/>
                  </a:cubicBezTo>
                  <a:cubicBezTo>
                    <a:pt x="775316" y="995547"/>
                    <a:pt x="784218" y="984684"/>
                    <a:pt x="794632" y="982154"/>
                  </a:cubicBezTo>
                  <a:close/>
                  <a:moveTo>
                    <a:pt x="974722" y="968186"/>
                  </a:moveTo>
                  <a:cubicBezTo>
                    <a:pt x="975784" y="969983"/>
                    <a:pt x="976906" y="971780"/>
                    <a:pt x="978027" y="973637"/>
                  </a:cubicBezTo>
                  <a:cubicBezTo>
                    <a:pt x="975844" y="974475"/>
                    <a:pt x="973659" y="975314"/>
                    <a:pt x="971476" y="976212"/>
                  </a:cubicBezTo>
                  <a:cubicBezTo>
                    <a:pt x="970650" y="973637"/>
                    <a:pt x="969823" y="971001"/>
                    <a:pt x="968997" y="968426"/>
                  </a:cubicBezTo>
                  <a:cubicBezTo>
                    <a:pt x="970886" y="968366"/>
                    <a:pt x="972833" y="968246"/>
                    <a:pt x="974722" y="968186"/>
                  </a:cubicBezTo>
                  <a:close/>
                  <a:moveTo>
                    <a:pt x="431732" y="967182"/>
                  </a:moveTo>
                  <a:cubicBezTo>
                    <a:pt x="428395" y="988374"/>
                    <a:pt x="423565" y="1011297"/>
                    <a:pt x="407597" y="1026639"/>
                  </a:cubicBezTo>
                  <a:cubicBezTo>
                    <a:pt x="399672" y="1026878"/>
                    <a:pt x="393176" y="1020908"/>
                    <a:pt x="386082" y="1018282"/>
                  </a:cubicBezTo>
                  <a:cubicBezTo>
                    <a:pt x="391802" y="1007895"/>
                    <a:pt x="396869" y="996791"/>
                    <a:pt x="405155" y="988195"/>
                  </a:cubicBezTo>
                  <a:cubicBezTo>
                    <a:pt x="413732" y="980852"/>
                    <a:pt x="422374" y="973510"/>
                    <a:pt x="431732" y="967182"/>
                  </a:cubicBezTo>
                  <a:close/>
                  <a:moveTo>
                    <a:pt x="1357850" y="966180"/>
                  </a:moveTo>
                  <a:cubicBezTo>
                    <a:pt x="1360785" y="973635"/>
                    <a:pt x="1355737" y="979649"/>
                    <a:pt x="1351453" y="984997"/>
                  </a:cubicBezTo>
                  <a:lnTo>
                    <a:pt x="1357791" y="994138"/>
                  </a:lnTo>
                  <a:cubicBezTo>
                    <a:pt x="1352098" y="993538"/>
                    <a:pt x="1343707" y="998286"/>
                    <a:pt x="1339716" y="992876"/>
                  </a:cubicBezTo>
                  <a:cubicBezTo>
                    <a:pt x="1343825" y="982833"/>
                    <a:pt x="1349810" y="973394"/>
                    <a:pt x="1357850" y="966180"/>
                  </a:cubicBezTo>
                  <a:close/>
                  <a:moveTo>
                    <a:pt x="787978" y="948622"/>
                  </a:moveTo>
                  <a:cubicBezTo>
                    <a:pt x="792164" y="956597"/>
                    <a:pt x="791570" y="965954"/>
                    <a:pt x="784627" y="972133"/>
                  </a:cubicBezTo>
                  <a:cubicBezTo>
                    <a:pt x="790071" y="971290"/>
                    <a:pt x="795636" y="971772"/>
                    <a:pt x="799942" y="975668"/>
                  </a:cubicBezTo>
                  <a:cubicBezTo>
                    <a:pt x="790369" y="984308"/>
                    <a:pt x="773144" y="982988"/>
                    <a:pt x="768060" y="996179"/>
                  </a:cubicBezTo>
                  <a:cubicBezTo>
                    <a:pt x="761477" y="996781"/>
                    <a:pt x="760162" y="990482"/>
                    <a:pt x="757829" y="986224"/>
                  </a:cubicBezTo>
                  <a:cubicBezTo>
                    <a:pt x="765543" y="982868"/>
                    <a:pt x="773024" y="979029"/>
                    <a:pt x="780144" y="974589"/>
                  </a:cubicBezTo>
                  <a:cubicBezTo>
                    <a:pt x="771828" y="975129"/>
                    <a:pt x="763393" y="976872"/>
                    <a:pt x="755078" y="975432"/>
                  </a:cubicBezTo>
                  <a:cubicBezTo>
                    <a:pt x="749634" y="973573"/>
                    <a:pt x="746345" y="968415"/>
                    <a:pt x="742754" y="964216"/>
                  </a:cubicBezTo>
                  <a:cubicBezTo>
                    <a:pt x="755135" y="953178"/>
                    <a:pt x="772126" y="950842"/>
                    <a:pt x="787978" y="948622"/>
                  </a:cubicBezTo>
                  <a:close/>
                  <a:moveTo>
                    <a:pt x="1233853" y="931004"/>
                  </a:moveTo>
                  <a:cubicBezTo>
                    <a:pt x="1236285" y="929058"/>
                    <a:pt x="1239386" y="933253"/>
                    <a:pt x="1236954" y="935139"/>
                  </a:cubicBezTo>
                  <a:cubicBezTo>
                    <a:pt x="1234522" y="937084"/>
                    <a:pt x="1231360" y="932889"/>
                    <a:pt x="1233853" y="931004"/>
                  </a:cubicBezTo>
                  <a:close/>
                  <a:moveTo>
                    <a:pt x="746579" y="913463"/>
                  </a:moveTo>
                  <a:cubicBezTo>
                    <a:pt x="757831" y="908992"/>
                    <a:pt x="761780" y="920625"/>
                    <a:pt x="768302" y="926229"/>
                  </a:cubicBezTo>
                  <a:cubicBezTo>
                    <a:pt x="771776" y="930289"/>
                    <a:pt x="777997" y="932854"/>
                    <a:pt x="779374" y="938221"/>
                  </a:cubicBezTo>
                  <a:cubicBezTo>
                    <a:pt x="774588" y="950628"/>
                    <a:pt x="759448" y="947647"/>
                    <a:pt x="748733" y="948659"/>
                  </a:cubicBezTo>
                  <a:cubicBezTo>
                    <a:pt x="745864" y="940132"/>
                    <a:pt x="741972" y="931958"/>
                    <a:pt x="740119" y="923190"/>
                  </a:cubicBezTo>
                  <a:cubicBezTo>
                    <a:pt x="738741" y="918714"/>
                    <a:pt x="743589" y="915791"/>
                    <a:pt x="746579" y="913463"/>
                  </a:cubicBezTo>
                  <a:close/>
                  <a:moveTo>
                    <a:pt x="879824" y="910692"/>
                  </a:moveTo>
                  <a:cubicBezTo>
                    <a:pt x="888845" y="909495"/>
                    <a:pt x="892786" y="917030"/>
                    <a:pt x="893504" y="924615"/>
                  </a:cubicBezTo>
                  <a:cubicBezTo>
                    <a:pt x="896782" y="923839"/>
                    <a:pt x="900073" y="923064"/>
                    <a:pt x="903365" y="922407"/>
                  </a:cubicBezTo>
                  <a:cubicBezTo>
                    <a:pt x="902525" y="924025"/>
                    <a:pt x="901631" y="925643"/>
                    <a:pt x="900791" y="927312"/>
                  </a:cubicBezTo>
                  <a:cubicBezTo>
                    <a:pt x="902823" y="928390"/>
                    <a:pt x="904855" y="929520"/>
                    <a:pt x="906886" y="930666"/>
                  </a:cubicBezTo>
                  <a:cubicBezTo>
                    <a:pt x="906642" y="955241"/>
                    <a:pt x="918833" y="984536"/>
                    <a:pt x="902457" y="1006128"/>
                  </a:cubicBezTo>
                  <a:lnTo>
                    <a:pt x="913808" y="1011151"/>
                  </a:lnTo>
                  <a:cubicBezTo>
                    <a:pt x="914227" y="1021011"/>
                    <a:pt x="914647" y="1030939"/>
                    <a:pt x="915487" y="1040867"/>
                  </a:cubicBezTo>
                  <a:cubicBezTo>
                    <a:pt x="912859" y="1034344"/>
                    <a:pt x="910286" y="1028006"/>
                    <a:pt x="906940" y="1021837"/>
                  </a:cubicBezTo>
                  <a:cubicBezTo>
                    <a:pt x="906548" y="1025933"/>
                    <a:pt x="906141" y="1030012"/>
                    <a:pt x="905749" y="1034108"/>
                  </a:cubicBezTo>
                  <a:cubicBezTo>
                    <a:pt x="904435" y="1031596"/>
                    <a:pt x="903175" y="1029085"/>
                    <a:pt x="901861" y="1026624"/>
                  </a:cubicBezTo>
                  <a:cubicBezTo>
                    <a:pt x="901685" y="1033198"/>
                    <a:pt x="901089" y="1039721"/>
                    <a:pt x="898638" y="1045940"/>
                  </a:cubicBezTo>
                  <a:cubicBezTo>
                    <a:pt x="903893" y="1050609"/>
                    <a:pt x="907238" y="1056880"/>
                    <a:pt x="910056" y="1063217"/>
                  </a:cubicBezTo>
                  <a:cubicBezTo>
                    <a:pt x="902281" y="1068611"/>
                    <a:pt x="894452" y="1075960"/>
                    <a:pt x="884416" y="1075960"/>
                  </a:cubicBezTo>
                  <a:cubicBezTo>
                    <a:pt x="871806" y="1076263"/>
                    <a:pt x="859264" y="1077039"/>
                    <a:pt x="846721" y="1078050"/>
                  </a:cubicBezTo>
                  <a:cubicBezTo>
                    <a:pt x="844026" y="1070870"/>
                    <a:pt x="841642" y="1063639"/>
                    <a:pt x="838893" y="1056526"/>
                  </a:cubicBezTo>
                  <a:lnTo>
                    <a:pt x="849471" y="1053407"/>
                  </a:lnTo>
                  <a:cubicBezTo>
                    <a:pt x="844324" y="1050121"/>
                    <a:pt x="838947" y="1047070"/>
                    <a:pt x="833637" y="1044036"/>
                  </a:cubicBezTo>
                  <a:cubicBezTo>
                    <a:pt x="835073" y="1043311"/>
                    <a:pt x="836495" y="1042536"/>
                    <a:pt x="837931" y="1041811"/>
                  </a:cubicBezTo>
                  <a:cubicBezTo>
                    <a:pt x="844270" y="1031478"/>
                    <a:pt x="859142" y="1025613"/>
                    <a:pt x="858370" y="1011741"/>
                  </a:cubicBezTo>
                  <a:cubicBezTo>
                    <a:pt x="834829" y="1017067"/>
                    <a:pt x="810991" y="1021180"/>
                    <a:pt x="787992" y="1028596"/>
                  </a:cubicBezTo>
                  <a:cubicBezTo>
                    <a:pt x="786435" y="1024719"/>
                    <a:pt x="784945" y="1020826"/>
                    <a:pt x="783387" y="1017000"/>
                  </a:cubicBezTo>
                  <a:cubicBezTo>
                    <a:pt x="788588" y="1012752"/>
                    <a:pt x="795929" y="1010544"/>
                    <a:pt x="799817" y="1004931"/>
                  </a:cubicBezTo>
                  <a:cubicBezTo>
                    <a:pt x="798381" y="1002285"/>
                    <a:pt x="796471" y="1000026"/>
                    <a:pt x="794737" y="997633"/>
                  </a:cubicBezTo>
                  <a:cubicBezTo>
                    <a:pt x="798449" y="994632"/>
                    <a:pt x="802092" y="991177"/>
                    <a:pt x="806806" y="990031"/>
                  </a:cubicBezTo>
                  <a:cubicBezTo>
                    <a:pt x="812359" y="994278"/>
                    <a:pt x="816720" y="999790"/>
                    <a:pt x="821623" y="1004678"/>
                  </a:cubicBezTo>
                  <a:cubicBezTo>
                    <a:pt x="819118" y="999419"/>
                    <a:pt x="816490" y="994228"/>
                    <a:pt x="813618" y="989205"/>
                  </a:cubicBezTo>
                  <a:cubicBezTo>
                    <a:pt x="814810" y="987047"/>
                    <a:pt x="815948" y="984890"/>
                    <a:pt x="817140" y="982800"/>
                  </a:cubicBezTo>
                  <a:cubicBezTo>
                    <a:pt x="813375" y="981367"/>
                    <a:pt x="808187" y="980895"/>
                    <a:pt x="806806" y="976344"/>
                  </a:cubicBezTo>
                  <a:cubicBezTo>
                    <a:pt x="803636" y="969939"/>
                    <a:pt x="810029" y="964444"/>
                    <a:pt x="812846" y="959185"/>
                  </a:cubicBezTo>
                  <a:cubicBezTo>
                    <a:pt x="808783" y="958949"/>
                    <a:pt x="804720" y="958764"/>
                    <a:pt x="800711" y="958646"/>
                  </a:cubicBezTo>
                  <a:cubicBezTo>
                    <a:pt x="802444" y="950640"/>
                    <a:pt x="800480" y="940172"/>
                    <a:pt x="807469" y="934543"/>
                  </a:cubicBezTo>
                  <a:cubicBezTo>
                    <a:pt x="814878" y="932520"/>
                    <a:pt x="821325" y="938082"/>
                    <a:pt x="823831" y="944588"/>
                  </a:cubicBezTo>
                  <a:cubicBezTo>
                    <a:pt x="829330" y="959354"/>
                    <a:pt x="841100" y="970124"/>
                    <a:pt x="848333" y="983811"/>
                  </a:cubicBezTo>
                  <a:cubicBezTo>
                    <a:pt x="850243" y="988598"/>
                    <a:pt x="855674" y="988901"/>
                    <a:pt x="859860" y="990267"/>
                  </a:cubicBezTo>
                  <a:cubicBezTo>
                    <a:pt x="853886" y="983036"/>
                    <a:pt x="849403" y="974844"/>
                    <a:pt x="846776" y="965826"/>
                  </a:cubicBezTo>
                  <a:lnTo>
                    <a:pt x="858546" y="964444"/>
                  </a:lnTo>
                  <a:cubicBezTo>
                    <a:pt x="852993" y="961579"/>
                    <a:pt x="846897" y="959893"/>
                    <a:pt x="840802" y="958696"/>
                  </a:cubicBezTo>
                  <a:lnTo>
                    <a:pt x="852518" y="948667"/>
                  </a:lnTo>
                  <a:cubicBezTo>
                    <a:pt x="844568" y="943510"/>
                    <a:pt x="832256" y="943459"/>
                    <a:pt x="828734" y="933413"/>
                  </a:cubicBezTo>
                  <a:cubicBezTo>
                    <a:pt x="825930" y="928087"/>
                    <a:pt x="833935" y="925289"/>
                    <a:pt x="836387" y="921631"/>
                  </a:cubicBezTo>
                  <a:cubicBezTo>
                    <a:pt x="842062" y="914451"/>
                    <a:pt x="852220" y="914586"/>
                    <a:pt x="860036" y="917451"/>
                  </a:cubicBezTo>
                  <a:cubicBezTo>
                    <a:pt x="867336" y="922525"/>
                    <a:pt x="869666" y="931745"/>
                    <a:pt x="872889" y="939565"/>
                  </a:cubicBezTo>
                  <a:cubicBezTo>
                    <a:pt x="879878" y="930902"/>
                    <a:pt x="869124" y="914990"/>
                    <a:pt x="886989" y="915108"/>
                  </a:cubicBezTo>
                  <a:close/>
                  <a:moveTo>
                    <a:pt x="838216" y="903076"/>
                  </a:moveTo>
                  <a:cubicBezTo>
                    <a:pt x="840857" y="903395"/>
                    <a:pt x="843596" y="904313"/>
                    <a:pt x="846093" y="904638"/>
                  </a:cubicBezTo>
                  <a:cubicBezTo>
                    <a:pt x="836041" y="912871"/>
                    <a:pt x="824845" y="926550"/>
                    <a:pt x="809975" y="921930"/>
                  </a:cubicBezTo>
                  <a:cubicBezTo>
                    <a:pt x="816899" y="916245"/>
                    <a:pt x="823880" y="910678"/>
                    <a:pt x="830924" y="905111"/>
                  </a:cubicBezTo>
                  <a:cubicBezTo>
                    <a:pt x="833031" y="903039"/>
                    <a:pt x="835575" y="902758"/>
                    <a:pt x="838216" y="903076"/>
                  </a:cubicBezTo>
                  <a:close/>
                  <a:moveTo>
                    <a:pt x="863283" y="902971"/>
                  </a:moveTo>
                  <a:cubicBezTo>
                    <a:pt x="863986" y="906630"/>
                    <a:pt x="864629" y="910289"/>
                    <a:pt x="865156" y="914008"/>
                  </a:cubicBezTo>
                  <a:cubicBezTo>
                    <a:pt x="861586" y="911142"/>
                    <a:pt x="858075" y="908215"/>
                    <a:pt x="854622" y="905227"/>
                  </a:cubicBezTo>
                  <a:cubicBezTo>
                    <a:pt x="857489" y="904435"/>
                    <a:pt x="860416" y="903703"/>
                    <a:pt x="863283" y="902971"/>
                  </a:cubicBezTo>
                  <a:close/>
                  <a:moveTo>
                    <a:pt x="630401" y="896864"/>
                  </a:moveTo>
                  <a:cubicBezTo>
                    <a:pt x="638478" y="893442"/>
                    <a:pt x="650922" y="901482"/>
                    <a:pt x="645606" y="910814"/>
                  </a:cubicBezTo>
                  <a:cubicBezTo>
                    <a:pt x="643675" y="917538"/>
                    <a:pt x="645843" y="924358"/>
                    <a:pt x="646972" y="931010"/>
                  </a:cubicBezTo>
                  <a:cubicBezTo>
                    <a:pt x="647803" y="938620"/>
                    <a:pt x="655584" y="942807"/>
                    <a:pt x="657485" y="949938"/>
                  </a:cubicBezTo>
                  <a:cubicBezTo>
                    <a:pt x="656713" y="958146"/>
                    <a:pt x="652050" y="965468"/>
                    <a:pt x="650209" y="973436"/>
                  </a:cubicBezTo>
                  <a:cubicBezTo>
                    <a:pt x="657069" y="972814"/>
                    <a:pt x="664256" y="973173"/>
                    <a:pt x="669750" y="977983"/>
                  </a:cubicBezTo>
                  <a:cubicBezTo>
                    <a:pt x="666780" y="984324"/>
                    <a:pt x="663899" y="990737"/>
                    <a:pt x="660900" y="997150"/>
                  </a:cubicBezTo>
                  <a:cubicBezTo>
                    <a:pt x="666899" y="992412"/>
                    <a:pt x="673700" y="989062"/>
                    <a:pt x="681362" y="988272"/>
                  </a:cubicBezTo>
                  <a:cubicBezTo>
                    <a:pt x="682490" y="993489"/>
                    <a:pt x="683619" y="998777"/>
                    <a:pt x="684836" y="1003970"/>
                  </a:cubicBezTo>
                  <a:cubicBezTo>
                    <a:pt x="687568" y="1002247"/>
                    <a:pt x="690330" y="1000572"/>
                    <a:pt x="693151" y="998825"/>
                  </a:cubicBezTo>
                  <a:lnTo>
                    <a:pt x="686380" y="995953"/>
                  </a:lnTo>
                  <a:cubicBezTo>
                    <a:pt x="685965" y="987674"/>
                    <a:pt x="686677" y="978150"/>
                    <a:pt x="693508" y="972455"/>
                  </a:cubicBezTo>
                  <a:cubicBezTo>
                    <a:pt x="708624" y="974441"/>
                    <a:pt x="724898" y="986956"/>
                    <a:pt x="722314" y="1003922"/>
                  </a:cubicBezTo>
                  <a:cubicBezTo>
                    <a:pt x="725195" y="1015719"/>
                    <a:pt x="717414" y="1025195"/>
                    <a:pt x="714979" y="1035963"/>
                  </a:cubicBezTo>
                  <a:cubicBezTo>
                    <a:pt x="714385" y="1047783"/>
                    <a:pt x="711386" y="1059868"/>
                    <a:pt x="705090" y="1070013"/>
                  </a:cubicBezTo>
                  <a:cubicBezTo>
                    <a:pt x="696181" y="1074440"/>
                    <a:pt x="687806" y="1080662"/>
                    <a:pt x="678125" y="1083414"/>
                  </a:cubicBezTo>
                  <a:cubicBezTo>
                    <a:pt x="671561" y="1083653"/>
                    <a:pt x="668324" y="1077144"/>
                    <a:pt x="665978" y="1072047"/>
                  </a:cubicBezTo>
                  <a:cubicBezTo>
                    <a:pt x="662236" y="1078221"/>
                    <a:pt x="657425" y="1083964"/>
                    <a:pt x="649912" y="1085041"/>
                  </a:cubicBezTo>
                  <a:cubicBezTo>
                    <a:pt x="647625" y="1079944"/>
                    <a:pt x="647744" y="1071497"/>
                    <a:pt x="641121" y="1070061"/>
                  </a:cubicBezTo>
                  <a:cubicBezTo>
                    <a:pt x="631975" y="1076714"/>
                    <a:pt x="625263" y="1087864"/>
                    <a:pt x="613354" y="1089898"/>
                  </a:cubicBezTo>
                  <a:cubicBezTo>
                    <a:pt x="607860" y="1090784"/>
                    <a:pt x="602841" y="1093201"/>
                    <a:pt x="598001" y="1095881"/>
                  </a:cubicBezTo>
                  <a:cubicBezTo>
                    <a:pt x="597585" y="1106481"/>
                    <a:pt x="586805" y="1110621"/>
                    <a:pt x="579291" y="1116196"/>
                  </a:cubicBezTo>
                  <a:cubicBezTo>
                    <a:pt x="565036" y="1125792"/>
                    <a:pt x="547396" y="1132731"/>
                    <a:pt x="530112" y="1129070"/>
                  </a:cubicBezTo>
                  <a:cubicBezTo>
                    <a:pt x="518827" y="1125552"/>
                    <a:pt x="509324" y="1116244"/>
                    <a:pt x="504899" y="1105476"/>
                  </a:cubicBezTo>
                  <a:cubicBezTo>
                    <a:pt x="510334" y="1095235"/>
                    <a:pt x="521737" y="1091262"/>
                    <a:pt x="532399" y="1089348"/>
                  </a:cubicBezTo>
                  <a:cubicBezTo>
                    <a:pt x="536111" y="1072406"/>
                    <a:pt x="556365" y="1077671"/>
                    <a:pt x="569164" y="1075804"/>
                  </a:cubicBezTo>
                  <a:cubicBezTo>
                    <a:pt x="578549" y="1070779"/>
                    <a:pt x="584310" y="1061088"/>
                    <a:pt x="590161" y="1052450"/>
                  </a:cubicBezTo>
                  <a:cubicBezTo>
                    <a:pt x="588260" y="1051851"/>
                    <a:pt x="586330" y="1051181"/>
                    <a:pt x="584429" y="1050583"/>
                  </a:cubicBezTo>
                  <a:cubicBezTo>
                    <a:pt x="578935" y="1062572"/>
                    <a:pt x="565155" y="1062883"/>
                    <a:pt x="553930" y="1064247"/>
                  </a:cubicBezTo>
                  <a:cubicBezTo>
                    <a:pt x="554702" y="1061447"/>
                    <a:pt x="555474" y="1058743"/>
                    <a:pt x="556246" y="1055991"/>
                  </a:cubicBezTo>
                  <a:cubicBezTo>
                    <a:pt x="553395" y="1056278"/>
                    <a:pt x="550455" y="1056589"/>
                    <a:pt x="547574" y="1056637"/>
                  </a:cubicBezTo>
                  <a:cubicBezTo>
                    <a:pt x="546802" y="1059461"/>
                    <a:pt x="545971" y="1062332"/>
                    <a:pt x="545139" y="1065204"/>
                  </a:cubicBezTo>
                  <a:cubicBezTo>
                    <a:pt x="536111" y="1067190"/>
                    <a:pt x="527202" y="1069535"/>
                    <a:pt x="518174" y="1071808"/>
                  </a:cubicBezTo>
                  <a:cubicBezTo>
                    <a:pt x="518530" y="1064199"/>
                    <a:pt x="518708" y="1056637"/>
                    <a:pt x="518827" y="1049100"/>
                  </a:cubicBezTo>
                  <a:cubicBezTo>
                    <a:pt x="522777" y="1044649"/>
                    <a:pt x="526667" y="1040294"/>
                    <a:pt x="530647" y="1035915"/>
                  </a:cubicBezTo>
                  <a:cubicBezTo>
                    <a:pt x="524737" y="1037901"/>
                    <a:pt x="518055" y="1039983"/>
                    <a:pt x="513363" y="1034359"/>
                  </a:cubicBezTo>
                  <a:cubicBezTo>
                    <a:pt x="511581" y="1045032"/>
                    <a:pt x="511462" y="1056637"/>
                    <a:pt x="506265" y="1066472"/>
                  </a:cubicBezTo>
                  <a:cubicBezTo>
                    <a:pt x="501662" y="1072047"/>
                    <a:pt x="495426" y="1076044"/>
                    <a:pt x="490050" y="1080781"/>
                  </a:cubicBezTo>
                  <a:cubicBezTo>
                    <a:pt x="488447" y="1074967"/>
                    <a:pt x="487051" y="1068937"/>
                    <a:pt x="485625" y="1063050"/>
                  </a:cubicBezTo>
                  <a:cubicBezTo>
                    <a:pt x="478201" y="1065036"/>
                    <a:pt x="477904" y="1072574"/>
                    <a:pt x="477488" y="1078987"/>
                  </a:cubicBezTo>
                  <a:cubicBezTo>
                    <a:pt x="472588" y="1076761"/>
                    <a:pt x="466619" y="1075517"/>
                    <a:pt x="463560" y="1070779"/>
                  </a:cubicBezTo>
                  <a:cubicBezTo>
                    <a:pt x="461244" y="1066113"/>
                    <a:pt x="461778" y="1060705"/>
                    <a:pt x="461481" y="1055680"/>
                  </a:cubicBezTo>
                  <a:cubicBezTo>
                    <a:pt x="456938" y="1058432"/>
                    <a:pt x="452750" y="1061806"/>
                    <a:pt x="447761" y="1063768"/>
                  </a:cubicBezTo>
                  <a:cubicBezTo>
                    <a:pt x="440545" y="1063002"/>
                    <a:pt x="433061" y="1059748"/>
                    <a:pt x="428220" y="1054244"/>
                  </a:cubicBezTo>
                  <a:cubicBezTo>
                    <a:pt x="428636" y="1046396"/>
                    <a:pt x="430626" y="1037781"/>
                    <a:pt x="436832" y="1032445"/>
                  </a:cubicBezTo>
                  <a:cubicBezTo>
                    <a:pt x="445148" y="1030220"/>
                    <a:pt x="453819" y="1029861"/>
                    <a:pt x="462253" y="1031727"/>
                  </a:cubicBezTo>
                  <a:cubicBezTo>
                    <a:pt x="470628" y="1025195"/>
                    <a:pt x="482893" y="1022012"/>
                    <a:pt x="486991" y="1011412"/>
                  </a:cubicBezTo>
                  <a:cubicBezTo>
                    <a:pt x="470569" y="1017226"/>
                    <a:pt x="454413" y="1026391"/>
                    <a:pt x="436417" y="1021366"/>
                  </a:cubicBezTo>
                  <a:cubicBezTo>
                    <a:pt x="438971" y="1014762"/>
                    <a:pt x="440545" y="1006985"/>
                    <a:pt x="446276" y="1002295"/>
                  </a:cubicBezTo>
                  <a:cubicBezTo>
                    <a:pt x="455067" y="1000093"/>
                    <a:pt x="464035" y="998657"/>
                    <a:pt x="472410" y="995116"/>
                  </a:cubicBezTo>
                  <a:lnTo>
                    <a:pt x="449038" y="990450"/>
                  </a:lnTo>
                  <a:cubicBezTo>
                    <a:pt x="451295" y="986549"/>
                    <a:pt x="453641" y="982649"/>
                    <a:pt x="456076" y="978868"/>
                  </a:cubicBezTo>
                  <a:cubicBezTo>
                    <a:pt x="447108" y="974800"/>
                    <a:pt x="454116" y="964128"/>
                    <a:pt x="461125" y="962453"/>
                  </a:cubicBezTo>
                  <a:cubicBezTo>
                    <a:pt x="473063" y="959581"/>
                    <a:pt x="485388" y="961926"/>
                    <a:pt x="497356" y="963410"/>
                  </a:cubicBezTo>
                  <a:cubicBezTo>
                    <a:pt x="488981" y="957906"/>
                    <a:pt x="478646" y="956830"/>
                    <a:pt x="469975" y="952403"/>
                  </a:cubicBezTo>
                  <a:cubicBezTo>
                    <a:pt x="467510" y="941060"/>
                    <a:pt x="479478" y="931967"/>
                    <a:pt x="489575" y="930699"/>
                  </a:cubicBezTo>
                  <a:cubicBezTo>
                    <a:pt x="496287" y="928857"/>
                    <a:pt x="505909" y="925626"/>
                    <a:pt x="510987" y="932326"/>
                  </a:cubicBezTo>
                  <a:cubicBezTo>
                    <a:pt x="513363" y="941372"/>
                    <a:pt x="514462" y="950847"/>
                    <a:pt x="517491" y="959773"/>
                  </a:cubicBezTo>
                  <a:cubicBezTo>
                    <a:pt x="524499" y="957906"/>
                    <a:pt x="531152" y="954078"/>
                    <a:pt x="538487" y="953719"/>
                  </a:cubicBezTo>
                  <a:cubicBezTo>
                    <a:pt x="548168" y="956399"/>
                    <a:pt x="554286" y="965157"/>
                    <a:pt x="555058" y="975159"/>
                  </a:cubicBezTo>
                  <a:cubicBezTo>
                    <a:pt x="561146" y="978222"/>
                    <a:pt x="566967" y="982122"/>
                    <a:pt x="571451" y="987387"/>
                  </a:cubicBezTo>
                  <a:cubicBezTo>
                    <a:pt x="566789" y="989852"/>
                    <a:pt x="562185" y="992364"/>
                    <a:pt x="557523" y="994924"/>
                  </a:cubicBezTo>
                  <a:cubicBezTo>
                    <a:pt x="560136" y="996360"/>
                    <a:pt x="562779" y="997940"/>
                    <a:pt x="565333" y="999423"/>
                  </a:cubicBezTo>
                  <a:cubicBezTo>
                    <a:pt x="567145" y="996241"/>
                    <a:pt x="568986" y="993130"/>
                    <a:pt x="570976" y="990019"/>
                  </a:cubicBezTo>
                  <a:cubicBezTo>
                    <a:pt x="571095" y="992292"/>
                    <a:pt x="571154" y="994566"/>
                    <a:pt x="571273" y="996911"/>
                  </a:cubicBezTo>
                  <a:cubicBezTo>
                    <a:pt x="572817" y="996719"/>
                    <a:pt x="574421" y="996552"/>
                    <a:pt x="576054" y="996432"/>
                  </a:cubicBezTo>
                  <a:cubicBezTo>
                    <a:pt x="577420" y="1006434"/>
                    <a:pt x="578935" y="1016437"/>
                    <a:pt x="580776" y="1026439"/>
                  </a:cubicBezTo>
                  <a:cubicBezTo>
                    <a:pt x="599248" y="1016389"/>
                    <a:pt x="619472" y="1027468"/>
                    <a:pt x="638538" y="1029262"/>
                  </a:cubicBezTo>
                  <a:cubicBezTo>
                    <a:pt x="638122" y="1022562"/>
                    <a:pt x="639369" y="1015838"/>
                    <a:pt x="638597" y="1009138"/>
                  </a:cubicBezTo>
                  <a:cubicBezTo>
                    <a:pt x="630757" y="1001457"/>
                    <a:pt x="620897" y="996312"/>
                    <a:pt x="611632" y="990617"/>
                  </a:cubicBezTo>
                  <a:cubicBezTo>
                    <a:pt x="612939" y="984922"/>
                    <a:pt x="614394" y="979347"/>
                    <a:pt x="615463" y="973676"/>
                  </a:cubicBezTo>
                  <a:lnTo>
                    <a:pt x="618522" y="985999"/>
                  </a:lnTo>
                  <a:cubicBezTo>
                    <a:pt x="623303" y="981094"/>
                    <a:pt x="630698" y="976786"/>
                    <a:pt x="627728" y="968220"/>
                  </a:cubicBezTo>
                  <a:cubicBezTo>
                    <a:pt x="621373" y="955322"/>
                    <a:pt x="599723" y="954915"/>
                    <a:pt x="601594" y="936873"/>
                  </a:cubicBezTo>
                  <a:cubicBezTo>
                    <a:pt x="606494" y="934073"/>
                    <a:pt x="612760" y="932614"/>
                    <a:pt x="616294" y="927947"/>
                  </a:cubicBezTo>
                  <a:cubicBezTo>
                    <a:pt x="620838" y="917538"/>
                    <a:pt x="624550" y="906627"/>
                    <a:pt x="630401" y="896864"/>
                  </a:cubicBezTo>
                  <a:close/>
                  <a:moveTo>
                    <a:pt x="919258" y="893258"/>
                  </a:moveTo>
                  <a:cubicBezTo>
                    <a:pt x="921691" y="891434"/>
                    <a:pt x="924852" y="895368"/>
                    <a:pt x="922420" y="897135"/>
                  </a:cubicBezTo>
                  <a:cubicBezTo>
                    <a:pt x="919987" y="898959"/>
                    <a:pt x="916826" y="895026"/>
                    <a:pt x="919258" y="893258"/>
                  </a:cubicBezTo>
                  <a:close/>
                  <a:moveTo>
                    <a:pt x="1091620" y="892939"/>
                  </a:moveTo>
                  <a:cubicBezTo>
                    <a:pt x="1102438" y="903535"/>
                    <a:pt x="1091801" y="918342"/>
                    <a:pt x="1099175" y="930260"/>
                  </a:cubicBezTo>
                  <a:lnTo>
                    <a:pt x="1089867" y="932068"/>
                  </a:lnTo>
                  <a:cubicBezTo>
                    <a:pt x="1085575" y="922497"/>
                    <a:pt x="1078928" y="913529"/>
                    <a:pt x="1077355" y="902933"/>
                  </a:cubicBezTo>
                  <a:cubicBezTo>
                    <a:pt x="1080014" y="897333"/>
                    <a:pt x="1086603" y="895709"/>
                    <a:pt x="1091620" y="892939"/>
                  </a:cubicBezTo>
                  <a:close/>
                  <a:moveTo>
                    <a:pt x="522180" y="886919"/>
                  </a:moveTo>
                  <a:cubicBezTo>
                    <a:pt x="525723" y="891837"/>
                    <a:pt x="534069" y="902464"/>
                    <a:pt x="525901" y="906530"/>
                  </a:cubicBezTo>
                  <a:cubicBezTo>
                    <a:pt x="515153" y="907988"/>
                    <a:pt x="504825" y="904588"/>
                    <a:pt x="494438" y="902342"/>
                  </a:cubicBezTo>
                  <a:cubicBezTo>
                    <a:pt x="497379" y="888984"/>
                    <a:pt x="510893" y="888133"/>
                    <a:pt x="522180" y="886919"/>
                  </a:cubicBezTo>
                  <a:close/>
                  <a:moveTo>
                    <a:pt x="916945" y="873542"/>
                  </a:moveTo>
                  <a:cubicBezTo>
                    <a:pt x="920518" y="872370"/>
                    <a:pt x="921843" y="878345"/>
                    <a:pt x="918271" y="879107"/>
                  </a:cubicBezTo>
                  <a:cubicBezTo>
                    <a:pt x="914640" y="880396"/>
                    <a:pt x="913315" y="874303"/>
                    <a:pt x="916945" y="873542"/>
                  </a:cubicBezTo>
                  <a:close/>
                  <a:moveTo>
                    <a:pt x="950483" y="870794"/>
                  </a:moveTo>
                  <a:cubicBezTo>
                    <a:pt x="954222" y="870351"/>
                    <a:pt x="958163" y="871096"/>
                    <a:pt x="961477" y="872830"/>
                  </a:cubicBezTo>
                  <a:cubicBezTo>
                    <a:pt x="970867" y="877607"/>
                    <a:pt x="981320" y="880381"/>
                    <a:pt x="989478" y="887316"/>
                  </a:cubicBezTo>
                  <a:cubicBezTo>
                    <a:pt x="993344" y="890655"/>
                    <a:pt x="998231" y="882410"/>
                    <a:pt x="1002140" y="886648"/>
                  </a:cubicBezTo>
                  <a:cubicBezTo>
                    <a:pt x="1008216" y="892864"/>
                    <a:pt x="1011997" y="901083"/>
                    <a:pt x="1015566" y="908916"/>
                  </a:cubicBezTo>
                  <a:cubicBezTo>
                    <a:pt x="1013442" y="917880"/>
                    <a:pt x="1010638" y="926742"/>
                    <a:pt x="1008131" y="935603"/>
                  </a:cubicBezTo>
                  <a:cubicBezTo>
                    <a:pt x="1011997" y="930081"/>
                    <a:pt x="1014972" y="923916"/>
                    <a:pt x="1019221" y="918651"/>
                  </a:cubicBezTo>
                  <a:cubicBezTo>
                    <a:pt x="1025679" y="917701"/>
                    <a:pt x="1032562" y="919678"/>
                    <a:pt x="1038723" y="916879"/>
                  </a:cubicBezTo>
                  <a:cubicBezTo>
                    <a:pt x="1046414" y="913642"/>
                    <a:pt x="1055167" y="909019"/>
                    <a:pt x="1063580" y="911844"/>
                  </a:cubicBezTo>
                  <a:cubicBezTo>
                    <a:pt x="1072885" y="916211"/>
                    <a:pt x="1078876" y="925355"/>
                    <a:pt x="1081765" y="934986"/>
                  </a:cubicBezTo>
                  <a:cubicBezTo>
                    <a:pt x="1072800" y="933368"/>
                    <a:pt x="1064047" y="930980"/>
                    <a:pt x="1055464" y="928180"/>
                  </a:cubicBezTo>
                  <a:cubicBezTo>
                    <a:pt x="1074457" y="937863"/>
                    <a:pt x="1091368" y="943437"/>
                    <a:pt x="1107514" y="950731"/>
                  </a:cubicBezTo>
                  <a:cubicBezTo>
                    <a:pt x="1112953" y="953428"/>
                    <a:pt x="1110276" y="961262"/>
                    <a:pt x="1105177" y="962392"/>
                  </a:cubicBezTo>
                  <a:cubicBezTo>
                    <a:pt x="1090136" y="966219"/>
                    <a:pt x="1074797" y="962803"/>
                    <a:pt x="1059713" y="961801"/>
                  </a:cubicBezTo>
                  <a:cubicBezTo>
                    <a:pt x="1064345" y="964138"/>
                    <a:pt x="1069146" y="966296"/>
                    <a:pt x="1073777" y="968556"/>
                  </a:cubicBezTo>
                  <a:cubicBezTo>
                    <a:pt x="1073565" y="970174"/>
                    <a:pt x="1073310" y="971792"/>
                    <a:pt x="1073098" y="973410"/>
                  </a:cubicBezTo>
                  <a:cubicBezTo>
                    <a:pt x="1078281" y="971202"/>
                    <a:pt x="1083720" y="971921"/>
                    <a:pt x="1088606" y="974592"/>
                  </a:cubicBezTo>
                  <a:cubicBezTo>
                    <a:pt x="1080618" y="976518"/>
                    <a:pt x="1072800" y="978856"/>
                    <a:pt x="1065067" y="981655"/>
                  </a:cubicBezTo>
                  <a:cubicBezTo>
                    <a:pt x="1074202" y="984583"/>
                    <a:pt x="1083975" y="983505"/>
                    <a:pt x="1093280" y="982092"/>
                  </a:cubicBezTo>
                  <a:cubicBezTo>
                    <a:pt x="1095362" y="986638"/>
                    <a:pt x="1096934" y="991415"/>
                    <a:pt x="1097997" y="996321"/>
                  </a:cubicBezTo>
                  <a:cubicBezTo>
                    <a:pt x="1103520" y="996373"/>
                    <a:pt x="1112868" y="998042"/>
                    <a:pt x="1112103" y="1005234"/>
                  </a:cubicBezTo>
                  <a:cubicBezTo>
                    <a:pt x="1115502" y="1015045"/>
                    <a:pt x="1105900" y="1016304"/>
                    <a:pt x="1100291" y="1019540"/>
                  </a:cubicBezTo>
                  <a:cubicBezTo>
                    <a:pt x="1110191" y="1019001"/>
                    <a:pt x="1112698" y="1028196"/>
                    <a:pt x="1116182" y="1034899"/>
                  </a:cubicBezTo>
                  <a:lnTo>
                    <a:pt x="1120176" y="1036107"/>
                  </a:lnTo>
                  <a:cubicBezTo>
                    <a:pt x="1119581" y="1027554"/>
                    <a:pt x="1119624" y="1018872"/>
                    <a:pt x="1121833" y="1010550"/>
                  </a:cubicBezTo>
                  <a:cubicBezTo>
                    <a:pt x="1126890" y="1016843"/>
                    <a:pt x="1130501" y="1024086"/>
                    <a:pt x="1133985" y="1031432"/>
                  </a:cubicBezTo>
                  <a:lnTo>
                    <a:pt x="1145118" y="1022288"/>
                  </a:lnTo>
                  <a:cubicBezTo>
                    <a:pt x="1147242" y="1024446"/>
                    <a:pt x="1149409" y="1026655"/>
                    <a:pt x="1151576" y="1028812"/>
                  </a:cubicBezTo>
                  <a:cubicBezTo>
                    <a:pt x="1152808" y="1024985"/>
                    <a:pt x="1154168" y="1021210"/>
                    <a:pt x="1155868" y="1017562"/>
                  </a:cubicBezTo>
                  <a:cubicBezTo>
                    <a:pt x="1162326" y="1024677"/>
                    <a:pt x="1169549" y="1031021"/>
                    <a:pt x="1177792" y="1035927"/>
                  </a:cubicBezTo>
                  <a:cubicBezTo>
                    <a:pt x="1176602" y="1037956"/>
                    <a:pt x="1175413" y="1039934"/>
                    <a:pt x="1174266" y="1041963"/>
                  </a:cubicBezTo>
                  <a:cubicBezTo>
                    <a:pt x="1179662" y="1039702"/>
                    <a:pt x="1185143" y="1037673"/>
                    <a:pt x="1190837" y="1036055"/>
                  </a:cubicBezTo>
                  <a:cubicBezTo>
                    <a:pt x="1188542" y="1033101"/>
                    <a:pt x="1186290" y="1030173"/>
                    <a:pt x="1184081" y="1027194"/>
                  </a:cubicBezTo>
                  <a:cubicBezTo>
                    <a:pt x="1203923" y="1020542"/>
                    <a:pt x="1224276" y="1013016"/>
                    <a:pt x="1239615" y="998170"/>
                  </a:cubicBezTo>
                  <a:cubicBezTo>
                    <a:pt x="1244331" y="1001047"/>
                    <a:pt x="1248877" y="1004463"/>
                    <a:pt x="1254231" y="1005953"/>
                  </a:cubicBezTo>
                  <a:cubicBezTo>
                    <a:pt x="1261752" y="1004515"/>
                    <a:pt x="1267573" y="998710"/>
                    <a:pt x="1274966" y="996912"/>
                  </a:cubicBezTo>
                  <a:cubicBezTo>
                    <a:pt x="1285121" y="996989"/>
                    <a:pt x="1294936" y="999737"/>
                    <a:pt x="1304369" y="1003384"/>
                  </a:cubicBezTo>
                  <a:cubicBezTo>
                    <a:pt x="1303052" y="1007160"/>
                    <a:pt x="1301862" y="1010987"/>
                    <a:pt x="1300630" y="1014814"/>
                  </a:cubicBezTo>
                  <a:cubicBezTo>
                    <a:pt x="1309510" y="1016432"/>
                    <a:pt x="1320090" y="1013119"/>
                    <a:pt x="1327696" y="1019103"/>
                  </a:cubicBezTo>
                  <a:cubicBezTo>
                    <a:pt x="1333135" y="1023187"/>
                    <a:pt x="1326124" y="1029095"/>
                    <a:pt x="1323914" y="1033101"/>
                  </a:cubicBezTo>
                  <a:cubicBezTo>
                    <a:pt x="1328588" y="1032768"/>
                    <a:pt x="1333390" y="1031869"/>
                    <a:pt x="1338021" y="1032768"/>
                  </a:cubicBezTo>
                  <a:cubicBezTo>
                    <a:pt x="1342057" y="1039035"/>
                    <a:pt x="1343884" y="1047228"/>
                    <a:pt x="1342397" y="1054651"/>
                  </a:cubicBezTo>
                  <a:cubicBezTo>
                    <a:pt x="1336534" y="1062844"/>
                    <a:pt x="1327738" y="1068521"/>
                    <a:pt x="1320813" y="1075892"/>
                  </a:cubicBezTo>
                  <a:cubicBezTo>
                    <a:pt x="1327356" y="1080669"/>
                    <a:pt x="1334197" y="1076483"/>
                    <a:pt x="1340443" y="1073606"/>
                  </a:cubicBezTo>
                  <a:cubicBezTo>
                    <a:pt x="1342695" y="1078461"/>
                    <a:pt x="1344989" y="1083264"/>
                    <a:pt x="1347241" y="1088092"/>
                  </a:cubicBezTo>
                  <a:cubicBezTo>
                    <a:pt x="1340825" y="1089762"/>
                    <a:pt x="1334409" y="1091277"/>
                    <a:pt x="1327823" y="1092048"/>
                  </a:cubicBezTo>
                  <a:cubicBezTo>
                    <a:pt x="1327059" y="1099214"/>
                    <a:pt x="1326931" y="1106457"/>
                    <a:pt x="1327356" y="1113648"/>
                  </a:cubicBezTo>
                  <a:cubicBezTo>
                    <a:pt x="1313292" y="1113597"/>
                    <a:pt x="1298633" y="1114059"/>
                    <a:pt x="1288180" y="1125078"/>
                  </a:cubicBezTo>
                  <a:cubicBezTo>
                    <a:pt x="1279767" y="1121302"/>
                    <a:pt x="1270717" y="1118965"/>
                    <a:pt x="1261454" y="1118734"/>
                  </a:cubicBezTo>
                  <a:cubicBezTo>
                    <a:pt x="1260520" y="1105275"/>
                    <a:pt x="1257036" y="1091868"/>
                    <a:pt x="1245691" y="1083726"/>
                  </a:cubicBezTo>
                  <a:cubicBezTo>
                    <a:pt x="1248665" y="1092176"/>
                    <a:pt x="1253041" y="1101191"/>
                    <a:pt x="1248793" y="1110053"/>
                  </a:cubicBezTo>
                  <a:cubicBezTo>
                    <a:pt x="1247475" y="1119196"/>
                    <a:pt x="1237108" y="1119505"/>
                    <a:pt x="1229715" y="1120583"/>
                  </a:cubicBezTo>
                  <a:cubicBezTo>
                    <a:pt x="1221302" y="1120994"/>
                    <a:pt x="1212889" y="1119864"/>
                    <a:pt x="1204518" y="1120943"/>
                  </a:cubicBezTo>
                  <a:cubicBezTo>
                    <a:pt x="1203244" y="1118554"/>
                    <a:pt x="1201926" y="1116217"/>
                    <a:pt x="1200609" y="1113880"/>
                  </a:cubicBezTo>
                  <a:cubicBezTo>
                    <a:pt x="1199250" y="1116448"/>
                    <a:pt x="1197932" y="1119094"/>
                    <a:pt x="1196615" y="1121662"/>
                  </a:cubicBezTo>
                  <a:lnTo>
                    <a:pt x="1185270" y="1124230"/>
                  </a:lnTo>
                  <a:cubicBezTo>
                    <a:pt x="1185143" y="1120943"/>
                    <a:pt x="1185015" y="1117707"/>
                    <a:pt x="1184973" y="1114419"/>
                  </a:cubicBezTo>
                  <a:cubicBezTo>
                    <a:pt x="1181744" y="1118143"/>
                    <a:pt x="1178217" y="1122201"/>
                    <a:pt x="1172948" y="1122561"/>
                  </a:cubicBezTo>
                  <a:cubicBezTo>
                    <a:pt x="1158119" y="1124359"/>
                    <a:pt x="1142611" y="1126208"/>
                    <a:pt x="1128207" y="1121354"/>
                  </a:cubicBezTo>
                  <a:cubicBezTo>
                    <a:pt x="1125445" y="1110720"/>
                    <a:pt x="1131436" y="1099650"/>
                    <a:pt x="1127060" y="1089043"/>
                  </a:cubicBezTo>
                  <a:cubicBezTo>
                    <a:pt x="1124128" y="1094077"/>
                    <a:pt x="1121918" y="1099291"/>
                    <a:pt x="1120346" y="1105018"/>
                  </a:cubicBezTo>
                  <a:cubicBezTo>
                    <a:pt x="1118986" y="1102167"/>
                    <a:pt x="1117627" y="1099342"/>
                    <a:pt x="1116182" y="1096542"/>
                  </a:cubicBezTo>
                  <a:cubicBezTo>
                    <a:pt x="1113718" y="1104248"/>
                    <a:pt x="1112486" y="1114188"/>
                    <a:pt x="1103605" y="1117244"/>
                  </a:cubicBezTo>
                  <a:cubicBezTo>
                    <a:pt x="1089796" y="1123280"/>
                    <a:pt x="1078579" y="1109333"/>
                    <a:pt x="1067659" y="1102810"/>
                  </a:cubicBezTo>
                  <a:cubicBezTo>
                    <a:pt x="1070038" y="1097364"/>
                    <a:pt x="1071993" y="1091739"/>
                    <a:pt x="1073735" y="1086012"/>
                  </a:cubicBezTo>
                  <a:cubicBezTo>
                    <a:pt x="1067701" y="1093255"/>
                    <a:pt x="1061243" y="1101371"/>
                    <a:pt x="1063452" y="1111491"/>
                  </a:cubicBezTo>
                  <a:cubicBezTo>
                    <a:pt x="1056272" y="1107715"/>
                    <a:pt x="1047434" y="1104479"/>
                    <a:pt x="1043610" y="1096902"/>
                  </a:cubicBezTo>
                  <a:cubicBezTo>
                    <a:pt x="1041698" y="1086731"/>
                    <a:pt x="1039913" y="1076123"/>
                    <a:pt x="1041400" y="1065721"/>
                  </a:cubicBezTo>
                  <a:cubicBezTo>
                    <a:pt x="1028271" y="1057528"/>
                    <a:pt x="1031798" y="1037905"/>
                    <a:pt x="1038553" y="1026475"/>
                  </a:cubicBezTo>
                  <a:cubicBezTo>
                    <a:pt x="1046287" y="1016663"/>
                    <a:pt x="1039871" y="1003795"/>
                    <a:pt x="1038723" y="993136"/>
                  </a:cubicBezTo>
                  <a:cubicBezTo>
                    <a:pt x="1027591" y="978856"/>
                    <a:pt x="1023597" y="960953"/>
                    <a:pt x="1017011" y="944387"/>
                  </a:cubicBezTo>
                  <a:cubicBezTo>
                    <a:pt x="1012125" y="946185"/>
                    <a:pt x="1007323" y="948214"/>
                    <a:pt x="1002437" y="950063"/>
                  </a:cubicBezTo>
                  <a:cubicBezTo>
                    <a:pt x="1002267" y="951990"/>
                    <a:pt x="1002055" y="953890"/>
                    <a:pt x="1001970" y="955868"/>
                  </a:cubicBezTo>
                  <a:cubicBezTo>
                    <a:pt x="994364" y="954430"/>
                    <a:pt x="986886" y="952118"/>
                    <a:pt x="979238" y="951681"/>
                  </a:cubicBezTo>
                  <a:cubicBezTo>
                    <a:pt x="973374" y="953608"/>
                    <a:pt x="968020" y="956844"/>
                    <a:pt x="962029" y="958385"/>
                  </a:cubicBezTo>
                  <a:cubicBezTo>
                    <a:pt x="964834" y="953839"/>
                    <a:pt x="968020" y="949601"/>
                    <a:pt x="971335" y="945414"/>
                  </a:cubicBezTo>
                  <a:cubicBezTo>
                    <a:pt x="960712" y="944027"/>
                    <a:pt x="949495" y="940791"/>
                    <a:pt x="943801" y="930877"/>
                  </a:cubicBezTo>
                  <a:lnTo>
                    <a:pt x="954381" y="925483"/>
                  </a:lnTo>
                  <a:cubicBezTo>
                    <a:pt x="943929" y="921117"/>
                    <a:pt x="936876" y="911613"/>
                    <a:pt x="926423" y="907221"/>
                  </a:cubicBezTo>
                  <a:cubicBezTo>
                    <a:pt x="926211" y="904293"/>
                    <a:pt x="925998" y="901365"/>
                    <a:pt x="925701" y="898437"/>
                  </a:cubicBezTo>
                  <a:cubicBezTo>
                    <a:pt x="929525" y="900004"/>
                    <a:pt x="933349" y="901442"/>
                    <a:pt x="937173" y="902855"/>
                  </a:cubicBezTo>
                  <a:cubicBezTo>
                    <a:pt x="937088" y="894019"/>
                    <a:pt x="923534" y="890732"/>
                    <a:pt x="930545" y="881511"/>
                  </a:cubicBezTo>
                  <a:cubicBezTo>
                    <a:pt x="927783" y="881922"/>
                    <a:pt x="925021" y="882410"/>
                    <a:pt x="922344" y="882949"/>
                  </a:cubicBezTo>
                  <a:cubicBezTo>
                    <a:pt x="928760" y="881280"/>
                    <a:pt x="936153" y="881331"/>
                    <a:pt x="940700" y="875886"/>
                  </a:cubicBezTo>
                  <a:cubicBezTo>
                    <a:pt x="943207" y="872868"/>
                    <a:pt x="946744" y="871237"/>
                    <a:pt x="950483" y="870794"/>
                  </a:cubicBezTo>
                  <a:close/>
                  <a:moveTo>
                    <a:pt x="520598" y="860251"/>
                  </a:moveTo>
                  <a:cubicBezTo>
                    <a:pt x="524000" y="858825"/>
                    <a:pt x="526041" y="864184"/>
                    <a:pt x="522392" y="865040"/>
                  </a:cubicBezTo>
                  <a:cubicBezTo>
                    <a:pt x="518928" y="866351"/>
                    <a:pt x="517011" y="861163"/>
                    <a:pt x="520598" y="860251"/>
                  </a:cubicBezTo>
                  <a:close/>
                  <a:moveTo>
                    <a:pt x="753457" y="856821"/>
                  </a:moveTo>
                  <a:lnTo>
                    <a:pt x="757804" y="863373"/>
                  </a:lnTo>
                  <a:cubicBezTo>
                    <a:pt x="753698" y="865981"/>
                    <a:pt x="749170" y="867862"/>
                    <a:pt x="744761" y="869864"/>
                  </a:cubicBezTo>
                  <a:cubicBezTo>
                    <a:pt x="747055" y="865072"/>
                    <a:pt x="750015" y="860764"/>
                    <a:pt x="753457" y="856821"/>
                  </a:cubicBezTo>
                  <a:close/>
                  <a:moveTo>
                    <a:pt x="1069801" y="850894"/>
                  </a:moveTo>
                  <a:cubicBezTo>
                    <a:pt x="1073296" y="851767"/>
                    <a:pt x="1075771" y="854647"/>
                    <a:pt x="1074691" y="859810"/>
                  </a:cubicBezTo>
                  <a:cubicBezTo>
                    <a:pt x="1069831" y="866853"/>
                    <a:pt x="1062690" y="857720"/>
                    <a:pt x="1058791" y="854021"/>
                  </a:cubicBezTo>
                  <a:cubicBezTo>
                    <a:pt x="1061791" y="851156"/>
                    <a:pt x="1066306" y="850021"/>
                    <a:pt x="1069801" y="850894"/>
                  </a:cubicBezTo>
                  <a:close/>
                  <a:moveTo>
                    <a:pt x="956456" y="848793"/>
                  </a:moveTo>
                  <a:cubicBezTo>
                    <a:pt x="960508" y="850805"/>
                    <a:pt x="964561" y="852934"/>
                    <a:pt x="968495" y="855242"/>
                  </a:cubicBezTo>
                  <a:lnTo>
                    <a:pt x="964384" y="861334"/>
                  </a:lnTo>
                  <a:cubicBezTo>
                    <a:pt x="961565" y="857252"/>
                    <a:pt x="958982" y="853052"/>
                    <a:pt x="956456" y="848793"/>
                  </a:cubicBezTo>
                  <a:close/>
                  <a:moveTo>
                    <a:pt x="448747" y="816184"/>
                  </a:moveTo>
                  <a:cubicBezTo>
                    <a:pt x="455680" y="816366"/>
                    <a:pt x="462362" y="818345"/>
                    <a:pt x="468287" y="822050"/>
                  </a:cubicBezTo>
                  <a:lnTo>
                    <a:pt x="458255" y="826717"/>
                  </a:lnTo>
                  <a:cubicBezTo>
                    <a:pt x="463676" y="827843"/>
                    <a:pt x="469187" y="828623"/>
                    <a:pt x="474626" y="829350"/>
                  </a:cubicBezTo>
                  <a:cubicBezTo>
                    <a:pt x="477075" y="834307"/>
                    <a:pt x="479939" y="839265"/>
                    <a:pt x="480893" y="844767"/>
                  </a:cubicBezTo>
                  <a:cubicBezTo>
                    <a:pt x="474806" y="851468"/>
                    <a:pt x="463622" y="853212"/>
                    <a:pt x="459984" y="862001"/>
                  </a:cubicBezTo>
                  <a:cubicBezTo>
                    <a:pt x="463856" y="870736"/>
                    <a:pt x="469907" y="878327"/>
                    <a:pt x="474554" y="886644"/>
                  </a:cubicBezTo>
                  <a:cubicBezTo>
                    <a:pt x="469187" y="885754"/>
                    <a:pt x="463802" y="884737"/>
                    <a:pt x="458490" y="883720"/>
                  </a:cubicBezTo>
                  <a:cubicBezTo>
                    <a:pt x="463334" y="891910"/>
                    <a:pt x="472051" y="899809"/>
                    <a:pt x="470862" y="910088"/>
                  </a:cubicBezTo>
                  <a:cubicBezTo>
                    <a:pt x="464937" y="919004"/>
                    <a:pt x="452745" y="919731"/>
                    <a:pt x="444623" y="925887"/>
                  </a:cubicBezTo>
                  <a:cubicBezTo>
                    <a:pt x="441165" y="934495"/>
                    <a:pt x="446477" y="947479"/>
                    <a:pt x="436915" y="952509"/>
                  </a:cubicBezTo>
                  <a:cubicBezTo>
                    <a:pt x="428198" y="955069"/>
                    <a:pt x="421553" y="945209"/>
                    <a:pt x="419644" y="937854"/>
                  </a:cubicBezTo>
                  <a:cubicBezTo>
                    <a:pt x="418563" y="923853"/>
                    <a:pt x="423048" y="910088"/>
                    <a:pt x="425569" y="896450"/>
                  </a:cubicBezTo>
                  <a:cubicBezTo>
                    <a:pt x="421733" y="898484"/>
                    <a:pt x="417681" y="900227"/>
                    <a:pt x="414097" y="902788"/>
                  </a:cubicBezTo>
                  <a:cubicBezTo>
                    <a:pt x="410801" y="910451"/>
                    <a:pt x="413142" y="919894"/>
                    <a:pt x="408478" y="927140"/>
                  </a:cubicBezTo>
                  <a:cubicBezTo>
                    <a:pt x="404894" y="927739"/>
                    <a:pt x="401184" y="927376"/>
                    <a:pt x="397546" y="927267"/>
                  </a:cubicBezTo>
                  <a:cubicBezTo>
                    <a:pt x="400230" y="931026"/>
                    <a:pt x="403273" y="934622"/>
                    <a:pt x="405074" y="938980"/>
                  </a:cubicBezTo>
                  <a:cubicBezTo>
                    <a:pt x="402805" y="950348"/>
                    <a:pt x="398501" y="961171"/>
                    <a:pt x="394485" y="971994"/>
                  </a:cubicBezTo>
                  <a:cubicBezTo>
                    <a:pt x="387029" y="964876"/>
                    <a:pt x="386363" y="954234"/>
                    <a:pt x="384040" y="944791"/>
                  </a:cubicBezTo>
                  <a:cubicBezTo>
                    <a:pt x="382725" y="945499"/>
                    <a:pt x="381338" y="946280"/>
                    <a:pt x="380024" y="947061"/>
                  </a:cubicBezTo>
                  <a:cubicBezTo>
                    <a:pt x="380690" y="958066"/>
                    <a:pt x="382239" y="969071"/>
                    <a:pt x="382725" y="980075"/>
                  </a:cubicBezTo>
                  <a:cubicBezTo>
                    <a:pt x="381284" y="990790"/>
                    <a:pt x="370659" y="995148"/>
                    <a:pt x="361564" y="997781"/>
                  </a:cubicBezTo>
                  <a:cubicBezTo>
                    <a:pt x="359007" y="983671"/>
                    <a:pt x="355585" y="969670"/>
                    <a:pt x="351713" y="955905"/>
                  </a:cubicBezTo>
                  <a:cubicBezTo>
                    <a:pt x="349624" y="964821"/>
                    <a:pt x="349084" y="973974"/>
                    <a:pt x="348417" y="983072"/>
                  </a:cubicBezTo>
                  <a:cubicBezTo>
                    <a:pt x="339161" y="986304"/>
                    <a:pt x="332173" y="979240"/>
                    <a:pt x="326374" y="973011"/>
                  </a:cubicBezTo>
                  <a:cubicBezTo>
                    <a:pt x="321296" y="979785"/>
                    <a:pt x="316163" y="986413"/>
                    <a:pt x="310472" y="992642"/>
                  </a:cubicBezTo>
                  <a:cubicBezTo>
                    <a:pt x="310130" y="987848"/>
                    <a:pt x="309824" y="983126"/>
                    <a:pt x="309698" y="978405"/>
                  </a:cubicBezTo>
                  <a:cubicBezTo>
                    <a:pt x="306708" y="978169"/>
                    <a:pt x="303737" y="977987"/>
                    <a:pt x="300801" y="977805"/>
                  </a:cubicBezTo>
                  <a:lnTo>
                    <a:pt x="300801" y="974391"/>
                  </a:lnTo>
                  <a:cubicBezTo>
                    <a:pt x="304745" y="974573"/>
                    <a:pt x="308689" y="974864"/>
                    <a:pt x="312633" y="975172"/>
                  </a:cubicBezTo>
                  <a:cubicBezTo>
                    <a:pt x="311318" y="970378"/>
                    <a:pt x="309770" y="965657"/>
                    <a:pt x="308275" y="960935"/>
                  </a:cubicBezTo>
                  <a:cubicBezTo>
                    <a:pt x="305754" y="963695"/>
                    <a:pt x="303250" y="966437"/>
                    <a:pt x="300801" y="969252"/>
                  </a:cubicBezTo>
                  <a:lnTo>
                    <a:pt x="300801" y="966982"/>
                  </a:lnTo>
                  <a:cubicBezTo>
                    <a:pt x="305393" y="954779"/>
                    <a:pt x="312093" y="942757"/>
                    <a:pt x="322376" y="934495"/>
                  </a:cubicBezTo>
                  <a:cubicBezTo>
                    <a:pt x="328823" y="935275"/>
                    <a:pt x="334316" y="938980"/>
                    <a:pt x="339827" y="942267"/>
                  </a:cubicBezTo>
                  <a:cubicBezTo>
                    <a:pt x="338332" y="935221"/>
                    <a:pt x="335937" y="927321"/>
                    <a:pt x="340115" y="920748"/>
                  </a:cubicBezTo>
                  <a:cubicBezTo>
                    <a:pt x="342799" y="914809"/>
                    <a:pt x="348958" y="909743"/>
                    <a:pt x="347535" y="902624"/>
                  </a:cubicBezTo>
                  <a:cubicBezTo>
                    <a:pt x="350867" y="903750"/>
                    <a:pt x="354216" y="904949"/>
                    <a:pt x="357620" y="906147"/>
                  </a:cubicBezTo>
                  <a:cubicBezTo>
                    <a:pt x="360249" y="899501"/>
                    <a:pt x="362338" y="892618"/>
                    <a:pt x="365634" y="886281"/>
                  </a:cubicBezTo>
                  <a:cubicBezTo>
                    <a:pt x="373216" y="870554"/>
                    <a:pt x="387984" y="858896"/>
                    <a:pt x="391675" y="841244"/>
                  </a:cubicBezTo>
                  <a:cubicBezTo>
                    <a:pt x="394017" y="843169"/>
                    <a:pt x="396412" y="845022"/>
                    <a:pt x="398861" y="846874"/>
                  </a:cubicBezTo>
                  <a:cubicBezTo>
                    <a:pt x="400104" y="843750"/>
                    <a:pt x="401364" y="840645"/>
                    <a:pt x="402625" y="837540"/>
                  </a:cubicBezTo>
                  <a:cubicBezTo>
                    <a:pt x="417014" y="835452"/>
                    <a:pt x="431530" y="837540"/>
                    <a:pt x="443614" y="846093"/>
                  </a:cubicBezTo>
                  <a:cubicBezTo>
                    <a:pt x="442227" y="843278"/>
                    <a:pt x="440913" y="840409"/>
                    <a:pt x="439598" y="837594"/>
                  </a:cubicBezTo>
                  <a:lnTo>
                    <a:pt x="450115" y="840645"/>
                  </a:lnTo>
                  <a:cubicBezTo>
                    <a:pt x="450421" y="839628"/>
                    <a:pt x="450710" y="838611"/>
                    <a:pt x="451016" y="837594"/>
                  </a:cubicBezTo>
                  <a:cubicBezTo>
                    <a:pt x="447018" y="833345"/>
                    <a:pt x="443362" y="828805"/>
                    <a:pt x="440210" y="823902"/>
                  </a:cubicBezTo>
                  <a:cubicBezTo>
                    <a:pt x="444677" y="825627"/>
                    <a:pt x="449161" y="827498"/>
                    <a:pt x="453591" y="829531"/>
                  </a:cubicBezTo>
                  <a:cubicBezTo>
                    <a:pt x="451916" y="825028"/>
                    <a:pt x="450295" y="820615"/>
                    <a:pt x="448747" y="816184"/>
                  </a:cubicBezTo>
                  <a:close/>
                  <a:moveTo>
                    <a:pt x="1211561" y="813676"/>
                  </a:moveTo>
                  <a:cubicBezTo>
                    <a:pt x="1213105" y="817237"/>
                    <a:pt x="1214648" y="820860"/>
                    <a:pt x="1216311" y="824421"/>
                  </a:cubicBezTo>
                  <a:lnTo>
                    <a:pt x="1209305" y="828224"/>
                  </a:lnTo>
                  <a:cubicBezTo>
                    <a:pt x="1206929" y="823756"/>
                    <a:pt x="1204376" y="819411"/>
                    <a:pt x="1201763" y="815125"/>
                  </a:cubicBezTo>
                  <a:cubicBezTo>
                    <a:pt x="1205029" y="814702"/>
                    <a:pt x="1208295" y="814219"/>
                    <a:pt x="1211561" y="813676"/>
                  </a:cubicBezTo>
                  <a:close/>
                  <a:moveTo>
                    <a:pt x="1073870" y="807288"/>
                  </a:moveTo>
                  <a:cubicBezTo>
                    <a:pt x="1077973" y="807146"/>
                    <a:pt x="1082023" y="807864"/>
                    <a:pt x="1085619" y="810078"/>
                  </a:cubicBezTo>
                  <a:cubicBezTo>
                    <a:pt x="1094990" y="818097"/>
                    <a:pt x="1100429" y="830781"/>
                    <a:pt x="1099463" y="843052"/>
                  </a:cubicBezTo>
                  <a:cubicBezTo>
                    <a:pt x="1097466" y="849456"/>
                    <a:pt x="1090695" y="859327"/>
                    <a:pt x="1082958" y="854781"/>
                  </a:cubicBezTo>
                  <a:cubicBezTo>
                    <a:pt x="1075522" y="849751"/>
                    <a:pt x="1067484" y="844067"/>
                    <a:pt x="1063556" y="835811"/>
                  </a:cubicBezTo>
                  <a:cubicBezTo>
                    <a:pt x="1061864" y="827255"/>
                    <a:pt x="1062347" y="818334"/>
                    <a:pt x="1061802" y="809659"/>
                  </a:cubicBezTo>
                  <a:cubicBezTo>
                    <a:pt x="1065611" y="808433"/>
                    <a:pt x="1069767" y="807430"/>
                    <a:pt x="1073870" y="807288"/>
                  </a:cubicBezTo>
                  <a:close/>
                  <a:moveTo>
                    <a:pt x="712017" y="793108"/>
                  </a:moveTo>
                  <a:cubicBezTo>
                    <a:pt x="723790" y="802208"/>
                    <a:pt x="734601" y="815253"/>
                    <a:pt x="732199" y="831056"/>
                  </a:cubicBezTo>
                  <a:cubicBezTo>
                    <a:pt x="743911" y="835067"/>
                    <a:pt x="750277" y="850929"/>
                    <a:pt x="745173" y="862005"/>
                  </a:cubicBezTo>
                  <a:cubicBezTo>
                    <a:pt x="736764" y="866850"/>
                    <a:pt x="725891" y="860265"/>
                    <a:pt x="722770" y="852065"/>
                  </a:cubicBezTo>
                  <a:cubicBezTo>
                    <a:pt x="715742" y="833570"/>
                    <a:pt x="711959" y="814176"/>
                    <a:pt x="706132" y="795320"/>
                  </a:cubicBezTo>
                  <a:close/>
                  <a:moveTo>
                    <a:pt x="1006431" y="791604"/>
                  </a:moveTo>
                  <a:cubicBezTo>
                    <a:pt x="1010561" y="795152"/>
                    <a:pt x="1014506" y="798881"/>
                    <a:pt x="1018159" y="802903"/>
                  </a:cubicBezTo>
                  <a:cubicBezTo>
                    <a:pt x="1010619" y="809705"/>
                    <a:pt x="1007444" y="819288"/>
                    <a:pt x="1007511" y="829228"/>
                  </a:cubicBezTo>
                  <a:cubicBezTo>
                    <a:pt x="992608" y="828340"/>
                    <a:pt x="978006" y="824081"/>
                    <a:pt x="962985" y="825680"/>
                  </a:cubicBezTo>
                  <a:cubicBezTo>
                    <a:pt x="954549" y="828754"/>
                    <a:pt x="946414" y="824672"/>
                    <a:pt x="942703" y="817395"/>
                  </a:cubicBezTo>
                  <a:cubicBezTo>
                    <a:pt x="934384" y="807399"/>
                    <a:pt x="946289" y="794031"/>
                    <a:pt x="956643" y="791841"/>
                  </a:cubicBezTo>
                  <a:cubicBezTo>
                    <a:pt x="964903" y="793022"/>
                    <a:pt x="973164" y="794087"/>
                    <a:pt x="981474" y="792609"/>
                  </a:cubicBezTo>
                  <a:cubicBezTo>
                    <a:pt x="989977" y="791604"/>
                    <a:pt x="998715" y="797579"/>
                    <a:pt x="1006431" y="791604"/>
                  </a:cubicBezTo>
                  <a:close/>
                  <a:moveTo>
                    <a:pt x="1390884" y="782073"/>
                  </a:moveTo>
                  <a:cubicBezTo>
                    <a:pt x="1389120" y="786699"/>
                    <a:pt x="1385776" y="790244"/>
                    <a:pt x="1381094" y="792106"/>
                  </a:cubicBezTo>
                  <a:lnTo>
                    <a:pt x="1380851" y="784356"/>
                  </a:lnTo>
                  <a:cubicBezTo>
                    <a:pt x="1384195" y="783515"/>
                    <a:pt x="1387479" y="782734"/>
                    <a:pt x="1390884" y="782073"/>
                  </a:cubicBezTo>
                  <a:close/>
                  <a:moveTo>
                    <a:pt x="803614" y="778388"/>
                  </a:moveTo>
                  <a:cubicBezTo>
                    <a:pt x="807692" y="777971"/>
                    <a:pt x="811709" y="778135"/>
                    <a:pt x="815458" y="780217"/>
                  </a:cubicBezTo>
                  <a:cubicBezTo>
                    <a:pt x="822711" y="783250"/>
                    <a:pt x="826908" y="790091"/>
                    <a:pt x="831045" y="796275"/>
                  </a:cubicBezTo>
                  <a:cubicBezTo>
                    <a:pt x="821573" y="797107"/>
                    <a:pt x="812759" y="801154"/>
                    <a:pt x="803525" y="802640"/>
                  </a:cubicBezTo>
                  <a:cubicBezTo>
                    <a:pt x="793994" y="799606"/>
                    <a:pt x="791775" y="788722"/>
                    <a:pt x="791414" y="780039"/>
                  </a:cubicBezTo>
                  <a:cubicBezTo>
                    <a:pt x="795401" y="779801"/>
                    <a:pt x="799537" y="778804"/>
                    <a:pt x="803614" y="778388"/>
                  </a:cubicBezTo>
                  <a:close/>
                  <a:moveTo>
                    <a:pt x="507330" y="758997"/>
                  </a:moveTo>
                  <a:cubicBezTo>
                    <a:pt x="514603" y="768348"/>
                    <a:pt x="521037" y="778232"/>
                    <a:pt x="527045" y="788414"/>
                  </a:cubicBezTo>
                  <a:cubicBezTo>
                    <a:pt x="522538" y="794073"/>
                    <a:pt x="516826" y="798661"/>
                    <a:pt x="510095" y="801637"/>
                  </a:cubicBezTo>
                  <a:cubicBezTo>
                    <a:pt x="502522" y="792167"/>
                    <a:pt x="494771" y="782760"/>
                    <a:pt x="489421" y="771802"/>
                  </a:cubicBezTo>
                  <a:cubicBezTo>
                    <a:pt x="495369" y="767512"/>
                    <a:pt x="501261" y="763167"/>
                    <a:pt x="507330" y="758997"/>
                  </a:cubicBezTo>
                  <a:close/>
                  <a:moveTo>
                    <a:pt x="613413" y="753132"/>
                  </a:moveTo>
                  <a:cubicBezTo>
                    <a:pt x="616710" y="753506"/>
                    <a:pt x="619888" y="754639"/>
                    <a:pt x="622878" y="757032"/>
                  </a:cubicBezTo>
                  <a:cubicBezTo>
                    <a:pt x="625870" y="775949"/>
                    <a:pt x="602362" y="779301"/>
                    <a:pt x="589256" y="782479"/>
                  </a:cubicBezTo>
                  <a:cubicBezTo>
                    <a:pt x="593206" y="791812"/>
                    <a:pt x="602296" y="791812"/>
                    <a:pt x="610729" y="793257"/>
                  </a:cubicBezTo>
                  <a:cubicBezTo>
                    <a:pt x="610073" y="803312"/>
                    <a:pt x="613609" y="816893"/>
                    <a:pt x="604754" y="824502"/>
                  </a:cubicBezTo>
                  <a:cubicBezTo>
                    <a:pt x="592727" y="831918"/>
                    <a:pt x="578187" y="833479"/>
                    <a:pt x="565748" y="840125"/>
                  </a:cubicBezTo>
                  <a:cubicBezTo>
                    <a:pt x="559462" y="843775"/>
                    <a:pt x="555213" y="837129"/>
                    <a:pt x="551620" y="833065"/>
                  </a:cubicBezTo>
                  <a:cubicBezTo>
                    <a:pt x="547314" y="827555"/>
                    <a:pt x="541273" y="823905"/>
                    <a:pt x="536610" y="818810"/>
                  </a:cubicBezTo>
                  <a:cubicBezTo>
                    <a:pt x="535888" y="814745"/>
                    <a:pt x="536488" y="810613"/>
                    <a:pt x="536667" y="806539"/>
                  </a:cubicBezTo>
                  <a:cubicBezTo>
                    <a:pt x="534697" y="797206"/>
                    <a:pt x="532061" y="787324"/>
                    <a:pt x="535410" y="778588"/>
                  </a:cubicBezTo>
                  <a:cubicBezTo>
                    <a:pt x="548871" y="767512"/>
                    <a:pt x="566039" y="762002"/>
                    <a:pt x="582380" y="756734"/>
                  </a:cubicBezTo>
                  <a:cubicBezTo>
                    <a:pt x="592561" y="757723"/>
                    <a:pt x="603523" y="752011"/>
                    <a:pt x="613413" y="753132"/>
                  </a:cubicBezTo>
                  <a:close/>
                  <a:moveTo>
                    <a:pt x="809642" y="741170"/>
                  </a:moveTo>
                  <a:cubicBezTo>
                    <a:pt x="813239" y="738930"/>
                    <a:pt x="815996" y="745287"/>
                    <a:pt x="812820" y="747346"/>
                  </a:cubicBezTo>
                  <a:cubicBezTo>
                    <a:pt x="809283" y="749465"/>
                    <a:pt x="806465" y="743228"/>
                    <a:pt x="809642" y="741170"/>
                  </a:cubicBezTo>
                  <a:close/>
                  <a:moveTo>
                    <a:pt x="779986" y="732912"/>
                  </a:moveTo>
                  <a:cubicBezTo>
                    <a:pt x="782270" y="735265"/>
                    <a:pt x="784554" y="737621"/>
                    <a:pt x="786899" y="739854"/>
                  </a:cubicBezTo>
                  <a:cubicBezTo>
                    <a:pt x="782991" y="744624"/>
                    <a:pt x="779024" y="749453"/>
                    <a:pt x="774815" y="753981"/>
                  </a:cubicBezTo>
                  <a:cubicBezTo>
                    <a:pt x="772351" y="746314"/>
                    <a:pt x="775777" y="739191"/>
                    <a:pt x="779986" y="732912"/>
                  </a:cubicBezTo>
                  <a:close/>
                  <a:moveTo>
                    <a:pt x="1138054" y="713348"/>
                  </a:moveTo>
                  <a:cubicBezTo>
                    <a:pt x="1137995" y="722322"/>
                    <a:pt x="1135858" y="731118"/>
                    <a:pt x="1132592" y="739434"/>
                  </a:cubicBezTo>
                  <a:cubicBezTo>
                    <a:pt x="1128021" y="730460"/>
                    <a:pt x="1133542" y="721127"/>
                    <a:pt x="1138054" y="713348"/>
                  </a:cubicBezTo>
                  <a:close/>
                  <a:moveTo>
                    <a:pt x="596367" y="676881"/>
                  </a:moveTo>
                  <a:cubicBezTo>
                    <a:pt x="608187" y="676224"/>
                    <a:pt x="613937" y="688653"/>
                    <a:pt x="621314" y="695763"/>
                  </a:cubicBezTo>
                  <a:cubicBezTo>
                    <a:pt x="630908" y="703535"/>
                    <a:pt x="631387" y="717993"/>
                    <a:pt x="627015" y="728750"/>
                  </a:cubicBezTo>
                  <a:cubicBezTo>
                    <a:pt x="618080" y="729884"/>
                    <a:pt x="609086" y="730362"/>
                    <a:pt x="600390" y="733054"/>
                  </a:cubicBezTo>
                  <a:cubicBezTo>
                    <a:pt x="593672" y="730720"/>
                    <a:pt x="589240" y="724267"/>
                    <a:pt x="583540" y="720082"/>
                  </a:cubicBezTo>
                  <a:cubicBezTo>
                    <a:pt x="582102" y="724506"/>
                    <a:pt x="580485" y="728870"/>
                    <a:pt x="578089" y="732869"/>
                  </a:cubicBezTo>
                  <a:cubicBezTo>
                    <a:pt x="569753" y="734427"/>
                    <a:pt x="566329" y="726177"/>
                    <a:pt x="559920" y="723252"/>
                  </a:cubicBezTo>
                  <a:cubicBezTo>
                    <a:pt x="549548" y="723909"/>
                    <a:pt x="542650" y="735920"/>
                    <a:pt x="531559" y="732451"/>
                  </a:cubicBezTo>
                  <a:cubicBezTo>
                    <a:pt x="533536" y="713868"/>
                    <a:pt x="552363" y="699768"/>
                    <a:pt x="570592" y="700544"/>
                  </a:cubicBezTo>
                  <a:cubicBezTo>
                    <a:pt x="578209" y="691823"/>
                    <a:pt x="585217" y="681245"/>
                    <a:pt x="596367" y="676881"/>
                  </a:cubicBezTo>
                  <a:close/>
                  <a:moveTo>
                    <a:pt x="896454" y="668811"/>
                  </a:moveTo>
                  <a:cubicBezTo>
                    <a:pt x="913458" y="667195"/>
                    <a:pt x="925210" y="682213"/>
                    <a:pt x="938926" y="690049"/>
                  </a:cubicBezTo>
                  <a:cubicBezTo>
                    <a:pt x="945664" y="692555"/>
                    <a:pt x="941432" y="699799"/>
                    <a:pt x="940718" y="704821"/>
                  </a:cubicBezTo>
                  <a:cubicBezTo>
                    <a:pt x="946560" y="707092"/>
                    <a:pt x="952698" y="706191"/>
                    <a:pt x="958789" y="706561"/>
                  </a:cubicBezTo>
                  <a:cubicBezTo>
                    <a:pt x="965585" y="710979"/>
                    <a:pt x="971018" y="717149"/>
                    <a:pt x="976498" y="723061"/>
                  </a:cubicBezTo>
                  <a:cubicBezTo>
                    <a:pt x="971847" y="728565"/>
                    <a:pt x="967014" y="733957"/>
                    <a:pt x="961944" y="739091"/>
                  </a:cubicBezTo>
                  <a:cubicBezTo>
                    <a:pt x="970531" y="745558"/>
                    <a:pt x="978528" y="759848"/>
                    <a:pt x="969102" y="768709"/>
                  </a:cubicBezTo>
                  <a:cubicBezTo>
                    <a:pt x="957769" y="774509"/>
                    <a:pt x="945721" y="781506"/>
                    <a:pt x="932664" y="779828"/>
                  </a:cubicBezTo>
                  <a:cubicBezTo>
                    <a:pt x="929861" y="782888"/>
                    <a:pt x="928546" y="786948"/>
                    <a:pt x="926697" y="790601"/>
                  </a:cubicBezTo>
                  <a:cubicBezTo>
                    <a:pt x="925324" y="789700"/>
                    <a:pt x="924009" y="788812"/>
                    <a:pt x="922703" y="787911"/>
                  </a:cubicBezTo>
                  <a:cubicBezTo>
                    <a:pt x="925506" y="775348"/>
                    <a:pt x="914230" y="769128"/>
                    <a:pt x="906062" y="763020"/>
                  </a:cubicBezTo>
                  <a:cubicBezTo>
                    <a:pt x="906958" y="761354"/>
                    <a:pt x="907844" y="759737"/>
                    <a:pt x="908807" y="758120"/>
                  </a:cubicBezTo>
                  <a:cubicBezTo>
                    <a:pt x="915364" y="756985"/>
                    <a:pt x="922227" y="756800"/>
                    <a:pt x="928727" y="755011"/>
                  </a:cubicBezTo>
                  <a:cubicBezTo>
                    <a:pt x="923533" y="746335"/>
                    <a:pt x="913753" y="742991"/>
                    <a:pt x="905042" y="739338"/>
                  </a:cubicBezTo>
                  <a:cubicBezTo>
                    <a:pt x="898189" y="729885"/>
                    <a:pt x="895082" y="718038"/>
                    <a:pt x="889601" y="707746"/>
                  </a:cubicBezTo>
                  <a:cubicBezTo>
                    <a:pt x="892041" y="705722"/>
                    <a:pt x="894672" y="703859"/>
                    <a:pt x="896873" y="701526"/>
                  </a:cubicBezTo>
                  <a:cubicBezTo>
                    <a:pt x="894843" y="690889"/>
                    <a:pt x="883215" y="676166"/>
                    <a:pt x="896454" y="668811"/>
                  </a:cubicBezTo>
                  <a:close/>
                  <a:moveTo>
                    <a:pt x="1196856" y="637796"/>
                  </a:moveTo>
                  <a:cubicBezTo>
                    <a:pt x="1201010" y="638428"/>
                    <a:pt x="1205387" y="640264"/>
                    <a:pt x="1209287" y="640927"/>
                  </a:cubicBezTo>
                  <a:cubicBezTo>
                    <a:pt x="1202440" y="653088"/>
                    <a:pt x="1188266" y="656339"/>
                    <a:pt x="1176178" y="660673"/>
                  </a:cubicBezTo>
                  <a:cubicBezTo>
                    <a:pt x="1178797" y="654171"/>
                    <a:pt x="1179989" y="646467"/>
                    <a:pt x="1185766" y="641891"/>
                  </a:cubicBezTo>
                  <a:cubicBezTo>
                    <a:pt x="1188773" y="637737"/>
                    <a:pt x="1192703" y="637165"/>
                    <a:pt x="1196856" y="637796"/>
                  </a:cubicBezTo>
                  <a:close/>
                  <a:moveTo>
                    <a:pt x="759819" y="598469"/>
                  </a:moveTo>
                  <a:cubicBezTo>
                    <a:pt x="766155" y="603000"/>
                    <a:pt x="773689" y="606292"/>
                    <a:pt x="779263" y="611888"/>
                  </a:cubicBezTo>
                  <a:cubicBezTo>
                    <a:pt x="790200" y="626818"/>
                    <a:pt x="785777" y="645969"/>
                    <a:pt x="790978" y="662680"/>
                  </a:cubicBezTo>
                  <a:cubicBezTo>
                    <a:pt x="793668" y="653017"/>
                    <a:pt x="793846" y="640953"/>
                    <a:pt x="804086" y="635938"/>
                  </a:cubicBezTo>
                  <a:cubicBezTo>
                    <a:pt x="807311" y="632724"/>
                    <a:pt x="810713" y="636713"/>
                    <a:pt x="813111" y="638920"/>
                  </a:cubicBezTo>
                  <a:cubicBezTo>
                    <a:pt x="817665" y="643935"/>
                    <a:pt x="821958" y="649241"/>
                    <a:pt x="827581" y="653075"/>
                  </a:cubicBezTo>
                  <a:cubicBezTo>
                    <a:pt x="825977" y="659930"/>
                    <a:pt x="824243" y="667094"/>
                    <a:pt x="826268" y="674065"/>
                  </a:cubicBezTo>
                  <a:cubicBezTo>
                    <a:pt x="831534" y="672226"/>
                    <a:pt x="836736" y="669651"/>
                    <a:pt x="842358" y="669070"/>
                  </a:cubicBezTo>
                  <a:cubicBezTo>
                    <a:pt x="850022" y="673949"/>
                    <a:pt x="855580" y="682314"/>
                    <a:pt x="853490" y="691609"/>
                  </a:cubicBezTo>
                  <a:cubicBezTo>
                    <a:pt x="857071" y="693294"/>
                    <a:pt x="860716" y="694843"/>
                    <a:pt x="864313" y="696450"/>
                  </a:cubicBezTo>
                  <a:cubicBezTo>
                    <a:pt x="860959" y="706229"/>
                    <a:pt x="852825" y="715853"/>
                    <a:pt x="858027" y="726774"/>
                  </a:cubicBezTo>
                  <a:cubicBezTo>
                    <a:pt x="863536" y="737753"/>
                    <a:pt x="872917" y="746932"/>
                    <a:pt x="875980" y="759169"/>
                  </a:cubicBezTo>
                  <a:cubicBezTo>
                    <a:pt x="876693" y="767709"/>
                    <a:pt x="874003" y="776113"/>
                    <a:pt x="872561" y="784478"/>
                  </a:cubicBezTo>
                  <a:cubicBezTo>
                    <a:pt x="863892" y="786085"/>
                    <a:pt x="854024" y="792107"/>
                    <a:pt x="845404" y="786802"/>
                  </a:cubicBezTo>
                  <a:cubicBezTo>
                    <a:pt x="830935" y="777004"/>
                    <a:pt x="833511" y="757911"/>
                    <a:pt x="827954" y="743175"/>
                  </a:cubicBezTo>
                  <a:lnTo>
                    <a:pt x="821310" y="745092"/>
                  </a:lnTo>
                  <a:cubicBezTo>
                    <a:pt x="816109" y="739651"/>
                    <a:pt x="810065" y="733396"/>
                    <a:pt x="802045" y="733203"/>
                  </a:cubicBezTo>
                  <a:cubicBezTo>
                    <a:pt x="795823" y="734345"/>
                    <a:pt x="789601" y="738218"/>
                    <a:pt x="783508" y="734461"/>
                  </a:cubicBezTo>
                  <a:cubicBezTo>
                    <a:pt x="784821" y="730279"/>
                    <a:pt x="786133" y="726057"/>
                    <a:pt x="787446" y="721817"/>
                  </a:cubicBezTo>
                  <a:cubicBezTo>
                    <a:pt x="776930" y="723075"/>
                    <a:pt x="767240" y="727665"/>
                    <a:pt x="759155" y="734345"/>
                  </a:cubicBezTo>
                  <a:cubicBezTo>
                    <a:pt x="752820" y="740425"/>
                    <a:pt x="742174" y="734229"/>
                    <a:pt x="739727" y="727122"/>
                  </a:cubicBezTo>
                  <a:cubicBezTo>
                    <a:pt x="734640" y="719241"/>
                    <a:pt x="726506" y="706171"/>
                    <a:pt x="736373" y="698425"/>
                  </a:cubicBezTo>
                  <a:cubicBezTo>
                    <a:pt x="748088" y="697457"/>
                    <a:pt x="757243" y="706771"/>
                    <a:pt x="769023" y="706422"/>
                  </a:cubicBezTo>
                  <a:cubicBezTo>
                    <a:pt x="769865" y="702066"/>
                    <a:pt x="770578" y="697709"/>
                    <a:pt x="771356" y="693352"/>
                  </a:cubicBezTo>
                  <a:cubicBezTo>
                    <a:pt x="766819" y="692984"/>
                    <a:pt x="762217" y="692635"/>
                    <a:pt x="757729" y="691551"/>
                  </a:cubicBezTo>
                  <a:cubicBezTo>
                    <a:pt x="764000" y="686245"/>
                    <a:pt x="773462" y="682373"/>
                    <a:pt x="772798" y="672652"/>
                  </a:cubicBezTo>
                  <a:lnTo>
                    <a:pt x="761132" y="676931"/>
                  </a:lnTo>
                  <a:cubicBezTo>
                    <a:pt x="761667" y="674782"/>
                    <a:pt x="762153" y="672652"/>
                    <a:pt x="762687" y="670503"/>
                  </a:cubicBezTo>
                  <a:lnTo>
                    <a:pt x="755688" y="676041"/>
                  </a:lnTo>
                  <a:lnTo>
                    <a:pt x="749174" y="674065"/>
                  </a:lnTo>
                  <a:cubicBezTo>
                    <a:pt x="752528" y="668876"/>
                    <a:pt x="756238" y="663880"/>
                    <a:pt x="760176" y="659097"/>
                  </a:cubicBezTo>
                  <a:lnTo>
                    <a:pt x="751621" y="648118"/>
                  </a:lnTo>
                  <a:cubicBezTo>
                    <a:pt x="742709" y="654624"/>
                    <a:pt x="743017" y="668760"/>
                    <a:pt x="731286" y="671935"/>
                  </a:cubicBezTo>
                  <a:cubicBezTo>
                    <a:pt x="733927" y="661421"/>
                    <a:pt x="737151" y="651042"/>
                    <a:pt x="739954" y="640605"/>
                  </a:cubicBezTo>
                  <a:cubicBezTo>
                    <a:pt x="733198" y="642096"/>
                    <a:pt x="726571" y="643819"/>
                    <a:pt x="719927" y="645620"/>
                  </a:cubicBezTo>
                  <a:cubicBezTo>
                    <a:pt x="714661" y="632356"/>
                    <a:pt x="716995" y="618104"/>
                    <a:pt x="720219" y="604743"/>
                  </a:cubicBezTo>
                  <a:cubicBezTo>
                    <a:pt x="733797" y="609332"/>
                    <a:pt x="746484" y="599670"/>
                    <a:pt x="759819" y="598469"/>
                  </a:cubicBezTo>
                  <a:close/>
                  <a:moveTo>
                    <a:pt x="856893" y="493124"/>
                  </a:moveTo>
                  <a:cubicBezTo>
                    <a:pt x="862068" y="497363"/>
                    <a:pt x="868374" y="498855"/>
                    <a:pt x="874742" y="496646"/>
                  </a:cubicBezTo>
                  <a:cubicBezTo>
                    <a:pt x="883548" y="515744"/>
                    <a:pt x="886227" y="538429"/>
                    <a:pt x="881111" y="558840"/>
                  </a:cubicBezTo>
                  <a:cubicBezTo>
                    <a:pt x="871469" y="552630"/>
                    <a:pt x="869269" y="541708"/>
                    <a:pt x="865758" y="531620"/>
                  </a:cubicBezTo>
                  <a:cubicBezTo>
                    <a:pt x="860043" y="529472"/>
                    <a:pt x="853797" y="529892"/>
                    <a:pt x="847904" y="528755"/>
                  </a:cubicBezTo>
                  <a:cubicBezTo>
                    <a:pt x="847845" y="516342"/>
                    <a:pt x="846597" y="502134"/>
                    <a:pt x="856893" y="493124"/>
                  </a:cubicBezTo>
                  <a:close/>
                  <a:moveTo>
                    <a:pt x="870400" y="488706"/>
                  </a:moveTo>
                  <a:cubicBezTo>
                    <a:pt x="871459" y="489428"/>
                    <a:pt x="872003" y="490796"/>
                    <a:pt x="870824" y="492073"/>
                  </a:cubicBezTo>
                  <a:cubicBezTo>
                    <a:pt x="869009" y="494627"/>
                    <a:pt x="864654" y="491769"/>
                    <a:pt x="866892" y="489215"/>
                  </a:cubicBezTo>
                  <a:cubicBezTo>
                    <a:pt x="867769" y="487908"/>
                    <a:pt x="869342" y="487984"/>
                    <a:pt x="870400" y="488706"/>
                  </a:cubicBezTo>
                  <a:close/>
                  <a:moveTo>
                    <a:pt x="961904" y="412895"/>
                  </a:moveTo>
                  <a:cubicBezTo>
                    <a:pt x="968331" y="413977"/>
                    <a:pt x="973409" y="418366"/>
                    <a:pt x="972805" y="426904"/>
                  </a:cubicBezTo>
                  <a:cubicBezTo>
                    <a:pt x="962498" y="425582"/>
                    <a:pt x="952614" y="422215"/>
                    <a:pt x="942910" y="418726"/>
                  </a:cubicBezTo>
                  <a:cubicBezTo>
                    <a:pt x="947701" y="414037"/>
                    <a:pt x="955477" y="411812"/>
                    <a:pt x="961904" y="412895"/>
                  </a:cubicBezTo>
                  <a:close/>
                  <a:moveTo>
                    <a:pt x="1005529" y="309016"/>
                  </a:moveTo>
                  <a:cubicBezTo>
                    <a:pt x="1022396" y="317379"/>
                    <a:pt x="1043017" y="327511"/>
                    <a:pt x="1047085" y="347775"/>
                  </a:cubicBezTo>
                  <a:cubicBezTo>
                    <a:pt x="1050071" y="364987"/>
                    <a:pt x="1057011" y="381181"/>
                    <a:pt x="1063127" y="397463"/>
                  </a:cubicBezTo>
                  <a:cubicBezTo>
                    <a:pt x="1064776" y="405958"/>
                    <a:pt x="1071973" y="411002"/>
                    <a:pt x="1076211" y="417949"/>
                  </a:cubicBezTo>
                  <a:cubicBezTo>
                    <a:pt x="1075557" y="422860"/>
                    <a:pt x="1074959" y="427949"/>
                    <a:pt x="1073992" y="432860"/>
                  </a:cubicBezTo>
                  <a:cubicBezTo>
                    <a:pt x="1081729" y="434143"/>
                    <a:pt x="1089323" y="437107"/>
                    <a:pt x="1094756" y="442992"/>
                  </a:cubicBezTo>
                  <a:cubicBezTo>
                    <a:pt x="1097202" y="440559"/>
                    <a:pt x="1099591" y="438037"/>
                    <a:pt x="1102521" y="436178"/>
                  </a:cubicBezTo>
                  <a:cubicBezTo>
                    <a:pt x="1107982" y="438125"/>
                    <a:pt x="1113842" y="442815"/>
                    <a:pt x="1114069" y="448788"/>
                  </a:cubicBezTo>
                  <a:cubicBezTo>
                    <a:pt x="1108636" y="464186"/>
                    <a:pt x="1109461" y="483388"/>
                    <a:pt x="1121379" y="495512"/>
                  </a:cubicBezTo>
                  <a:cubicBezTo>
                    <a:pt x="1124167" y="498565"/>
                    <a:pt x="1128490" y="498874"/>
                    <a:pt x="1131590" y="496175"/>
                  </a:cubicBezTo>
                  <a:cubicBezTo>
                    <a:pt x="1131761" y="485955"/>
                    <a:pt x="1122858" y="478300"/>
                    <a:pt x="1123569" y="467902"/>
                  </a:cubicBezTo>
                  <a:cubicBezTo>
                    <a:pt x="1121123" y="461487"/>
                    <a:pt x="1124821" y="454717"/>
                    <a:pt x="1130396" y="452107"/>
                  </a:cubicBezTo>
                  <a:cubicBezTo>
                    <a:pt x="1136369" y="452107"/>
                    <a:pt x="1142370" y="453876"/>
                    <a:pt x="1147547" y="456841"/>
                  </a:cubicBezTo>
                  <a:cubicBezTo>
                    <a:pt x="1150847" y="469982"/>
                    <a:pt x="1155085" y="490423"/>
                    <a:pt x="1138587" y="496529"/>
                  </a:cubicBezTo>
                  <a:cubicBezTo>
                    <a:pt x="1139071" y="499228"/>
                    <a:pt x="1139555" y="501883"/>
                    <a:pt x="1139953" y="504582"/>
                  </a:cubicBezTo>
                  <a:cubicBezTo>
                    <a:pt x="1144817" y="503387"/>
                    <a:pt x="1149823" y="502016"/>
                    <a:pt x="1154857" y="502679"/>
                  </a:cubicBezTo>
                  <a:cubicBezTo>
                    <a:pt x="1161257" y="509980"/>
                    <a:pt x="1165552" y="521218"/>
                    <a:pt x="1158100" y="529360"/>
                  </a:cubicBezTo>
                  <a:lnTo>
                    <a:pt x="1166092" y="527501"/>
                  </a:lnTo>
                  <a:cubicBezTo>
                    <a:pt x="1164613" y="543386"/>
                    <a:pt x="1164130" y="560995"/>
                    <a:pt x="1153350" y="573871"/>
                  </a:cubicBezTo>
                  <a:cubicBezTo>
                    <a:pt x="1153776" y="575818"/>
                    <a:pt x="1154260" y="577764"/>
                    <a:pt x="1154743" y="579711"/>
                  </a:cubicBezTo>
                  <a:cubicBezTo>
                    <a:pt x="1160773" y="572986"/>
                    <a:pt x="1166405" y="564845"/>
                    <a:pt x="1174540" y="560730"/>
                  </a:cubicBezTo>
                  <a:cubicBezTo>
                    <a:pt x="1185292" y="558872"/>
                    <a:pt x="1187141" y="572145"/>
                    <a:pt x="1186202" y="579977"/>
                  </a:cubicBezTo>
                  <a:lnTo>
                    <a:pt x="1189956" y="579048"/>
                  </a:lnTo>
                  <a:cubicBezTo>
                    <a:pt x="1191407" y="573871"/>
                    <a:pt x="1192886" y="568827"/>
                    <a:pt x="1194451" y="563739"/>
                  </a:cubicBezTo>
                  <a:cubicBezTo>
                    <a:pt x="1200623" y="579092"/>
                    <a:pt x="1207250" y="594224"/>
                    <a:pt x="1214304" y="609179"/>
                  </a:cubicBezTo>
                  <a:cubicBezTo>
                    <a:pt x="1206056" y="629576"/>
                    <a:pt x="1174113" y="627187"/>
                    <a:pt x="1171724" y="651212"/>
                  </a:cubicBezTo>
                  <a:cubicBezTo>
                    <a:pt x="1169392" y="649044"/>
                    <a:pt x="1167003" y="646876"/>
                    <a:pt x="1164613" y="644752"/>
                  </a:cubicBezTo>
                  <a:cubicBezTo>
                    <a:pt x="1165751" y="661477"/>
                    <a:pt x="1153776" y="674884"/>
                    <a:pt x="1149368" y="690370"/>
                  </a:cubicBezTo>
                  <a:cubicBezTo>
                    <a:pt x="1135544" y="679707"/>
                    <a:pt x="1141176" y="659929"/>
                    <a:pt x="1141887" y="644752"/>
                  </a:cubicBezTo>
                  <a:lnTo>
                    <a:pt x="1136084" y="645283"/>
                  </a:lnTo>
                  <a:cubicBezTo>
                    <a:pt x="1134179" y="658336"/>
                    <a:pt x="1133923" y="671831"/>
                    <a:pt x="1137165" y="684706"/>
                  </a:cubicBezTo>
                  <a:cubicBezTo>
                    <a:pt x="1136682" y="688865"/>
                    <a:pt x="1141773" y="692361"/>
                    <a:pt x="1142541" y="698024"/>
                  </a:cubicBezTo>
                  <a:cubicBezTo>
                    <a:pt x="1143309" y="704042"/>
                    <a:pt x="1138417" y="708599"/>
                    <a:pt x="1135487" y="713245"/>
                  </a:cubicBezTo>
                  <a:cubicBezTo>
                    <a:pt x="1131420" y="705856"/>
                    <a:pt x="1127893" y="698024"/>
                    <a:pt x="1122204" y="691741"/>
                  </a:cubicBezTo>
                  <a:cubicBezTo>
                    <a:pt x="1122375" y="701431"/>
                    <a:pt x="1125617" y="710679"/>
                    <a:pt x="1126328" y="720280"/>
                  </a:cubicBezTo>
                  <a:cubicBezTo>
                    <a:pt x="1125845" y="730368"/>
                    <a:pt x="1123029" y="740235"/>
                    <a:pt x="1120412" y="749969"/>
                  </a:cubicBezTo>
                  <a:cubicBezTo>
                    <a:pt x="1106588" y="733465"/>
                    <a:pt x="1100302" y="712183"/>
                    <a:pt x="1091656" y="692759"/>
                  </a:cubicBezTo>
                  <a:cubicBezTo>
                    <a:pt x="1090575" y="712891"/>
                    <a:pt x="1102948" y="729704"/>
                    <a:pt x="1104569" y="749394"/>
                  </a:cubicBezTo>
                  <a:cubicBezTo>
                    <a:pt x="1096918" y="742270"/>
                    <a:pt x="1092168" y="732801"/>
                    <a:pt x="1084516" y="725722"/>
                  </a:cubicBezTo>
                  <a:cubicBezTo>
                    <a:pt x="1084175" y="734261"/>
                    <a:pt x="1084459" y="742934"/>
                    <a:pt x="1084061" y="751473"/>
                  </a:cubicBezTo>
                  <a:cubicBezTo>
                    <a:pt x="1057011" y="750057"/>
                    <a:pt x="1028056" y="736607"/>
                    <a:pt x="1018982" y="709130"/>
                  </a:cubicBezTo>
                  <a:lnTo>
                    <a:pt x="1053001" y="701962"/>
                  </a:lnTo>
                  <a:cubicBezTo>
                    <a:pt x="1039974" y="698024"/>
                    <a:pt x="1026036" y="689573"/>
                    <a:pt x="1012639" y="697139"/>
                  </a:cubicBezTo>
                  <a:cubicBezTo>
                    <a:pt x="1008288" y="688910"/>
                    <a:pt x="1003537" y="680857"/>
                    <a:pt x="1000380" y="672052"/>
                  </a:cubicBezTo>
                  <a:cubicBezTo>
                    <a:pt x="1006723" y="674176"/>
                    <a:pt x="1012952" y="676654"/>
                    <a:pt x="1019352" y="678689"/>
                  </a:cubicBezTo>
                  <a:cubicBezTo>
                    <a:pt x="1015683" y="670238"/>
                    <a:pt x="1006894" y="668203"/>
                    <a:pt x="999072" y="665415"/>
                  </a:cubicBezTo>
                  <a:cubicBezTo>
                    <a:pt x="993980" y="660460"/>
                    <a:pt x="991961" y="652938"/>
                    <a:pt x="988292" y="646965"/>
                  </a:cubicBezTo>
                  <a:cubicBezTo>
                    <a:pt x="998588" y="642186"/>
                    <a:pt x="1008999" y="636567"/>
                    <a:pt x="1012156" y="624665"/>
                  </a:cubicBezTo>
                  <a:cubicBezTo>
                    <a:pt x="1032977" y="629930"/>
                    <a:pt x="1054622" y="623382"/>
                    <a:pt x="1074590" y="617763"/>
                  </a:cubicBezTo>
                  <a:cubicBezTo>
                    <a:pt x="1068787" y="613913"/>
                    <a:pt x="1062046" y="614488"/>
                    <a:pt x="1055817" y="616922"/>
                  </a:cubicBezTo>
                  <a:cubicBezTo>
                    <a:pt x="1046430" y="620240"/>
                    <a:pt x="1036134" y="618426"/>
                    <a:pt x="1027117" y="614975"/>
                  </a:cubicBezTo>
                  <a:cubicBezTo>
                    <a:pt x="1030815" y="608913"/>
                    <a:pt x="1037471" y="606790"/>
                    <a:pt x="1043671" y="604135"/>
                  </a:cubicBezTo>
                  <a:cubicBezTo>
                    <a:pt x="1038523" y="602277"/>
                    <a:pt x="1033460" y="600374"/>
                    <a:pt x="1028369" y="598339"/>
                  </a:cubicBezTo>
                  <a:cubicBezTo>
                    <a:pt x="1032209" y="594711"/>
                    <a:pt x="1036020" y="591127"/>
                    <a:pt x="1039718" y="587366"/>
                  </a:cubicBezTo>
                  <a:cubicBezTo>
                    <a:pt x="1028198" y="587764"/>
                    <a:pt x="1019949" y="595551"/>
                    <a:pt x="1012583" y="603294"/>
                  </a:cubicBezTo>
                  <a:cubicBezTo>
                    <a:pt x="1012156" y="600197"/>
                    <a:pt x="1011672" y="597144"/>
                    <a:pt x="1011217" y="594047"/>
                  </a:cubicBezTo>
                  <a:cubicBezTo>
                    <a:pt x="1006240" y="602232"/>
                    <a:pt x="1001945" y="611878"/>
                    <a:pt x="992018" y="614975"/>
                  </a:cubicBezTo>
                  <a:cubicBezTo>
                    <a:pt x="990624" y="608559"/>
                    <a:pt x="992957" y="602409"/>
                    <a:pt x="995886" y="596834"/>
                  </a:cubicBezTo>
                  <a:lnTo>
                    <a:pt x="985021" y="592056"/>
                  </a:lnTo>
                  <a:cubicBezTo>
                    <a:pt x="985248" y="594799"/>
                    <a:pt x="985476" y="597498"/>
                    <a:pt x="985675" y="600197"/>
                  </a:cubicBezTo>
                  <a:cubicBezTo>
                    <a:pt x="979872" y="604666"/>
                    <a:pt x="974127" y="609223"/>
                    <a:pt x="967613" y="612719"/>
                  </a:cubicBezTo>
                  <a:cubicBezTo>
                    <a:pt x="966902" y="607321"/>
                    <a:pt x="966163" y="602011"/>
                    <a:pt x="965622" y="596657"/>
                  </a:cubicBezTo>
                  <a:cubicBezTo>
                    <a:pt x="953619" y="599710"/>
                    <a:pt x="951287" y="584711"/>
                    <a:pt x="955354" y="576216"/>
                  </a:cubicBezTo>
                  <a:cubicBezTo>
                    <a:pt x="966902" y="570287"/>
                    <a:pt x="990880" y="567544"/>
                    <a:pt x="986983" y="549093"/>
                  </a:cubicBezTo>
                  <a:cubicBezTo>
                    <a:pt x="978792" y="558473"/>
                    <a:pt x="967187" y="567190"/>
                    <a:pt x="953960" y="563739"/>
                  </a:cubicBezTo>
                  <a:cubicBezTo>
                    <a:pt x="943692" y="553695"/>
                    <a:pt x="938544" y="539315"/>
                    <a:pt x="931120" y="527147"/>
                  </a:cubicBezTo>
                  <a:lnTo>
                    <a:pt x="942185" y="525997"/>
                  </a:lnTo>
                  <a:cubicBezTo>
                    <a:pt x="930779" y="518696"/>
                    <a:pt x="929869" y="504494"/>
                    <a:pt x="930694" y="492282"/>
                  </a:cubicBezTo>
                  <a:cubicBezTo>
                    <a:pt x="938544" y="496839"/>
                    <a:pt x="945826" y="502370"/>
                    <a:pt x="953847" y="506617"/>
                  </a:cubicBezTo>
                  <a:cubicBezTo>
                    <a:pt x="962949" y="510378"/>
                    <a:pt x="973103" y="508520"/>
                    <a:pt x="982489" y="511175"/>
                  </a:cubicBezTo>
                  <a:cubicBezTo>
                    <a:pt x="979929" y="507414"/>
                    <a:pt x="977426" y="503564"/>
                    <a:pt x="974952" y="499759"/>
                  </a:cubicBezTo>
                  <a:cubicBezTo>
                    <a:pt x="980811" y="496175"/>
                    <a:pt x="986670" y="492636"/>
                    <a:pt x="992672" y="489273"/>
                  </a:cubicBezTo>
                  <a:cubicBezTo>
                    <a:pt x="989003" y="488211"/>
                    <a:pt x="985305" y="487061"/>
                    <a:pt x="981721" y="485866"/>
                  </a:cubicBezTo>
                  <a:cubicBezTo>
                    <a:pt x="977057" y="491574"/>
                    <a:pt x="971567" y="497016"/>
                    <a:pt x="964086" y="498565"/>
                  </a:cubicBezTo>
                  <a:cubicBezTo>
                    <a:pt x="960417" y="496175"/>
                    <a:pt x="957146" y="493255"/>
                    <a:pt x="953960" y="490246"/>
                  </a:cubicBezTo>
                  <a:lnTo>
                    <a:pt x="963603" y="484495"/>
                  </a:lnTo>
                  <a:cubicBezTo>
                    <a:pt x="956549" y="484008"/>
                    <a:pt x="948585" y="487370"/>
                    <a:pt x="942498" y="482415"/>
                  </a:cubicBezTo>
                  <a:cubicBezTo>
                    <a:pt x="935956" y="478167"/>
                    <a:pt x="933936" y="470823"/>
                    <a:pt x="931604" y="463920"/>
                  </a:cubicBezTo>
                  <a:lnTo>
                    <a:pt x="939426" y="464938"/>
                  </a:lnTo>
                  <a:cubicBezTo>
                    <a:pt x="945712" y="455514"/>
                    <a:pt x="955354" y="463920"/>
                    <a:pt x="962749" y="467283"/>
                  </a:cubicBezTo>
                  <a:cubicBezTo>
                    <a:pt x="958824" y="459451"/>
                    <a:pt x="953079" y="452682"/>
                    <a:pt x="947930" y="445691"/>
                  </a:cubicBezTo>
                  <a:cubicBezTo>
                    <a:pt x="948755" y="441089"/>
                    <a:pt x="948755" y="436444"/>
                    <a:pt x="948158" y="431754"/>
                  </a:cubicBezTo>
                  <a:cubicBezTo>
                    <a:pt x="966362" y="425559"/>
                    <a:pt x="983286" y="434099"/>
                    <a:pt x="1000864" y="437461"/>
                  </a:cubicBezTo>
                  <a:cubicBezTo>
                    <a:pt x="994748" y="428302"/>
                    <a:pt x="977768" y="429718"/>
                    <a:pt x="979275" y="415825"/>
                  </a:cubicBezTo>
                  <a:lnTo>
                    <a:pt x="993013" y="413038"/>
                  </a:lnTo>
                  <a:cubicBezTo>
                    <a:pt x="991762" y="411489"/>
                    <a:pt x="990510" y="409985"/>
                    <a:pt x="989316" y="408436"/>
                  </a:cubicBezTo>
                  <a:cubicBezTo>
                    <a:pt x="985789" y="409056"/>
                    <a:pt x="982205" y="409896"/>
                    <a:pt x="978621" y="409941"/>
                  </a:cubicBezTo>
                  <a:cubicBezTo>
                    <a:pt x="974497" y="408082"/>
                    <a:pt x="973530" y="403171"/>
                    <a:pt x="971738" y="399499"/>
                  </a:cubicBezTo>
                  <a:cubicBezTo>
                    <a:pt x="967414" y="399499"/>
                    <a:pt x="962693" y="400383"/>
                    <a:pt x="958824" y="397994"/>
                  </a:cubicBezTo>
                  <a:cubicBezTo>
                    <a:pt x="957630" y="391933"/>
                    <a:pt x="963489" y="389676"/>
                    <a:pt x="967727" y="387242"/>
                  </a:cubicBezTo>
                  <a:cubicBezTo>
                    <a:pt x="964968" y="386402"/>
                    <a:pt x="962294" y="385605"/>
                    <a:pt x="959535" y="384897"/>
                  </a:cubicBezTo>
                  <a:cubicBezTo>
                    <a:pt x="963830" y="375916"/>
                    <a:pt x="965878" y="364854"/>
                    <a:pt x="974838" y="359191"/>
                  </a:cubicBezTo>
                  <a:cubicBezTo>
                    <a:pt x="981835" y="359545"/>
                    <a:pt x="983513" y="367509"/>
                    <a:pt x="986016" y="372641"/>
                  </a:cubicBezTo>
                  <a:cubicBezTo>
                    <a:pt x="988832" y="369367"/>
                    <a:pt x="991876" y="366358"/>
                    <a:pt x="994208" y="362730"/>
                  </a:cubicBezTo>
                  <a:cubicBezTo>
                    <a:pt x="991819" y="358881"/>
                    <a:pt x="988775" y="355607"/>
                    <a:pt x="986016" y="352111"/>
                  </a:cubicBezTo>
                  <a:cubicBezTo>
                    <a:pt x="995545" y="353218"/>
                    <a:pt x="1004988" y="354501"/>
                    <a:pt x="1014431" y="356270"/>
                  </a:cubicBezTo>
                  <a:cubicBezTo>
                    <a:pt x="1015455" y="349634"/>
                    <a:pt x="1020177" y="341227"/>
                    <a:pt x="1013407" y="336360"/>
                  </a:cubicBezTo>
                  <a:cubicBezTo>
                    <a:pt x="1005756" y="334767"/>
                    <a:pt x="997877" y="336714"/>
                    <a:pt x="990226" y="337112"/>
                  </a:cubicBezTo>
                  <a:cubicBezTo>
                    <a:pt x="985135" y="328750"/>
                    <a:pt x="988121" y="319370"/>
                    <a:pt x="990994" y="310874"/>
                  </a:cubicBezTo>
                  <a:cubicBezTo>
                    <a:pt x="996683" y="313573"/>
                    <a:pt x="1002229" y="316449"/>
                    <a:pt x="1007548" y="319724"/>
                  </a:cubicBezTo>
                  <a:cubicBezTo>
                    <a:pt x="1006837" y="316140"/>
                    <a:pt x="1006183" y="312556"/>
                    <a:pt x="1005529" y="309016"/>
                  </a:cubicBezTo>
                  <a:close/>
                  <a:moveTo>
                    <a:pt x="1648413" y="276576"/>
                  </a:moveTo>
                  <a:cubicBezTo>
                    <a:pt x="1650857" y="274704"/>
                    <a:pt x="1656233" y="274402"/>
                    <a:pt x="1657761" y="277482"/>
                  </a:cubicBezTo>
                  <a:cubicBezTo>
                    <a:pt x="1656356" y="280924"/>
                    <a:pt x="1648230" y="280381"/>
                    <a:pt x="1648413" y="276576"/>
                  </a:cubicBezTo>
                  <a:close/>
                  <a:moveTo>
                    <a:pt x="1692235" y="251326"/>
                  </a:moveTo>
                  <a:lnTo>
                    <a:pt x="1692877" y="259352"/>
                  </a:lnTo>
                  <a:lnTo>
                    <a:pt x="1685352" y="258667"/>
                  </a:lnTo>
                  <a:cubicBezTo>
                    <a:pt x="1687569" y="256117"/>
                    <a:pt x="1689844" y="253690"/>
                    <a:pt x="1692235" y="251326"/>
                  </a:cubicBezTo>
                  <a:close/>
                  <a:moveTo>
                    <a:pt x="1640423" y="65828"/>
                  </a:moveTo>
                  <a:cubicBezTo>
                    <a:pt x="1643717" y="65884"/>
                    <a:pt x="1643158" y="70731"/>
                    <a:pt x="1640050" y="70562"/>
                  </a:cubicBezTo>
                  <a:cubicBezTo>
                    <a:pt x="1636694" y="70562"/>
                    <a:pt x="1637316" y="65715"/>
                    <a:pt x="1640423" y="65828"/>
                  </a:cubicBezTo>
                  <a:close/>
                  <a:moveTo>
                    <a:pt x="1377339" y="28091"/>
                  </a:moveTo>
                  <a:cubicBezTo>
                    <a:pt x="1376353" y="34149"/>
                    <a:pt x="1374381" y="39972"/>
                    <a:pt x="1371132" y="45147"/>
                  </a:cubicBezTo>
                  <a:cubicBezTo>
                    <a:pt x="1370262" y="40736"/>
                    <a:pt x="1369043" y="36326"/>
                    <a:pt x="1368811" y="31796"/>
                  </a:cubicBezTo>
                  <a:cubicBezTo>
                    <a:pt x="1371538" y="30267"/>
                    <a:pt x="1374439" y="29268"/>
                    <a:pt x="1377339" y="28091"/>
                  </a:cubicBezTo>
                  <a:close/>
                  <a:moveTo>
                    <a:pt x="1476165" y="4014"/>
                  </a:moveTo>
                  <a:cubicBezTo>
                    <a:pt x="1475282" y="6226"/>
                    <a:pt x="1474340" y="8381"/>
                    <a:pt x="1473457" y="10536"/>
                  </a:cubicBezTo>
                  <a:cubicBezTo>
                    <a:pt x="1470514" y="8495"/>
                    <a:pt x="1467512" y="6396"/>
                    <a:pt x="1464627" y="4354"/>
                  </a:cubicBezTo>
                  <a:cubicBezTo>
                    <a:pt x="1468453" y="4184"/>
                    <a:pt x="1472339" y="4128"/>
                    <a:pt x="1476165" y="4014"/>
                  </a:cubicBezTo>
                  <a:close/>
                  <a:moveTo>
                    <a:pt x="1579062" y="0"/>
                  </a:moveTo>
                  <a:cubicBezTo>
                    <a:pt x="1578643" y="4485"/>
                    <a:pt x="1578165" y="9030"/>
                    <a:pt x="1577746" y="13515"/>
                  </a:cubicBezTo>
                  <a:lnTo>
                    <a:pt x="1583010" y="15667"/>
                  </a:lnTo>
                  <a:cubicBezTo>
                    <a:pt x="1581874" y="18239"/>
                    <a:pt x="1580737" y="20930"/>
                    <a:pt x="1579660" y="23561"/>
                  </a:cubicBezTo>
                  <a:lnTo>
                    <a:pt x="1593120" y="17162"/>
                  </a:lnTo>
                  <a:cubicBezTo>
                    <a:pt x="1594795" y="23561"/>
                    <a:pt x="1596649" y="29959"/>
                    <a:pt x="1598863" y="36238"/>
                  </a:cubicBezTo>
                  <a:cubicBezTo>
                    <a:pt x="1600538" y="31096"/>
                    <a:pt x="1601674" y="25534"/>
                    <a:pt x="1605263" y="21229"/>
                  </a:cubicBezTo>
                  <a:cubicBezTo>
                    <a:pt x="1611724" y="19255"/>
                    <a:pt x="1615672" y="26670"/>
                    <a:pt x="1616450" y="31993"/>
                  </a:cubicBezTo>
                  <a:cubicBezTo>
                    <a:pt x="1623748" y="29660"/>
                    <a:pt x="1631285" y="30498"/>
                    <a:pt x="1637866" y="34265"/>
                  </a:cubicBezTo>
                  <a:cubicBezTo>
                    <a:pt x="1639062" y="33189"/>
                    <a:pt x="1640199" y="32112"/>
                    <a:pt x="1641395" y="30976"/>
                  </a:cubicBezTo>
                  <a:cubicBezTo>
                    <a:pt x="1646540" y="32949"/>
                    <a:pt x="1651864" y="34265"/>
                    <a:pt x="1656709" y="36777"/>
                  </a:cubicBezTo>
                  <a:cubicBezTo>
                    <a:pt x="1658444" y="43235"/>
                    <a:pt x="1654077" y="49275"/>
                    <a:pt x="1650129" y="53879"/>
                  </a:cubicBezTo>
                  <a:cubicBezTo>
                    <a:pt x="1636669" y="70803"/>
                    <a:pt x="1613100" y="75527"/>
                    <a:pt x="1601435" y="94364"/>
                  </a:cubicBezTo>
                  <a:cubicBezTo>
                    <a:pt x="1612023" y="91673"/>
                    <a:pt x="1623090" y="89819"/>
                    <a:pt x="1632960" y="84915"/>
                  </a:cubicBezTo>
                  <a:cubicBezTo>
                    <a:pt x="1648813" y="74271"/>
                    <a:pt x="1660657" y="58304"/>
                    <a:pt x="1677586" y="49155"/>
                  </a:cubicBezTo>
                  <a:cubicBezTo>
                    <a:pt x="1679082" y="53281"/>
                    <a:pt x="1680577" y="57467"/>
                    <a:pt x="1682133" y="61593"/>
                  </a:cubicBezTo>
                  <a:cubicBezTo>
                    <a:pt x="1684645" y="55972"/>
                    <a:pt x="1687098" y="49992"/>
                    <a:pt x="1686081" y="43713"/>
                  </a:cubicBezTo>
                  <a:cubicBezTo>
                    <a:pt x="1688534" y="41860"/>
                    <a:pt x="1690926" y="39946"/>
                    <a:pt x="1693319" y="37973"/>
                  </a:cubicBezTo>
                  <a:cubicBezTo>
                    <a:pt x="1695054" y="38690"/>
                    <a:pt x="1696849" y="39348"/>
                    <a:pt x="1698643" y="40006"/>
                  </a:cubicBezTo>
                  <a:cubicBezTo>
                    <a:pt x="1696011" y="49095"/>
                    <a:pt x="1699241" y="58125"/>
                    <a:pt x="1703907" y="65899"/>
                  </a:cubicBezTo>
                  <a:cubicBezTo>
                    <a:pt x="1708155" y="61534"/>
                    <a:pt x="1711744" y="56451"/>
                    <a:pt x="1716948" y="53221"/>
                  </a:cubicBezTo>
                  <a:cubicBezTo>
                    <a:pt x="1721614" y="53461"/>
                    <a:pt x="1725921" y="55374"/>
                    <a:pt x="1730348" y="56690"/>
                  </a:cubicBezTo>
                  <a:cubicBezTo>
                    <a:pt x="1735792" y="67394"/>
                    <a:pt x="1716649" y="74689"/>
                    <a:pt x="1725383" y="83540"/>
                  </a:cubicBezTo>
                  <a:cubicBezTo>
                    <a:pt x="1729750" y="90357"/>
                    <a:pt x="1734655" y="96815"/>
                    <a:pt x="1738484" y="103991"/>
                  </a:cubicBezTo>
                  <a:cubicBezTo>
                    <a:pt x="1739620" y="111526"/>
                    <a:pt x="1736330" y="119240"/>
                    <a:pt x="1735313" y="126775"/>
                  </a:cubicBezTo>
                  <a:cubicBezTo>
                    <a:pt x="1739680" y="120556"/>
                    <a:pt x="1743868" y="112303"/>
                    <a:pt x="1752541" y="111885"/>
                  </a:cubicBezTo>
                  <a:cubicBezTo>
                    <a:pt x="1773299" y="118283"/>
                    <a:pt x="1792202" y="139452"/>
                    <a:pt x="1784067" y="162356"/>
                  </a:cubicBezTo>
                  <a:cubicBezTo>
                    <a:pt x="1782153" y="174435"/>
                    <a:pt x="1765941" y="177545"/>
                    <a:pt x="1763967" y="189564"/>
                  </a:cubicBezTo>
                  <a:cubicBezTo>
                    <a:pt x="1762053" y="199969"/>
                    <a:pt x="1752123" y="205650"/>
                    <a:pt x="1746440" y="213783"/>
                  </a:cubicBezTo>
                  <a:cubicBezTo>
                    <a:pt x="1738125" y="225085"/>
                    <a:pt x="1724605" y="231065"/>
                    <a:pt x="1717008" y="242965"/>
                  </a:cubicBezTo>
                  <a:cubicBezTo>
                    <a:pt x="1713897" y="240753"/>
                    <a:pt x="1710906" y="238480"/>
                    <a:pt x="1707915" y="236208"/>
                  </a:cubicBezTo>
                  <a:cubicBezTo>
                    <a:pt x="1709889" y="241949"/>
                    <a:pt x="1714137" y="249782"/>
                    <a:pt x="1706540" y="253370"/>
                  </a:cubicBezTo>
                  <a:cubicBezTo>
                    <a:pt x="1700079" y="254506"/>
                    <a:pt x="1693379" y="246852"/>
                    <a:pt x="1686440" y="249962"/>
                  </a:cubicBezTo>
                  <a:cubicBezTo>
                    <a:pt x="1679321" y="253191"/>
                    <a:pt x="1672203" y="256420"/>
                    <a:pt x="1664725" y="258812"/>
                  </a:cubicBezTo>
                  <a:cubicBezTo>
                    <a:pt x="1670887" y="259769"/>
                    <a:pt x="1677108" y="260427"/>
                    <a:pt x="1683329" y="260785"/>
                  </a:cubicBezTo>
                  <a:cubicBezTo>
                    <a:pt x="1676928" y="264852"/>
                    <a:pt x="1669870" y="267722"/>
                    <a:pt x="1662272" y="268380"/>
                  </a:cubicBezTo>
                  <a:cubicBezTo>
                    <a:pt x="1645224" y="269696"/>
                    <a:pt x="1629012" y="275974"/>
                    <a:pt x="1611963" y="277170"/>
                  </a:cubicBezTo>
                  <a:cubicBezTo>
                    <a:pt x="1603708" y="270234"/>
                    <a:pt x="1597427" y="261324"/>
                    <a:pt x="1589052" y="254566"/>
                  </a:cubicBezTo>
                  <a:cubicBezTo>
                    <a:pt x="1595273" y="264433"/>
                    <a:pt x="1602990" y="273224"/>
                    <a:pt x="1609271" y="283031"/>
                  </a:cubicBezTo>
                  <a:lnTo>
                    <a:pt x="1601614" y="287157"/>
                  </a:lnTo>
                  <a:cubicBezTo>
                    <a:pt x="1614835" y="289011"/>
                    <a:pt x="1626978" y="281177"/>
                    <a:pt x="1639840" y="279921"/>
                  </a:cubicBezTo>
                  <a:cubicBezTo>
                    <a:pt x="1644446" y="281057"/>
                    <a:pt x="1648394" y="283988"/>
                    <a:pt x="1652402" y="286439"/>
                  </a:cubicBezTo>
                  <a:cubicBezTo>
                    <a:pt x="1636729" y="301329"/>
                    <a:pt x="1618125" y="312572"/>
                    <a:pt x="1600418" y="324950"/>
                  </a:cubicBezTo>
                  <a:cubicBezTo>
                    <a:pt x="1595812" y="328419"/>
                    <a:pt x="1589890" y="328000"/>
                    <a:pt x="1584446" y="327940"/>
                  </a:cubicBezTo>
                  <a:cubicBezTo>
                    <a:pt x="1584446" y="329555"/>
                    <a:pt x="1584506" y="331169"/>
                    <a:pt x="1584566" y="332784"/>
                  </a:cubicBezTo>
                  <a:cubicBezTo>
                    <a:pt x="1579062" y="336432"/>
                    <a:pt x="1573678" y="340079"/>
                    <a:pt x="1568235" y="343787"/>
                  </a:cubicBezTo>
                  <a:lnTo>
                    <a:pt x="1576490" y="344564"/>
                  </a:lnTo>
                  <a:cubicBezTo>
                    <a:pt x="1576310" y="346478"/>
                    <a:pt x="1576131" y="348451"/>
                    <a:pt x="1575951" y="350425"/>
                  </a:cubicBezTo>
                  <a:cubicBezTo>
                    <a:pt x="1582472" y="344325"/>
                    <a:pt x="1588454" y="337269"/>
                    <a:pt x="1596829" y="333502"/>
                  </a:cubicBezTo>
                  <a:cubicBezTo>
                    <a:pt x="1625662" y="319389"/>
                    <a:pt x="1653000" y="302226"/>
                    <a:pt x="1681893" y="288114"/>
                  </a:cubicBezTo>
                  <a:cubicBezTo>
                    <a:pt x="1688892" y="285064"/>
                    <a:pt x="1696490" y="283748"/>
                    <a:pt x="1703848" y="281895"/>
                  </a:cubicBezTo>
                  <a:cubicBezTo>
                    <a:pt x="1709889" y="303482"/>
                    <a:pt x="1689790" y="321422"/>
                    <a:pt x="1673578" y="332066"/>
                  </a:cubicBezTo>
                  <a:cubicBezTo>
                    <a:pt x="1662033" y="336312"/>
                    <a:pt x="1657965" y="348990"/>
                    <a:pt x="1653359" y="359215"/>
                  </a:cubicBezTo>
                  <a:cubicBezTo>
                    <a:pt x="1648334" y="371115"/>
                    <a:pt x="1634635" y="375720"/>
                    <a:pt x="1628294" y="386723"/>
                  </a:cubicBezTo>
                  <a:cubicBezTo>
                    <a:pt x="1620039" y="399879"/>
                    <a:pt x="1609391" y="411301"/>
                    <a:pt x="1600119" y="423679"/>
                  </a:cubicBezTo>
                  <a:cubicBezTo>
                    <a:pt x="1592402" y="433845"/>
                    <a:pt x="1592940" y="447778"/>
                    <a:pt x="1586420" y="458542"/>
                  </a:cubicBezTo>
                  <a:cubicBezTo>
                    <a:pt x="1582053" y="465419"/>
                    <a:pt x="1572422" y="464941"/>
                    <a:pt x="1565662" y="466854"/>
                  </a:cubicBezTo>
                  <a:cubicBezTo>
                    <a:pt x="1567756" y="455791"/>
                    <a:pt x="1564047" y="445626"/>
                    <a:pt x="1556330" y="437852"/>
                  </a:cubicBezTo>
                  <a:cubicBezTo>
                    <a:pt x="1558663" y="445865"/>
                    <a:pt x="1561654" y="453938"/>
                    <a:pt x="1561355" y="462429"/>
                  </a:cubicBezTo>
                  <a:cubicBezTo>
                    <a:pt x="1560398" y="469904"/>
                    <a:pt x="1568773" y="473133"/>
                    <a:pt x="1573200" y="477618"/>
                  </a:cubicBezTo>
                  <a:cubicBezTo>
                    <a:pt x="1571226" y="482462"/>
                    <a:pt x="1569969" y="490057"/>
                    <a:pt x="1562970" y="488621"/>
                  </a:cubicBezTo>
                  <a:cubicBezTo>
                    <a:pt x="1551126" y="486110"/>
                    <a:pt x="1542691" y="494841"/>
                    <a:pt x="1532940" y="499266"/>
                  </a:cubicBezTo>
                  <a:cubicBezTo>
                    <a:pt x="1527377" y="495558"/>
                    <a:pt x="1522831" y="490535"/>
                    <a:pt x="1517567" y="486528"/>
                  </a:cubicBezTo>
                  <a:cubicBezTo>
                    <a:pt x="1520258" y="490774"/>
                    <a:pt x="1523070" y="494960"/>
                    <a:pt x="1526001" y="499086"/>
                  </a:cubicBezTo>
                  <a:cubicBezTo>
                    <a:pt x="1523190" y="501598"/>
                    <a:pt x="1520498" y="504229"/>
                    <a:pt x="1517806" y="506860"/>
                  </a:cubicBezTo>
                  <a:cubicBezTo>
                    <a:pt x="1532402" y="507040"/>
                    <a:pt x="1545503" y="500641"/>
                    <a:pt x="1558304" y="494542"/>
                  </a:cubicBezTo>
                  <a:cubicBezTo>
                    <a:pt x="1559919" y="501598"/>
                    <a:pt x="1560637" y="509910"/>
                    <a:pt x="1554835" y="515412"/>
                  </a:cubicBezTo>
                  <a:cubicBezTo>
                    <a:pt x="1548314" y="519478"/>
                    <a:pt x="1540956" y="522229"/>
                    <a:pt x="1535453" y="527790"/>
                  </a:cubicBezTo>
                  <a:cubicBezTo>
                    <a:pt x="1541136" y="528029"/>
                    <a:pt x="1546759" y="528209"/>
                    <a:pt x="1552442" y="528627"/>
                  </a:cubicBezTo>
                  <a:cubicBezTo>
                    <a:pt x="1546041" y="544295"/>
                    <a:pt x="1532462" y="558706"/>
                    <a:pt x="1514875" y="560142"/>
                  </a:cubicBezTo>
                  <a:cubicBezTo>
                    <a:pt x="1501116" y="562534"/>
                    <a:pt x="1501355" y="548301"/>
                    <a:pt x="1496091" y="540527"/>
                  </a:cubicBezTo>
                  <a:cubicBezTo>
                    <a:pt x="1491305" y="538733"/>
                    <a:pt x="1486161" y="538554"/>
                    <a:pt x="1481076" y="538255"/>
                  </a:cubicBezTo>
                  <a:cubicBezTo>
                    <a:pt x="1479640" y="535863"/>
                    <a:pt x="1478205" y="533531"/>
                    <a:pt x="1476769" y="531258"/>
                  </a:cubicBezTo>
                  <a:cubicBezTo>
                    <a:pt x="1468873" y="532634"/>
                    <a:pt x="1461096" y="534607"/>
                    <a:pt x="1453439" y="537059"/>
                  </a:cubicBezTo>
                  <a:cubicBezTo>
                    <a:pt x="1464984" y="542202"/>
                    <a:pt x="1477786" y="543338"/>
                    <a:pt x="1489511" y="548002"/>
                  </a:cubicBezTo>
                  <a:cubicBezTo>
                    <a:pt x="1495194" y="556434"/>
                    <a:pt x="1497228" y="567198"/>
                    <a:pt x="1496091" y="577244"/>
                  </a:cubicBezTo>
                  <a:cubicBezTo>
                    <a:pt x="1492382" y="580653"/>
                    <a:pt x="1487477" y="582088"/>
                    <a:pt x="1482990" y="584061"/>
                  </a:cubicBezTo>
                  <a:cubicBezTo>
                    <a:pt x="1481315" y="581968"/>
                    <a:pt x="1479760" y="579875"/>
                    <a:pt x="1478145" y="577842"/>
                  </a:cubicBezTo>
                  <a:lnTo>
                    <a:pt x="1475453" y="591656"/>
                  </a:lnTo>
                  <a:cubicBezTo>
                    <a:pt x="1467018" y="592134"/>
                    <a:pt x="1459421" y="588905"/>
                    <a:pt x="1452901" y="584002"/>
                  </a:cubicBezTo>
                  <a:cubicBezTo>
                    <a:pt x="1453260" y="589383"/>
                    <a:pt x="1453678" y="594706"/>
                    <a:pt x="1454097" y="600088"/>
                  </a:cubicBezTo>
                  <a:cubicBezTo>
                    <a:pt x="1433579" y="596858"/>
                    <a:pt x="1420717" y="575988"/>
                    <a:pt x="1398344" y="578799"/>
                  </a:cubicBezTo>
                  <a:cubicBezTo>
                    <a:pt x="1405942" y="581968"/>
                    <a:pt x="1414137" y="583942"/>
                    <a:pt x="1421555" y="587709"/>
                  </a:cubicBezTo>
                  <a:cubicBezTo>
                    <a:pt x="1425563" y="592194"/>
                    <a:pt x="1427058" y="598353"/>
                    <a:pt x="1429690" y="603735"/>
                  </a:cubicBezTo>
                  <a:cubicBezTo>
                    <a:pt x="1421256" y="603018"/>
                    <a:pt x="1413000" y="602181"/>
                    <a:pt x="1404685" y="601044"/>
                  </a:cubicBezTo>
                  <a:cubicBezTo>
                    <a:pt x="1403429" y="597038"/>
                    <a:pt x="1402053" y="593031"/>
                    <a:pt x="1400857" y="589025"/>
                  </a:cubicBezTo>
                  <a:lnTo>
                    <a:pt x="1395652" y="588128"/>
                  </a:lnTo>
                  <a:cubicBezTo>
                    <a:pt x="1397028" y="593749"/>
                    <a:pt x="1398344" y="599430"/>
                    <a:pt x="1399660" y="605051"/>
                  </a:cubicBezTo>
                  <a:cubicBezTo>
                    <a:pt x="1392362" y="603676"/>
                    <a:pt x="1385124" y="602300"/>
                    <a:pt x="1377826" y="601224"/>
                  </a:cubicBezTo>
                  <a:cubicBezTo>
                    <a:pt x="1382791" y="604274"/>
                    <a:pt x="1387876" y="607443"/>
                    <a:pt x="1393499" y="609177"/>
                  </a:cubicBezTo>
                  <a:cubicBezTo>
                    <a:pt x="1417666" y="612406"/>
                    <a:pt x="1441953" y="615576"/>
                    <a:pt x="1466420" y="616532"/>
                  </a:cubicBezTo>
                  <a:cubicBezTo>
                    <a:pt x="1463608" y="618984"/>
                    <a:pt x="1460737" y="621376"/>
                    <a:pt x="1457806" y="623649"/>
                  </a:cubicBezTo>
                  <a:cubicBezTo>
                    <a:pt x="1460976" y="629509"/>
                    <a:pt x="1463728" y="635608"/>
                    <a:pt x="1466181" y="641828"/>
                  </a:cubicBezTo>
                  <a:cubicBezTo>
                    <a:pt x="1455174" y="643861"/>
                    <a:pt x="1444645" y="641230"/>
                    <a:pt x="1434596" y="636804"/>
                  </a:cubicBezTo>
                  <a:cubicBezTo>
                    <a:pt x="1431784" y="630705"/>
                    <a:pt x="1431006" y="620120"/>
                    <a:pt x="1421914" y="621615"/>
                  </a:cubicBezTo>
                  <a:cubicBezTo>
                    <a:pt x="1409052" y="623230"/>
                    <a:pt x="1396310" y="621675"/>
                    <a:pt x="1383509" y="620898"/>
                  </a:cubicBezTo>
                  <a:cubicBezTo>
                    <a:pt x="1397626" y="627117"/>
                    <a:pt x="1413539" y="626639"/>
                    <a:pt x="1427597" y="633097"/>
                  </a:cubicBezTo>
                  <a:cubicBezTo>
                    <a:pt x="1407616" y="631901"/>
                    <a:pt x="1390089" y="639675"/>
                    <a:pt x="1380219" y="653608"/>
                  </a:cubicBezTo>
                  <a:cubicBezTo>
                    <a:pt x="1397985" y="644220"/>
                    <a:pt x="1420538" y="637821"/>
                    <a:pt x="1434476" y="652233"/>
                  </a:cubicBezTo>
                  <a:lnTo>
                    <a:pt x="1421973" y="660963"/>
                  </a:lnTo>
                  <a:cubicBezTo>
                    <a:pt x="1431904" y="662638"/>
                    <a:pt x="1445423" y="656777"/>
                    <a:pt x="1453020" y="665927"/>
                  </a:cubicBezTo>
                  <a:cubicBezTo>
                    <a:pt x="1458883" y="672923"/>
                    <a:pt x="1466779" y="677588"/>
                    <a:pt x="1473359" y="683867"/>
                  </a:cubicBezTo>
                  <a:cubicBezTo>
                    <a:pt x="1468095" y="684405"/>
                    <a:pt x="1462831" y="683687"/>
                    <a:pt x="1457686" y="682372"/>
                  </a:cubicBezTo>
                  <a:cubicBezTo>
                    <a:pt x="1458404" y="687215"/>
                    <a:pt x="1459301" y="692119"/>
                    <a:pt x="1460139" y="696963"/>
                  </a:cubicBezTo>
                  <a:cubicBezTo>
                    <a:pt x="1448893" y="703122"/>
                    <a:pt x="1436570" y="706411"/>
                    <a:pt x="1424247" y="709461"/>
                  </a:cubicBezTo>
                  <a:cubicBezTo>
                    <a:pt x="1433638" y="714125"/>
                    <a:pt x="1443449" y="718311"/>
                    <a:pt x="1450029" y="727042"/>
                  </a:cubicBezTo>
                  <a:cubicBezTo>
                    <a:pt x="1445303" y="731228"/>
                    <a:pt x="1441535" y="736311"/>
                    <a:pt x="1438364" y="741753"/>
                  </a:cubicBezTo>
                  <a:cubicBezTo>
                    <a:pt x="1427656" y="739600"/>
                    <a:pt x="1416590" y="737208"/>
                    <a:pt x="1405762" y="739839"/>
                  </a:cubicBezTo>
                  <a:lnTo>
                    <a:pt x="1407258" y="745699"/>
                  </a:lnTo>
                  <a:lnTo>
                    <a:pt x="1438065" y="752995"/>
                  </a:lnTo>
                  <a:cubicBezTo>
                    <a:pt x="1435971" y="758377"/>
                    <a:pt x="1433818" y="763759"/>
                    <a:pt x="1431545" y="769081"/>
                  </a:cubicBezTo>
                  <a:cubicBezTo>
                    <a:pt x="1427597" y="768004"/>
                    <a:pt x="1423648" y="766569"/>
                    <a:pt x="1419521" y="766510"/>
                  </a:cubicBezTo>
                  <a:cubicBezTo>
                    <a:pt x="1414735" y="769739"/>
                    <a:pt x="1411624" y="774822"/>
                    <a:pt x="1408454" y="779546"/>
                  </a:cubicBezTo>
                  <a:cubicBezTo>
                    <a:pt x="1396550" y="772310"/>
                    <a:pt x="1382552" y="771234"/>
                    <a:pt x="1369092" y="773805"/>
                  </a:cubicBezTo>
                  <a:cubicBezTo>
                    <a:pt x="1377527" y="785107"/>
                    <a:pt x="1381176" y="798622"/>
                    <a:pt x="1384466" y="812077"/>
                  </a:cubicBezTo>
                  <a:cubicBezTo>
                    <a:pt x="1380279" y="825233"/>
                    <a:pt x="1372921" y="837611"/>
                    <a:pt x="1360657" y="844667"/>
                  </a:cubicBezTo>
                  <a:cubicBezTo>
                    <a:pt x="1360897" y="842156"/>
                    <a:pt x="1361136" y="839644"/>
                    <a:pt x="1361435" y="837133"/>
                  </a:cubicBezTo>
                  <a:cubicBezTo>
                    <a:pt x="1352462" y="847478"/>
                    <a:pt x="1337985" y="847059"/>
                    <a:pt x="1325543" y="846162"/>
                  </a:cubicBezTo>
                  <a:cubicBezTo>
                    <a:pt x="1310468" y="843531"/>
                    <a:pt x="1302213" y="829897"/>
                    <a:pt x="1292402" y="819731"/>
                  </a:cubicBezTo>
                  <a:lnTo>
                    <a:pt x="1288095" y="830674"/>
                  </a:lnTo>
                  <a:cubicBezTo>
                    <a:pt x="1293658" y="834621"/>
                    <a:pt x="1299222" y="838628"/>
                    <a:pt x="1304127" y="843352"/>
                  </a:cubicBezTo>
                  <a:cubicBezTo>
                    <a:pt x="1295872" y="844010"/>
                    <a:pt x="1287617" y="844129"/>
                    <a:pt x="1279361" y="844249"/>
                  </a:cubicBezTo>
                  <a:cubicBezTo>
                    <a:pt x="1282532" y="849511"/>
                    <a:pt x="1285702" y="854833"/>
                    <a:pt x="1288514" y="860395"/>
                  </a:cubicBezTo>
                  <a:lnTo>
                    <a:pt x="1305264" y="847717"/>
                  </a:lnTo>
                  <a:cubicBezTo>
                    <a:pt x="1312980" y="850169"/>
                    <a:pt x="1320398" y="853757"/>
                    <a:pt x="1328414" y="855132"/>
                  </a:cubicBezTo>
                  <a:cubicBezTo>
                    <a:pt x="1335952" y="855073"/>
                    <a:pt x="1345044" y="849511"/>
                    <a:pt x="1351325" y="856269"/>
                  </a:cubicBezTo>
                  <a:cubicBezTo>
                    <a:pt x="1360119" y="864760"/>
                    <a:pt x="1349950" y="876301"/>
                    <a:pt x="1346001" y="884255"/>
                  </a:cubicBezTo>
                  <a:cubicBezTo>
                    <a:pt x="1354496" y="883537"/>
                    <a:pt x="1357666" y="890294"/>
                    <a:pt x="1360777" y="896155"/>
                  </a:cubicBezTo>
                  <a:cubicBezTo>
                    <a:pt x="1364486" y="887962"/>
                    <a:pt x="1369331" y="880248"/>
                    <a:pt x="1376091" y="874208"/>
                  </a:cubicBezTo>
                  <a:cubicBezTo>
                    <a:pt x="1383210" y="886886"/>
                    <a:pt x="1390627" y="905902"/>
                    <a:pt x="1379321" y="918101"/>
                  </a:cubicBezTo>
                  <a:cubicBezTo>
                    <a:pt x="1375134" y="923782"/>
                    <a:pt x="1371724" y="930061"/>
                    <a:pt x="1367477" y="935742"/>
                  </a:cubicBezTo>
                  <a:cubicBezTo>
                    <a:pt x="1366759" y="931735"/>
                    <a:pt x="1365981" y="927729"/>
                    <a:pt x="1365264" y="923722"/>
                  </a:cubicBezTo>
                  <a:cubicBezTo>
                    <a:pt x="1356949" y="932752"/>
                    <a:pt x="1353898" y="942081"/>
                    <a:pt x="1347676" y="948718"/>
                  </a:cubicBezTo>
                  <a:cubicBezTo>
                    <a:pt x="1333379" y="953562"/>
                    <a:pt x="1320279" y="961336"/>
                    <a:pt x="1305981" y="966180"/>
                  </a:cubicBezTo>
                  <a:cubicBezTo>
                    <a:pt x="1306998" y="956193"/>
                    <a:pt x="1311964" y="947104"/>
                    <a:pt x="1312681" y="937177"/>
                  </a:cubicBezTo>
                  <a:cubicBezTo>
                    <a:pt x="1307178" y="926652"/>
                    <a:pt x="1293359" y="931855"/>
                    <a:pt x="1284207" y="930779"/>
                  </a:cubicBezTo>
                  <a:cubicBezTo>
                    <a:pt x="1284147" y="919955"/>
                    <a:pt x="1276191" y="912540"/>
                    <a:pt x="1267876" y="906799"/>
                  </a:cubicBezTo>
                  <a:cubicBezTo>
                    <a:pt x="1270927" y="912659"/>
                    <a:pt x="1275054" y="917802"/>
                    <a:pt x="1279780" y="922347"/>
                  </a:cubicBezTo>
                  <a:cubicBezTo>
                    <a:pt x="1279002" y="928805"/>
                    <a:pt x="1278344" y="935084"/>
                    <a:pt x="1277985" y="941662"/>
                  </a:cubicBezTo>
                  <a:cubicBezTo>
                    <a:pt x="1273020" y="939270"/>
                    <a:pt x="1265423" y="942798"/>
                    <a:pt x="1261176" y="938254"/>
                  </a:cubicBezTo>
                  <a:cubicBezTo>
                    <a:pt x="1258783" y="929044"/>
                    <a:pt x="1257587" y="918998"/>
                    <a:pt x="1250229" y="912181"/>
                  </a:cubicBezTo>
                  <a:cubicBezTo>
                    <a:pt x="1251784" y="921510"/>
                    <a:pt x="1253938" y="930719"/>
                    <a:pt x="1255852" y="939988"/>
                  </a:cubicBezTo>
                  <a:cubicBezTo>
                    <a:pt x="1240897" y="941602"/>
                    <a:pt x="1236709" y="926712"/>
                    <a:pt x="1230967" y="916606"/>
                  </a:cubicBezTo>
                  <a:cubicBezTo>
                    <a:pt x="1230368" y="922526"/>
                    <a:pt x="1229950" y="928506"/>
                    <a:pt x="1230129" y="934426"/>
                  </a:cubicBezTo>
                  <a:cubicBezTo>
                    <a:pt x="1227078" y="935084"/>
                    <a:pt x="1224087" y="935862"/>
                    <a:pt x="1221096" y="936759"/>
                  </a:cubicBezTo>
                  <a:cubicBezTo>
                    <a:pt x="1217567" y="931197"/>
                    <a:pt x="1213918" y="925755"/>
                    <a:pt x="1209850" y="920613"/>
                  </a:cubicBezTo>
                  <a:cubicBezTo>
                    <a:pt x="1207457" y="933529"/>
                    <a:pt x="1216729" y="941782"/>
                    <a:pt x="1225164" y="949197"/>
                  </a:cubicBezTo>
                  <a:cubicBezTo>
                    <a:pt x="1209012" y="954160"/>
                    <a:pt x="1194536" y="946566"/>
                    <a:pt x="1179940" y="941124"/>
                  </a:cubicBezTo>
                  <a:cubicBezTo>
                    <a:pt x="1178923" y="938313"/>
                    <a:pt x="1178025" y="935563"/>
                    <a:pt x="1177068" y="932812"/>
                  </a:cubicBezTo>
                  <a:lnTo>
                    <a:pt x="1172821" y="932274"/>
                  </a:lnTo>
                  <a:lnTo>
                    <a:pt x="1169292" y="945788"/>
                  </a:lnTo>
                  <a:cubicBezTo>
                    <a:pt x="1162173" y="940167"/>
                    <a:pt x="1156131" y="933290"/>
                    <a:pt x="1151525" y="925456"/>
                  </a:cubicBezTo>
                  <a:cubicBezTo>
                    <a:pt x="1152662" y="932632"/>
                    <a:pt x="1152482" y="940107"/>
                    <a:pt x="1149790" y="946925"/>
                  </a:cubicBezTo>
                  <a:cubicBezTo>
                    <a:pt x="1143509" y="944652"/>
                    <a:pt x="1137108" y="942619"/>
                    <a:pt x="1130767" y="940466"/>
                  </a:cubicBezTo>
                  <a:cubicBezTo>
                    <a:pt x="1129092" y="928207"/>
                    <a:pt x="1131724" y="913915"/>
                    <a:pt x="1124187" y="903151"/>
                  </a:cubicBezTo>
                  <a:cubicBezTo>
                    <a:pt x="1124366" y="914095"/>
                    <a:pt x="1126221" y="924978"/>
                    <a:pt x="1125742" y="936041"/>
                  </a:cubicBezTo>
                  <a:cubicBezTo>
                    <a:pt x="1124965" y="931556"/>
                    <a:pt x="1124247" y="927071"/>
                    <a:pt x="1123589" y="922586"/>
                  </a:cubicBezTo>
                  <a:cubicBezTo>
                    <a:pt x="1121555" y="928147"/>
                    <a:pt x="1119641" y="933828"/>
                    <a:pt x="1117846" y="939450"/>
                  </a:cubicBezTo>
                  <a:cubicBezTo>
                    <a:pt x="1110548" y="935503"/>
                    <a:pt x="1105942" y="928626"/>
                    <a:pt x="1100977" y="922227"/>
                  </a:cubicBezTo>
                  <a:cubicBezTo>
                    <a:pt x="1106121" y="912719"/>
                    <a:pt x="1105284" y="901776"/>
                    <a:pt x="1105882" y="891490"/>
                  </a:cubicBezTo>
                  <a:cubicBezTo>
                    <a:pt x="1114795" y="883118"/>
                    <a:pt x="1125144" y="876002"/>
                    <a:pt x="1131545" y="865298"/>
                  </a:cubicBezTo>
                  <a:cubicBezTo>
                    <a:pt x="1138903" y="864222"/>
                    <a:pt x="1146560" y="864162"/>
                    <a:pt x="1153798" y="866255"/>
                  </a:cubicBezTo>
                  <a:cubicBezTo>
                    <a:pt x="1154337" y="863684"/>
                    <a:pt x="1154875" y="861172"/>
                    <a:pt x="1155473" y="858660"/>
                  </a:cubicBezTo>
                  <a:cubicBezTo>
                    <a:pt x="1161216" y="859617"/>
                    <a:pt x="1166959" y="860454"/>
                    <a:pt x="1172761" y="860634"/>
                  </a:cubicBezTo>
                  <a:cubicBezTo>
                    <a:pt x="1169052" y="858541"/>
                    <a:pt x="1165224" y="856687"/>
                    <a:pt x="1161336" y="854893"/>
                  </a:cubicBezTo>
                  <a:cubicBezTo>
                    <a:pt x="1162412" y="852621"/>
                    <a:pt x="1163489" y="850348"/>
                    <a:pt x="1164626" y="848076"/>
                  </a:cubicBezTo>
                  <a:lnTo>
                    <a:pt x="1158644" y="846760"/>
                  </a:lnTo>
                  <a:cubicBezTo>
                    <a:pt x="1162053" y="843711"/>
                    <a:pt x="1164925" y="840063"/>
                    <a:pt x="1168394" y="837073"/>
                  </a:cubicBezTo>
                  <a:cubicBezTo>
                    <a:pt x="1162711" y="838209"/>
                    <a:pt x="1157148" y="840541"/>
                    <a:pt x="1151345" y="840601"/>
                  </a:cubicBezTo>
                  <a:cubicBezTo>
                    <a:pt x="1144287" y="840182"/>
                    <a:pt x="1146620" y="831990"/>
                    <a:pt x="1146979" y="827326"/>
                  </a:cubicBezTo>
                  <a:cubicBezTo>
                    <a:pt x="1150747" y="813153"/>
                    <a:pt x="1125623" y="808728"/>
                    <a:pt x="1135493" y="792821"/>
                  </a:cubicBezTo>
                  <a:cubicBezTo>
                    <a:pt x="1135254" y="785645"/>
                    <a:pt x="1143569" y="784629"/>
                    <a:pt x="1148414" y="781938"/>
                  </a:cubicBezTo>
                  <a:cubicBezTo>
                    <a:pt x="1159062" y="775420"/>
                    <a:pt x="1172163" y="781041"/>
                    <a:pt x="1180418" y="788695"/>
                  </a:cubicBezTo>
                  <a:cubicBezTo>
                    <a:pt x="1191425" y="799100"/>
                    <a:pt x="1188913" y="815844"/>
                    <a:pt x="1194775" y="828821"/>
                  </a:cubicBezTo>
                  <a:cubicBezTo>
                    <a:pt x="1204287" y="835159"/>
                    <a:pt x="1215294" y="839345"/>
                    <a:pt x="1224446" y="846461"/>
                  </a:cubicBezTo>
                  <a:cubicBezTo>
                    <a:pt x="1223310" y="842335"/>
                    <a:pt x="1222113" y="838209"/>
                    <a:pt x="1220977" y="834083"/>
                  </a:cubicBezTo>
                  <a:cubicBezTo>
                    <a:pt x="1230189" y="835040"/>
                    <a:pt x="1239282" y="837073"/>
                    <a:pt x="1248195" y="839465"/>
                  </a:cubicBezTo>
                  <a:cubicBezTo>
                    <a:pt x="1245563" y="835877"/>
                    <a:pt x="1242871" y="832289"/>
                    <a:pt x="1240299" y="828701"/>
                  </a:cubicBezTo>
                  <a:cubicBezTo>
                    <a:pt x="1262552" y="811419"/>
                    <a:pt x="1268773" y="781758"/>
                    <a:pt x="1275054" y="755805"/>
                  </a:cubicBezTo>
                  <a:cubicBezTo>
                    <a:pt x="1272003" y="758496"/>
                    <a:pt x="1267577" y="760410"/>
                    <a:pt x="1266560" y="764716"/>
                  </a:cubicBezTo>
                  <a:cubicBezTo>
                    <a:pt x="1260937" y="785227"/>
                    <a:pt x="1253459" y="805439"/>
                    <a:pt x="1241435" y="823080"/>
                  </a:cubicBezTo>
                  <a:cubicBezTo>
                    <a:pt x="1231924" y="820209"/>
                    <a:pt x="1217447" y="824635"/>
                    <a:pt x="1212542" y="813332"/>
                  </a:cubicBezTo>
                  <a:cubicBezTo>
                    <a:pt x="1206679" y="807054"/>
                    <a:pt x="1208235" y="798084"/>
                    <a:pt x="1205483" y="790609"/>
                  </a:cubicBezTo>
                  <a:cubicBezTo>
                    <a:pt x="1202671" y="784689"/>
                    <a:pt x="1199082" y="779247"/>
                    <a:pt x="1195493" y="773865"/>
                  </a:cubicBezTo>
                  <a:cubicBezTo>
                    <a:pt x="1201236" y="767765"/>
                    <a:pt x="1210029" y="763101"/>
                    <a:pt x="1211704" y="754251"/>
                  </a:cubicBezTo>
                  <a:cubicBezTo>
                    <a:pt x="1213978" y="744443"/>
                    <a:pt x="1214576" y="734337"/>
                    <a:pt x="1215593" y="724351"/>
                  </a:cubicBezTo>
                  <a:cubicBezTo>
                    <a:pt x="1208354" y="735414"/>
                    <a:pt x="1206859" y="752696"/>
                    <a:pt x="1192801" y="757360"/>
                  </a:cubicBezTo>
                  <a:cubicBezTo>
                    <a:pt x="1188733" y="758915"/>
                    <a:pt x="1184247" y="758437"/>
                    <a:pt x="1180000" y="758377"/>
                  </a:cubicBezTo>
                  <a:cubicBezTo>
                    <a:pt x="1183708" y="749347"/>
                    <a:pt x="1187716" y="740437"/>
                    <a:pt x="1191306" y="731347"/>
                  </a:cubicBezTo>
                  <a:cubicBezTo>
                    <a:pt x="1183768" y="738165"/>
                    <a:pt x="1176769" y="745639"/>
                    <a:pt x="1168873" y="752098"/>
                  </a:cubicBezTo>
                  <a:cubicBezTo>
                    <a:pt x="1162951" y="756942"/>
                    <a:pt x="1155593" y="753294"/>
                    <a:pt x="1149611" y="750782"/>
                  </a:cubicBezTo>
                  <a:cubicBezTo>
                    <a:pt x="1153379" y="747852"/>
                    <a:pt x="1157208" y="745161"/>
                    <a:pt x="1161156" y="742530"/>
                  </a:cubicBezTo>
                  <a:cubicBezTo>
                    <a:pt x="1158285" y="741753"/>
                    <a:pt x="1155413" y="741095"/>
                    <a:pt x="1152542" y="740557"/>
                  </a:cubicBezTo>
                  <a:cubicBezTo>
                    <a:pt x="1152243" y="732842"/>
                    <a:pt x="1150927" y="725068"/>
                    <a:pt x="1151585" y="717414"/>
                  </a:cubicBezTo>
                  <a:cubicBezTo>
                    <a:pt x="1155054" y="707487"/>
                    <a:pt x="1161635" y="698936"/>
                    <a:pt x="1164446" y="688770"/>
                  </a:cubicBezTo>
                  <a:cubicBezTo>
                    <a:pt x="1166899" y="683747"/>
                    <a:pt x="1166959" y="674957"/>
                    <a:pt x="1173479" y="672684"/>
                  </a:cubicBezTo>
                  <a:cubicBezTo>
                    <a:pt x="1186101" y="668737"/>
                    <a:pt x="1198245" y="663415"/>
                    <a:pt x="1209611" y="656718"/>
                  </a:cubicBezTo>
                  <a:cubicBezTo>
                    <a:pt x="1217866" y="662638"/>
                    <a:pt x="1228155" y="663176"/>
                    <a:pt x="1237427" y="666585"/>
                  </a:cubicBezTo>
                  <a:cubicBezTo>
                    <a:pt x="1254057" y="674119"/>
                    <a:pt x="1264047" y="690086"/>
                    <a:pt x="1277746" y="701448"/>
                  </a:cubicBezTo>
                  <a:cubicBezTo>
                    <a:pt x="1275952" y="685182"/>
                    <a:pt x="1261236" y="677229"/>
                    <a:pt x="1252801" y="665030"/>
                  </a:cubicBezTo>
                  <a:cubicBezTo>
                    <a:pt x="1265662" y="665329"/>
                    <a:pt x="1278464" y="664492"/>
                    <a:pt x="1291266" y="663475"/>
                  </a:cubicBezTo>
                  <a:cubicBezTo>
                    <a:pt x="1291266" y="656179"/>
                    <a:pt x="1291864" y="648944"/>
                    <a:pt x="1292821" y="641768"/>
                  </a:cubicBezTo>
                  <a:cubicBezTo>
                    <a:pt x="1286779" y="647389"/>
                    <a:pt x="1282532" y="655402"/>
                    <a:pt x="1274935" y="658990"/>
                  </a:cubicBezTo>
                  <a:cubicBezTo>
                    <a:pt x="1259680" y="655641"/>
                    <a:pt x="1244007" y="653608"/>
                    <a:pt x="1228933" y="649482"/>
                  </a:cubicBezTo>
                  <a:cubicBezTo>
                    <a:pt x="1220378" y="647030"/>
                    <a:pt x="1213320" y="634054"/>
                    <a:pt x="1223190" y="628791"/>
                  </a:cubicBezTo>
                  <a:cubicBezTo>
                    <a:pt x="1233838" y="627595"/>
                    <a:pt x="1236530" y="642426"/>
                    <a:pt x="1246699" y="644279"/>
                  </a:cubicBezTo>
                  <a:cubicBezTo>
                    <a:pt x="1243828" y="634831"/>
                    <a:pt x="1236769" y="627835"/>
                    <a:pt x="1230787" y="620300"/>
                  </a:cubicBezTo>
                  <a:cubicBezTo>
                    <a:pt x="1224326" y="610493"/>
                    <a:pt x="1226360" y="597337"/>
                    <a:pt x="1218703" y="588068"/>
                  </a:cubicBezTo>
                  <a:cubicBezTo>
                    <a:pt x="1212602" y="580174"/>
                    <a:pt x="1212362" y="569769"/>
                    <a:pt x="1207278" y="561517"/>
                  </a:cubicBezTo>
                  <a:cubicBezTo>
                    <a:pt x="1198364" y="555716"/>
                    <a:pt x="1187716" y="553324"/>
                    <a:pt x="1178863" y="547464"/>
                  </a:cubicBezTo>
                  <a:cubicBezTo>
                    <a:pt x="1173479" y="536581"/>
                    <a:pt x="1181854" y="523604"/>
                    <a:pt x="1176111" y="512661"/>
                  </a:cubicBezTo>
                  <a:cubicBezTo>
                    <a:pt x="1170428" y="500282"/>
                    <a:pt x="1171625" y="485990"/>
                    <a:pt x="1174317" y="473014"/>
                  </a:cubicBezTo>
                  <a:cubicBezTo>
                    <a:pt x="1179581" y="466675"/>
                    <a:pt x="1189212" y="467692"/>
                    <a:pt x="1195672" y="471758"/>
                  </a:cubicBezTo>
                  <a:cubicBezTo>
                    <a:pt x="1208654" y="479771"/>
                    <a:pt x="1225463" y="472894"/>
                    <a:pt x="1238923" y="479233"/>
                  </a:cubicBezTo>
                  <a:cubicBezTo>
                    <a:pt x="1250468" y="491851"/>
                    <a:pt x="1257946" y="507578"/>
                    <a:pt x="1270029" y="519837"/>
                  </a:cubicBezTo>
                  <a:cubicBezTo>
                    <a:pt x="1283070" y="531199"/>
                    <a:pt x="1280259" y="551889"/>
                    <a:pt x="1293958" y="562653"/>
                  </a:cubicBezTo>
                  <a:cubicBezTo>
                    <a:pt x="1300059" y="566121"/>
                    <a:pt x="1306819" y="567975"/>
                    <a:pt x="1313220" y="570786"/>
                  </a:cubicBezTo>
                  <a:cubicBezTo>
                    <a:pt x="1320937" y="566420"/>
                    <a:pt x="1329371" y="562892"/>
                    <a:pt x="1335772" y="556494"/>
                  </a:cubicBezTo>
                  <a:cubicBezTo>
                    <a:pt x="1328055" y="557510"/>
                    <a:pt x="1320937" y="560799"/>
                    <a:pt x="1313399" y="562414"/>
                  </a:cubicBezTo>
                  <a:cubicBezTo>
                    <a:pt x="1307238" y="559843"/>
                    <a:pt x="1302033" y="555417"/>
                    <a:pt x="1296291" y="552128"/>
                  </a:cubicBezTo>
                  <a:cubicBezTo>
                    <a:pt x="1294616" y="542022"/>
                    <a:pt x="1293658" y="531737"/>
                    <a:pt x="1290967" y="521870"/>
                  </a:cubicBezTo>
                  <a:cubicBezTo>
                    <a:pt x="1285942" y="515113"/>
                    <a:pt x="1277866" y="511106"/>
                    <a:pt x="1273678" y="503571"/>
                  </a:cubicBezTo>
                  <a:cubicBezTo>
                    <a:pt x="1266201" y="491791"/>
                    <a:pt x="1259800" y="479293"/>
                    <a:pt x="1253579" y="466795"/>
                  </a:cubicBezTo>
                  <a:cubicBezTo>
                    <a:pt x="1274935" y="459080"/>
                    <a:pt x="1297846" y="456748"/>
                    <a:pt x="1318843" y="448077"/>
                  </a:cubicBezTo>
                  <a:cubicBezTo>
                    <a:pt x="1334277" y="431034"/>
                    <a:pt x="1360298" y="437852"/>
                    <a:pt x="1380338" y="430975"/>
                  </a:cubicBezTo>
                  <a:cubicBezTo>
                    <a:pt x="1364665" y="424815"/>
                    <a:pt x="1347916" y="426789"/>
                    <a:pt x="1331644" y="427925"/>
                  </a:cubicBezTo>
                  <a:cubicBezTo>
                    <a:pt x="1343190" y="416264"/>
                    <a:pt x="1356769" y="406277"/>
                    <a:pt x="1372083" y="400118"/>
                  </a:cubicBezTo>
                  <a:cubicBezTo>
                    <a:pt x="1385244" y="393540"/>
                    <a:pt x="1400318" y="394916"/>
                    <a:pt x="1414496" y="392464"/>
                  </a:cubicBezTo>
                  <a:lnTo>
                    <a:pt x="1414615" y="386783"/>
                  </a:lnTo>
                  <a:cubicBezTo>
                    <a:pt x="1395114" y="382477"/>
                    <a:pt x="1374715" y="382118"/>
                    <a:pt x="1356590" y="392045"/>
                  </a:cubicBezTo>
                  <a:cubicBezTo>
                    <a:pt x="1356649" y="385288"/>
                    <a:pt x="1355274" y="378232"/>
                    <a:pt x="1357128" y="371713"/>
                  </a:cubicBezTo>
                  <a:cubicBezTo>
                    <a:pt x="1361854" y="363581"/>
                    <a:pt x="1368374" y="356285"/>
                    <a:pt x="1370049" y="346717"/>
                  </a:cubicBezTo>
                  <a:cubicBezTo>
                    <a:pt x="1376510" y="324591"/>
                    <a:pt x="1402292" y="316698"/>
                    <a:pt x="1411086" y="296426"/>
                  </a:cubicBezTo>
                  <a:cubicBezTo>
                    <a:pt x="1398943" y="303422"/>
                    <a:pt x="1387457" y="311675"/>
                    <a:pt x="1376390" y="320286"/>
                  </a:cubicBezTo>
                  <a:cubicBezTo>
                    <a:pt x="1368075" y="329136"/>
                    <a:pt x="1364007" y="341096"/>
                    <a:pt x="1360179" y="352338"/>
                  </a:cubicBezTo>
                  <a:cubicBezTo>
                    <a:pt x="1356590" y="350963"/>
                    <a:pt x="1353060" y="349588"/>
                    <a:pt x="1349531" y="348093"/>
                  </a:cubicBezTo>
                  <a:cubicBezTo>
                    <a:pt x="1351266" y="351860"/>
                    <a:pt x="1352761" y="355926"/>
                    <a:pt x="1350488" y="359813"/>
                  </a:cubicBezTo>
                  <a:cubicBezTo>
                    <a:pt x="1346959" y="366750"/>
                    <a:pt x="1350727" y="374703"/>
                    <a:pt x="1347617" y="381700"/>
                  </a:cubicBezTo>
                  <a:cubicBezTo>
                    <a:pt x="1342233" y="400896"/>
                    <a:pt x="1322432" y="409626"/>
                    <a:pt x="1307776" y="420510"/>
                  </a:cubicBezTo>
                  <a:cubicBezTo>
                    <a:pt x="1290907" y="428941"/>
                    <a:pt x="1272721" y="438988"/>
                    <a:pt x="1253280" y="437433"/>
                  </a:cubicBezTo>
                  <a:cubicBezTo>
                    <a:pt x="1255852" y="428044"/>
                    <a:pt x="1258604" y="416922"/>
                    <a:pt x="1269072" y="413693"/>
                  </a:cubicBezTo>
                  <a:cubicBezTo>
                    <a:pt x="1278344" y="410703"/>
                    <a:pt x="1290129" y="404842"/>
                    <a:pt x="1286719" y="393002"/>
                  </a:cubicBezTo>
                  <a:cubicBezTo>
                    <a:pt x="1272901" y="400776"/>
                    <a:pt x="1261894" y="419194"/>
                    <a:pt x="1244247" y="415786"/>
                  </a:cubicBezTo>
                  <a:cubicBezTo>
                    <a:pt x="1247956" y="408012"/>
                    <a:pt x="1253280" y="401195"/>
                    <a:pt x="1256869" y="393361"/>
                  </a:cubicBezTo>
                  <a:cubicBezTo>
                    <a:pt x="1251006" y="398324"/>
                    <a:pt x="1244665" y="403347"/>
                    <a:pt x="1240837" y="410164"/>
                  </a:cubicBezTo>
                  <a:cubicBezTo>
                    <a:pt x="1240179" y="417998"/>
                    <a:pt x="1243529" y="425952"/>
                    <a:pt x="1240957" y="433606"/>
                  </a:cubicBezTo>
                  <a:cubicBezTo>
                    <a:pt x="1238564" y="439406"/>
                    <a:pt x="1231445" y="440363"/>
                    <a:pt x="1226001" y="441260"/>
                  </a:cubicBezTo>
                  <a:cubicBezTo>
                    <a:pt x="1214516" y="441559"/>
                    <a:pt x="1202911" y="441260"/>
                    <a:pt x="1191605" y="438808"/>
                  </a:cubicBezTo>
                  <a:cubicBezTo>
                    <a:pt x="1192083" y="436775"/>
                    <a:pt x="1192562" y="434742"/>
                    <a:pt x="1193040" y="432769"/>
                  </a:cubicBezTo>
                  <a:cubicBezTo>
                    <a:pt x="1186400" y="441499"/>
                    <a:pt x="1175573" y="437313"/>
                    <a:pt x="1169770" y="429838"/>
                  </a:cubicBezTo>
                  <a:cubicBezTo>
                    <a:pt x="1171924" y="412616"/>
                    <a:pt x="1183349" y="398264"/>
                    <a:pt x="1189511" y="382358"/>
                  </a:cubicBezTo>
                  <a:cubicBezTo>
                    <a:pt x="1195194" y="367647"/>
                    <a:pt x="1213320" y="365793"/>
                    <a:pt x="1226121" y="361428"/>
                  </a:cubicBezTo>
                  <a:cubicBezTo>
                    <a:pt x="1242632" y="354431"/>
                    <a:pt x="1260937" y="351441"/>
                    <a:pt x="1276370" y="341993"/>
                  </a:cubicBezTo>
                  <a:cubicBezTo>
                    <a:pt x="1261296" y="341395"/>
                    <a:pt x="1248494" y="350544"/>
                    <a:pt x="1234077" y="353355"/>
                  </a:cubicBezTo>
                  <a:cubicBezTo>
                    <a:pt x="1217507" y="358139"/>
                    <a:pt x="1196510" y="356225"/>
                    <a:pt x="1185324" y="371713"/>
                  </a:cubicBezTo>
                  <a:cubicBezTo>
                    <a:pt x="1174257" y="388936"/>
                    <a:pt x="1165762" y="407713"/>
                    <a:pt x="1156370" y="425892"/>
                  </a:cubicBezTo>
                  <a:cubicBezTo>
                    <a:pt x="1149192" y="426490"/>
                    <a:pt x="1143150" y="421945"/>
                    <a:pt x="1137587" y="418058"/>
                  </a:cubicBezTo>
                  <a:cubicBezTo>
                    <a:pt x="1125024" y="407234"/>
                    <a:pt x="1111385" y="396590"/>
                    <a:pt x="1102951" y="381999"/>
                  </a:cubicBezTo>
                  <a:cubicBezTo>
                    <a:pt x="1113419" y="376677"/>
                    <a:pt x="1123589" y="368544"/>
                    <a:pt x="1136091" y="369561"/>
                  </a:cubicBezTo>
                  <a:cubicBezTo>
                    <a:pt x="1147696" y="368903"/>
                    <a:pt x="1159601" y="373089"/>
                    <a:pt x="1170727" y="367767"/>
                  </a:cubicBezTo>
                  <a:cubicBezTo>
                    <a:pt x="1181316" y="362743"/>
                    <a:pt x="1190408" y="354671"/>
                    <a:pt x="1195972" y="344325"/>
                  </a:cubicBezTo>
                  <a:cubicBezTo>
                    <a:pt x="1200638" y="334817"/>
                    <a:pt x="1210568" y="330452"/>
                    <a:pt x="1219182" y="325429"/>
                  </a:cubicBezTo>
                  <a:cubicBezTo>
                    <a:pt x="1216011" y="323934"/>
                    <a:pt x="1212961" y="319807"/>
                    <a:pt x="1209192" y="321781"/>
                  </a:cubicBezTo>
                  <a:cubicBezTo>
                    <a:pt x="1199980" y="325847"/>
                    <a:pt x="1190947" y="331528"/>
                    <a:pt x="1184905" y="339780"/>
                  </a:cubicBezTo>
                  <a:cubicBezTo>
                    <a:pt x="1176769" y="353714"/>
                    <a:pt x="1159182" y="357063"/>
                    <a:pt x="1144466" y="359275"/>
                  </a:cubicBezTo>
                  <a:cubicBezTo>
                    <a:pt x="1126640" y="359454"/>
                    <a:pt x="1109411" y="364179"/>
                    <a:pt x="1092063" y="367527"/>
                  </a:cubicBezTo>
                  <a:cubicBezTo>
                    <a:pt x="1086201" y="358079"/>
                    <a:pt x="1076749" y="340558"/>
                    <a:pt x="1089970" y="333442"/>
                  </a:cubicBezTo>
                  <a:cubicBezTo>
                    <a:pt x="1096789" y="331229"/>
                    <a:pt x="1104147" y="333681"/>
                    <a:pt x="1111206" y="333621"/>
                  </a:cubicBezTo>
                  <a:lnTo>
                    <a:pt x="1091645" y="317356"/>
                  </a:lnTo>
                  <a:cubicBezTo>
                    <a:pt x="1104685" y="311675"/>
                    <a:pt x="1112582" y="299356"/>
                    <a:pt x="1121615" y="288951"/>
                  </a:cubicBezTo>
                  <a:cubicBezTo>
                    <a:pt x="1129212" y="284107"/>
                    <a:pt x="1139022" y="286499"/>
                    <a:pt x="1147577" y="286499"/>
                  </a:cubicBezTo>
                  <a:cubicBezTo>
                    <a:pt x="1141236" y="281715"/>
                    <a:pt x="1132681" y="277529"/>
                    <a:pt x="1124845" y="281476"/>
                  </a:cubicBezTo>
                  <a:cubicBezTo>
                    <a:pt x="1108813" y="288532"/>
                    <a:pt x="1096370" y="301688"/>
                    <a:pt x="1081894" y="311376"/>
                  </a:cubicBezTo>
                  <a:cubicBezTo>
                    <a:pt x="1078006" y="307130"/>
                    <a:pt x="1073998" y="303064"/>
                    <a:pt x="1069930" y="298997"/>
                  </a:cubicBezTo>
                  <a:cubicBezTo>
                    <a:pt x="1079860" y="288174"/>
                    <a:pt x="1091346" y="279084"/>
                    <a:pt x="1102771" y="269935"/>
                  </a:cubicBezTo>
                  <a:lnTo>
                    <a:pt x="1091286" y="271250"/>
                  </a:lnTo>
                  <a:cubicBezTo>
                    <a:pt x="1089551" y="267423"/>
                    <a:pt x="1087756" y="263596"/>
                    <a:pt x="1085902" y="259769"/>
                  </a:cubicBezTo>
                  <a:cubicBezTo>
                    <a:pt x="1080159" y="263656"/>
                    <a:pt x="1072622" y="266227"/>
                    <a:pt x="1070109" y="273284"/>
                  </a:cubicBezTo>
                  <a:cubicBezTo>
                    <a:pt x="1069032" y="280758"/>
                    <a:pt x="1063589" y="284885"/>
                    <a:pt x="1057367" y="287576"/>
                  </a:cubicBezTo>
                  <a:cubicBezTo>
                    <a:pt x="1056650" y="283748"/>
                    <a:pt x="1055872" y="279921"/>
                    <a:pt x="1055094" y="276094"/>
                  </a:cubicBezTo>
                  <a:cubicBezTo>
                    <a:pt x="1053778" y="278964"/>
                    <a:pt x="1052522" y="281835"/>
                    <a:pt x="1051206" y="284705"/>
                  </a:cubicBezTo>
                  <a:cubicBezTo>
                    <a:pt x="1049411" y="283808"/>
                    <a:pt x="1047617" y="282851"/>
                    <a:pt x="1045822" y="282014"/>
                  </a:cubicBezTo>
                  <a:cubicBezTo>
                    <a:pt x="1046839" y="271071"/>
                    <a:pt x="1044745" y="257496"/>
                    <a:pt x="1054556" y="249902"/>
                  </a:cubicBezTo>
                  <a:cubicBezTo>
                    <a:pt x="1062692" y="243982"/>
                    <a:pt x="1069391" y="236447"/>
                    <a:pt x="1076630" y="229451"/>
                  </a:cubicBezTo>
                  <a:cubicBezTo>
                    <a:pt x="1082313" y="223650"/>
                    <a:pt x="1090987" y="223949"/>
                    <a:pt x="1098404" y="222155"/>
                  </a:cubicBezTo>
                  <a:cubicBezTo>
                    <a:pt x="1099900" y="228075"/>
                    <a:pt x="1103609" y="232919"/>
                    <a:pt x="1107677" y="237284"/>
                  </a:cubicBezTo>
                  <a:cubicBezTo>
                    <a:pt x="1106002" y="230288"/>
                    <a:pt x="1104985" y="223052"/>
                    <a:pt x="1106002" y="215876"/>
                  </a:cubicBezTo>
                  <a:cubicBezTo>
                    <a:pt x="1109052" y="218148"/>
                    <a:pt x="1112043" y="220540"/>
                    <a:pt x="1114915" y="222992"/>
                  </a:cubicBezTo>
                  <a:cubicBezTo>
                    <a:pt x="1106959" y="202122"/>
                    <a:pt x="1134117" y="183345"/>
                    <a:pt x="1152243" y="192853"/>
                  </a:cubicBezTo>
                  <a:cubicBezTo>
                    <a:pt x="1159003" y="198534"/>
                    <a:pt x="1158105" y="207803"/>
                    <a:pt x="1158045" y="215637"/>
                  </a:cubicBezTo>
                  <a:cubicBezTo>
                    <a:pt x="1162532" y="209836"/>
                    <a:pt x="1165164" y="203019"/>
                    <a:pt x="1166241" y="195843"/>
                  </a:cubicBezTo>
                  <a:cubicBezTo>
                    <a:pt x="1179521" y="195245"/>
                    <a:pt x="1188853" y="202900"/>
                    <a:pt x="1193698" y="214800"/>
                  </a:cubicBezTo>
                  <a:cubicBezTo>
                    <a:pt x="1194237" y="211929"/>
                    <a:pt x="1194835" y="209119"/>
                    <a:pt x="1195792" y="206368"/>
                  </a:cubicBezTo>
                  <a:cubicBezTo>
                    <a:pt x="1201774" y="203797"/>
                    <a:pt x="1206021" y="207863"/>
                    <a:pt x="1209312" y="211511"/>
                  </a:cubicBezTo>
                  <a:cubicBezTo>
                    <a:pt x="1210867" y="209717"/>
                    <a:pt x="1212482" y="207983"/>
                    <a:pt x="1214037" y="206189"/>
                  </a:cubicBezTo>
                  <a:cubicBezTo>
                    <a:pt x="1216131" y="212886"/>
                    <a:pt x="1218045" y="219703"/>
                    <a:pt x="1220259" y="226401"/>
                  </a:cubicBezTo>
                  <a:cubicBezTo>
                    <a:pt x="1218045" y="219404"/>
                    <a:pt x="1221694" y="205710"/>
                    <a:pt x="1211884" y="202840"/>
                  </a:cubicBezTo>
                  <a:cubicBezTo>
                    <a:pt x="1198484" y="198654"/>
                    <a:pt x="1185682" y="192793"/>
                    <a:pt x="1173659" y="185558"/>
                  </a:cubicBezTo>
                  <a:cubicBezTo>
                    <a:pt x="1167676" y="182149"/>
                    <a:pt x="1167078" y="174614"/>
                    <a:pt x="1164925" y="168754"/>
                  </a:cubicBezTo>
                  <a:cubicBezTo>
                    <a:pt x="1177846" y="166960"/>
                    <a:pt x="1191425" y="165046"/>
                    <a:pt x="1202612" y="157751"/>
                  </a:cubicBezTo>
                  <a:cubicBezTo>
                    <a:pt x="1199322" y="147166"/>
                    <a:pt x="1199322" y="134369"/>
                    <a:pt x="1188793" y="127851"/>
                  </a:cubicBezTo>
                  <a:cubicBezTo>
                    <a:pt x="1199082" y="121273"/>
                    <a:pt x="1211465" y="118941"/>
                    <a:pt x="1222652" y="124562"/>
                  </a:cubicBezTo>
                  <a:cubicBezTo>
                    <a:pt x="1220378" y="126894"/>
                    <a:pt x="1218045" y="129107"/>
                    <a:pt x="1215772" y="131379"/>
                  </a:cubicBezTo>
                  <a:cubicBezTo>
                    <a:pt x="1220498" y="135565"/>
                    <a:pt x="1225104" y="140887"/>
                    <a:pt x="1231744" y="141784"/>
                  </a:cubicBezTo>
                  <a:cubicBezTo>
                    <a:pt x="1238085" y="142861"/>
                    <a:pt x="1245563" y="144655"/>
                    <a:pt x="1247178" y="152010"/>
                  </a:cubicBezTo>
                  <a:cubicBezTo>
                    <a:pt x="1251724" y="166302"/>
                    <a:pt x="1265662" y="182149"/>
                    <a:pt x="1256390" y="197219"/>
                  </a:cubicBezTo>
                  <a:cubicBezTo>
                    <a:pt x="1264945" y="195604"/>
                    <a:pt x="1273499" y="194348"/>
                    <a:pt x="1282113" y="193092"/>
                  </a:cubicBezTo>
                  <a:lnTo>
                    <a:pt x="1268534" y="190401"/>
                  </a:lnTo>
                  <a:cubicBezTo>
                    <a:pt x="1264646" y="179339"/>
                    <a:pt x="1259920" y="168575"/>
                    <a:pt x="1257288" y="157153"/>
                  </a:cubicBezTo>
                  <a:cubicBezTo>
                    <a:pt x="1267457" y="153206"/>
                    <a:pt x="1272123" y="163910"/>
                    <a:pt x="1277926" y="170249"/>
                  </a:cubicBezTo>
                  <a:cubicBezTo>
                    <a:pt x="1292342" y="187112"/>
                    <a:pt x="1310229" y="201106"/>
                    <a:pt x="1329730" y="211750"/>
                  </a:cubicBezTo>
                  <a:cubicBezTo>
                    <a:pt x="1334994" y="221079"/>
                    <a:pt x="1339122" y="232082"/>
                    <a:pt x="1348992" y="237763"/>
                  </a:cubicBezTo>
                  <a:cubicBezTo>
                    <a:pt x="1344745" y="225982"/>
                    <a:pt x="1339002" y="214740"/>
                    <a:pt x="1332302" y="204275"/>
                  </a:cubicBezTo>
                  <a:cubicBezTo>
                    <a:pt x="1323210" y="197876"/>
                    <a:pt x="1306101" y="194288"/>
                    <a:pt x="1308853" y="179757"/>
                  </a:cubicBezTo>
                  <a:cubicBezTo>
                    <a:pt x="1288454" y="174674"/>
                    <a:pt x="1279481" y="154582"/>
                    <a:pt x="1266141" y="140588"/>
                  </a:cubicBezTo>
                  <a:cubicBezTo>
                    <a:pt x="1266560" y="132097"/>
                    <a:pt x="1268594" y="123785"/>
                    <a:pt x="1272482" y="116250"/>
                  </a:cubicBezTo>
                  <a:lnTo>
                    <a:pt x="1294436" y="118223"/>
                  </a:lnTo>
                  <a:cubicBezTo>
                    <a:pt x="1287796" y="112842"/>
                    <a:pt x="1280139" y="108177"/>
                    <a:pt x="1275114" y="101181"/>
                  </a:cubicBezTo>
                  <a:cubicBezTo>
                    <a:pt x="1270747" y="95141"/>
                    <a:pt x="1276011" y="88623"/>
                    <a:pt x="1279122" y="83420"/>
                  </a:cubicBezTo>
                  <a:cubicBezTo>
                    <a:pt x="1288275" y="88384"/>
                    <a:pt x="1296949" y="94124"/>
                    <a:pt x="1304366" y="101480"/>
                  </a:cubicBezTo>
                  <a:cubicBezTo>
                    <a:pt x="1303290" y="103214"/>
                    <a:pt x="1302213" y="105008"/>
                    <a:pt x="1301136" y="106742"/>
                  </a:cubicBezTo>
                  <a:cubicBezTo>
                    <a:pt x="1306639" y="108416"/>
                    <a:pt x="1312143" y="109911"/>
                    <a:pt x="1317886" y="110390"/>
                  </a:cubicBezTo>
                  <a:cubicBezTo>
                    <a:pt x="1312442" y="91493"/>
                    <a:pt x="1299461" y="76244"/>
                    <a:pt x="1291385" y="58544"/>
                  </a:cubicBezTo>
                  <a:cubicBezTo>
                    <a:pt x="1301196" y="57826"/>
                    <a:pt x="1312083" y="55972"/>
                    <a:pt x="1320578" y="62251"/>
                  </a:cubicBezTo>
                  <a:cubicBezTo>
                    <a:pt x="1327995" y="68231"/>
                    <a:pt x="1327278" y="78816"/>
                    <a:pt x="1329311" y="87367"/>
                  </a:cubicBezTo>
                  <a:cubicBezTo>
                    <a:pt x="1330927" y="84198"/>
                    <a:pt x="1332482" y="80968"/>
                    <a:pt x="1333918" y="77739"/>
                  </a:cubicBezTo>
                  <a:cubicBezTo>
                    <a:pt x="1342592" y="82882"/>
                    <a:pt x="1352103" y="86530"/>
                    <a:pt x="1362452" y="86410"/>
                  </a:cubicBezTo>
                  <a:cubicBezTo>
                    <a:pt x="1350787" y="80191"/>
                    <a:pt x="1331465" y="77141"/>
                    <a:pt x="1331704" y="60457"/>
                  </a:cubicBezTo>
                  <a:lnTo>
                    <a:pt x="1338823" y="57706"/>
                  </a:lnTo>
                  <a:cubicBezTo>
                    <a:pt x="1331286" y="55195"/>
                    <a:pt x="1320039" y="52683"/>
                    <a:pt x="1321774" y="42458"/>
                  </a:cubicBezTo>
                  <a:cubicBezTo>
                    <a:pt x="1327816" y="35102"/>
                    <a:pt x="1336968" y="29361"/>
                    <a:pt x="1346420" y="27807"/>
                  </a:cubicBezTo>
                  <a:cubicBezTo>
                    <a:pt x="1351684" y="30976"/>
                    <a:pt x="1353299" y="37375"/>
                    <a:pt x="1356231" y="42398"/>
                  </a:cubicBezTo>
                  <a:lnTo>
                    <a:pt x="1363409" y="32890"/>
                  </a:lnTo>
                  <a:cubicBezTo>
                    <a:pt x="1366101" y="38750"/>
                    <a:pt x="1368314" y="44730"/>
                    <a:pt x="1370827" y="50650"/>
                  </a:cubicBezTo>
                  <a:cubicBezTo>
                    <a:pt x="1374835" y="45687"/>
                    <a:pt x="1378843" y="40723"/>
                    <a:pt x="1382791" y="35640"/>
                  </a:cubicBezTo>
                  <a:cubicBezTo>
                    <a:pt x="1388534" y="41142"/>
                    <a:pt x="1395234" y="45687"/>
                    <a:pt x="1400378" y="51786"/>
                  </a:cubicBezTo>
                  <a:cubicBezTo>
                    <a:pt x="1406300" y="62311"/>
                    <a:pt x="1408215" y="74630"/>
                    <a:pt x="1413658" y="85394"/>
                  </a:cubicBezTo>
                  <a:cubicBezTo>
                    <a:pt x="1417846" y="90895"/>
                    <a:pt x="1424247" y="94244"/>
                    <a:pt x="1428494" y="99686"/>
                  </a:cubicBezTo>
                  <a:cubicBezTo>
                    <a:pt x="1427716" y="109852"/>
                    <a:pt x="1423050" y="119240"/>
                    <a:pt x="1420777" y="129047"/>
                  </a:cubicBezTo>
                  <a:cubicBezTo>
                    <a:pt x="1427896" y="117984"/>
                    <a:pt x="1434237" y="106443"/>
                    <a:pt x="1440996" y="95201"/>
                  </a:cubicBezTo>
                  <a:cubicBezTo>
                    <a:pt x="1433100" y="89340"/>
                    <a:pt x="1423888" y="83241"/>
                    <a:pt x="1420777" y="73493"/>
                  </a:cubicBezTo>
                  <a:cubicBezTo>
                    <a:pt x="1419521" y="67693"/>
                    <a:pt x="1426221" y="65361"/>
                    <a:pt x="1429750" y="62251"/>
                  </a:cubicBezTo>
                  <a:cubicBezTo>
                    <a:pt x="1426280" y="62431"/>
                    <a:pt x="1422751" y="62670"/>
                    <a:pt x="1419281" y="62311"/>
                  </a:cubicBezTo>
                  <a:cubicBezTo>
                    <a:pt x="1412641" y="55195"/>
                    <a:pt x="1412163" y="43952"/>
                    <a:pt x="1404147" y="37674"/>
                  </a:cubicBezTo>
                  <a:cubicBezTo>
                    <a:pt x="1399720" y="32770"/>
                    <a:pt x="1389431" y="25714"/>
                    <a:pt x="1397088" y="19016"/>
                  </a:cubicBezTo>
                  <a:cubicBezTo>
                    <a:pt x="1404984" y="19196"/>
                    <a:pt x="1413359" y="21229"/>
                    <a:pt x="1420418" y="16265"/>
                  </a:cubicBezTo>
                  <a:cubicBezTo>
                    <a:pt x="1429989" y="9747"/>
                    <a:pt x="1440697" y="19495"/>
                    <a:pt x="1450388" y="14830"/>
                  </a:cubicBezTo>
                  <a:cubicBezTo>
                    <a:pt x="1457686" y="11721"/>
                    <a:pt x="1465164" y="17222"/>
                    <a:pt x="1470308" y="21886"/>
                  </a:cubicBezTo>
                  <a:cubicBezTo>
                    <a:pt x="1475752" y="31096"/>
                    <a:pt x="1477128" y="41919"/>
                    <a:pt x="1481196" y="51667"/>
                  </a:cubicBezTo>
                  <a:cubicBezTo>
                    <a:pt x="1488195" y="63208"/>
                    <a:pt x="1498364" y="72417"/>
                    <a:pt x="1508833" y="80789"/>
                  </a:cubicBezTo>
                  <a:lnTo>
                    <a:pt x="1511943" y="75766"/>
                  </a:lnTo>
                  <a:cubicBezTo>
                    <a:pt x="1502671" y="66856"/>
                    <a:pt x="1494117" y="56989"/>
                    <a:pt x="1489511" y="44849"/>
                  </a:cubicBezTo>
                  <a:cubicBezTo>
                    <a:pt x="1481674" y="29959"/>
                    <a:pt x="1497646" y="17581"/>
                    <a:pt x="1505363" y="6339"/>
                  </a:cubicBezTo>
                  <a:cubicBezTo>
                    <a:pt x="1514635" y="5322"/>
                    <a:pt x="1523728" y="3169"/>
                    <a:pt x="1532940" y="1674"/>
                  </a:cubicBezTo>
                  <a:cubicBezTo>
                    <a:pt x="1531624" y="8611"/>
                    <a:pt x="1530129" y="15548"/>
                    <a:pt x="1528753" y="22484"/>
                  </a:cubicBezTo>
                  <a:cubicBezTo>
                    <a:pt x="1534376" y="32112"/>
                    <a:pt x="1542033" y="40544"/>
                    <a:pt x="1552801" y="44371"/>
                  </a:cubicBezTo>
                  <a:cubicBezTo>
                    <a:pt x="1548075" y="35102"/>
                    <a:pt x="1542452" y="26371"/>
                    <a:pt x="1537068" y="17521"/>
                  </a:cubicBezTo>
                  <a:cubicBezTo>
                    <a:pt x="1540956" y="13275"/>
                    <a:pt x="1544007" y="8013"/>
                    <a:pt x="1548853" y="4784"/>
                  </a:cubicBezTo>
                  <a:cubicBezTo>
                    <a:pt x="1558304" y="717"/>
                    <a:pt x="1568952" y="1136"/>
                    <a:pt x="157906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1" name="Canada - Mainland">
              <a:extLst>
                <a:ext uri="{FF2B5EF4-FFF2-40B4-BE49-F238E27FC236}">
                  <a16:creationId xmlns:a16="http://schemas.microsoft.com/office/drawing/2014/main" id="{8E4EAD92-12E8-1C73-8433-267B9425F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236" y="2108118"/>
              <a:ext cx="2016681" cy="1393245"/>
            </a:xfrm>
            <a:custGeom>
              <a:avLst/>
              <a:gdLst>
                <a:gd name="T0" fmla="*/ 581 w 1116"/>
                <a:gd name="T1" fmla="*/ 586 h 771"/>
                <a:gd name="T2" fmla="*/ 568 w 1116"/>
                <a:gd name="T3" fmla="*/ 575 h 771"/>
                <a:gd name="T4" fmla="*/ 564 w 1116"/>
                <a:gd name="T5" fmla="*/ 531 h 771"/>
                <a:gd name="T6" fmla="*/ 426 w 1116"/>
                <a:gd name="T7" fmla="*/ 408 h 771"/>
                <a:gd name="T8" fmla="*/ 344 w 1116"/>
                <a:gd name="T9" fmla="*/ 340 h 771"/>
                <a:gd name="T10" fmla="*/ 381 w 1116"/>
                <a:gd name="T11" fmla="*/ 340 h 771"/>
                <a:gd name="T12" fmla="*/ 374 w 1116"/>
                <a:gd name="T13" fmla="*/ 335 h 771"/>
                <a:gd name="T14" fmla="*/ 684 w 1116"/>
                <a:gd name="T15" fmla="*/ 228 h 771"/>
                <a:gd name="T16" fmla="*/ 257 w 1116"/>
                <a:gd name="T17" fmla="*/ 223 h 771"/>
                <a:gd name="T18" fmla="*/ 269 w 1116"/>
                <a:gd name="T19" fmla="*/ 243 h 771"/>
                <a:gd name="T20" fmla="*/ 272 w 1116"/>
                <a:gd name="T21" fmla="*/ 209 h 771"/>
                <a:gd name="T22" fmla="*/ 610 w 1116"/>
                <a:gd name="T23" fmla="*/ 2 h 771"/>
                <a:gd name="T24" fmla="*/ 656 w 1116"/>
                <a:gd name="T25" fmla="*/ 97 h 771"/>
                <a:gd name="T26" fmla="*/ 676 w 1116"/>
                <a:gd name="T27" fmla="*/ 105 h 771"/>
                <a:gd name="T28" fmla="*/ 736 w 1116"/>
                <a:gd name="T29" fmla="*/ 114 h 771"/>
                <a:gd name="T30" fmla="*/ 780 w 1116"/>
                <a:gd name="T31" fmla="*/ 131 h 771"/>
                <a:gd name="T32" fmla="*/ 749 w 1116"/>
                <a:gd name="T33" fmla="*/ 212 h 771"/>
                <a:gd name="T34" fmla="*/ 693 w 1116"/>
                <a:gd name="T35" fmla="*/ 240 h 771"/>
                <a:gd name="T36" fmla="*/ 639 w 1116"/>
                <a:gd name="T37" fmla="*/ 288 h 771"/>
                <a:gd name="T38" fmla="*/ 638 w 1116"/>
                <a:gd name="T39" fmla="*/ 319 h 771"/>
                <a:gd name="T40" fmla="*/ 611 w 1116"/>
                <a:gd name="T41" fmla="*/ 427 h 771"/>
                <a:gd name="T42" fmla="*/ 728 w 1116"/>
                <a:gd name="T43" fmla="*/ 504 h 771"/>
                <a:gd name="T44" fmla="*/ 786 w 1116"/>
                <a:gd name="T45" fmla="*/ 596 h 771"/>
                <a:gd name="T46" fmla="*/ 839 w 1116"/>
                <a:gd name="T47" fmla="*/ 485 h 771"/>
                <a:gd name="T48" fmla="*/ 827 w 1116"/>
                <a:gd name="T49" fmla="*/ 393 h 771"/>
                <a:gd name="T50" fmla="*/ 862 w 1116"/>
                <a:gd name="T51" fmla="*/ 332 h 771"/>
                <a:gd name="T52" fmla="*/ 934 w 1116"/>
                <a:gd name="T53" fmla="*/ 362 h 771"/>
                <a:gd name="T54" fmla="*/ 930 w 1116"/>
                <a:gd name="T55" fmla="*/ 420 h 771"/>
                <a:gd name="T56" fmla="*/ 980 w 1116"/>
                <a:gd name="T57" fmla="*/ 429 h 771"/>
                <a:gd name="T58" fmla="*/ 1007 w 1116"/>
                <a:gd name="T59" fmla="*/ 402 h 771"/>
                <a:gd name="T60" fmla="*/ 1023 w 1116"/>
                <a:gd name="T61" fmla="*/ 427 h 771"/>
                <a:gd name="T62" fmla="*/ 1041 w 1116"/>
                <a:gd name="T63" fmla="*/ 466 h 771"/>
                <a:gd name="T64" fmla="*/ 1042 w 1116"/>
                <a:gd name="T65" fmla="*/ 485 h 771"/>
                <a:gd name="T66" fmla="*/ 1094 w 1116"/>
                <a:gd name="T67" fmla="*/ 522 h 771"/>
                <a:gd name="T68" fmla="*/ 1085 w 1116"/>
                <a:gd name="T69" fmla="*/ 532 h 771"/>
                <a:gd name="T70" fmla="*/ 1114 w 1116"/>
                <a:gd name="T71" fmla="*/ 567 h 771"/>
                <a:gd name="T72" fmla="*/ 971 w 1116"/>
                <a:gd name="T73" fmla="*/ 621 h 771"/>
                <a:gd name="T74" fmla="*/ 992 w 1116"/>
                <a:gd name="T75" fmla="*/ 658 h 771"/>
                <a:gd name="T76" fmla="*/ 1025 w 1116"/>
                <a:gd name="T77" fmla="*/ 703 h 771"/>
                <a:gd name="T78" fmla="*/ 1007 w 1116"/>
                <a:gd name="T79" fmla="*/ 725 h 771"/>
                <a:gd name="T80" fmla="*/ 986 w 1116"/>
                <a:gd name="T81" fmla="*/ 712 h 771"/>
                <a:gd name="T82" fmla="*/ 909 w 1116"/>
                <a:gd name="T83" fmla="*/ 718 h 771"/>
                <a:gd name="T84" fmla="*/ 756 w 1116"/>
                <a:gd name="T85" fmla="*/ 771 h 771"/>
                <a:gd name="T86" fmla="*/ 781 w 1116"/>
                <a:gd name="T87" fmla="*/ 712 h 771"/>
                <a:gd name="T88" fmla="*/ 736 w 1116"/>
                <a:gd name="T89" fmla="*/ 681 h 771"/>
                <a:gd name="T90" fmla="*/ 682 w 1116"/>
                <a:gd name="T91" fmla="*/ 650 h 771"/>
                <a:gd name="T92" fmla="*/ 227 w 1116"/>
                <a:gd name="T93" fmla="*/ 632 h 771"/>
                <a:gd name="T94" fmla="*/ 186 w 1116"/>
                <a:gd name="T95" fmla="*/ 602 h 771"/>
                <a:gd name="T96" fmla="*/ 166 w 1116"/>
                <a:gd name="T97" fmla="*/ 567 h 771"/>
                <a:gd name="T98" fmla="*/ 86 w 1116"/>
                <a:gd name="T99" fmla="*/ 421 h 771"/>
                <a:gd name="T100" fmla="*/ 76 w 1116"/>
                <a:gd name="T101" fmla="*/ 128 h 771"/>
                <a:gd name="T102" fmla="*/ 132 w 1116"/>
                <a:gd name="T103" fmla="*/ 97 h 771"/>
                <a:gd name="T104" fmla="*/ 196 w 1116"/>
                <a:gd name="T105" fmla="*/ 101 h 771"/>
                <a:gd name="T106" fmla="*/ 275 w 1116"/>
                <a:gd name="T107" fmla="*/ 101 h 771"/>
                <a:gd name="T108" fmla="*/ 409 w 1116"/>
                <a:gd name="T109" fmla="*/ 159 h 771"/>
                <a:gd name="T110" fmla="*/ 438 w 1116"/>
                <a:gd name="T111" fmla="*/ 181 h 771"/>
                <a:gd name="T112" fmla="*/ 448 w 1116"/>
                <a:gd name="T113" fmla="*/ 141 h 771"/>
                <a:gd name="T114" fmla="*/ 466 w 1116"/>
                <a:gd name="T115" fmla="*/ 132 h 771"/>
                <a:gd name="T116" fmla="*/ 572 w 1116"/>
                <a:gd name="T117" fmla="*/ 162 h 771"/>
                <a:gd name="T118" fmla="*/ 589 w 1116"/>
                <a:gd name="T119" fmla="*/ 142 h 771"/>
                <a:gd name="T120" fmla="*/ 605 w 1116"/>
                <a:gd name="T121" fmla="*/ 148 h 771"/>
                <a:gd name="T122" fmla="*/ 583 w 1116"/>
                <a:gd name="T123" fmla="*/ 4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771">
                  <a:moveTo>
                    <a:pt x="1004" y="710"/>
                  </a:moveTo>
                  <a:lnTo>
                    <a:pt x="1005" y="713"/>
                  </a:lnTo>
                  <a:lnTo>
                    <a:pt x="1013" y="710"/>
                  </a:lnTo>
                  <a:lnTo>
                    <a:pt x="1004" y="710"/>
                  </a:lnTo>
                  <a:close/>
                  <a:moveTo>
                    <a:pt x="581" y="586"/>
                  </a:moveTo>
                  <a:lnTo>
                    <a:pt x="578" y="595"/>
                  </a:lnTo>
                  <a:lnTo>
                    <a:pt x="581" y="593"/>
                  </a:lnTo>
                  <a:lnTo>
                    <a:pt x="583" y="593"/>
                  </a:lnTo>
                  <a:lnTo>
                    <a:pt x="583" y="595"/>
                  </a:lnTo>
                  <a:lnTo>
                    <a:pt x="577" y="607"/>
                  </a:lnTo>
                  <a:lnTo>
                    <a:pt x="578" y="611"/>
                  </a:lnTo>
                  <a:lnTo>
                    <a:pt x="580" y="611"/>
                  </a:lnTo>
                  <a:lnTo>
                    <a:pt x="581" y="607"/>
                  </a:lnTo>
                  <a:lnTo>
                    <a:pt x="583" y="607"/>
                  </a:lnTo>
                  <a:lnTo>
                    <a:pt x="586" y="595"/>
                  </a:lnTo>
                  <a:lnTo>
                    <a:pt x="581" y="586"/>
                  </a:lnTo>
                  <a:close/>
                  <a:moveTo>
                    <a:pt x="559" y="529"/>
                  </a:moveTo>
                  <a:lnTo>
                    <a:pt x="562" y="531"/>
                  </a:lnTo>
                  <a:lnTo>
                    <a:pt x="561" y="535"/>
                  </a:lnTo>
                  <a:lnTo>
                    <a:pt x="564" y="541"/>
                  </a:lnTo>
                  <a:lnTo>
                    <a:pt x="564" y="543"/>
                  </a:lnTo>
                  <a:lnTo>
                    <a:pt x="552" y="540"/>
                  </a:lnTo>
                  <a:lnTo>
                    <a:pt x="547" y="549"/>
                  </a:lnTo>
                  <a:lnTo>
                    <a:pt x="549" y="552"/>
                  </a:lnTo>
                  <a:lnTo>
                    <a:pt x="558" y="555"/>
                  </a:lnTo>
                  <a:lnTo>
                    <a:pt x="558" y="556"/>
                  </a:lnTo>
                  <a:lnTo>
                    <a:pt x="552" y="559"/>
                  </a:lnTo>
                  <a:lnTo>
                    <a:pt x="555" y="565"/>
                  </a:lnTo>
                  <a:lnTo>
                    <a:pt x="561" y="571"/>
                  </a:lnTo>
                  <a:lnTo>
                    <a:pt x="562" y="580"/>
                  </a:lnTo>
                  <a:lnTo>
                    <a:pt x="565" y="580"/>
                  </a:lnTo>
                  <a:lnTo>
                    <a:pt x="568" y="575"/>
                  </a:lnTo>
                  <a:lnTo>
                    <a:pt x="570" y="575"/>
                  </a:lnTo>
                  <a:lnTo>
                    <a:pt x="574" y="589"/>
                  </a:lnTo>
                  <a:lnTo>
                    <a:pt x="575" y="584"/>
                  </a:lnTo>
                  <a:lnTo>
                    <a:pt x="577" y="584"/>
                  </a:lnTo>
                  <a:lnTo>
                    <a:pt x="580" y="586"/>
                  </a:lnTo>
                  <a:lnTo>
                    <a:pt x="581" y="586"/>
                  </a:lnTo>
                  <a:lnTo>
                    <a:pt x="575" y="575"/>
                  </a:lnTo>
                  <a:lnTo>
                    <a:pt x="572" y="558"/>
                  </a:lnTo>
                  <a:lnTo>
                    <a:pt x="568" y="553"/>
                  </a:lnTo>
                  <a:lnTo>
                    <a:pt x="565" y="541"/>
                  </a:lnTo>
                  <a:lnTo>
                    <a:pt x="565" y="537"/>
                  </a:lnTo>
                  <a:lnTo>
                    <a:pt x="568" y="535"/>
                  </a:lnTo>
                  <a:lnTo>
                    <a:pt x="567" y="534"/>
                  </a:lnTo>
                  <a:lnTo>
                    <a:pt x="562" y="537"/>
                  </a:lnTo>
                  <a:lnTo>
                    <a:pt x="562" y="535"/>
                  </a:lnTo>
                  <a:lnTo>
                    <a:pt x="564" y="531"/>
                  </a:lnTo>
                  <a:lnTo>
                    <a:pt x="562" y="529"/>
                  </a:lnTo>
                  <a:lnTo>
                    <a:pt x="559" y="529"/>
                  </a:lnTo>
                  <a:close/>
                  <a:moveTo>
                    <a:pt x="415" y="395"/>
                  </a:moveTo>
                  <a:lnTo>
                    <a:pt x="414" y="396"/>
                  </a:lnTo>
                  <a:lnTo>
                    <a:pt x="417" y="398"/>
                  </a:lnTo>
                  <a:lnTo>
                    <a:pt x="417" y="399"/>
                  </a:lnTo>
                  <a:lnTo>
                    <a:pt x="411" y="400"/>
                  </a:lnTo>
                  <a:lnTo>
                    <a:pt x="395" y="420"/>
                  </a:lnTo>
                  <a:lnTo>
                    <a:pt x="402" y="420"/>
                  </a:lnTo>
                  <a:lnTo>
                    <a:pt x="402" y="418"/>
                  </a:lnTo>
                  <a:lnTo>
                    <a:pt x="404" y="418"/>
                  </a:lnTo>
                  <a:lnTo>
                    <a:pt x="417" y="412"/>
                  </a:lnTo>
                  <a:lnTo>
                    <a:pt x="449" y="409"/>
                  </a:lnTo>
                  <a:lnTo>
                    <a:pt x="436" y="406"/>
                  </a:lnTo>
                  <a:lnTo>
                    <a:pt x="429" y="406"/>
                  </a:lnTo>
                  <a:lnTo>
                    <a:pt x="426" y="408"/>
                  </a:lnTo>
                  <a:lnTo>
                    <a:pt x="420" y="408"/>
                  </a:lnTo>
                  <a:lnTo>
                    <a:pt x="420" y="406"/>
                  </a:lnTo>
                  <a:lnTo>
                    <a:pt x="421" y="406"/>
                  </a:lnTo>
                  <a:lnTo>
                    <a:pt x="423" y="405"/>
                  </a:lnTo>
                  <a:lnTo>
                    <a:pt x="417" y="405"/>
                  </a:lnTo>
                  <a:lnTo>
                    <a:pt x="417" y="399"/>
                  </a:lnTo>
                  <a:lnTo>
                    <a:pt x="423" y="395"/>
                  </a:lnTo>
                  <a:lnTo>
                    <a:pt x="415" y="395"/>
                  </a:lnTo>
                  <a:close/>
                  <a:moveTo>
                    <a:pt x="323" y="310"/>
                  </a:moveTo>
                  <a:lnTo>
                    <a:pt x="332" y="323"/>
                  </a:lnTo>
                  <a:lnTo>
                    <a:pt x="343" y="329"/>
                  </a:lnTo>
                  <a:lnTo>
                    <a:pt x="343" y="331"/>
                  </a:lnTo>
                  <a:lnTo>
                    <a:pt x="341" y="334"/>
                  </a:lnTo>
                  <a:lnTo>
                    <a:pt x="347" y="335"/>
                  </a:lnTo>
                  <a:lnTo>
                    <a:pt x="347" y="337"/>
                  </a:lnTo>
                  <a:lnTo>
                    <a:pt x="344" y="340"/>
                  </a:lnTo>
                  <a:lnTo>
                    <a:pt x="346" y="341"/>
                  </a:lnTo>
                  <a:lnTo>
                    <a:pt x="346" y="343"/>
                  </a:lnTo>
                  <a:lnTo>
                    <a:pt x="338" y="343"/>
                  </a:lnTo>
                  <a:lnTo>
                    <a:pt x="337" y="353"/>
                  </a:lnTo>
                  <a:lnTo>
                    <a:pt x="331" y="353"/>
                  </a:lnTo>
                  <a:lnTo>
                    <a:pt x="331" y="360"/>
                  </a:lnTo>
                  <a:lnTo>
                    <a:pt x="329" y="360"/>
                  </a:lnTo>
                  <a:lnTo>
                    <a:pt x="300" y="350"/>
                  </a:lnTo>
                  <a:lnTo>
                    <a:pt x="295" y="355"/>
                  </a:lnTo>
                  <a:lnTo>
                    <a:pt x="304" y="353"/>
                  </a:lnTo>
                  <a:lnTo>
                    <a:pt x="306" y="353"/>
                  </a:lnTo>
                  <a:lnTo>
                    <a:pt x="325" y="369"/>
                  </a:lnTo>
                  <a:lnTo>
                    <a:pt x="355" y="365"/>
                  </a:lnTo>
                  <a:lnTo>
                    <a:pt x="358" y="356"/>
                  </a:lnTo>
                  <a:lnTo>
                    <a:pt x="374" y="349"/>
                  </a:lnTo>
                  <a:lnTo>
                    <a:pt x="381" y="340"/>
                  </a:lnTo>
                  <a:lnTo>
                    <a:pt x="383" y="334"/>
                  </a:lnTo>
                  <a:lnTo>
                    <a:pt x="392" y="329"/>
                  </a:lnTo>
                  <a:lnTo>
                    <a:pt x="392" y="323"/>
                  </a:lnTo>
                  <a:lnTo>
                    <a:pt x="398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1" y="320"/>
                  </a:lnTo>
                  <a:lnTo>
                    <a:pt x="404" y="319"/>
                  </a:lnTo>
                  <a:lnTo>
                    <a:pt x="405" y="319"/>
                  </a:lnTo>
                  <a:lnTo>
                    <a:pt x="412" y="322"/>
                  </a:lnTo>
                  <a:lnTo>
                    <a:pt x="417" y="319"/>
                  </a:lnTo>
                  <a:lnTo>
                    <a:pt x="405" y="313"/>
                  </a:lnTo>
                  <a:lnTo>
                    <a:pt x="395" y="314"/>
                  </a:lnTo>
                  <a:lnTo>
                    <a:pt x="384" y="320"/>
                  </a:lnTo>
                  <a:lnTo>
                    <a:pt x="375" y="335"/>
                  </a:lnTo>
                  <a:lnTo>
                    <a:pt x="374" y="335"/>
                  </a:lnTo>
                  <a:lnTo>
                    <a:pt x="365" y="337"/>
                  </a:lnTo>
                  <a:lnTo>
                    <a:pt x="361" y="337"/>
                  </a:lnTo>
                  <a:lnTo>
                    <a:pt x="361" y="329"/>
                  </a:lnTo>
                  <a:lnTo>
                    <a:pt x="355" y="332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46" y="326"/>
                  </a:lnTo>
                  <a:lnTo>
                    <a:pt x="332" y="317"/>
                  </a:lnTo>
                  <a:lnTo>
                    <a:pt x="329" y="310"/>
                  </a:lnTo>
                  <a:lnTo>
                    <a:pt x="323" y="310"/>
                  </a:lnTo>
                  <a:close/>
                  <a:moveTo>
                    <a:pt x="666" y="223"/>
                  </a:moveTo>
                  <a:lnTo>
                    <a:pt x="664" y="224"/>
                  </a:lnTo>
                  <a:lnTo>
                    <a:pt x="679" y="239"/>
                  </a:lnTo>
                  <a:lnTo>
                    <a:pt x="693" y="240"/>
                  </a:lnTo>
                  <a:lnTo>
                    <a:pt x="693" y="239"/>
                  </a:lnTo>
                  <a:lnTo>
                    <a:pt x="684" y="228"/>
                  </a:lnTo>
                  <a:lnTo>
                    <a:pt x="666" y="223"/>
                  </a:lnTo>
                  <a:close/>
                  <a:moveTo>
                    <a:pt x="276" y="187"/>
                  </a:moveTo>
                  <a:lnTo>
                    <a:pt x="251" y="202"/>
                  </a:lnTo>
                  <a:lnTo>
                    <a:pt x="211" y="211"/>
                  </a:lnTo>
                  <a:lnTo>
                    <a:pt x="209" y="215"/>
                  </a:lnTo>
                  <a:lnTo>
                    <a:pt x="212" y="220"/>
                  </a:lnTo>
                  <a:lnTo>
                    <a:pt x="215" y="214"/>
                  </a:lnTo>
                  <a:lnTo>
                    <a:pt x="218" y="214"/>
                  </a:lnTo>
                  <a:lnTo>
                    <a:pt x="223" y="215"/>
                  </a:lnTo>
                  <a:lnTo>
                    <a:pt x="226" y="215"/>
                  </a:lnTo>
                  <a:lnTo>
                    <a:pt x="230" y="217"/>
                  </a:lnTo>
                  <a:lnTo>
                    <a:pt x="233" y="217"/>
                  </a:lnTo>
                  <a:lnTo>
                    <a:pt x="235" y="212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7" y="223"/>
                  </a:lnTo>
                  <a:lnTo>
                    <a:pt x="254" y="223"/>
                  </a:lnTo>
                  <a:lnTo>
                    <a:pt x="249" y="221"/>
                  </a:lnTo>
                  <a:lnTo>
                    <a:pt x="243" y="221"/>
                  </a:lnTo>
                  <a:lnTo>
                    <a:pt x="246" y="226"/>
                  </a:lnTo>
                  <a:lnTo>
                    <a:pt x="246" y="231"/>
                  </a:lnTo>
                  <a:lnTo>
                    <a:pt x="239" y="237"/>
                  </a:lnTo>
                  <a:lnTo>
                    <a:pt x="238" y="243"/>
                  </a:lnTo>
                  <a:lnTo>
                    <a:pt x="238" y="245"/>
                  </a:lnTo>
                  <a:lnTo>
                    <a:pt x="232" y="246"/>
                  </a:lnTo>
                  <a:lnTo>
                    <a:pt x="249" y="252"/>
                  </a:lnTo>
                  <a:lnTo>
                    <a:pt x="254" y="248"/>
                  </a:lnTo>
                  <a:lnTo>
                    <a:pt x="255" y="239"/>
                  </a:lnTo>
                  <a:lnTo>
                    <a:pt x="269" y="233"/>
                  </a:lnTo>
                  <a:lnTo>
                    <a:pt x="270" y="233"/>
                  </a:lnTo>
                  <a:lnTo>
                    <a:pt x="270" y="239"/>
                  </a:lnTo>
                  <a:lnTo>
                    <a:pt x="269" y="243"/>
                  </a:lnTo>
                  <a:lnTo>
                    <a:pt x="257" y="254"/>
                  </a:lnTo>
                  <a:lnTo>
                    <a:pt x="258" y="258"/>
                  </a:lnTo>
                  <a:lnTo>
                    <a:pt x="276" y="240"/>
                  </a:lnTo>
                  <a:lnTo>
                    <a:pt x="280" y="240"/>
                  </a:lnTo>
                  <a:lnTo>
                    <a:pt x="276" y="234"/>
                  </a:lnTo>
                  <a:lnTo>
                    <a:pt x="280" y="227"/>
                  </a:lnTo>
                  <a:lnTo>
                    <a:pt x="288" y="227"/>
                  </a:lnTo>
                  <a:lnTo>
                    <a:pt x="292" y="228"/>
                  </a:lnTo>
                  <a:lnTo>
                    <a:pt x="295" y="228"/>
                  </a:lnTo>
                  <a:lnTo>
                    <a:pt x="306" y="214"/>
                  </a:lnTo>
                  <a:lnTo>
                    <a:pt x="304" y="211"/>
                  </a:lnTo>
                  <a:lnTo>
                    <a:pt x="306" y="206"/>
                  </a:lnTo>
                  <a:lnTo>
                    <a:pt x="304" y="206"/>
                  </a:lnTo>
                  <a:lnTo>
                    <a:pt x="306" y="200"/>
                  </a:lnTo>
                  <a:lnTo>
                    <a:pt x="295" y="209"/>
                  </a:lnTo>
                  <a:lnTo>
                    <a:pt x="272" y="209"/>
                  </a:lnTo>
                  <a:lnTo>
                    <a:pt x="269" y="206"/>
                  </a:lnTo>
                  <a:lnTo>
                    <a:pt x="272" y="200"/>
                  </a:lnTo>
                  <a:lnTo>
                    <a:pt x="286" y="191"/>
                  </a:lnTo>
                  <a:lnTo>
                    <a:pt x="276" y="187"/>
                  </a:lnTo>
                  <a:close/>
                  <a:moveTo>
                    <a:pt x="596" y="172"/>
                  </a:moveTo>
                  <a:lnTo>
                    <a:pt x="595" y="175"/>
                  </a:lnTo>
                  <a:lnTo>
                    <a:pt x="596" y="177"/>
                  </a:lnTo>
                  <a:lnTo>
                    <a:pt x="596" y="172"/>
                  </a:lnTo>
                  <a:close/>
                  <a:moveTo>
                    <a:pt x="618" y="101"/>
                  </a:moveTo>
                  <a:lnTo>
                    <a:pt x="617" y="107"/>
                  </a:lnTo>
                  <a:lnTo>
                    <a:pt x="618" y="105"/>
                  </a:lnTo>
                  <a:lnTo>
                    <a:pt x="618" y="101"/>
                  </a:lnTo>
                  <a:close/>
                  <a:moveTo>
                    <a:pt x="601" y="0"/>
                  </a:moveTo>
                  <a:lnTo>
                    <a:pt x="602" y="0"/>
                  </a:lnTo>
                  <a:lnTo>
                    <a:pt x="608" y="2"/>
                  </a:lnTo>
                  <a:lnTo>
                    <a:pt x="610" y="2"/>
                  </a:lnTo>
                  <a:lnTo>
                    <a:pt x="610" y="3"/>
                  </a:lnTo>
                  <a:lnTo>
                    <a:pt x="608" y="8"/>
                  </a:lnTo>
                  <a:lnTo>
                    <a:pt x="610" y="11"/>
                  </a:lnTo>
                  <a:lnTo>
                    <a:pt x="617" y="8"/>
                  </a:lnTo>
                  <a:lnTo>
                    <a:pt x="618" y="8"/>
                  </a:lnTo>
                  <a:lnTo>
                    <a:pt x="618" y="9"/>
                  </a:lnTo>
                  <a:lnTo>
                    <a:pt x="620" y="18"/>
                  </a:lnTo>
                  <a:lnTo>
                    <a:pt x="627" y="27"/>
                  </a:lnTo>
                  <a:lnTo>
                    <a:pt x="629" y="48"/>
                  </a:lnTo>
                  <a:lnTo>
                    <a:pt x="648" y="74"/>
                  </a:lnTo>
                  <a:lnTo>
                    <a:pt x="644" y="74"/>
                  </a:lnTo>
                  <a:lnTo>
                    <a:pt x="641" y="73"/>
                  </a:lnTo>
                  <a:lnTo>
                    <a:pt x="638" y="73"/>
                  </a:lnTo>
                  <a:lnTo>
                    <a:pt x="642" y="80"/>
                  </a:lnTo>
                  <a:lnTo>
                    <a:pt x="632" y="91"/>
                  </a:lnTo>
                  <a:lnTo>
                    <a:pt x="656" y="97"/>
                  </a:lnTo>
                  <a:lnTo>
                    <a:pt x="657" y="97"/>
                  </a:lnTo>
                  <a:lnTo>
                    <a:pt x="657" y="98"/>
                  </a:lnTo>
                  <a:lnTo>
                    <a:pt x="656" y="104"/>
                  </a:lnTo>
                  <a:lnTo>
                    <a:pt x="656" y="105"/>
                  </a:lnTo>
                  <a:lnTo>
                    <a:pt x="654" y="105"/>
                  </a:lnTo>
                  <a:lnTo>
                    <a:pt x="651" y="104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3" y="123"/>
                  </a:lnTo>
                  <a:lnTo>
                    <a:pt x="660" y="134"/>
                  </a:lnTo>
                  <a:lnTo>
                    <a:pt x="663" y="140"/>
                  </a:lnTo>
                  <a:lnTo>
                    <a:pt x="669" y="126"/>
                  </a:lnTo>
                  <a:lnTo>
                    <a:pt x="669" y="114"/>
                  </a:lnTo>
                  <a:lnTo>
                    <a:pt x="673" y="107"/>
                  </a:lnTo>
                  <a:lnTo>
                    <a:pt x="675" y="107"/>
                  </a:lnTo>
                  <a:lnTo>
                    <a:pt x="676" y="105"/>
                  </a:lnTo>
                  <a:lnTo>
                    <a:pt x="681" y="105"/>
                  </a:lnTo>
                  <a:lnTo>
                    <a:pt x="691" y="120"/>
                  </a:lnTo>
                  <a:lnTo>
                    <a:pt x="696" y="141"/>
                  </a:lnTo>
                  <a:lnTo>
                    <a:pt x="693" y="141"/>
                  </a:lnTo>
                  <a:lnTo>
                    <a:pt x="691" y="142"/>
                  </a:lnTo>
                  <a:lnTo>
                    <a:pt x="690" y="142"/>
                  </a:lnTo>
                  <a:lnTo>
                    <a:pt x="688" y="154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12" y="160"/>
                  </a:lnTo>
                  <a:lnTo>
                    <a:pt x="721" y="140"/>
                  </a:lnTo>
                  <a:lnTo>
                    <a:pt x="722" y="128"/>
                  </a:lnTo>
                  <a:lnTo>
                    <a:pt x="734" y="125"/>
                  </a:lnTo>
                  <a:lnTo>
                    <a:pt x="730" y="122"/>
                  </a:lnTo>
                  <a:lnTo>
                    <a:pt x="730" y="120"/>
                  </a:lnTo>
                  <a:lnTo>
                    <a:pt x="736" y="114"/>
                  </a:lnTo>
                  <a:lnTo>
                    <a:pt x="725" y="105"/>
                  </a:lnTo>
                  <a:lnTo>
                    <a:pt x="725" y="86"/>
                  </a:lnTo>
                  <a:lnTo>
                    <a:pt x="730" y="86"/>
                  </a:lnTo>
                  <a:lnTo>
                    <a:pt x="739" y="88"/>
                  </a:lnTo>
                  <a:lnTo>
                    <a:pt x="750" y="89"/>
                  </a:lnTo>
                  <a:lnTo>
                    <a:pt x="759" y="91"/>
                  </a:lnTo>
                  <a:lnTo>
                    <a:pt x="764" y="91"/>
                  </a:lnTo>
                  <a:lnTo>
                    <a:pt x="765" y="98"/>
                  </a:lnTo>
                  <a:lnTo>
                    <a:pt x="764" y="100"/>
                  </a:lnTo>
                  <a:lnTo>
                    <a:pt x="768" y="107"/>
                  </a:lnTo>
                  <a:lnTo>
                    <a:pt x="781" y="111"/>
                  </a:lnTo>
                  <a:lnTo>
                    <a:pt x="781" y="113"/>
                  </a:lnTo>
                  <a:lnTo>
                    <a:pt x="774" y="120"/>
                  </a:lnTo>
                  <a:lnTo>
                    <a:pt x="781" y="122"/>
                  </a:lnTo>
                  <a:lnTo>
                    <a:pt x="781" y="123"/>
                  </a:lnTo>
                  <a:lnTo>
                    <a:pt x="780" y="131"/>
                  </a:lnTo>
                  <a:lnTo>
                    <a:pt x="773" y="138"/>
                  </a:lnTo>
                  <a:lnTo>
                    <a:pt x="770" y="134"/>
                  </a:lnTo>
                  <a:lnTo>
                    <a:pt x="765" y="135"/>
                  </a:lnTo>
                  <a:lnTo>
                    <a:pt x="768" y="140"/>
                  </a:lnTo>
                  <a:lnTo>
                    <a:pt x="768" y="145"/>
                  </a:lnTo>
                  <a:lnTo>
                    <a:pt x="771" y="144"/>
                  </a:lnTo>
                  <a:lnTo>
                    <a:pt x="773" y="144"/>
                  </a:lnTo>
                  <a:lnTo>
                    <a:pt x="771" y="154"/>
                  </a:lnTo>
                  <a:lnTo>
                    <a:pt x="781" y="168"/>
                  </a:lnTo>
                  <a:lnTo>
                    <a:pt x="781" y="178"/>
                  </a:lnTo>
                  <a:lnTo>
                    <a:pt x="764" y="200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46" y="197"/>
                  </a:lnTo>
                  <a:lnTo>
                    <a:pt x="744" y="200"/>
                  </a:lnTo>
                  <a:lnTo>
                    <a:pt x="749" y="212"/>
                  </a:lnTo>
                  <a:lnTo>
                    <a:pt x="749" y="214"/>
                  </a:lnTo>
                  <a:lnTo>
                    <a:pt x="740" y="208"/>
                  </a:lnTo>
                  <a:lnTo>
                    <a:pt x="740" y="212"/>
                  </a:lnTo>
                  <a:lnTo>
                    <a:pt x="736" y="212"/>
                  </a:lnTo>
                  <a:lnTo>
                    <a:pt x="733" y="211"/>
                  </a:lnTo>
                  <a:lnTo>
                    <a:pt x="730" y="211"/>
                  </a:lnTo>
                  <a:lnTo>
                    <a:pt x="728" y="200"/>
                  </a:lnTo>
                  <a:lnTo>
                    <a:pt x="713" y="200"/>
                  </a:lnTo>
                  <a:lnTo>
                    <a:pt x="712" y="206"/>
                  </a:lnTo>
                  <a:lnTo>
                    <a:pt x="719" y="208"/>
                  </a:lnTo>
                  <a:lnTo>
                    <a:pt x="719" y="215"/>
                  </a:lnTo>
                  <a:lnTo>
                    <a:pt x="703" y="237"/>
                  </a:lnTo>
                  <a:lnTo>
                    <a:pt x="703" y="239"/>
                  </a:lnTo>
                  <a:lnTo>
                    <a:pt x="700" y="239"/>
                  </a:lnTo>
                  <a:lnTo>
                    <a:pt x="697" y="240"/>
                  </a:lnTo>
                  <a:lnTo>
                    <a:pt x="693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3"/>
                  </a:lnTo>
                  <a:lnTo>
                    <a:pt x="693" y="274"/>
                  </a:lnTo>
                  <a:lnTo>
                    <a:pt x="693" y="276"/>
                  </a:lnTo>
                  <a:lnTo>
                    <a:pt x="679" y="280"/>
                  </a:lnTo>
                  <a:lnTo>
                    <a:pt x="678" y="280"/>
                  </a:lnTo>
                  <a:lnTo>
                    <a:pt x="670" y="277"/>
                  </a:lnTo>
                  <a:lnTo>
                    <a:pt x="670" y="282"/>
                  </a:lnTo>
                  <a:lnTo>
                    <a:pt x="667" y="282"/>
                  </a:lnTo>
                  <a:lnTo>
                    <a:pt x="667" y="289"/>
                  </a:lnTo>
                  <a:lnTo>
                    <a:pt x="666" y="289"/>
                  </a:lnTo>
                  <a:lnTo>
                    <a:pt x="660" y="295"/>
                  </a:lnTo>
                  <a:lnTo>
                    <a:pt x="658" y="295"/>
                  </a:lnTo>
                  <a:lnTo>
                    <a:pt x="647" y="286"/>
                  </a:lnTo>
                  <a:lnTo>
                    <a:pt x="639" y="288"/>
                  </a:lnTo>
                  <a:lnTo>
                    <a:pt x="623" y="279"/>
                  </a:lnTo>
                  <a:lnTo>
                    <a:pt x="621" y="282"/>
                  </a:lnTo>
                  <a:lnTo>
                    <a:pt x="623" y="283"/>
                  </a:lnTo>
                  <a:lnTo>
                    <a:pt x="623" y="280"/>
                  </a:lnTo>
                  <a:lnTo>
                    <a:pt x="624" y="280"/>
                  </a:lnTo>
                  <a:lnTo>
                    <a:pt x="639" y="289"/>
                  </a:lnTo>
                  <a:lnTo>
                    <a:pt x="639" y="291"/>
                  </a:lnTo>
                  <a:lnTo>
                    <a:pt x="644" y="288"/>
                  </a:lnTo>
                  <a:lnTo>
                    <a:pt x="656" y="294"/>
                  </a:lnTo>
                  <a:lnTo>
                    <a:pt x="657" y="295"/>
                  </a:lnTo>
                  <a:lnTo>
                    <a:pt x="660" y="309"/>
                  </a:lnTo>
                  <a:lnTo>
                    <a:pt x="660" y="310"/>
                  </a:lnTo>
                  <a:lnTo>
                    <a:pt x="658" y="310"/>
                  </a:lnTo>
                  <a:lnTo>
                    <a:pt x="648" y="314"/>
                  </a:lnTo>
                  <a:lnTo>
                    <a:pt x="636" y="314"/>
                  </a:lnTo>
                  <a:lnTo>
                    <a:pt x="638" y="319"/>
                  </a:lnTo>
                  <a:lnTo>
                    <a:pt x="642" y="320"/>
                  </a:lnTo>
                  <a:lnTo>
                    <a:pt x="642" y="322"/>
                  </a:lnTo>
                  <a:lnTo>
                    <a:pt x="633" y="322"/>
                  </a:lnTo>
                  <a:lnTo>
                    <a:pt x="633" y="337"/>
                  </a:lnTo>
                  <a:lnTo>
                    <a:pt x="629" y="334"/>
                  </a:lnTo>
                  <a:lnTo>
                    <a:pt x="624" y="340"/>
                  </a:lnTo>
                  <a:lnTo>
                    <a:pt x="623" y="340"/>
                  </a:lnTo>
                  <a:lnTo>
                    <a:pt x="624" y="343"/>
                  </a:lnTo>
                  <a:lnTo>
                    <a:pt x="621" y="349"/>
                  </a:lnTo>
                  <a:lnTo>
                    <a:pt x="608" y="355"/>
                  </a:lnTo>
                  <a:lnTo>
                    <a:pt x="613" y="360"/>
                  </a:lnTo>
                  <a:lnTo>
                    <a:pt x="605" y="380"/>
                  </a:lnTo>
                  <a:lnTo>
                    <a:pt x="605" y="412"/>
                  </a:lnTo>
                  <a:lnTo>
                    <a:pt x="604" y="415"/>
                  </a:lnTo>
                  <a:lnTo>
                    <a:pt x="610" y="421"/>
                  </a:lnTo>
                  <a:lnTo>
                    <a:pt x="611" y="427"/>
                  </a:lnTo>
                  <a:lnTo>
                    <a:pt x="613" y="423"/>
                  </a:lnTo>
                  <a:lnTo>
                    <a:pt x="613" y="421"/>
                  </a:lnTo>
                  <a:lnTo>
                    <a:pt x="614" y="421"/>
                  </a:lnTo>
                  <a:lnTo>
                    <a:pt x="615" y="423"/>
                  </a:lnTo>
                  <a:lnTo>
                    <a:pt x="621" y="423"/>
                  </a:lnTo>
                  <a:lnTo>
                    <a:pt x="623" y="424"/>
                  </a:lnTo>
                  <a:lnTo>
                    <a:pt x="626" y="424"/>
                  </a:lnTo>
                  <a:lnTo>
                    <a:pt x="636" y="455"/>
                  </a:lnTo>
                  <a:lnTo>
                    <a:pt x="636" y="463"/>
                  </a:lnTo>
                  <a:lnTo>
                    <a:pt x="633" y="466"/>
                  </a:lnTo>
                  <a:lnTo>
                    <a:pt x="653" y="458"/>
                  </a:lnTo>
                  <a:lnTo>
                    <a:pt x="678" y="470"/>
                  </a:lnTo>
                  <a:lnTo>
                    <a:pt x="691" y="479"/>
                  </a:lnTo>
                  <a:lnTo>
                    <a:pt x="698" y="491"/>
                  </a:lnTo>
                  <a:lnTo>
                    <a:pt x="721" y="497"/>
                  </a:lnTo>
                  <a:lnTo>
                    <a:pt x="728" y="504"/>
                  </a:lnTo>
                  <a:lnTo>
                    <a:pt x="728" y="506"/>
                  </a:lnTo>
                  <a:lnTo>
                    <a:pt x="733" y="506"/>
                  </a:lnTo>
                  <a:lnTo>
                    <a:pt x="764" y="510"/>
                  </a:lnTo>
                  <a:lnTo>
                    <a:pt x="768" y="510"/>
                  </a:lnTo>
                  <a:lnTo>
                    <a:pt x="767" y="532"/>
                  </a:lnTo>
                  <a:lnTo>
                    <a:pt x="770" y="552"/>
                  </a:lnTo>
                  <a:lnTo>
                    <a:pt x="768" y="558"/>
                  </a:lnTo>
                  <a:lnTo>
                    <a:pt x="780" y="571"/>
                  </a:lnTo>
                  <a:lnTo>
                    <a:pt x="780" y="572"/>
                  </a:lnTo>
                  <a:lnTo>
                    <a:pt x="779" y="572"/>
                  </a:lnTo>
                  <a:lnTo>
                    <a:pt x="773" y="577"/>
                  </a:lnTo>
                  <a:lnTo>
                    <a:pt x="783" y="577"/>
                  </a:lnTo>
                  <a:lnTo>
                    <a:pt x="789" y="583"/>
                  </a:lnTo>
                  <a:lnTo>
                    <a:pt x="790" y="590"/>
                  </a:lnTo>
                  <a:lnTo>
                    <a:pt x="790" y="592"/>
                  </a:lnTo>
                  <a:lnTo>
                    <a:pt x="786" y="596"/>
                  </a:lnTo>
                  <a:lnTo>
                    <a:pt x="792" y="592"/>
                  </a:lnTo>
                  <a:lnTo>
                    <a:pt x="793" y="592"/>
                  </a:lnTo>
                  <a:lnTo>
                    <a:pt x="801" y="596"/>
                  </a:lnTo>
                  <a:lnTo>
                    <a:pt x="801" y="590"/>
                  </a:lnTo>
                  <a:lnTo>
                    <a:pt x="802" y="590"/>
                  </a:lnTo>
                  <a:lnTo>
                    <a:pt x="805" y="589"/>
                  </a:lnTo>
                  <a:lnTo>
                    <a:pt x="813" y="593"/>
                  </a:lnTo>
                  <a:lnTo>
                    <a:pt x="814" y="589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9" y="574"/>
                  </a:lnTo>
                  <a:lnTo>
                    <a:pt x="814" y="568"/>
                  </a:lnTo>
                  <a:lnTo>
                    <a:pt x="811" y="537"/>
                  </a:lnTo>
                  <a:lnTo>
                    <a:pt x="802" y="524"/>
                  </a:lnTo>
                  <a:lnTo>
                    <a:pt x="827" y="504"/>
                  </a:lnTo>
                  <a:lnTo>
                    <a:pt x="839" y="485"/>
                  </a:lnTo>
                  <a:lnTo>
                    <a:pt x="841" y="485"/>
                  </a:lnTo>
                  <a:lnTo>
                    <a:pt x="847" y="483"/>
                  </a:lnTo>
                  <a:lnTo>
                    <a:pt x="844" y="478"/>
                  </a:lnTo>
                  <a:lnTo>
                    <a:pt x="841" y="483"/>
                  </a:lnTo>
                  <a:lnTo>
                    <a:pt x="839" y="483"/>
                  </a:lnTo>
                  <a:lnTo>
                    <a:pt x="838" y="467"/>
                  </a:lnTo>
                  <a:lnTo>
                    <a:pt x="829" y="435"/>
                  </a:lnTo>
                  <a:lnTo>
                    <a:pt x="813" y="423"/>
                  </a:lnTo>
                  <a:lnTo>
                    <a:pt x="813" y="415"/>
                  </a:lnTo>
                  <a:lnTo>
                    <a:pt x="814" y="414"/>
                  </a:lnTo>
                  <a:lnTo>
                    <a:pt x="827" y="409"/>
                  </a:lnTo>
                  <a:lnTo>
                    <a:pt x="827" y="400"/>
                  </a:lnTo>
                  <a:lnTo>
                    <a:pt x="830" y="400"/>
                  </a:lnTo>
                  <a:lnTo>
                    <a:pt x="830" y="399"/>
                  </a:lnTo>
                  <a:lnTo>
                    <a:pt x="833" y="393"/>
                  </a:lnTo>
                  <a:lnTo>
                    <a:pt x="827" y="393"/>
                  </a:lnTo>
                  <a:lnTo>
                    <a:pt x="827" y="392"/>
                  </a:lnTo>
                  <a:lnTo>
                    <a:pt x="829" y="387"/>
                  </a:lnTo>
                  <a:lnTo>
                    <a:pt x="826" y="380"/>
                  </a:lnTo>
                  <a:lnTo>
                    <a:pt x="824" y="374"/>
                  </a:lnTo>
                  <a:lnTo>
                    <a:pt x="824" y="372"/>
                  </a:lnTo>
                  <a:lnTo>
                    <a:pt x="827" y="372"/>
                  </a:lnTo>
                  <a:lnTo>
                    <a:pt x="822" y="371"/>
                  </a:lnTo>
                  <a:lnTo>
                    <a:pt x="822" y="369"/>
                  </a:lnTo>
                  <a:lnTo>
                    <a:pt x="830" y="346"/>
                  </a:lnTo>
                  <a:lnTo>
                    <a:pt x="822" y="344"/>
                  </a:lnTo>
                  <a:lnTo>
                    <a:pt x="822" y="343"/>
                  </a:lnTo>
                  <a:lnTo>
                    <a:pt x="820" y="331"/>
                  </a:lnTo>
                  <a:lnTo>
                    <a:pt x="820" y="329"/>
                  </a:lnTo>
                  <a:lnTo>
                    <a:pt x="829" y="320"/>
                  </a:lnTo>
                  <a:lnTo>
                    <a:pt x="830" y="320"/>
                  </a:lnTo>
                  <a:lnTo>
                    <a:pt x="862" y="332"/>
                  </a:lnTo>
                  <a:lnTo>
                    <a:pt x="878" y="323"/>
                  </a:lnTo>
                  <a:lnTo>
                    <a:pt x="894" y="332"/>
                  </a:lnTo>
                  <a:lnTo>
                    <a:pt x="894" y="334"/>
                  </a:lnTo>
                  <a:lnTo>
                    <a:pt x="893" y="341"/>
                  </a:lnTo>
                  <a:lnTo>
                    <a:pt x="899" y="340"/>
                  </a:lnTo>
                  <a:lnTo>
                    <a:pt x="902" y="347"/>
                  </a:lnTo>
                  <a:lnTo>
                    <a:pt x="900" y="349"/>
                  </a:lnTo>
                  <a:lnTo>
                    <a:pt x="909" y="349"/>
                  </a:lnTo>
                  <a:lnTo>
                    <a:pt x="909" y="350"/>
                  </a:lnTo>
                  <a:lnTo>
                    <a:pt x="905" y="353"/>
                  </a:lnTo>
                  <a:lnTo>
                    <a:pt x="907" y="360"/>
                  </a:lnTo>
                  <a:lnTo>
                    <a:pt x="924" y="362"/>
                  </a:lnTo>
                  <a:lnTo>
                    <a:pt x="925" y="362"/>
                  </a:lnTo>
                  <a:lnTo>
                    <a:pt x="927" y="368"/>
                  </a:lnTo>
                  <a:lnTo>
                    <a:pt x="933" y="362"/>
                  </a:lnTo>
                  <a:lnTo>
                    <a:pt x="934" y="362"/>
                  </a:lnTo>
                  <a:lnTo>
                    <a:pt x="937" y="366"/>
                  </a:lnTo>
                  <a:lnTo>
                    <a:pt x="933" y="378"/>
                  </a:lnTo>
                  <a:lnTo>
                    <a:pt x="937" y="389"/>
                  </a:lnTo>
                  <a:lnTo>
                    <a:pt x="937" y="390"/>
                  </a:lnTo>
                  <a:lnTo>
                    <a:pt x="919" y="390"/>
                  </a:lnTo>
                  <a:lnTo>
                    <a:pt x="933" y="393"/>
                  </a:lnTo>
                  <a:lnTo>
                    <a:pt x="934" y="393"/>
                  </a:lnTo>
                  <a:lnTo>
                    <a:pt x="937" y="400"/>
                  </a:lnTo>
                  <a:lnTo>
                    <a:pt x="934" y="408"/>
                  </a:lnTo>
                  <a:lnTo>
                    <a:pt x="939" y="408"/>
                  </a:lnTo>
                  <a:lnTo>
                    <a:pt x="939" y="409"/>
                  </a:lnTo>
                  <a:lnTo>
                    <a:pt x="936" y="412"/>
                  </a:lnTo>
                  <a:lnTo>
                    <a:pt x="939" y="417"/>
                  </a:lnTo>
                  <a:lnTo>
                    <a:pt x="939" y="418"/>
                  </a:lnTo>
                  <a:lnTo>
                    <a:pt x="933" y="421"/>
                  </a:lnTo>
                  <a:lnTo>
                    <a:pt x="930" y="420"/>
                  </a:lnTo>
                  <a:lnTo>
                    <a:pt x="930" y="423"/>
                  </a:lnTo>
                  <a:lnTo>
                    <a:pt x="948" y="420"/>
                  </a:lnTo>
                  <a:lnTo>
                    <a:pt x="949" y="420"/>
                  </a:lnTo>
                  <a:lnTo>
                    <a:pt x="952" y="430"/>
                  </a:lnTo>
                  <a:lnTo>
                    <a:pt x="952" y="435"/>
                  </a:lnTo>
                  <a:lnTo>
                    <a:pt x="955" y="426"/>
                  </a:lnTo>
                  <a:lnTo>
                    <a:pt x="956" y="426"/>
                  </a:lnTo>
                  <a:lnTo>
                    <a:pt x="956" y="430"/>
                  </a:lnTo>
                  <a:lnTo>
                    <a:pt x="958" y="430"/>
                  </a:lnTo>
                  <a:lnTo>
                    <a:pt x="958" y="432"/>
                  </a:lnTo>
                  <a:lnTo>
                    <a:pt x="959" y="438"/>
                  </a:lnTo>
                  <a:lnTo>
                    <a:pt x="971" y="429"/>
                  </a:lnTo>
                  <a:lnTo>
                    <a:pt x="974" y="420"/>
                  </a:lnTo>
                  <a:lnTo>
                    <a:pt x="976" y="420"/>
                  </a:lnTo>
                  <a:lnTo>
                    <a:pt x="980" y="424"/>
                  </a:lnTo>
                  <a:lnTo>
                    <a:pt x="980" y="429"/>
                  </a:lnTo>
                  <a:lnTo>
                    <a:pt x="983" y="426"/>
                  </a:lnTo>
                  <a:lnTo>
                    <a:pt x="979" y="420"/>
                  </a:lnTo>
                  <a:lnTo>
                    <a:pt x="979" y="418"/>
                  </a:lnTo>
                  <a:lnTo>
                    <a:pt x="983" y="418"/>
                  </a:lnTo>
                  <a:lnTo>
                    <a:pt x="985" y="412"/>
                  </a:lnTo>
                  <a:lnTo>
                    <a:pt x="985" y="408"/>
                  </a:lnTo>
                  <a:lnTo>
                    <a:pt x="989" y="405"/>
                  </a:lnTo>
                  <a:lnTo>
                    <a:pt x="986" y="399"/>
                  </a:lnTo>
                  <a:lnTo>
                    <a:pt x="986" y="398"/>
                  </a:lnTo>
                  <a:lnTo>
                    <a:pt x="995" y="383"/>
                  </a:lnTo>
                  <a:lnTo>
                    <a:pt x="1001" y="383"/>
                  </a:lnTo>
                  <a:lnTo>
                    <a:pt x="1004" y="390"/>
                  </a:lnTo>
                  <a:lnTo>
                    <a:pt x="1002" y="393"/>
                  </a:lnTo>
                  <a:lnTo>
                    <a:pt x="1004" y="393"/>
                  </a:lnTo>
                  <a:lnTo>
                    <a:pt x="1004" y="395"/>
                  </a:lnTo>
                  <a:lnTo>
                    <a:pt x="1007" y="402"/>
                  </a:lnTo>
                  <a:lnTo>
                    <a:pt x="1011" y="402"/>
                  </a:lnTo>
                  <a:lnTo>
                    <a:pt x="1011" y="403"/>
                  </a:lnTo>
                  <a:lnTo>
                    <a:pt x="1008" y="406"/>
                  </a:lnTo>
                  <a:lnTo>
                    <a:pt x="1016" y="411"/>
                  </a:lnTo>
                  <a:lnTo>
                    <a:pt x="1017" y="411"/>
                  </a:lnTo>
                  <a:lnTo>
                    <a:pt x="1016" y="412"/>
                  </a:lnTo>
                  <a:lnTo>
                    <a:pt x="1008" y="417"/>
                  </a:lnTo>
                  <a:lnTo>
                    <a:pt x="1010" y="417"/>
                  </a:lnTo>
                  <a:lnTo>
                    <a:pt x="1011" y="415"/>
                  </a:lnTo>
                  <a:lnTo>
                    <a:pt x="1014" y="415"/>
                  </a:lnTo>
                  <a:lnTo>
                    <a:pt x="1016" y="414"/>
                  </a:lnTo>
                  <a:lnTo>
                    <a:pt x="1019" y="414"/>
                  </a:lnTo>
                  <a:lnTo>
                    <a:pt x="1019" y="415"/>
                  </a:lnTo>
                  <a:lnTo>
                    <a:pt x="1017" y="421"/>
                  </a:lnTo>
                  <a:lnTo>
                    <a:pt x="1023" y="426"/>
                  </a:lnTo>
                  <a:lnTo>
                    <a:pt x="1023" y="427"/>
                  </a:lnTo>
                  <a:lnTo>
                    <a:pt x="1016" y="430"/>
                  </a:lnTo>
                  <a:lnTo>
                    <a:pt x="1026" y="432"/>
                  </a:lnTo>
                  <a:lnTo>
                    <a:pt x="1028" y="432"/>
                  </a:lnTo>
                  <a:lnTo>
                    <a:pt x="1028" y="433"/>
                  </a:lnTo>
                  <a:lnTo>
                    <a:pt x="1020" y="439"/>
                  </a:lnTo>
                  <a:lnTo>
                    <a:pt x="1026" y="438"/>
                  </a:lnTo>
                  <a:lnTo>
                    <a:pt x="1028" y="438"/>
                  </a:lnTo>
                  <a:lnTo>
                    <a:pt x="1029" y="440"/>
                  </a:lnTo>
                  <a:lnTo>
                    <a:pt x="1029" y="442"/>
                  </a:lnTo>
                  <a:lnTo>
                    <a:pt x="1028" y="443"/>
                  </a:lnTo>
                  <a:lnTo>
                    <a:pt x="1031" y="443"/>
                  </a:lnTo>
                  <a:lnTo>
                    <a:pt x="1036" y="451"/>
                  </a:lnTo>
                  <a:lnTo>
                    <a:pt x="1036" y="452"/>
                  </a:lnTo>
                  <a:lnTo>
                    <a:pt x="1031" y="455"/>
                  </a:lnTo>
                  <a:lnTo>
                    <a:pt x="1035" y="455"/>
                  </a:lnTo>
                  <a:lnTo>
                    <a:pt x="1041" y="466"/>
                  </a:lnTo>
                  <a:lnTo>
                    <a:pt x="1036" y="472"/>
                  </a:lnTo>
                  <a:lnTo>
                    <a:pt x="1038" y="473"/>
                  </a:lnTo>
                  <a:lnTo>
                    <a:pt x="1038" y="475"/>
                  </a:lnTo>
                  <a:lnTo>
                    <a:pt x="1036" y="475"/>
                  </a:lnTo>
                  <a:lnTo>
                    <a:pt x="1032" y="473"/>
                  </a:lnTo>
                  <a:lnTo>
                    <a:pt x="1031" y="473"/>
                  </a:lnTo>
                  <a:lnTo>
                    <a:pt x="1026" y="475"/>
                  </a:lnTo>
                  <a:lnTo>
                    <a:pt x="1036" y="476"/>
                  </a:lnTo>
                  <a:lnTo>
                    <a:pt x="1035" y="479"/>
                  </a:lnTo>
                  <a:lnTo>
                    <a:pt x="1038" y="482"/>
                  </a:lnTo>
                  <a:lnTo>
                    <a:pt x="1038" y="483"/>
                  </a:lnTo>
                  <a:lnTo>
                    <a:pt x="1036" y="485"/>
                  </a:lnTo>
                  <a:lnTo>
                    <a:pt x="1038" y="485"/>
                  </a:lnTo>
                  <a:lnTo>
                    <a:pt x="1039" y="483"/>
                  </a:lnTo>
                  <a:lnTo>
                    <a:pt x="1042" y="483"/>
                  </a:lnTo>
                  <a:lnTo>
                    <a:pt x="1042" y="485"/>
                  </a:lnTo>
                  <a:lnTo>
                    <a:pt x="1044" y="491"/>
                  </a:lnTo>
                  <a:lnTo>
                    <a:pt x="1056" y="494"/>
                  </a:lnTo>
                  <a:lnTo>
                    <a:pt x="1056" y="495"/>
                  </a:lnTo>
                  <a:lnTo>
                    <a:pt x="1057" y="503"/>
                  </a:lnTo>
                  <a:lnTo>
                    <a:pt x="1054" y="506"/>
                  </a:lnTo>
                  <a:lnTo>
                    <a:pt x="1057" y="506"/>
                  </a:lnTo>
                  <a:lnTo>
                    <a:pt x="1060" y="504"/>
                  </a:lnTo>
                  <a:lnTo>
                    <a:pt x="1065" y="504"/>
                  </a:lnTo>
                  <a:lnTo>
                    <a:pt x="1066" y="507"/>
                  </a:lnTo>
                  <a:lnTo>
                    <a:pt x="1066" y="512"/>
                  </a:lnTo>
                  <a:lnTo>
                    <a:pt x="1069" y="507"/>
                  </a:lnTo>
                  <a:lnTo>
                    <a:pt x="1071" y="507"/>
                  </a:lnTo>
                  <a:lnTo>
                    <a:pt x="1076" y="516"/>
                  </a:lnTo>
                  <a:lnTo>
                    <a:pt x="1081" y="518"/>
                  </a:lnTo>
                  <a:lnTo>
                    <a:pt x="1085" y="513"/>
                  </a:lnTo>
                  <a:lnTo>
                    <a:pt x="1094" y="522"/>
                  </a:lnTo>
                  <a:lnTo>
                    <a:pt x="1094" y="524"/>
                  </a:lnTo>
                  <a:lnTo>
                    <a:pt x="1093" y="524"/>
                  </a:lnTo>
                  <a:lnTo>
                    <a:pt x="1075" y="531"/>
                  </a:lnTo>
                  <a:lnTo>
                    <a:pt x="1076" y="531"/>
                  </a:lnTo>
                  <a:lnTo>
                    <a:pt x="1078" y="532"/>
                  </a:lnTo>
                  <a:lnTo>
                    <a:pt x="1076" y="532"/>
                  </a:lnTo>
                  <a:lnTo>
                    <a:pt x="1062" y="538"/>
                  </a:lnTo>
                  <a:lnTo>
                    <a:pt x="1059" y="544"/>
                  </a:lnTo>
                  <a:lnTo>
                    <a:pt x="1057" y="544"/>
                  </a:lnTo>
                  <a:lnTo>
                    <a:pt x="1048" y="540"/>
                  </a:lnTo>
                  <a:lnTo>
                    <a:pt x="1047" y="541"/>
                  </a:lnTo>
                  <a:lnTo>
                    <a:pt x="1056" y="544"/>
                  </a:lnTo>
                  <a:lnTo>
                    <a:pt x="1057" y="546"/>
                  </a:lnTo>
                  <a:lnTo>
                    <a:pt x="1056" y="550"/>
                  </a:lnTo>
                  <a:lnTo>
                    <a:pt x="1076" y="534"/>
                  </a:lnTo>
                  <a:lnTo>
                    <a:pt x="1085" y="532"/>
                  </a:lnTo>
                  <a:lnTo>
                    <a:pt x="1084" y="532"/>
                  </a:lnTo>
                  <a:lnTo>
                    <a:pt x="1084" y="531"/>
                  </a:lnTo>
                  <a:lnTo>
                    <a:pt x="1096" y="531"/>
                  </a:lnTo>
                  <a:lnTo>
                    <a:pt x="1096" y="546"/>
                  </a:lnTo>
                  <a:lnTo>
                    <a:pt x="1099" y="540"/>
                  </a:lnTo>
                  <a:lnTo>
                    <a:pt x="1099" y="538"/>
                  </a:lnTo>
                  <a:lnTo>
                    <a:pt x="1100" y="538"/>
                  </a:lnTo>
                  <a:lnTo>
                    <a:pt x="1114" y="544"/>
                  </a:lnTo>
                  <a:lnTo>
                    <a:pt x="1114" y="546"/>
                  </a:lnTo>
                  <a:lnTo>
                    <a:pt x="1112" y="546"/>
                  </a:lnTo>
                  <a:lnTo>
                    <a:pt x="1116" y="553"/>
                  </a:lnTo>
                  <a:lnTo>
                    <a:pt x="1109" y="553"/>
                  </a:lnTo>
                  <a:lnTo>
                    <a:pt x="1114" y="556"/>
                  </a:lnTo>
                  <a:lnTo>
                    <a:pt x="1116" y="565"/>
                  </a:lnTo>
                  <a:lnTo>
                    <a:pt x="1115" y="565"/>
                  </a:lnTo>
                  <a:lnTo>
                    <a:pt x="1114" y="567"/>
                  </a:lnTo>
                  <a:lnTo>
                    <a:pt x="1116" y="571"/>
                  </a:lnTo>
                  <a:lnTo>
                    <a:pt x="1114" y="571"/>
                  </a:lnTo>
                  <a:lnTo>
                    <a:pt x="1116" y="574"/>
                  </a:lnTo>
                  <a:lnTo>
                    <a:pt x="1116" y="575"/>
                  </a:lnTo>
                  <a:lnTo>
                    <a:pt x="1105" y="589"/>
                  </a:lnTo>
                  <a:lnTo>
                    <a:pt x="1081" y="593"/>
                  </a:lnTo>
                  <a:lnTo>
                    <a:pt x="1060" y="615"/>
                  </a:lnTo>
                  <a:lnTo>
                    <a:pt x="1059" y="615"/>
                  </a:lnTo>
                  <a:lnTo>
                    <a:pt x="1057" y="614"/>
                  </a:lnTo>
                  <a:lnTo>
                    <a:pt x="1056" y="614"/>
                  </a:lnTo>
                  <a:lnTo>
                    <a:pt x="1056" y="612"/>
                  </a:lnTo>
                  <a:lnTo>
                    <a:pt x="1039" y="618"/>
                  </a:lnTo>
                  <a:lnTo>
                    <a:pt x="1038" y="618"/>
                  </a:lnTo>
                  <a:lnTo>
                    <a:pt x="1031" y="615"/>
                  </a:lnTo>
                  <a:lnTo>
                    <a:pt x="977" y="615"/>
                  </a:lnTo>
                  <a:lnTo>
                    <a:pt x="971" y="621"/>
                  </a:lnTo>
                  <a:lnTo>
                    <a:pt x="965" y="633"/>
                  </a:lnTo>
                  <a:lnTo>
                    <a:pt x="964" y="633"/>
                  </a:lnTo>
                  <a:lnTo>
                    <a:pt x="955" y="635"/>
                  </a:lnTo>
                  <a:lnTo>
                    <a:pt x="945" y="644"/>
                  </a:lnTo>
                  <a:lnTo>
                    <a:pt x="937" y="654"/>
                  </a:lnTo>
                  <a:lnTo>
                    <a:pt x="933" y="657"/>
                  </a:lnTo>
                  <a:lnTo>
                    <a:pt x="925" y="670"/>
                  </a:lnTo>
                  <a:lnTo>
                    <a:pt x="918" y="679"/>
                  </a:lnTo>
                  <a:lnTo>
                    <a:pt x="919" y="678"/>
                  </a:lnTo>
                  <a:lnTo>
                    <a:pt x="934" y="660"/>
                  </a:lnTo>
                  <a:lnTo>
                    <a:pt x="949" y="647"/>
                  </a:lnTo>
                  <a:lnTo>
                    <a:pt x="973" y="636"/>
                  </a:lnTo>
                  <a:lnTo>
                    <a:pt x="993" y="635"/>
                  </a:lnTo>
                  <a:lnTo>
                    <a:pt x="1004" y="639"/>
                  </a:lnTo>
                  <a:lnTo>
                    <a:pt x="1004" y="650"/>
                  </a:lnTo>
                  <a:lnTo>
                    <a:pt x="992" y="658"/>
                  </a:lnTo>
                  <a:lnTo>
                    <a:pt x="990" y="658"/>
                  </a:lnTo>
                  <a:lnTo>
                    <a:pt x="983" y="657"/>
                  </a:lnTo>
                  <a:lnTo>
                    <a:pt x="977" y="658"/>
                  </a:lnTo>
                  <a:lnTo>
                    <a:pt x="985" y="660"/>
                  </a:lnTo>
                  <a:lnTo>
                    <a:pt x="986" y="664"/>
                  </a:lnTo>
                  <a:lnTo>
                    <a:pt x="993" y="661"/>
                  </a:lnTo>
                  <a:lnTo>
                    <a:pt x="998" y="663"/>
                  </a:lnTo>
                  <a:lnTo>
                    <a:pt x="998" y="664"/>
                  </a:lnTo>
                  <a:lnTo>
                    <a:pt x="992" y="676"/>
                  </a:lnTo>
                  <a:lnTo>
                    <a:pt x="998" y="676"/>
                  </a:lnTo>
                  <a:lnTo>
                    <a:pt x="998" y="688"/>
                  </a:lnTo>
                  <a:lnTo>
                    <a:pt x="1001" y="691"/>
                  </a:lnTo>
                  <a:lnTo>
                    <a:pt x="1011" y="696"/>
                  </a:lnTo>
                  <a:lnTo>
                    <a:pt x="1011" y="697"/>
                  </a:lnTo>
                  <a:lnTo>
                    <a:pt x="1010" y="697"/>
                  </a:lnTo>
                  <a:lnTo>
                    <a:pt x="1025" y="703"/>
                  </a:lnTo>
                  <a:lnTo>
                    <a:pt x="1033" y="700"/>
                  </a:lnTo>
                  <a:lnTo>
                    <a:pt x="1033" y="698"/>
                  </a:lnTo>
                  <a:lnTo>
                    <a:pt x="1035" y="698"/>
                  </a:lnTo>
                  <a:lnTo>
                    <a:pt x="1035" y="700"/>
                  </a:lnTo>
                  <a:lnTo>
                    <a:pt x="1036" y="703"/>
                  </a:lnTo>
                  <a:lnTo>
                    <a:pt x="1042" y="704"/>
                  </a:lnTo>
                  <a:lnTo>
                    <a:pt x="1044" y="704"/>
                  </a:lnTo>
                  <a:lnTo>
                    <a:pt x="1044" y="706"/>
                  </a:lnTo>
                  <a:lnTo>
                    <a:pt x="1042" y="709"/>
                  </a:lnTo>
                  <a:lnTo>
                    <a:pt x="1047" y="710"/>
                  </a:lnTo>
                  <a:lnTo>
                    <a:pt x="1048" y="710"/>
                  </a:lnTo>
                  <a:lnTo>
                    <a:pt x="1047" y="712"/>
                  </a:lnTo>
                  <a:lnTo>
                    <a:pt x="1023" y="721"/>
                  </a:lnTo>
                  <a:lnTo>
                    <a:pt x="1014" y="722"/>
                  </a:lnTo>
                  <a:lnTo>
                    <a:pt x="1014" y="725"/>
                  </a:lnTo>
                  <a:lnTo>
                    <a:pt x="1007" y="725"/>
                  </a:lnTo>
                  <a:lnTo>
                    <a:pt x="1004" y="730"/>
                  </a:lnTo>
                  <a:lnTo>
                    <a:pt x="990" y="744"/>
                  </a:lnTo>
                  <a:lnTo>
                    <a:pt x="989" y="744"/>
                  </a:lnTo>
                  <a:lnTo>
                    <a:pt x="980" y="738"/>
                  </a:lnTo>
                  <a:lnTo>
                    <a:pt x="980" y="737"/>
                  </a:lnTo>
                  <a:lnTo>
                    <a:pt x="979" y="731"/>
                  </a:lnTo>
                  <a:lnTo>
                    <a:pt x="982" y="725"/>
                  </a:lnTo>
                  <a:lnTo>
                    <a:pt x="979" y="725"/>
                  </a:lnTo>
                  <a:lnTo>
                    <a:pt x="979" y="724"/>
                  </a:lnTo>
                  <a:lnTo>
                    <a:pt x="980" y="724"/>
                  </a:lnTo>
                  <a:lnTo>
                    <a:pt x="1001" y="710"/>
                  </a:lnTo>
                  <a:lnTo>
                    <a:pt x="996" y="710"/>
                  </a:lnTo>
                  <a:lnTo>
                    <a:pt x="996" y="707"/>
                  </a:lnTo>
                  <a:lnTo>
                    <a:pt x="1002" y="700"/>
                  </a:lnTo>
                  <a:lnTo>
                    <a:pt x="1001" y="700"/>
                  </a:lnTo>
                  <a:lnTo>
                    <a:pt x="986" y="712"/>
                  </a:lnTo>
                  <a:lnTo>
                    <a:pt x="967" y="713"/>
                  </a:lnTo>
                  <a:lnTo>
                    <a:pt x="961" y="713"/>
                  </a:lnTo>
                  <a:lnTo>
                    <a:pt x="961" y="712"/>
                  </a:lnTo>
                  <a:lnTo>
                    <a:pt x="959" y="706"/>
                  </a:lnTo>
                  <a:lnTo>
                    <a:pt x="958" y="704"/>
                  </a:lnTo>
                  <a:lnTo>
                    <a:pt x="956" y="704"/>
                  </a:lnTo>
                  <a:lnTo>
                    <a:pt x="956" y="679"/>
                  </a:lnTo>
                  <a:lnTo>
                    <a:pt x="950" y="673"/>
                  </a:lnTo>
                  <a:lnTo>
                    <a:pt x="945" y="676"/>
                  </a:lnTo>
                  <a:lnTo>
                    <a:pt x="943" y="676"/>
                  </a:lnTo>
                  <a:lnTo>
                    <a:pt x="937" y="672"/>
                  </a:lnTo>
                  <a:lnTo>
                    <a:pt x="928" y="684"/>
                  </a:lnTo>
                  <a:lnTo>
                    <a:pt x="921" y="710"/>
                  </a:lnTo>
                  <a:lnTo>
                    <a:pt x="921" y="712"/>
                  </a:lnTo>
                  <a:lnTo>
                    <a:pt x="910" y="712"/>
                  </a:lnTo>
                  <a:lnTo>
                    <a:pt x="909" y="718"/>
                  </a:lnTo>
                  <a:lnTo>
                    <a:pt x="863" y="718"/>
                  </a:lnTo>
                  <a:lnTo>
                    <a:pt x="854" y="725"/>
                  </a:lnTo>
                  <a:lnTo>
                    <a:pt x="838" y="734"/>
                  </a:lnTo>
                  <a:lnTo>
                    <a:pt x="836" y="733"/>
                  </a:lnTo>
                  <a:lnTo>
                    <a:pt x="836" y="737"/>
                  </a:lnTo>
                  <a:lnTo>
                    <a:pt x="823" y="737"/>
                  </a:lnTo>
                  <a:lnTo>
                    <a:pt x="808" y="740"/>
                  </a:lnTo>
                  <a:lnTo>
                    <a:pt x="802" y="747"/>
                  </a:lnTo>
                  <a:lnTo>
                    <a:pt x="810" y="749"/>
                  </a:lnTo>
                  <a:lnTo>
                    <a:pt x="811" y="749"/>
                  </a:lnTo>
                  <a:lnTo>
                    <a:pt x="813" y="756"/>
                  </a:lnTo>
                  <a:lnTo>
                    <a:pt x="796" y="756"/>
                  </a:lnTo>
                  <a:lnTo>
                    <a:pt x="790" y="761"/>
                  </a:lnTo>
                  <a:lnTo>
                    <a:pt x="783" y="759"/>
                  </a:lnTo>
                  <a:lnTo>
                    <a:pt x="765" y="771"/>
                  </a:lnTo>
                  <a:lnTo>
                    <a:pt x="756" y="771"/>
                  </a:lnTo>
                  <a:lnTo>
                    <a:pt x="756" y="770"/>
                  </a:lnTo>
                  <a:lnTo>
                    <a:pt x="759" y="764"/>
                  </a:lnTo>
                  <a:lnTo>
                    <a:pt x="759" y="762"/>
                  </a:lnTo>
                  <a:lnTo>
                    <a:pt x="761" y="762"/>
                  </a:lnTo>
                  <a:lnTo>
                    <a:pt x="764" y="764"/>
                  </a:lnTo>
                  <a:lnTo>
                    <a:pt x="762" y="759"/>
                  </a:lnTo>
                  <a:lnTo>
                    <a:pt x="765" y="752"/>
                  </a:lnTo>
                  <a:lnTo>
                    <a:pt x="765" y="750"/>
                  </a:lnTo>
                  <a:lnTo>
                    <a:pt x="774" y="746"/>
                  </a:lnTo>
                  <a:lnTo>
                    <a:pt x="774" y="731"/>
                  </a:lnTo>
                  <a:lnTo>
                    <a:pt x="779" y="721"/>
                  </a:lnTo>
                  <a:lnTo>
                    <a:pt x="776" y="712"/>
                  </a:lnTo>
                  <a:lnTo>
                    <a:pt x="776" y="710"/>
                  </a:lnTo>
                  <a:lnTo>
                    <a:pt x="779" y="710"/>
                  </a:lnTo>
                  <a:lnTo>
                    <a:pt x="780" y="712"/>
                  </a:lnTo>
                  <a:lnTo>
                    <a:pt x="781" y="712"/>
                  </a:lnTo>
                  <a:lnTo>
                    <a:pt x="783" y="716"/>
                  </a:lnTo>
                  <a:lnTo>
                    <a:pt x="786" y="716"/>
                  </a:lnTo>
                  <a:lnTo>
                    <a:pt x="786" y="722"/>
                  </a:lnTo>
                  <a:lnTo>
                    <a:pt x="787" y="721"/>
                  </a:lnTo>
                  <a:lnTo>
                    <a:pt x="789" y="721"/>
                  </a:lnTo>
                  <a:lnTo>
                    <a:pt x="796" y="724"/>
                  </a:lnTo>
                  <a:lnTo>
                    <a:pt x="796" y="718"/>
                  </a:lnTo>
                  <a:lnTo>
                    <a:pt x="799" y="719"/>
                  </a:lnTo>
                  <a:lnTo>
                    <a:pt x="796" y="715"/>
                  </a:lnTo>
                  <a:lnTo>
                    <a:pt x="796" y="710"/>
                  </a:lnTo>
                  <a:lnTo>
                    <a:pt x="787" y="700"/>
                  </a:lnTo>
                  <a:lnTo>
                    <a:pt x="743" y="693"/>
                  </a:lnTo>
                  <a:lnTo>
                    <a:pt x="741" y="690"/>
                  </a:lnTo>
                  <a:lnTo>
                    <a:pt x="739" y="690"/>
                  </a:lnTo>
                  <a:lnTo>
                    <a:pt x="739" y="682"/>
                  </a:lnTo>
                  <a:lnTo>
                    <a:pt x="736" y="681"/>
                  </a:lnTo>
                  <a:lnTo>
                    <a:pt x="736" y="672"/>
                  </a:lnTo>
                  <a:lnTo>
                    <a:pt x="731" y="667"/>
                  </a:lnTo>
                  <a:lnTo>
                    <a:pt x="733" y="661"/>
                  </a:lnTo>
                  <a:lnTo>
                    <a:pt x="722" y="661"/>
                  </a:lnTo>
                  <a:lnTo>
                    <a:pt x="713" y="645"/>
                  </a:lnTo>
                  <a:lnTo>
                    <a:pt x="706" y="645"/>
                  </a:lnTo>
                  <a:lnTo>
                    <a:pt x="706" y="654"/>
                  </a:lnTo>
                  <a:lnTo>
                    <a:pt x="704" y="654"/>
                  </a:lnTo>
                  <a:lnTo>
                    <a:pt x="700" y="644"/>
                  </a:lnTo>
                  <a:lnTo>
                    <a:pt x="693" y="641"/>
                  </a:lnTo>
                  <a:lnTo>
                    <a:pt x="688" y="651"/>
                  </a:lnTo>
                  <a:lnTo>
                    <a:pt x="687" y="651"/>
                  </a:lnTo>
                  <a:lnTo>
                    <a:pt x="687" y="647"/>
                  </a:lnTo>
                  <a:lnTo>
                    <a:pt x="684" y="653"/>
                  </a:lnTo>
                  <a:lnTo>
                    <a:pt x="682" y="653"/>
                  </a:lnTo>
                  <a:lnTo>
                    <a:pt x="682" y="650"/>
                  </a:lnTo>
                  <a:lnTo>
                    <a:pt x="676" y="658"/>
                  </a:lnTo>
                  <a:lnTo>
                    <a:pt x="670" y="661"/>
                  </a:lnTo>
                  <a:lnTo>
                    <a:pt x="656" y="657"/>
                  </a:lnTo>
                  <a:lnTo>
                    <a:pt x="650" y="658"/>
                  </a:lnTo>
                  <a:lnTo>
                    <a:pt x="630" y="648"/>
                  </a:lnTo>
                  <a:lnTo>
                    <a:pt x="607" y="647"/>
                  </a:lnTo>
                  <a:lnTo>
                    <a:pt x="601" y="635"/>
                  </a:lnTo>
                  <a:lnTo>
                    <a:pt x="601" y="642"/>
                  </a:lnTo>
                  <a:lnTo>
                    <a:pt x="239" y="641"/>
                  </a:lnTo>
                  <a:lnTo>
                    <a:pt x="236" y="638"/>
                  </a:lnTo>
                  <a:lnTo>
                    <a:pt x="236" y="636"/>
                  </a:lnTo>
                  <a:lnTo>
                    <a:pt x="239" y="636"/>
                  </a:lnTo>
                  <a:lnTo>
                    <a:pt x="233" y="635"/>
                  </a:lnTo>
                  <a:lnTo>
                    <a:pt x="233" y="627"/>
                  </a:lnTo>
                  <a:lnTo>
                    <a:pt x="229" y="632"/>
                  </a:lnTo>
                  <a:lnTo>
                    <a:pt x="227" y="632"/>
                  </a:lnTo>
                  <a:lnTo>
                    <a:pt x="227" y="626"/>
                  </a:lnTo>
                  <a:lnTo>
                    <a:pt x="224" y="621"/>
                  </a:lnTo>
                  <a:lnTo>
                    <a:pt x="224" y="624"/>
                  </a:lnTo>
                  <a:lnTo>
                    <a:pt x="221" y="624"/>
                  </a:lnTo>
                  <a:lnTo>
                    <a:pt x="215" y="621"/>
                  </a:lnTo>
                  <a:lnTo>
                    <a:pt x="212" y="618"/>
                  </a:lnTo>
                  <a:lnTo>
                    <a:pt x="212" y="617"/>
                  </a:lnTo>
                  <a:lnTo>
                    <a:pt x="214" y="612"/>
                  </a:lnTo>
                  <a:lnTo>
                    <a:pt x="196" y="610"/>
                  </a:lnTo>
                  <a:lnTo>
                    <a:pt x="195" y="610"/>
                  </a:lnTo>
                  <a:lnTo>
                    <a:pt x="195" y="608"/>
                  </a:lnTo>
                  <a:lnTo>
                    <a:pt x="197" y="605"/>
                  </a:lnTo>
                  <a:lnTo>
                    <a:pt x="192" y="602"/>
                  </a:lnTo>
                  <a:lnTo>
                    <a:pt x="192" y="601"/>
                  </a:lnTo>
                  <a:lnTo>
                    <a:pt x="189" y="601"/>
                  </a:lnTo>
                  <a:lnTo>
                    <a:pt x="186" y="602"/>
                  </a:lnTo>
                  <a:lnTo>
                    <a:pt x="181" y="602"/>
                  </a:lnTo>
                  <a:lnTo>
                    <a:pt x="175" y="598"/>
                  </a:lnTo>
                  <a:lnTo>
                    <a:pt x="174" y="595"/>
                  </a:lnTo>
                  <a:lnTo>
                    <a:pt x="174" y="593"/>
                  </a:lnTo>
                  <a:lnTo>
                    <a:pt x="177" y="593"/>
                  </a:lnTo>
                  <a:lnTo>
                    <a:pt x="174" y="592"/>
                  </a:lnTo>
                  <a:lnTo>
                    <a:pt x="174" y="590"/>
                  </a:lnTo>
                  <a:lnTo>
                    <a:pt x="178" y="589"/>
                  </a:lnTo>
                  <a:lnTo>
                    <a:pt x="177" y="589"/>
                  </a:lnTo>
                  <a:lnTo>
                    <a:pt x="177" y="584"/>
                  </a:lnTo>
                  <a:lnTo>
                    <a:pt x="174" y="587"/>
                  </a:lnTo>
                  <a:lnTo>
                    <a:pt x="172" y="587"/>
                  </a:lnTo>
                  <a:lnTo>
                    <a:pt x="172" y="569"/>
                  </a:lnTo>
                  <a:lnTo>
                    <a:pt x="168" y="571"/>
                  </a:lnTo>
                  <a:lnTo>
                    <a:pt x="166" y="571"/>
                  </a:lnTo>
                  <a:lnTo>
                    <a:pt x="166" y="567"/>
                  </a:lnTo>
                  <a:lnTo>
                    <a:pt x="160" y="568"/>
                  </a:lnTo>
                  <a:lnTo>
                    <a:pt x="156" y="558"/>
                  </a:lnTo>
                  <a:lnTo>
                    <a:pt x="156" y="547"/>
                  </a:lnTo>
                  <a:lnTo>
                    <a:pt x="154" y="549"/>
                  </a:lnTo>
                  <a:lnTo>
                    <a:pt x="153" y="549"/>
                  </a:lnTo>
                  <a:lnTo>
                    <a:pt x="143" y="537"/>
                  </a:lnTo>
                  <a:lnTo>
                    <a:pt x="143" y="535"/>
                  </a:lnTo>
                  <a:lnTo>
                    <a:pt x="144" y="531"/>
                  </a:lnTo>
                  <a:lnTo>
                    <a:pt x="138" y="526"/>
                  </a:lnTo>
                  <a:lnTo>
                    <a:pt x="138" y="525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3" y="489"/>
                  </a:lnTo>
                  <a:lnTo>
                    <a:pt x="119" y="476"/>
                  </a:lnTo>
                  <a:lnTo>
                    <a:pt x="94" y="426"/>
                  </a:lnTo>
                  <a:lnTo>
                    <a:pt x="86" y="421"/>
                  </a:lnTo>
                  <a:lnTo>
                    <a:pt x="73" y="398"/>
                  </a:lnTo>
                  <a:lnTo>
                    <a:pt x="63" y="403"/>
                  </a:lnTo>
                  <a:lnTo>
                    <a:pt x="58" y="414"/>
                  </a:lnTo>
                  <a:lnTo>
                    <a:pt x="46" y="420"/>
                  </a:lnTo>
                  <a:lnTo>
                    <a:pt x="42" y="411"/>
                  </a:lnTo>
                  <a:lnTo>
                    <a:pt x="24" y="390"/>
                  </a:lnTo>
                  <a:lnTo>
                    <a:pt x="23" y="390"/>
                  </a:lnTo>
                  <a:lnTo>
                    <a:pt x="24" y="384"/>
                  </a:lnTo>
                  <a:lnTo>
                    <a:pt x="14" y="387"/>
                  </a:lnTo>
                  <a:lnTo>
                    <a:pt x="0" y="384"/>
                  </a:lnTo>
                  <a:lnTo>
                    <a:pt x="0" y="88"/>
                  </a:lnTo>
                  <a:lnTo>
                    <a:pt x="24" y="94"/>
                  </a:lnTo>
                  <a:lnTo>
                    <a:pt x="46" y="117"/>
                  </a:lnTo>
                  <a:lnTo>
                    <a:pt x="60" y="117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73" y="120"/>
                  </a:lnTo>
                  <a:lnTo>
                    <a:pt x="71" y="120"/>
                  </a:lnTo>
                  <a:lnTo>
                    <a:pt x="73" y="119"/>
                  </a:lnTo>
                  <a:lnTo>
                    <a:pt x="76" y="119"/>
                  </a:lnTo>
                  <a:lnTo>
                    <a:pt x="79" y="120"/>
                  </a:lnTo>
                  <a:lnTo>
                    <a:pt x="83" y="120"/>
                  </a:lnTo>
                  <a:lnTo>
                    <a:pt x="89" y="129"/>
                  </a:lnTo>
                  <a:lnTo>
                    <a:pt x="89" y="126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92" y="104"/>
                  </a:lnTo>
                  <a:lnTo>
                    <a:pt x="149" y="68"/>
                  </a:lnTo>
                  <a:lnTo>
                    <a:pt x="150" y="68"/>
                  </a:lnTo>
                  <a:lnTo>
                    <a:pt x="153" y="76"/>
                  </a:lnTo>
                  <a:lnTo>
                    <a:pt x="150" y="80"/>
                  </a:lnTo>
                  <a:lnTo>
                    <a:pt x="132" y="97"/>
                  </a:lnTo>
                  <a:lnTo>
                    <a:pt x="120" y="97"/>
                  </a:lnTo>
                  <a:lnTo>
                    <a:pt x="110" y="10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40" y="91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7" y="86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9" y="57"/>
                  </a:lnTo>
                  <a:lnTo>
                    <a:pt x="171" y="57"/>
                  </a:lnTo>
                  <a:lnTo>
                    <a:pt x="180" y="67"/>
                  </a:lnTo>
                  <a:lnTo>
                    <a:pt x="187" y="89"/>
                  </a:lnTo>
                  <a:lnTo>
                    <a:pt x="196" y="101"/>
                  </a:lnTo>
                  <a:lnTo>
                    <a:pt x="200" y="100"/>
                  </a:lnTo>
                  <a:lnTo>
                    <a:pt x="206" y="97"/>
                  </a:lnTo>
                  <a:lnTo>
                    <a:pt x="203" y="94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7"/>
                  </a:lnTo>
                  <a:lnTo>
                    <a:pt x="212" y="74"/>
                  </a:lnTo>
                  <a:lnTo>
                    <a:pt x="212" y="73"/>
                  </a:lnTo>
                  <a:lnTo>
                    <a:pt x="217" y="73"/>
                  </a:lnTo>
                  <a:lnTo>
                    <a:pt x="217" y="88"/>
                  </a:lnTo>
                  <a:lnTo>
                    <a:pt x="223" y="89"/>
                  </a:lnTo>
                  <a:lnTo>
                    <a:pt x="217" y="101"/>
                  </a:lnTo>
                  <a:lnTo>
                    <a:pt x="229" y="101"/>
                  </a:lnTo>
                  <a:lnTo>
                    <a:pt x="235" y="86"/>
                  </a:lnTo>
                  <a:lnTo>
                    <a:pt x="252" y="86"/>
                  </a:lnTo>
                  <a:lnTo>
                    <a:pt x="275" y="101"/>
                  </a:lnTo>
                  <a:lnTo>
                    <a:pt x="315" y="117"/>
                  </a:lnTo>
                  <a:lnTo>
                    <a:pt x="326" y="122"/>
                  </a:lnTo>
                  <a:lnTo>
                    <a:pt x="323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52" y="131"/>
                  </a:lnTo>
                  <a:lnTo>
                    <a:pt x="353" y="141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37" y="145"/>
                  </a:lnTo>
                  <a:lnTo>
                    <a:pt x="337" y="151"/>
                  </a:lnTo>
                  <a:lnTo>
                    <a:pt x="334" y="153"/>
                  </a:lnTo>
                  <a:lnTo>
                    <a:pt x="344" y="159"/>
                  </a:lnTo>
                  <a:lnTo>
                    <a:pt x="381" y="160"/>
                  </a:lnTo>
                  <a:lnTo>
                    <a:pt x="405" y="148"/>
                  </a:lnTo>
                  <a:lnTo>
                    <a:pt x="409" y="159"/>
                  </a:lnTo>
                  <a:lnTo>
                    <a:pt x="420" y="159"/>
                  </a:lnTo>
                  <a:lnTo>
                    <a:pt x="421" y="168"/>
                  </a:lnTo>
                  <a:lnTo>
                    <a:pt x="423" y="162"/>
                  </a:lnTo>
                  <a:lnTo>
                    <a:pt x="424" y="162"/>
                  </a:lnTo>
                  <a:lnTo>
                    <a:pt x="424" y="171"/>
                  </a:lnTo>
                  <a:lnTo>
                    <a:pt x="432" y="172"/>
                  </a:lnTo>
                  <a:lnTo>
                    <a:pt x="432" y="174"/>
                  </a:lnTo>
                  <a:lnTo>
                    <a:pt x="435" y="180"/>
                  </a:lnTo>
                  <a:lnTo>
                    <a:pt x="435" y="181"/>
                  </a:lnTo>
                  <a:lnTo>
                    <a:pt x="427" y="183"/>
                  </a:lnTo>
                  <a:lnTo>
                    <a:pt x="433" y="191"/>
                  </a:lnTo>
                  <a:lnTo>
                    <a:pt x="433" y="187"/>
                  </a:lnTo>
                  <a:lnTo>
                    <a:pt x="441" y="187"/>
                  </a:lnTo>
                  <a:lnTo>
                    <a:pt x="439" y="183"/>
                  </a:lnTo>
                  <a:lnTo>
                    <a:pt x="438" y="183"/>
                  </a:lnTo>
                  <a:lnTo>
                    <a:pt x="438" y="181"/>
                  </a:lnTo>
                  <a:lnTo>
                    <a:pt x="441" y="181"/>
                  </a:lnTo>
                  <a:lnTo>
                    <a:pt x="430" y="160"/>
                  </a:lnTo>
                  <a:lnTo>
                    <a:pt x="430" y="159"/>
                  </a:lnTo>
                  <a:lnTo>
                    <a:pt x="435" y="153"/>
                  </a:lnTo>
                  <a:lnTo>
                    <a:pt x="433" y="151"/>
                  </a:lnTo>
                  <a:lnTo>
                    <a:pt x="436" y="148"/>
                  </a:lnTo>
                  <a:lnTo>
                    <a:pt x="451" y="141"/>
                  </a:lnTo>
                  <a:lnTo>
                    <a:pt x="457" y="128"/>
                  </a:lnTo>
                  <a:lnTo>
                    <a:pt x="451" y="131"/>
                  </a:lnTo>
                  <a:lnTo>
                    <a:pt x="451" y="132"/>
                  </a:lnTo>
                  <a:lnTo>
                    <a:pt x="452" y="134"/>
                  </a:lnTo>
                  <a:lnTo>
                    <a:pt x="449" y="134"/>
                  </a:lnTo>
                  <a:lnTo>
                    <a:pt x="449" y="135"/>
                  </a:lnTo>
                  <a:lnTo>
                    <a:pt x="451" y="135"/>
                  </a:lnTo>
                  <a:lnTo>
                    <a:pt x="449" y="141"/>
                  </a:lnTo>
                  <a:lnTo>
                    <a:pt x="448" y="141"/>
                  </a:lnTo>
                  <a:lnTo>
                    <a:pt x="438" y="138"/>
                  </a:lnTo>
                  <a:lnTo>
                    <a:pt x="433" y="141"/>
                  </a:lnTo>
                  <a:lnTo>
                    <a:pt x="438" y="144"/>
                  </a:lnTo>
                  <a:lnTo>
                    <a:pt x="438" y="145"/>
                  </a:lnTo>
                  <a:lnTo>
                    <a:pt x="436" y="145"/>
                  </a:lnTo>
                  <a:lnTo>
                    <a:pt x="432" y="147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7"/>
                  </a:lnTo>
                  <a:lnTo>
                    <a:pt x="427" y="128"/>
                  </a:lnTo>
                  <a:lnTo>
                    <a:pt x="454" y="116"/>
                  </a:lnTo>
                  <a:lnTo>
                    <a:pt x="455" y="116"/>
                  </a:lnTo>
                  <a:lnTo>
                    <a:pt x="464" y="123"/>
                  </a:lnTo>
                  <a:lnTo>
                    <a:pt x="464" y="125"/>
                  </a:lnTo>
                  <a:lnTo>
                    <a:pt x="463" y="126"/>
                  </a:lnTo>
                  <a:lnTo>
                    <a:pt x="466" y="132"/>
                  </a:lnTo>
                  <a:lnTo>
                    <a:pt x="466" y="134"/>
                  </a:lnTo>
                  <a:lnTo>
                    <a:pt x="464" y="135"/>
                  </a:lnTo>
                  <a:lnTo>
                    <a:pt x="475" y="141"/>
                  </a:lnTo>
                  <a:lnTo>
                    <a:pt x="476" y="142"/>
                  </a:lnTo>
                  <a:lnTo>
                    <a:pt x="476" y="145"/>
                  </a:lnTo>
                  <a:lnTo>
                    <a:pt x="494" y="145"/>
                  </a:lnTo>
                  <a:lnTo>
                    <a:pt x="507" y="160"/>
                  </a:lnTo>
                  <a:lnTo>
                    <a:pt x="531" y="154"/>
                  </a:lnTo>
                  <a:lnTo>
                    <a:pt x="556" y="159"/>
                  </a:lnTo>
                  <a:lnTo>
                    <a:pt x="552" y="150"/>
                  </a:lnTo>
                  <a:lnTo>
                    <a:pt x="555" y="147"/>
                  </a:lnTo>
                  <a:lnTo>
                    <a:pt x="556" y="147"/>
                  </a:lnTo>
                  <a:lnTo>
                    <a:pt x="556" y="148"/>
                  </a:lnTo>
                  <a:lnTo>
                    <a:pt x="561" y="159"/>
                  </a:lnTo>
                  <a:lnTo>
                    <a:pt x="571" y="163"/>
                  </a:lnTo>
                  <a:lnTo>
                    <a:pt x="572" y="162"/>
                  </a:lnTo>
                  <a:lnTo>
                    <a:pt x="572" y="154"/>
                  </a:lnTo>
                  <a:lnTo>
                    <a:pt x="570" y="154"/>
                  </a:lnTo>
                  <a:lnTo>
                    <a:pt x="565" y="156"/>
                  </a:lnTo>
                  <a:lnTo>
                    <a:pt x="562" y="156"/>
                  </a:lnTo>
                  <a:lnTo>
                    <a:pt x="553" y="138"/>
                  </a:lnTo>
                  <a:lnTo>
                    <a:pt x="553" y="137"/>
                  </a:lnTo>
                  <a:lnTo>
                    <a:pt x="556" y="137"/>
                  </a:lnTo>
                  <a:lnTo>
                    <a:pt x="561" y="135"/>
                  </a:lnTo>
                  <a:lnTo>
                    <a:pt x="564" y="135"/>
                  </a:lnTo>
                  <a:lnTo>
                    <a:pt x="568" y="134"/>
                  </a:lnTo>
                  <a:lnTo>
                    <a:pt x="572" y="134"/>
                  </a:lnTo>
                  <a:lnTo>
                    <a:pt x="577" y="140"/>
                  </a:lnTo>
                  <a:lnTo>
                    <a:pt x="583" y="140"/>
                  </a:lnTo>
                  <a:lnTo>
                    <a:pt x="583" y="141"/>
                  </a:lnTo>
                  <a:lnTo>
                    <a:pt x="581" y="148"/>
                  </a:lnTo>
                  <a:lnTo>
                    <a:pt x="589" y="142"/>
                  </a:lnTo>
                  <a:lnTo>
                    <a:pt x="587" y="159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84" y="166"/>
                  </a:lnTo>
                  <a:lnTo>
                    <a:pt x="589" y="168"/>
                  </a:lnTo>
                  <a:lnTo>
                    <a:pt x="589" y="174"/>
                  </a:lnTo>
                  <a:lnTo>
                    <a:pt x="595" y="171"/>
                  </a:lnTo>
                  <a:lnTo>
                    <a:pt x="596" y="171"/>
                  </a:lnTo>
                  <a:lnTo>
                    <a:pt x="596" y="166"/>
                  </a:lnTo>
                  <a:lnTo>
                    <a:pt x="593" y="160"/>
                  </a:lnTo>
                  <a:lnTo>
                    <a:pt x="595" y="151"/>
                  </a:lnTo>
                  <a:lnTo>
                    <a:pt x="593" y="148"/>
                  </a:lnTo>
                  <a:lnTo>
                    <a:pt x="593" y="147"/>
                  </a:lnTo>
                  <a:lnTo>
                    <a:pt x="599" y="147"/>
                  </a:lnTo>
                  <a:lnTo>
                    <a:pt x="602" y="148"/>
                  </a:lnTo>
                  <a:lnTo>
                    <a:pt x="605" y="148"/>
                  </a:lnTo>
                  <a:lnTo>
                    <a:pt x="620" y="131"/>
                  </a:lnTo>
                  <a:lnTo>
                    <a:pt x="617" y="120"/>
                  </a:lnTo>
                  <a:lnTo>
                    <a:pt x="614" y="125"/>
                  </a:lnTo>
                  <a:lnTo>
                    <a:pt x="610" y="125"/>
                  </a:lnTo>
                  <a:lnTo>
                    <a:pt x="608" y="126"/>
                  </a:lnTo>
                  <a:lnTo>
                    <a:pt x="605" y="126"/>
                  </a:lnTo>
                  <a:lnTo>
                    <a:pt x="605" y="125"/>
                  </a:lnTo>
                  <a:lnTo>
                    <a:pt x="613" y="102"/>
                  </a:lnTo>
                  <a:lnTo>
                    <a:pt x="617" y="100"/>
                  </a:lnTo>
                  <a:lnTo>
                    <a:pt x="617" y="98"/>
                  </a:lnTo>
                  <a:lnTo>
                    <a:pt x="610" y="101"/>
                  </a:lnTo>
                  <a:lnTo>
                    <a:pt x="608" y="101"/>
                  </a:lnTo>
                  <a:lnTo>
                    <a:pt x="580" y="76"/>
                  </a:lnTo>
                  <a:lnTo>
                    <a:pt x="580" y="64"/>
                  </a:lnTo>
                  <a:lnTo>
                    <a:pt x="587" y="54"/>
                  </a:lnTo>
                  <a:lnTo>
                    <a:pt x="583" y="48"/>
                  </a:lnTo>
                  <a:lnTo>
                    <a:pt x="581" y="48"/>
                  </a:lnTo>
                  <a:lnTo>
                    <a:pt x="583" y="28"/>
                  </a:lnTo>
                  <a:lnTo>
                    <a:pt x="589" y="24"/>
                  </a:lnTo>
                  <a:lnTo>
                    <a:pt x="590" y="24"/>
                  </a:lnTo>
                  <a:lnTo>
                    <a:pt x="593" y="27"/>
                  </a:lnTo>
                  <a:lnTo>
                    <a:pt x="595" y="21"/>
                  </a:lnTo>
                  <a:lnTo>
                    <a:pt x="590" y="16"/>
                  </a:lnTo>
                  <a:lnTo>
                    <a:pt x="590" y="15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2" name="Alaska - Mainland">
              <a:extLst>
                <a:ext uri="{FF2B5EF4-FFF2-40B4-BE49-F238E27FC236}">
                  <a16:creationId xmlns:a16="http://schemas.microsoft.com/office/drawing/2014/main" id="{CE4C52AA-CC53-3358-8765-27791B42F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537" y="2153295"/>
              <a:ext cx="899916" cy="892689"/>
            </a:xfrm>
            <a:custGeom>
              <a:avLst/>
              <a:gdLst>
                <a:gd name="T0" fmla="*/ 234 w 498"/>
                <a:gd name="T1" fmla="*/ 318 h 494"/>
                <a:gd name="T2" fmla="*/ 166 w 498"/>
                <a:gd name="T3" fmla="*/ 8 h 494"/>
                <a:gd name="T4" fmla="*/ 196 w 498"/>
                <a:gd name="T5" fmla="*/ 17 h 494"/>
                <a:gd name="T6" fmla="*/ 212 w 498"/>
                <a:gd name="T7" fmla="*/ 30 h 494"/>
                <a:gd name="T8" fmla="*/ 308 w 498"/>
                <a:gd name="T9" fmla="*/ 52 h 494"/>
                <a:gd name="T10" fmla="*/ 356 w 498"/>
                <a:gd name="T11" fmla="*/ 358 h 494"/>
                <a:gd name="T12" fmla="*/ 393 w 498"/>
                <a:gd name="T13" fmla="*/ 375 h 494"/>
                <a:gd name="T14" fmla="*/ 415 w 498"/>
                <a:gd name="T15" fmla="*/ 377 h 494"/>
                <a:gd name="T16" fmla="*/ 498 w 498"/>
                <a:gd name="T17" fmla="*/ 488 h 494"/>
                <a:gd name="T18" fmla="*/ 483 w 498"/>
                <a:gd name="T19" fmla="*/ 463 h 494"/>
                <a:gd name="T20" fmla="*/ 476 w 498"/>
                <a:gd name="T21" fmla="*/ 460 h 494"/>
                <a:gd name="T22" fmla="*/ 461 w 498"/>
                <a:gd name="T23" fmla="*/ 441 h 494"/>
                <a:gd name="T24" fmla="*/ 454 w 498"/>
                <a:gd name="T25" fmla="*/ 427 h 494"/>
                <a:gd name="T26" fmla="*/ 448 w 498"/>
                <a:gd name="T27" fmla="*/ 417 h 494"/>
                <a:gd name="T28" fmla="*/ 433 w 498"/>
                <a:gd name="T29" fmla="*/ 405 h 494"/>
                <a:gd name="T30" fmla="*/ 420 w 498"/>
                <a:gd name="T31" fmla="*/ 407 h 494"/>
                <a:gd name="T32" fmla="*/ 411 w 498"/>
                <a:gd name="T33" fmla="*/ 411 h 494"/>
                <a:gd name="T34" fmla="*/ 369 w 498"/>
                <a:gd name="T35" fmla="*/ 378 h 494"/>
                <a:gd name="T36" fmla="*/ 359 w 498"/>
                <a:gd name="T37" fmla="*/ 374 h 494"/>
                <a:gd name="T38" fmla="*/ 302 w 498"/>
                <a:gd name="T39" fmla="*/ 355 h 494"/>
                <a:gd name="T40" fmla="*/ 279 w 498"/>
                <a:gd name="T41" fmla="*/ 346 h 494"/>
                <a:gd name="T42" fmla="*/ 267 w 498"/>
                <a:gd name="T43" fmla="*/ 341 h 494"/>
                <a:gd name="T44" fmla="*/ 257 w 498"/>
                <a:gd name="T45" fmla="*/ 353 h 494"/>
                <a:gd name="T46" fmla="*/ 240 w 498"/>
                <a:gd name="T47" fmla="*/ 375 h 494"/>
                <a:gd name="T48" fmla="*/ 214 w 498"/>
                <a:gd name="T49" fmla="*/ 389 h 494"/>
                <a:gd name="T50" fmla="*/ 216 w 498"/>
                <a:gd name="T51" fmla="*/ 377 h 494"/>
                <a:gd name="T52" fmla="*/ 243 w 498"/>
                <a:gd name="T53" fmla="*/ 341 h 494"/>
                <a:gd name="T54" fmla="*/ 214 w 498"/>
                <a:gd name="T55" fmla="*/ 343 h 494"/>
                <a:gd name="T56" fmla="*/ 188 w 498"/>
                <a:gd name="T57" fmla="*/ 390 h 494"/>
                <a:gd name="T58" fmla="*/ 182 w 498"/>
                <a:gd name="T59" fmla="*/ 413 h 494"/>
                <a:gd name="T60" fmla="*/ 153 w 498"/>
                <a:gd name="T61" fmla="*/ 439 h 494"/>
                <a:gd name="T62" fmla="*/ 133 w 498"/>
                <a:gd name="T63" fmla="*/ 454 h 494"/>
                <a:gd name="T64" fmla="*/ 110 w 498"/>
                <a:gd name="T65" fmla="*/ 475 h 494"/>
                <a:gd name="T66" fmla="*/ 73 w 498"/>
                <a:gd name="T67" fmla="*/ 485 h 494"/>
                <a:gd name="T68" fmla="*/ 59 w 498"/>
                <a:gd name="T69" fmla="*/ 484 h 494"/>
                <a:gd name="T70" fmla="*/ 99 w 498"/>
                <a:gd name="T71" fmla="*/ 460 h 494"/>
                <a:gd name="T72" fmla="*/ 138 w 498"/>
                <a:gd name="T73" fmla="*/ 410 h 494"/>
                <a:gd name="T74" fmla="*/ 125 w 498"/>
                <a:gd name="T75" fmla="*/ 396 h 494"/>
                <a:gd name="T76" fmla="*/ 119 w 498"/>
                <a:gd name="T77" fmla="*/ 407 h 494"/>
                <a:gd name="T78" fmla="*/ 77 w 498"/>
                <a:gd name="T79" fmla="*/ 401 h 494"/>
                <a:gd name="T80" fmla="*/ 79 w 498"/>
                <a:gd name="T81" fmla="*/ 386 h 494"/>
                <a:gd name="T82" fmla="*/ 67 w 498"/>
                <a:gd name="T83" fmla="*/ 375 h 494"/>
                <a:gd name="T84" fmla="*/ 49 w 498"/>
                <a:gd name="T85" fmla="*/ 367 h 494"/>
                <a:gd name="T86" fmla="*/ 43 w 498"/>
                <a:gd name="T87" fmla="*/ 338 h 494"/>
                <a:gd name="T88" fmla="*/ 28 w 498"/>
                <a:gd name="T89" fmla="*/ 328 h 494"/>
                <a:gd name="T90" fmla="*/ 30 w 498"/>
                <a:gd name="T91" fmla="*/ 315 h 494"/>
                <a:gd name="T92" fmla="*/ 77 w 498"/>
                <a:gd name="T93" fmla="*/ 269 h 494"/>
                <a:gd name="T94" fmla="*/ 71 w 498"/>
                <a:gd name="T95" fmla="*/ 248 h 494"/>
                <a:gd name="T96" fmla="*/ 27 w 498"/>
                <a:gd name="T97" fmla="*/ 238 h 494"/>
                <a:gd name="T98" fmla="*/ 33 w 498"/>
                <a:gd name="T99" fmla="*/ 189 h 494"/>
                <a:gd name="T100" fmla="*/ 58 w 498"/>
                <a:gd name="T101" fmla="*/ 184 h 494"/>
                <a:gd name="T102" fmla="*/ 82 w 498"/>
                <a:gd name="T103" fmla="*/ 178 h 494"/>
                <a:gd name="T104" fmla="*/ 90 w 498"/>
                <a:gd name="T105" fmla="*/ 171 h 494"/>
                <a:gd name="T106" fmla="*/ 80 w 498"/>
                <a:gd name="T107" fmla="*/ 160 h 494"/>
                <a:gd name="T108" fmla="*/ 55 w 498"/>
                <a:gd name="T109" fmla="*/ 143 h 494"/>
                <a:gd name="T110" fmla="*/ 55 w 498"/>
                <a:gd name="T111" fmla="*/ 91 h 494"/>
                <a:gd name="T112" fmla="*/ 68 w 498"/>
                <a:gd name="T113" fmla="*/ 63 h 494"/>
                <a:gd name="T114" fmla="*/ 80 w 498"/>
                <a:gd name="T115" fmla="*/ 42 h 494"/>
                <a:gd name="T116" fmla="*/ 105 w 498"/>
                <a:gd name="T117" fmla="*/ 40 h 494"/>
                <a:gd name="T118" fmla="*/ 120 w 498"/>
                <a:gd name="T119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8" h="494">
                  <a:moveTo>
                    <a:pt x="375" y="368"/>
                  </a:moveTo>
                  <a:lnTo>
                    <a:pt x="377" y="371"/>
                  </a:lnTo>
                  <a:lnTo>
                    <a:pt x="378" y="370"/>
                  </a:lnTo>
                  <a:lnTo>
                    <a:pt x="375" y="368"/>
                  </a:lnTo>
                  <a:close/>
                  <a:moveTo>
                    <a:pt x="233" y="310"/>
                  </a:moveTo>
                  <a:lnTo>
                    <a:pt x="228" y="330"/>
                  </a:lnTo>
                  <a:lnTo>
                    <a:pt x="234" y="318"/>
                  </a:lnTo>
                  <a:lnTo>
                    <a:pt x="233" y="310"/>
                  </a:lnTo>
                  <a:close/>
                  <a:moveTo>
                    <a:pt x="89" y="184"/>
                  </a:moveTo>
                  <a:lnTo>
                    <a:pt x="92" y="187"/>
                  </a:lnTo>
                  <a:lnTo>
                    <a:pt x="93" y="186"/>
                  </a:lnTo>
                  <a:lnTo>
                    <a:pt x="89" y="184"/>
                  </a:lnTo>
                  <a:close/>
                  <a:moveTo>
                    <a:pt x="150" y="0"/>
                  </a:moveTo>
                  <a:lnTo>
                    <a:pt x="166" y="8"/>
                  </a:lnTo>
                  <a:lnTo>
                    <a:pt x="166" y="9"/>
                  </a:lnTo>
                  <a:lnTo>
                    <a:pt x="157" y="20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72" y="9"/>
                  </a:lnTo>
                  <a:lnTo>
                    <a:pt x="182" y="21"/>
                  </a:lnTo>
                  <a:lnTo>
                    <a:pt x="196" y="17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6" y="21"/>
                  </a:lnTo>
                  <a:lnTo>
                    <a:pt x="211" y="21"/>
                  </a:lnTo>
                  <a:lnTo>
                    <a:pt x="211" y="23"/>
                  </a:lnTo>
                  <a:lnTo>
                    <a:pt x="209" y="29"/>
                  </a:lnTo>
                  <a:lnTo>
                    <a:pt x="212" y="30"/>
                  </a:lnTo>
                  <a:lnTo>
                    <a:pt x="218" y="32"/>
                  </a:lnTo>
                  <a:lnTo>
                    <a:pt x="218" y="33"/>
                  </a:lnTo>
                  <a:lnTo>
                    <a:pt x="216" y="34"/>
                  </a:lnTo>
                  <a:lnTo>
                    <a:pt x="246" y="34"/>
                  </a:lnTo>
                  <a:lnTo>
                    <a:pt x="299" y="54"/>
                  </a:lnTo>
                  <a:lnTo>
                    <a:pt x="302" y="54"/>
                  </a:lnTo>
                  <a:lnTo>
                    <a:pt x="308" y="52"/>
                  </a:lnTo>
                  <a:lnTo>
                    <a:pt x="317" y="49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51" y="66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56" y="358"/>
                  </a:lnTo>
                  <a:lnTo>
                    <a:pt x="368" y="361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78" y="365"/>
                  </a:lnTo>
                  <a:lnTo>
                    <a:pt x="393" y="380"/>
                  </a:lnTo>
                  <a:lnTo>
                    <a:pt x="394" y="378"/>
                  </a:lnTo>
                  <a:lnTo>
                    <a:pt x="393" y="375"/>
                  </a:lnTo>
                  <a:lnTo>
                    <a:pt x="394" y="375"/>
                  </a:lnTo>
                  <a:lnTo>
                    <a:pt x="396" y="378"/>
                  </a:lnTo>
                  <a:lnTo>
                    <a:pt x="394" y="381"/>
                  </a:lnTo>
                  <a:lnTo>
                    <a:pt x="397" y="386"/>
                  </a:lnTo>
                  <a:lnTo>
                    <a:pt x="400" y="393"/>
                  </a:lnTo>
                  <a:lnTo>
                    <a:pt x="411" y="387"/>
                  </a:lnTo>
                  <a:lnTo>
                    <a:pt x="415" y="377"/>
                  </a:lnTo>
                  <a:lnTo>
                    <a:pt x="427" y="371"/>
                  </a:lnTo>
                  <a:lnTo>
                    <a:pt x="428" y="371"/>
                  </a:lnTo>
                  <a:lnTo>
                    <a:pt x="442" y="395"/>
                  </a:lnTo>
                  <a:lnTo>
                    <a:pt x="449" y="401"/>
                  </a:lnTo>
                  <a:lnTo>
                    <a:pt x="474" y="450"/>
                  </a:lnTo>
                  <a:lnTo>
                    <a:pt x="498" y="464"/>
                  </a:lnTo>
                  <a:lnTo>
                    <a:pt x="498" y="488"/>
                  </a:lnTo>
                  <a:lnTo>
                    <a:pt x="488" y="494"/>
                  </a:lnTo>
                  <a:lnTo>
                    <a:pt x="486" y="494"/>
                  </a:lnTo>
                  <a:lnTo>
                    <a:pt x="486" y="487"/>
                  </a:lnTo>
                  <a:lnTo>
                    <a:pt x="491" y="484"/>
                  </a:lnTo>
                  <a:lnTo>
                    <a:pt x="489" y="481"/>
                  </a:lnTo>
                  <a:lnTo>
                    <a:pt x="486" y="481"/>
                  </a:lnTo>
                  <a:lnTo>
                    <a:pt x="483" y="463"/>
                  </a:lnTo>
                  <a:lnTo>
                    <a:pt x="476" y="467"/>
                  </a:lnTo>
                  <a:lnTo>
                    <a:pt x="471" y="475"/>
                  </a:lnTo>
                  <a:lnTo>
                    <a:pt x="470" y="475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73" y="460"/>
                  </a:lnTo>
                  <a:lnTo>
                    <a:pt x="476" y="460"/>
                  </a:lnTo>
                  <a:lnTo>
                    <a:pt x="470" y="456"/>
                  </a:lnTo>
                  <a:lnTo>
                    <a:pt x="467" y="448"/>
                  </a:lnTo>
                  <a:lnTo>
                    <a:pt x="461" y="444"/>
                  </a:lnTo>
                  <a:lnTo>
                    <a:pt x="458" y="441"/>
                  </a:lnTo>
                  <a:lnTo>
                    <a:pt x="458" y="439"/>
                  </a:lnTo>
                  <a:lnTo>
                    <a:pt x="460" y="439"/>
                  </a:lnTo>
                  <a:lnTo>
                    <a:pt x="461" y="441"/>
                  </a:lnTo>
                  <a:lnTo>
                    <a:pt x="461" y="439"/>
                  </a:lnTo>
                  <a:lnTo>
                    <a:pt x="454" y="438"/>
                  </a:lnTo>
                  <a:lnTo>
                    <a:pt x="452" y="436"/>
                  </a:lnTo>
                  <a:lnTo>
                    <a:pt x="454" y="436"/>
                  </a:lnTo>
                  <a:lnTo>
                    <a:pt x="455" y="433"/>
                  </a:lnTo>
                  <a:lnTo>
                    <a:pt x="454" y="433"/>
                  </a:lnTo>
                  <a:lnTo>
                    <a:pt x="454" y="427"/>
                  </a:lnTo>
                  <a:lnTo>
                    <a:pt x="451" y="427"/>
                  </a:lnTo>
                  <a:lnTo>
                    <a:pt x="451" y="423"/>
                  </a:lnTo>
                  <a:lnTo>
                    <a:pt x="452" y="423"/>
                  </a:lnTo>
                  <a:lnTo>
                    <a:pt x="457" y="426"/>
                  </a:lnTo>
                  <a:lnTo>
                    <a:pt x="452" y="421"/>
                  </a:lnTo>
                  <a:lnTo>
                    <a:pt x="449" y="421"/>
                  </a:lnTo>
                  <a:lnTo>
                    <a:pt x="448" y="417"/>
                  </a:lnTo>
                  <a:lnTo>
                    <a:pt x="446" y="417"/>
                  </a:lnTo>
                  <a:lnTo>
                    <a:pt x="443" y="411"/>
                  </a:lnTo>
                  <a:lnTo>
                    <a:pt x="436" y="408"/>
                  </a:lnTo>
                  <a:lnTo>
                    <a:pt x="436" y="407"/>
                  </a:lnTo>
                  <a:lnTo>
                    <a:pt x="427" y="384"/>
                  </a:lnTo>
                  <a:lnTo>
                    <a:pt x="427" y="387"/>
                  </a:lnTo>
                  <a:lnTo>
                    <a:pt x="433" y="405"/>
                  </a:lnTo>
                  <a:lnTo>
                    <a:pt x="431" y="410"/>
                  </a:lnTo>
                  <a:lnTo>
                    <a:pt x="431" y="411"/>
                  </a:lnTo>
                  <a:lnTo>
                    <a:pt x="427" y="411"/>
                  </a:lnTo>
                  <a:lnTo>
                    <a:pt x="425" y="405"/>
                  </a:lnTo>
                  <a:lnTo>
                    <a:pt x="421" y="408"/>
                  </a:lnTo>
                  <a:lnTo>
                    <a:pt x="421" y="407"/>
                  </a:lnTo>
                  <a:lnTo>
                    <a:pt x="420" y="407"/>
                  </a:lnTo>
                  <a:lnTo>
                    <a:pt x="421" y="402"/>
                  </a:lnTo>
                  <a:lnTo>
                    <a:pt x="418" y="395"/>
                  </a:lnTo>
                  <a:lnTo>
                    <a:pt x="417" y="398"/>
                  </a:lnTo>
                  <a:lnTo>
                    <a:pt x="408" y="393"/>
                  </a:lnTo>
                  <a:lnTo>
                    <a:pt x="418" y="404"/>
                  </a:lnTo>
                  <a:lnTo>
                    <a:pt x="418" y="408"/>
                  </a:lnTo>
                  <a:lnTo>
                    <a:pt x="411" y="411"/>
                  </a:lnTo>
                  <a:lnTo>
                    <a:pt x="397" y="402"/>
                  </a:lnTo>
                  <a:lnTo>
                    <a:pt x="399" y="399"/>
                  </a:lnTo>
                  <a:lnTo>
                    <a:pt x="391" y="392"/>
                  </a:lnTo>
                  <a:lnTo>
                    <a:pt x="390" y="392"/>
                  </a:lnTo>
                  <a:lnTo>
                    <a:pt x="390" y="384"/>
                  </a:lnTo>
                  <a:lnTo>
                    <a:pt x="385" y="389"/>
                  </a:lnTo>
                  <a:lnTo>
                    <a:pt x="369" y="378"/>
                  </a:lnTo>
                  <a:lnTo>
                    <a:pt x="369" y="377"/>
                  </a:lnTo>
                  <a:lnTo>
                    <a:pt x="372" y="375"/>
                  </a:lnTo>
                  <a:lnTo>
                    <a:pt x="374" y="367"/>
                  </a:lnTo>
                  <a:lnTo>
                    <a:pt x="372" y="365"/>
                  </a:lnTo>
                  <a:lnTo>
                    <a:pt x="369" y="371"/>
                  </a:lnTo>
                  <a:lnTo>
                    <a:pt x="368" y="371"/>
                  </a:lnTo>
                  <a:lnTo>
                    <a:pt x="359" y="374"/>
                  </a:lnTo>
                  <a:lnTo>
                    <a:pt x="350" y="370"/>
                  </a:lnTo>
                  <a:lnTo>
                    <a:pt x="348" y="370"/>
                  </a:lnTo>
                  <a:lnTo>
                    <a:pt x="348" y="365"/>
                  </a:lnTo>
                  <a:lnTo>
                    <a:pt x="337" y="365"/>
                  </a:lnTo>
                  <a:lnTo>
                    <a:pt x="326" y="367"/>
                  </a:lnTo>
                  <a:lnTo>
                    <a:pt x="314" y="367"/>
                  </a:lnTo>
                  <a:lnTo>
                    <a:pt x="302" y="355"/>
                  </a:lnTo>
                  <a:lnTo>
                    <a:pt x="298" y="358"/>
                  </a:lnTo>
                  <a:lnTo>
                    <a:pt x="291" y="352"/>
                  </a:lnTo>
                  <a:lnTo>
                    <a:pt x="291" y="349"/>
                  </a:lnTo>
                  <a:lnTo>
                    <a:pt x="283" y="349"/>
                  </a:lnTo>
                  <a:lnTo>
                    <a:pt x="286" y="346"/>
                  </a:lnTo>
                  <a:lnTo>
                    <a:pt x="279" y="347"/>
                  </a:lnTo>
                  <a:lnTo>
                    <a:pt x="279" y="346"/>
                  </a:lnTo>
                  <a:lnTo>
                    <a:pt x="282" y="344"/>
                  </a:lnTo>
                  <a:lnTo>
                    <a:pt x="279" y="344"/>
                  </a:lnTo>
                  <a:lnTo>
                    <a:pt x="280" y="338"/>
                  </a:lnTo>
                  <a:lnTo>
                    <a:pt x="270" y="341"/>
                  </a:lnTo>
                  <a:lnTo>
                    <a:pt x="268" y="341"/>
                  </a:lnTo>
                  <a:lnTo>
                    <a:pt x="267" y="338"/>
                  </a:lnTo>
                  <a:lnTo>
                    <a:pt x="267" y="341"/>
                  </a:lnTo>
                  <a:lnTo>
                    <a:pt x="264" y="343"/>
                  </a:lnTo>
                  <a:lnTo>
                    <a:pt x="262" y="343"/>
                  </a:lnTo>
                  <a:lnTo>
                    <a:pt x="264" y="335"/>
                  </a:lnTo>
                  <a:lnTo>
                    <a:pt x="255" y="344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7" y="353"/>
                  </a:lnTo>
                  <a:lnTo>
                    <a:pt x="262" y="352"/>
                  </a:lnTo>
                  <a:lnTo>
                    <a:pt x="257" y="367"/>
                  </a:lnTo>
                  <a:lnTo>
                    <a:pt x="255" y="367"/>
                  </a:lnTo>
                  <a:lnTo>
                    <a:pt x="245" y="365"/>
                  </a:lnTo>
                  <a:lnTo>
                    <a:pt x="242" y="374"/>
                  </a:lnTo>
                  <a:lnTo>
                    <a:pt x="240" y="374"/>
                  </a:lnTo>
                  <a:lnTo>
                    <a:pt x="240" y="375"/>
                  </a:lnTo>
                  <a:lnTo>
                    <a:pt x="236" y="375"/>
                  </a:lnTo>
                  <a:lnTo>
                    <a:pt x="233" y="383"/>
                  </a:lnTo>
                  <a:lnTo>
                    <a:pt x="231" y="383"/>
                  </a:lnTo>
                  <a:lnTo>
                    <a:pt x="231" y="378"/>
                  </a:lnTo>
                  <a:lnTo>
                    <a:pt x="224" y="386"/>
                  </a:lnTo>
                  <a:lnTo>
                    <a:pt x="215" y="389"/>
                  </a:lnTo>
                  <a:lnTo>
                    <a:pt x="214" y="389"/>
                  </a:lnTo>
                  <a:lnTo>
                    <a:pt x="214" y="387"/>
                  </a:lnTo>
                  <a:lnTo>
                    <a:pt x="211" y="386"/>
                  </a:lnTo>
                  <a:lnTo>
                    <a:pt x="211" y="384"/>
                  </a:lnTo>
                  <a:lnTo>
                    <a:pt x="212" y="380"/>
                  </a:lnTo>
                  <a:lnTo>
                    <a:pt x="218" y="380"/>
                  </a:lnTo>
                  <a:lnTo>
                    <a:pt x="222" y="374"/>
                  </a:lnTo>
                  <a:lnTo>
                    <a:pt x="216" y="377"/>
                  </a:lnTo>
                  <a:lnTo>
                    <a:pt x="216" y="375"/>
                  </a:lnTo>
                  <a:lnTo>
                    <a:pt x="212" y="374"/>
                  </a:lnTo>
                  <a:lnTo>
                    <a:pt x="212" y="373"/>
                  </a:lnTo>
                  <a:lnTo>
                    <a:pt x="218" y="358"/>
                  </a:lnTo>
                  <a:lnTo>
                    <a:pt x="219" y="346"/>
                  </a:lnTo>
                  <a:lnTo>
                    <a:pt x="231" y="340"/>
                  </a:lnTo>
                  <a:lnTo>
                    <a:pt x="243" y="341"/>
                  </a:lnTo>
                  <a:lnTo>
                    <a:pt x="236" y="338"/>
                  </a:lnTo>
                  <a:lnTo>
                    <a:pt x="236" y="337"/>
                  </a:lnTo>
                  <a:lnTo>
                    <a:pt x="242" y="330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28" y="332"/>
                  </a:lnTo>
                  <a:lnTo>
                    <a:pt x="214" y="343"/>
                  </a:lnTo>
                  <a:lnTo>
                    <a:pt x="203" y="361"/>
                  </a:lnTo>
                  <a:lnTo>
                    <a:pt x="202" y="361"/>
                  </a:lnTo>
                  <a:lnTo>
                    <a:pt x="197" y="359"/>
                  </a:lnTo>
                  <a:lnTo>
                    <a:pt x="202" y="367"/>
                  </a:lnTo>
                  <a:lnTo>
                    <a:pt x="184" y="381"/>
                  </a:lnTo>
                  <a:lnTo>
                    <a:pt x="182" y="389"/>
                  </a:lnTo>
                  <a:lnTo>
                    <a:pt x="188" y="390"/>
                  </a:lnTo>
                  <a:lnTo>
                    <a:pt x="193" y="395"/>
                  </a:lnTo>
                  <a:lnTo>
                    <a:pt x="193" y="396"/>
                  </a:lnTo>
                  <a:lnTo>
                    <a:pt x="184" y="405"/>
                  </a:lnTo>
                  <a:lnTo>
                    <a:pt x="182" y="408"/>
                  </a:lnTo>
                  <a:lnTo>
                    <a:pt x="184" y="411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71" y="417"/>
                  </a:lnTo>
                  <a:lnTo>
                    <a:pt x="166" y="424"/>
                  </a:lnTo>
                  <a:lnTo>
                    <a:pt x="163" y="423"/>
                  </a:lnTo>
                  <a:lnTo>
                    <a:pt x="162" y="427"/>
                  </a:lnTo>
                  <a:lnTo>
                    <a:pt x="153" y="433"/>
                  </a:lnTo>
                  <a:lnTo>
                    <a:pt x="154" y="433"/>
                  </a:lnTo>
                  <a:lnTo>
                    <a:pt x="153" y="439"/>
                  </a:lnTo>
                  <a:lnTo>
                    <a:pt x="139" y="445"/>
                  </a:lnTo>
                  <a:lnTo>
                    <a:pt x="139" y="451"/>
                  </a:lnTo>
                  <a:lnTo>
                    <a:pt x="133" y="451"/>
                  </a:lnTo>
                  <a:lnTo>
                    <a:pt x="133" y="453"/>
                  </a:lnTo>
                  <a:lnTo>
                    <a:pt x="135" y="453"/>
                  </a:lnTo>
                  <a:lnTo>
                    <a:pt x="135" y="454"/>
                  </a:lnTo>
                  <a:lnTo>
                    <a:pt x="133" y="454"/>
                  </a:lnTo>
                  <a:lnTo>
                    <a:pt x="123" y="457"/>
                  </a:lnTo>
                  <a:lnTo>
                    <a:pt x="120" y="456"/>
                  </a:lnTo>
                  <a:lnTo>
                    <a:pt x="125" y="463"/>
                  </a:lnTo>
                  <a:lnTo>
                    <a:pt x="125" y="464"/>
                  </a:lnTo>
                  <a:lnTo>
                    <a:pt x="114" y="467"/>
                  </a:lnTo>
                  <a:lnTo>
                    <a:pt x="111" y="475"/>
                  </a:lnTo>
                  <a:lnTo>
                    <a:pt x="110" y="475"/>
                  </a:lnTo>
                  <a:lnTo>
                    <a:pt x="107" y="469"/>
                  </a:lnTo>
                  <a:lnTo>
                    <a:pt x="88" y="479"/>
                  </a:lnTo>
                  <a:lnTo>
                    <a:pt x="86" y="479"/>
                  </a:lnTo>
                  <a:lnTo>
                    <a:pt x="86" y="473"/>
                  </a:lnTo>
                  <a:lnTo>
                    <a:pt x="80" y="485"/>
                  </a:lnTo>
                  <a:lnTo>
                    <a:pt x="74" y="487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65" y="485"/>
                  </a:lnTo>
                  <a:lnTo>
                    <a:pt x="64" y="490"/>
                  </a:lnTo>
                  <a:lnTo>
                    <a:pt x="64" y="491"/>
                  </a:lnTo>
                  <a:lnTo>
                    <a:pt x="62" y="491"/>
                  </a:lnTo>
                  <a:lnTo>
                    <a:pt x="59" y="485"/>
                  </a:lnTo>
                  <a:lnTo>
                    <a:pt x="59" y="484"/>
                  </a:lnTo>
                  <a:lnTo>
                    <a:pt x="61" y="484"/>
                  </a:lnTo>
                  <a:lnTo>
                    <a:pt x="62" y="482"/>
                  </a:lnTo>
                  <a:lnTo>
                    <a:pt x="89" y="463"/>
                  </a:lnTo>
                  <a:lnTo>
                    <a:pt x="98" y="466"/>
                  </a:lnTo>
                  <a:lnTo>
                    <a:pt x="98" y="464"/>
                  </a:lnTo>
                  <a:lnTo>
                    <a:pt x="99" y="463"/>
                  </a:lnTo>
                  <a:lnTo>
                    <a:pt x="99" y="460"/>
                  </a:lnTo>
                  <a:lnTo>
                    <a:pt x="102" y="457"/>
                  </a:lnTo>
                  <a:lnTo>
                    <a:pt x="102" y="454"/>
                  </a:lnTo>
                  <a:lnTo>
                    <a:pt x="123" y="444"/>
                  </a:lnTo>
                  <a:lnTo>
                    <a:pt x="125" y="438"/>
                  </a:lnTo>
                  <a:lnTo>
                    <a:pt x="132" y="433"/>
                  </a:lnTo>
                  <a:lnTo>
                    <a:pt x="141" y="410"/>
                  </a:lnTo>
                  <a:lnTo>
                    <a:pt x="138" y="410"/>
                  </a:lnTo>
                  <a:lnTo>
                    <a:pt x="138" y="408"/>
                  </a:lnTo>
                  <a:lnTo>
                    <a:pt x="139" y="402"/>
                  </a:lnTo>
                  <a:lnTo>
                    <a:pt x="147" y="392"/>
                  </a:lnTo>
                  <a:lnTo>
                    <a:pt x="132" y="401"/>
                  </a:lnTo>
                  <a:lnTo>
                    <a:pt x="131" y="402"/>
                  </a:lnTo>
                  <a:lnTo>
                    <a:pt x="131" y="401"/>
                  </a:lnTo>
                  <a:lnTo>
                    <a:pt x="125" y="396"/>
                  </a:lnTo>
                  <a:lnTo>
                    <a:pt x="125" y="393"/>
                  </a:lnTo>
                  <a:lnTo>
                    <a:pt x="122" y="398"/>
                  </a:lnTo>
                  <a:lnTo>
                    <a:pt x="123" y="404"/>
                  </a:lnTo>
                  <a:lnTo>
                    <a:pt x="123" y="405"/>
                  </a:lnTo>
                  <a:lnTo>
                    <a:pt x="120" y="407"/>
                  </a:lnTo>
                  <a:lnTo>
                    <a:pt x="120" y="408"/>
                  </a:lnTo>
                  <a:lnTo>
                    <a:pt x="119" y="407"/>
                  </a:lnTo>
                  <a:lnTo>
                    <a:pt x="111" y="395"/>
                  </a:lnTo>
                  <a:lnTo>
                    <a:pt x="102" y="395"/>
                  </a:lnTo>
                  <a:lnTo>
                    <a:pt x="102" y="387"/>
                  </a:lnTo>
                  <a:lnTo>
                    <a:pt x="96" y="393"/>
                  </a:lnTo>
                  <a:lnTo>
                    <a:pt x="79" y="402"/>
                  </a:lnTo>
                  <a:lnTo>
                    <a:pt x="77" y="402"/>
                  </a:lnTo>
                  <a:lnTo>
                    <a:pt x="77" y="401"/>
                  </a:lnTo>
                  <a:lnTo>
                    <a:pt x="85" y="396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89"/>
                  </a:lnTo>
                  <a:lnTo>
                    <a:pt x="80" y="387"/>
                  </a:lnTo>
                  <a:lnTo>
                    <a:pt x="79" y="387"/>
                  </a:lnTo>
                  <a:lnTo>
                    <a:pt x="79" y="386"/>
                  </a:lnTo>
                  <a:lnTo>
                    <a:pt x="83" y="377"/>
                  </a:lnTo>
                  <a:lnTo>
                    <a:pt x="74" y="358"/>
                  </a:lnTo>
                  <a:lnTo>
                    <a:pt x="83" y="347"/>
                  </a:lnTo>
                  <a:lnTo>
                    <a:pt x="77" y="352"/>
                  </a:lnTo>
                  <a:lnTo>
                    <a:pt x="74" y="358"/>
                  </a:lnTo>
                  <a:lnTo>
                    <a:pt x="76" y="362"/>
                  </a:lnTo>
                  <a:lnTo>
                    <a:pt x="67" y="375"/>
                  </a:lnTo>
                  <a:lnTo>
                    <a:pt x="64" y="375"/>
                  </a:lnTo>
                  <a:lnTo>
                    <a:pt x="59" y="374"/>
                  </a:lnTo>
                  <a:lnTo>
                    <a:pt x="55" y="374"/>
                  </a:lnTo>
                  <a:lnTo>
                    <a:pt x="50" y="368"/>
                  </a:lnTo>
                  <a:lnTo>
                    <a:pt x="52" y="368"/>
                  </a:lnTo>
                  <a:lnTo>
                    <a:pt x="52" y="367"/>
                  </a:lnTo>
                  <a:lnTo>
                    <a:pt x="49" y="367"/>
                  </a:lnTo>
                  <a:lnTo>
                    <a:pt x="48" y="361"/>
                  </a:lnTo>
                  <a:lnTo>
                    <a:pt x="48" y="359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5" y="343"/>
                  </a:lnTo>
                  <a:lnTo>
                    <a:pt x="46" y="338"/>
                  </a:lnTo>
                  <a:lnTo>
                    <a:pt x="43" y="338"/>
                  </a:lnTo>
                  <a:lnTo>
                    <a:pt x="39" y="340"/>
                  </a:lnTo>
                  <a:lnTo>
                    <a:pt x="37" y="340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4" y="324"/>
                  </a:lnTo>
                  <a:lnTo>
                    <a:pt x="25" y="327"/>
                  </a:lnTo>
                  <a:lnTo>
                    <a:pt x="24" y="327"/>
                  </a:lnTo>
                  <a:lnTo>
                    <a:pt x="27" y="321"/>
                  </a:lnTo>
                  <a:lnTo>
                    <a:pt x="25" y="318"/>
                  </a:lnTo>
                  <a:lnTo>
                    <a:pt x="30" y="315"/>
                  </a:lnTo>
                  <a:lnTo>
                    <a:pt x="34" y="301"/>
                  </a:lnTo>
                  <a:lnTo>
                    <a:pt x="46" y="291"/>
                  </a:lnTo>
                  <a:lnTo>
                    <a:pt x="53" y="291"/>
                  </a:lnTo>
                  <a:lnTo>
                    <a:pt x="53" y="287"/>
                  </a:lnTo>
                  <a:lnTo>
                    <a:pt x="58" y="284"/>
                  </a:lnTo>
                  <a:lnTo>
                    <a:pt x="67" y="282"/>
                  </a:lnTo>
                  <a:lnTo>
                    <a:pt x="77" y="269"/>
                  </a:lnTo>
                  <a:lnTo>
                    <a:pt x="92" y="267"/>
                  </a:lnTo>
                  <a:lnTo>
                    <a:pt x="96" y="258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6" y="233"/>
                  </a:lnTo>
                  <a:lnTo>
                    <a:pt x="85" y="230"/>
                  </a:lnTo>
                  <a:lnTo>
                    <a:pt x="71" y="248"/>
                  </a:lnTo>
                  <a:lnTo>
                    <a:pt x="68" y="241"/>
                  </a:lnTo>
                  <a:lnTo>
                    <a:pt x="67" y="242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43" y="242"/>
                  </a:lnTo>
                  <a:lnTo>
                    <a:pt x="27" y="239"/>
                  </a:lnTo>
                  <a:lnTo>
                    <a:pt x="27" y="238"/>
                  </a:lnTo>
                  <a:lnTo>
                    <a:pt x="16" y="218"/>
                  </a:lnTo>
                  <a:lnTo>
                    <a:pt x="24" y="215"/>
                  </a:lnTo>
                  <a:lnTo>
                    <a:pt x="10" y="21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24" y="187"/>
                  </a:lnTo>
                  <a:lnTo>
                    <a:pt x="33" y="189"/>
                  </a:lnTo>
                  <a:lnTo>
                    <a:pt x="30" y="186"/>
                  </a:lnTo>
                  <a:lnTo>
                    <a:pt x="30" y="184"/>
                  </a:lnTo>
                  <a:lnTo>
                    <a:pt x="31" y="184"/>
                  </a:lnTo>
                  <a:lnTo>
                    <a:pt x="46" y="174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58" y="184"/>
                  </a:lnTo>
                  <a:lnTo>
                    <a:pt x="55" y="186"/>
                  </a:lnTo>
                  <a:lnTo>
                    <a:pt x="59" y="192"/>
                  </a:lnTo>
                  <a:lnTo>
                    <a:pt x="83" y="195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82" y="178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80" y="171"/>
                  </a:lnTo>
                  <a:lnTo>
                    <a:pt x="85" y="178"/>
                  </a:lnTo>
                  <a:lnTo>
                    <a:pt x="98" y="181"/>
                  </a:lnTo>
                  <a:lnTo>
                    <a:pt x="111" y="175"/>
                  </a:lnTo>
                  <a:lnTo>
                    <a:pt x="90" y="171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0" y="160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4" y="158"/>
                  </a:lnTo>
                  <a:lnTo>
                    <a:pt x="71" y="162"/>
                  </a:lnTo>
                  <a:lnTo>
                    <a:pt x="70" y="162"/>
                  </a:lnTo>
                  <a:lnTo>
                    <a:pt x="59" y="158"/>
                  </a:lnTo>
                  <a:lnTo>
                    <a:pt x="55" y="143"/>
                  </a:lnTo>
                  <a:lnTo>
                    <a:pt x="49" y="13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24" y="109"/>
                  </a:lnTo>
                  <a:lnTo>
                    <a:pt x="24" y="95"/>
                  </a:lnTo>
                  <a:lnTo>
                    <a:pt x="25" y="95"/>
                  </a:lnTo>
                  <a:lnTo>
                    <a:pt x="55" y="91"/>
                  </a:lnTo>
                  <a:lnTo>
                    <a:pt x="65" y="76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0" y="55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3"/>
                  </a:lnTo>
                  <a:lnTo>
                    <a:pt x="83" y="4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5" y="40"/>
                  </a:lnTo>
                  <a:lnTo>
                    <a:pt x="107" y="42"/>
                  </a:lnTo>
                  <a:lnTo>
                    <a:pt x="108" y="34"/>
                  </a:lnTo>
                  <a:lnTo>
                    <a:pt x="113" y="33"/>
                  </a:lnTo>
                  <a:lnTo>
                    <a:pt x="105" y="29"/>
                  </a:lnTo>
                  <a:lnTo>
                    <a:pt x="108" y="24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33" y="2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3" name="Alaska - Offshore">
              <a:extLst>
                <a:ext uri="{FF2B5EF4-FFF2-40B4-BE49-F238E27FC236}">
                  <a16:creationId xmlns:a16="http://schemas.microsoft.com/office/drawing/2014/main" id="{26903BEF-FD1A-B0AF-782E-9179C768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572" y="2446039"/>
              <a:ext cx="907145" cy="701140"/>
            </a:xfrm>
            <a:custGeom>
              <a:avLst/>
              <a:gdLst/>
              <a:ahLst/>
              <a:cxnLst/>
              <a:rect l="l" t="t" r="r" b="b"/>
              <a:pathLst>
                <a:path w="914377" h="706729">
                  <a:moveTo>
                    <a:pt x="892519" y="639334"/>
                  </a:moveTo>
                  <a:lnTo>
                    <a:pt x="903448" y="644799"/>
                  </a:lnTo>
                  <a:lnTo>
                    <a:pt x="912556" y="655728"/>
                  </a:lnTo>
                  <a:lnTo>
                    <a:pt x="914377" y="655728"/>
                  </a:lnTo>
                  <a:lnTo>
                    <a:pt x="912556" y="666657"/>
                  </a:lnTo>
                  <a:lnTo>
                    <a:pt x="908913" y="666657"/>
                  </a:lnTo>
                  <a:lnTo>
                    <a:pt x="901741" y="654704"/>
                  </a:lnTo>
                  <a:lnTo>
                    <a:pt x="903448" y="666656"/>
                  </a:lnTo>
                  <a:lnTo>
                    <a:pt x="887054" y="648441"/>
                  </a:lnTo>
                  <a:lnTo>
                    <a:pt x="887054" y="644798"/>
                  </a:lnTo>
                  <a:lnTo>
                    <a:pt x="898336" y="649029"/>
                  </a:lnTo>
                  <a:close/>
                  <a:moveTo>
                    <a:pt x="25501" y="633870"/>
                  </a:moveTo>
                  <a:lnTo>
                    <a:pt x="34608" y="633870"/>
                  </a:lnTo>
                  <a:lnTo>
                    <a:pt x="29144" y="644799"/>
                  </a:lnTo>
                  <a:lnTo>
                    <a:pt x="30965" y="644799"/>
                  </a:lnTo>
                  <a:lnTo>
                    <a:pt x="30965" y="648442"/>
                  </a:lnTo>
                  <a:lnTo>
                    <a:pt x="29144" y="648442"/>
                  </a:lnTo>
                  <a:lnTo>
                    <a:pt x="20036" y="655728"/>
                  </a:lnTo>
                  <a:lnTo>
                    <a:pt x="0" y="664836"/>
                  </a:lnTo>
                  <a:lnTo>
                    <a:pt x="0" y="661193"/>
                  </a:lnTo>
                  <a:lnTo>
                    <a:pt x="14572" y="644799"/>
                  </a:lnTo>
                  <a:lnTo>
                    <a:pt x="12750" y="637513"/>
                  </a:lnTo>
                  <a:lnTo>
                    <a:pt x="18215" y="637513"/>
                  </a:lnTo>
                  <a:close/>
                  <a:moveTo>
                    <a:pt x="887056" y="628405"/>
                  </a:moveTo>
                  <a:lnTo>
                    <a:pt x="890699" y="628405"/>
                  </a:lnTo>
                  <a:lnTo>
                    <a:pt x="892520" y="637513"/>
                  </a:lnTo>
                  <a:lnTo>
                    <a:pt x="892520" y="639334"/>
                  </a:lnTo>
                  <a:lnTo>
                    <a:pt x="885234" y="637513"/>
                  </a:lnTo>
                  <a:lnTo>
                    <a:pt x="881591" y="633870"/>
                  </a:lnTo>
                  <a:close/>
                  <a:moveTo>
                    <a:pt x="823304" y="626583"/>
                  </a:moveTo>
                  <a:lnTo>
                    <a:pt x="839697" y="626583"/>
                  </a:lnTo>
                  <a:lnTo>
                    <a:pt x="839697" y="632048"/>
                  </a:lnTo>
                  <a:lnTo>
                    <a:pt x="843340" y="626583"/>
                  </a:lnTo>
                  <a:lnTo>
                    <a:pt x="843340" y="628405"/>
                  </a:lnTo>
                  <a:lnTo>
                    <a:pt x="846983" y="637512"/>
                  </a:lnTo>
                  <a:lnTo>
                    <a:pt x="848804" y="632048"/>
                  </a:lnTo>
                  <a:lnTo>
                    <a:pt x="854269" y="626583"/>
                  </a:lnTo>
                  <a:lnTo>
                    <a:pt x="857912" y="626583"/>
                  </a:lnTo>
                  <a:lnTo>
                    <a:pt x="859733" y="633869"/>
                  </a:lnTo>
                  <a:lnTo>
                    <a:pt x="854269" y="659369"/>
                  </a:lnTo>
                  <a:lnTo>
                    <a:pt x="854269" y="661191"/>
                  </a:lnTo>
                  <a:lnTo>
                    <a:pt x="854257" y="661200"/>
                  </a:lnTo>
                  <a:lnTo>
                    <a:pt x="854269" y="661192"/>
                  </a:lnTo>
                  <a:lnTo>
                    <a:pt x="854269" y="664835"/>
                  </a:lnTo>
                  <a:lnTo>
                    <a:pt x="857912" y="664835"/>
                  </a:lnTo>
                  <a:lnTo>
                    <a:pt x="859733" y="670300"/>
                  </a:lnTo>
                  <a:lnTo>
                    <a:pt x="859733" y="672121"/>
                  </a:lnTo>
                  <a:lnTo>
                    <a:pt x="857912" y="672121"/>
                  </a:lnTo>
                  <a:lnTo>
                    <a:pt x="859733" y="675764"/>
                  </a:lnTo>
                  <a:lnTo>
                    <a:pt x="859733" y="677585"/>
                  </a:lnTo>
                  <a:lnTo>
                    <a:pt x="854269" y="677585"/>
                  </a:lnTo>
                  <a:lnTo>
                    <a:pt x="854269" y="686693"/>
                  </a:lnTo>
                  <a:lnTo>
                    <a:pt x="868841" y="706729"/>
                  </a:lnTo>
                  <a:lnTo>
                    <a:pt x="846983" y="686693"/>
                  </a:lnTo>
                  <a:lnTo>
                    <a:pt x="846983" y="681228"/>
                  </a:lnTo>
                  <a:lnTo>
                    <a:pt x="843340" y="681228"/>
                  </a:lnTo>
                  <a:lnTo>
                    <a:pt x="843340" y="672121"/>
                  </a:lnTo>
                  <a:lnTo>
                    <a:pt x="841518" y="672121"/>
                  </a:lnTo>
                  <a:lnTo>
                    <a:pt x="841518" y="670300"/>
                  </a:lnTo>
                  <a:lnTo>
                    <a:pt x="841520" y="670298"/>
                  </a:lnTo>
                  <a:lnTo>
                    <a:pt x="841519" y="670298"/>
                  </a:lnTo>
                  <a:lnTo>
                    <a:pt x="839697" y="659369"/>
                  </a:lnTo>
                  <a:lnTo>
                    <a:pt x="841519" y="655726"/>
                  </a:lnTo>
                  <a:lnTo>
                    <a:pt x="830590" y="650262"/>
                  </a:lnTo>
                  <a:lnTo>
                    <a:pt x="823304" y="633869"/>
                  </a:lnTo>
                  <a:close/>
                  <a:moveTo>
                    <a:pt x="40072" y="621119"/>
                  </a:moveTo>
                  <a:lnTo>
                    <a:pt x="41893" y="621119"/>
                  </a:lnTo>
                  <a:lnTo>
                    <a:pt x="47358" y="628405"/>
                  </a:lnTo>
                  <a:lnTo>
                    <a:pt x="41893" y="628405"/>
                  </a:lnTo>
                  <a:lnTo>
                    <a:pt x="40072" y="632048"/>
                  </a:lnTo>
                  <a:lnTo>
                    <a:pt x="36429" y="632048"/>
                  </a:lnTo>
                  <a:lnTo>
                    <a:pt x="36429" y="628405"/>
                  </a:lnTo>
                  <a:lnTo>
                    <a:pt x="40072" y="622941"/>
                  </a:lnTo>
                  <a:close/>
                  <a:moveTo>
                    <a:pt x="96539" y="588333"/>
                  </a:moveTo>
                  <a:lnTo>
                    <a:pt x="109289" y="602905"/>
                  </a:lnTo>
                  <a:lnTo>
                    <a:pt x="109289" y="604726"/>
                  </a:lnTo>
                  <a:lnTo>
                    <a:pt x="107468" y="604726"/>
                  </a:lnTo>
                  <a:lnTo>
                    <a:pt x="85610" y="608369"/>
                  </a:lnTo>
                  <a:lnTo>
                    <a:pt x="78324" y="617476"/>
                  </a:lnTo>
                  <a:lnTo>
                    <a:pt x="74681" y="617476"/>
                  </a:lnTo>
                  <a:lnTo>
                    <a:pt x="63752" y="610190"/>
                  </a:lnTo>
                  <a:lnTo>
                    <a:pt x="63752" y="608369"/>
                  </a:lnTo>
                  <a:lnTo>
                    <a:pt x="74681" y="593797"/>
                  </a:lnTo>
                  <a:close/>
                  <a:moveTo>
                    <a:pt x="163932" y="575583"/>
                  </a:moveTo>
                  <a:lnTo>
                    <a:pt x="165753" y="575583"/>
                  </a:lnTo>
                  <a:lnTo>
                    <a:pt x="169396" y="577405"/>
                  </a:lnTo>
                  <a:lnTo>
                    <a:pt x="171218" y="586512"/>
                  </a:lnTo>
                  <a:lnTo>
                    <a:pt x="163932" y="586512"/>
                  </a:lnTo>
                  <a:close/>
                  <a:moveTo>
                    <a:pt x="870662" y="553725"/>
                  </a:moveTo>
                  <a:lnTo>
                    <a:pt x="879769" y="586511"/>
                  </a:lnTo>
                  <a:lnTo>
                    <a:pt x="876126" y="586511"/>
                  </a:lnTo>
                  <a:lnTo>
                    <a:pt x="865197" y="582868"/>
                  </a:lnTo>
                  <a:lnTo>
                    <a:pt x="865197" y="575582"/>
                  </a:lnTo>
                  <a:lnTo>
                    <a:pt x="863376" y="581047"/>
                  </a:lnTo>
                  <a:lnTo>
                    <a:pt x="859733" y="581047"/>
                  </a:lnTo>
                  <a:lnTo>
                    <a:pt x="854268" y="575582"/>
                  </a:lnTo>
                  <a:lnTo>
                    <a:pt x="857911" y="559189"/>
                  </a:lnTo>
                  <a:lnTo>
                    <a:pt x="857911" y="555546"/>
                  </a:lnTo>
                  <a:lnTo>
                    <a:pt x="859733" y="555546"/>
                  </a:lnTo>
                  <a:close/>
                  <a:moveTo>
                    <a:pt x="218576" y="537332"/>
                  </a:moveTo>
                  <a:lnTo>
                    <a:pt x="220397" y="537332"/>
                  </a:lnTo>
                  <a:lnTo>
                    <a:pt x="225862" y="542797"/>
                  </a:lnTo>
                  <a:lnTo>
                    <a:pt x="224040" y="553726"/>
                  </a:lnTo>
                  <a:lnTo>
                    <a:pt x="220397" y="553726"/>
                  </a:lnTo>
                  <a:lnTo>
                    <a:pt x="218576" y="539154"/>
                  </a:lnTo>
                  <a:close/>
                  <a:moveTo>
                    <a:pt x="812374" y="535510"/>
                  </a:moveTo>
                  <a:lnTo>
                    <a:pt x="817838" y="535510"/>
                  </a:lnTo>
                  <a:lnTo>
                    <a:pt x="823303" y="537331"/>
                  </a:lnTo>
                  <a:lnTo>
                    <a:pt x="825124" y="537331"/>
                  </a:lnTo>
                  <a:lnTo>
                    <a:pt x="825124" y="548260"/>
                  </a:lnTo>
                  <a:lnTo>
                    <a:pt x="834231" y="548260"/>
                  </a:lnTo>
                  <a:lnTo>
                    <a:pt x="846982" y="571939"/>
                  </a:lnTo>
                  <a:lnTo>
                    <a:pt x="846982" y="575582"/>
                  </a:lnTo>
                  <a:lnTo>
                    <a:pt x="841517" y="571939"/>
                  </a:lnTo>
                  <a:lnTo>
                    <a:pt x="843339" y="577404"/>
                  </a:lnTo>
                  <a:lnTo>
                    <a:pt x="852446" y="582868"/>
                  </a:lnTo>
                  <a:lnTo>
                    <a:pt x="852446" y="586511"/>
                  </a:lnTo>
                  <a:lnTo>
                    <a:pt x="848803" y="591976"/>
                  </a:lnTo>
                  <a:lnTo>
                    <a:pt x="852446" y="591976"/>
                  </a:lnTo>
                  <a:lnTo>
                    <a:pt x="852446" y="604726"/>
                  </a:lnTo>
                  <a:lnTo>
                    <a:pt x="843339" y="604726"/>
                  </a:lnTo>
                  <a:lnTo>
                    <a:pt x="836053" y="586511"/>
                  </a:lnTo>
                  <a:lnTo>
                    <a:pt x="823304" y="581047"/>
                  </a:lnTo>
                  <a:lnTo>
                    <a:pt x="834232" y="602904"/>
                  </a:lnTo>
                  <a:lnTo>
                    <a:pt x="834232" y="604726"/>
                  </a:lnTo>
                  <a:lnTo>
                    <a:pt x="830589" y="604726"/>
                  </a:lnTo>
                  <a:lnTo>
                    <a:pt x="823303" y="593797"/>
                  </a:lnTo>
                  <a:lnTo>
                    <a:pt x="823303" y="581047"/>
                  </a:lnTo>
                  <a:lnTo>
                    <a:pt x="823303" y="577404"/>
                  </a:lnTo>
                  <a:lnTo>
                    <a:pt x="828767" y="575582"/>
                  </a:lnTo>
                  <a:lnTo>
                    <a:pt x="828767" y="570118"/>
                  </a:lnTo>
                  <a:lnTo>
                    <a:pt x="817838" y="566475"/>
                  </a:lnTo>
                  <a:lnTo>
                    <a:pt x="819660" y="548260"/>
                  </a:lnTo>
                  <a:lnTo>
                    <a:pt x="812374" y="555546"/>
                  </a:lnTo>
                  <a:lnTo>
                    <a:pt x="808731" y="555546"/>
                  </a:lnTo>
                  <a:lnTo>
                    <a:pt x="808731" y="553725"/>
                  </a:lnTo>
                  <a:lnTo>
                    <a:pt x="814195" y="542796"/>
                  </a:lnTo>
                  <a:lnTo>
                    <a:pt x="812374" y="537331"/>
                  </a:lnTo>
                  <a:close/>
                  <a:moveTo>
                    <a:pt x="841517" y="531867"/>
                  </a:moveTo>
                  <a:lnTo>
                    <a:pt x="843339" y="531867"/>
                  </a:lnTo>
                  <a:lnTo>
                    <a:pt x="848803" y="537332"/>
                  </a:lnTo>
                  <a:lnTo>
                    <a:pt x="848803" y="544618"/>
                  </a:lnTo>
                  <a:lnTo>
                    <a:pt x="846982" y="542796"/>
                  </a:lnTo>
                  <a:close/>
                  <a:moveTo>
                    <a:pt x="825125" y="531867"/>
                  </a:moveTo>
                  <a:lnTo>
                    <a:pt x="836054" y="531867"/>
                  </a:lnTo>
                  <a:lnTo>
                    <a:pt x="834233" y="539153"/>
                  </a:lnTo>
                  <a:lnTo>
                    <a:pt x="830590" y="539153"/>
                  </a:lnTo>
                  <a:lnTo>
                    <a:pt x="825125" y="535510"/>
                  </a:lnTo>
                  <a:close/>
                  <a:moveTo>
                    <a:pt x="309649" y="526403"/>
                  </a:moveTo>
                  <a:lnTo>
                    <a:pt x="315114" y="530046"/>
                  </a:lnTo>
                  <a:lnTo>
                    <a:pt x="315114" y="531868"/>
                  </a:lnTo>
                  <a:lnTo>
                    <a:pt x="311471" y="535511"/>
                  </a:lnTo>
                  <a:lnTo>
                    <a:pt x="309649" y="535511"/>
                  </a:lnTo>
                  <a:close/>
                  <a:moveTo>
                    <a:pt x="806910" y="502724"/>
                  </a:moveTo>
                  <a:lnTo>
                    <a:pt x="808731" y="502724"/>
                  </a:lnTo>
                  <a:lnTo>
                    <a:pt x="812374" y="504545"/>
                  </a:lnTo>
                  <a:lnTo>
                    <a:pt x="819660" y="504545"/>
                  </a:lnTo>
                  <a:lnTo>
                    <a:pt x="823303" y="508188"/>
                  </a:lnTo>
                  <a:lnTo>
                    <a:pt x="825125" y="508188"/>
                  </a:lnTo>
                  <a:lnTo>
                    <a:pt x="828768" y="520938"/>
                  </a:lnTo>
                  <a:lnTo>
                    <a:pt x="828768" y="524580"/>
                  </a:lnTo>
                  <a:lnTo>
                    <a:pt x="830590" y="519116"/>
                  </a:lnTo>
                  <a:lnTo>
                    <a:pt x="830590" y="515473"/>
                  </a:lnTo>
                  <a:lnTo>
                    <a:pt x="834233" y="515473"/>
                  </a:lnTo>
                  <a:lnTo>
                    <a:pt x="834233" y="519116"/>
                  </a:lnTo>
                  <a:lnTo>
                    <a:pt x="836054" y="526402"/>
                  </a:lnTo>
                  <a:lnTo>
                    <a:pt x="828768" y="526402"/>
                  </a:lnTo>
                  <a:lnTo>
                    <a:pt x="828768" y="524581"/>
                  </a:lnTo>
                  <a:lnTo>
                    <a:pt x="823303" y="519117"/>
                  </a:lnTo>
                  <a:lnTo>
                    <a:pt x="825125" y="530045"/>
                  </a:lnTo>
                  <a:lnTo>
                    <a:pt x="825125" y="531867"/>
                  </a:lnTo>
                  <a:lnTo>
                    <a:pt x="812374" y="531867"/>
                  </a:lnTo>
                  <a:lnTo>
                    <a:pt x="808732" y="519726"/>
                  </a:lnTo>
                  <a:lnTo>
                    <a:pt x="808732" y="526402"/>
                  </a:lnTo>
                  <a:lnTo>
                    <a:pt x="806910" y="526402"/>
                  </a:lnTo>
                  <a:lnTo>
                    <a:pt x="806910" y="548260"/>
                  </a:lnTo>
                  <a:lnTo>
                    <a:pt x="803267" y="548260"/>
                  </a:lnTo>
                  <a:lnTo>
                    <a:pt x="803267" y="544617"/>
                  </a:lnTo>
                  <a:lnTo>
                    <a:pt x="797803" y="539153"/>
                  </a:lnTo>
                  <a:lnTo>
                    <a:pt x="797803" y="530045"/>
                  </a:lnTo>
                  <a:lnTo>
                    <a:pt x="801446" y="530045"/>
                  </a:lnTo>
                  <a:lnTo>
                    <a:pt x="792338" y="513652"/>
                  </a:lnTo>
                  <a:lnTo>
                    <a:pt x="806910" y="515473"/>
                  </a:lnTo>
                  <a:lnTo>
                    <a:pt x="807456" y="515473"/>
                  </a:lnTo>
                  <a:lnTo>
                    <a:pt x="806910" y="513652"/>
                  </a:lnTo>
                  <a:lnTo>
                    <a:pt x="803267" y="504545"/>
                  </a:lnTo>
                  <a:lnTo>
                    <a:pt x="806910" y="504545"/>
                  </a:lnTo>
                  <a:close/>
                  <a:moveTo>
                    <a:pt x="344258" y="464473"/>
                  </a:moveTo>
                  <a:lnTo>
                    <a:pt x="347901" y="464473"/>
                  </a:lnTo>
                  <a:lnTo>
                    <a:pt x="355187" y="471759"/>
                  </a:lnTo>
                  <a:lnTo>
                    <a:pt x="360651" y="466295"/>
                  </a:lnTo>
                  <a:lnTo>
                    <a:pt x="364294" y="466295"/>
                  </a:lnTo>
                  <a:lnTo>
                    <a:pt x="364294" y="480866"/>
                  </a:lnTo>
                  <a:lnTo>
                    <a:pt x="371580" y="480866"/>
                  </a:lnTo>
                  <a:lnTo>
                    <a:pt x="371580" y="482688"/>
                  </a:lnTo>
                  <a:lnTo>
                    <a:pt x="369759" y="488152"/>
                  </a:lnTo>
                  <a:lnTo>
                    <a:pt x="366116" y="488152"/>
                  </a:lnTo>
                  <a:lnTo>
                    <a:pt x="355187" y="486331"/>
                  </a:lnTo>
                  <a:lnTo>
                    <a:pt x="360651" y="493617"/>
                  </a:lnTo>
                  <a:lnTo>
                    <a:pt x="360651" y="497260"/>
                  </a:lnTo>
                  <a:lnTo>
                    <a:pt x="355187" y="497260"/>
                  </a:lnTo>
                  <a:lnTo>
                    <a:pt x="353365" y="493617"/>
                  </a:lnTo>
                  <a:lnTo>
                    <a:pt x="347901" y="493617"/>
                  </a:lnTo>
                  <a:lnTo>
                    <a:pt x="331507" y="519117"/>
                  </a:lnTo>
                  <a:lnTo>
                    <a:pt x="327864" y="519117"/>
                  </a:lnTo>
                  <a:lnTo>
                    <a:pt x="327864" y="510010"/>
                  </a:lnTo>
                  <a:lnTo>
                    <a:pt x="326043" y="504545"/>
                  </a:lnTo>
                  <a:lnTo>
                    <a:pt x="326043" y="502724"/>
                  </a:lnTo>
                  <a:lnTo>
                    <a:pt x="322400" y="513653"/>
                  </a:lnTo>
                  <a:lnTo>
                    <a:pt x="322400" y="515474"/>
                  </a:lnTo>
                  <a:lnTo>
                    <a:pt x="320578" y="515474"/>
                  </a:lnTo>
                  <a:lnTo>
                    <a:pt x="320578" y="513653"/>
                  </a:lnTo>
                  <a:lnTo>
                    <a:pt x="307828" y="493617"/>
                  </a:lnTo>
                  <a:lnTo>
                    <a:pt x="307828" y="491795"/>
                  </a:lnTo>
                  <a:lnTo>
                    <a:pt x="322400" y="477223"/>
                  </a:lnTo>
                  <a:lnTo>
                    <a:pt x="326043" y="477223"/>
                  </a:lnTo>
                  <a:lnTo>
                    <a:pt x="331507" y="486331"/>
                  </a:lnTo>
                  <a:lnTo>
                    <a:pt x="333329" y="480866"/>
                  </a:lnTo>
                  <a:lnTo>
                    <a:pt x="327864" y="469938"/>
                  </a:lnTo>
                  <a:lnTo>
                    <a:pt x="331507" y="469938"/>
                  </a:lnTo>
                  <a:lnTo>
                    <a:pt x="338793" y="475402"/>
                  </a:lnTo>
                  <a:lnTo>
                    <a:pt x="347901" y="469938"/>
                  </a:lnTo>
                  <a:lnTo>
                    <a:pt x="344258" y="466295"/>
                  </a:lnTo>
                  <a:close/>
                  <a:moveTo>
                    <a:pt x="792338" y="457186"/>
                  </a:moveTo>
                  <a:lnTo>
                    <a:pt x="795981" y="457186"/>
                  </a:lnTo>
                  <a:lnTo>
                    <a:pt x="797802" y="460829"/>
                  </a:lnTo>
                  <a:lnTo>
                    <a:pt x="806910" y="491794"/>
                  </a:lnTo>
                  <a:lnTo>
                    <a:pt x="806910" y="493615"/>
                  </a:lnTo>
                  <a:lnTo>
                    <a:pt x="801445" y="491794"/>
                  </a:lnTo>
                  <a:lnTo>
                    <a:pt x="801445" y="499080"/>
                  </a:lnTo>
                  <a:lnTo>
                    <a:pt x="792338" y="508187"/>
                  </a:lnTo>
                  <a:lnTo>
                    <a:pt x="790516" y="508187"/>
                  </a:lnTo>
                  <a:lnTo>
                    <a:pt x="790516" y="491794"/>
                  </a:lnTo>
                  <a:lnTo>
                    <a:pt x="792338" y="488151"/>
                  </a:lnTo>
                  <a:lnTo>
                    <a:pt x="790516" y="486329"/>
                  </a:lnTo>
                  <a:lnTo>
                    <a:pt x="790516" y="482686"/>
                  </a:lnTo>
                  <a:lnTo>
                    <a:pt x="786873" y="482686"/>
                  </a:lnTo>
                  <a:lnTo>
                    <a:pt x="785052" y="460829"/>
                  </a:lnTo>
                  <a:lnTo>
                    <a:pt x="785052" y="459007"/>
                  </a:lnTo>
                  <a:close/>
                  <a:moveTo>
                    <a:pt x="757730" y="448080"/>
                  </a:moveTo>
                  <a:lnTo>
                    <a:pt x="775945" y="459009"/>
                  </a:lnTo>
                  <a:lnTo>
                    <a:pt x="781409" y="464473"/>
                  </a:lnTo>
                  <a:lnTo>
                    <a:pt x="781409" y="466294"/>
                  </a:lnTo>
                  <a:lnTo>
                    <a:pt x="775945" y="466294"/>
                  </a:lnTo>
                  <a:lnTo>
                    <a:pt x="779587" y="471759"/>
                  </a:lnTo>
                  <a:lnTo>
                    <a:pt x="775945" y="471759"/>
                  </a:lnTo>
                  <a:lnTo>
                    <a:pt x="781409" y="475402"/>
                  </a:lnTo>
                  <a:lnTo>
                    <a:pt x="781409" y="488152"/>
                  </a:lnTo>
                  <a:lnTo>
                    <a:pt x="779587" y="488152"/>
                  </a:lnTo>
                  <a:lnTo>
                    <a:pt x="763194" y="475402"/>
                  </a:lnTo>
                  <a:lnTo>
                    <a:pt x="764713" y="484510"/>
                  </a:lnTo>
                  <a:lnTo>
                    <a:pt x="765016" y="482687"/>
                  </a:lnTo>
                  <a:lnTo>
                    <a:pt x="768660" y="482687"/>
                  </a:lnTo>
                  <a:lnTo>
                    <a:pt x="781410" y="493616"/>
                  </a:lnTo>
                  <a:lnTo>
                    <a:pt x="790518" y="524581"/>
                  </a:lnTo>
                  <a:lnTo>
                    <a:pt x="786875" y="542796"/>
                  </a:lnTo>
                  <a:lnTo>
                    <a:pt x="785053" y="542796"/>
                  </a:lnTo>
                  <a:lnTo>
                    <a:pt x="779589" y="526403"/>
                  </a:lnTo>
                  <a:lnTo>
                    <a:pt x="779589" y="520938"/>
                  </a:lnTo>
                  <a:lnTo>
                    <a:pt x="770481" y="513652"/>
                  </a:lnTo>
                  <a:lnTo>
                    <a:pt x="768660" y="513652"/>
                  </a:lnTo>
                  <a:lnTo>
                    <a:pt x="774124" y="504545"/>
                  </a:lnTo>
                  <a:lnTo>
                    <a:pt x="763195" y="493616"/>
                  </a:lnTo>
                  <a:lnTo>
                    <a:pt x="763802" y="489971"/>
                  </a:lnTo>
                  <a:lnTo>
                    <a:pt x="763194" y="491795"/>
                  </a:lnTo>
                  <a:lnTo>
                    <a:pt x="761373" y="491795"/>
                  </a:lnTo>
                  <a:lnTo>
                    <a:pt x="746801" y="471759"/>
                  </a:lnTo>
                  <a:lnTo>
                    <a:pt x="750444" y="466294"/>
                  </a:lnTo>
                  <a:lnTo>
                    <a:pt x="744980" y="459009"/>
                  </a:lnTo>
                  <a:lnTo>
                    <a:pt x="744980" y="457187"/>
                  </a:lnTo>
                  <a:lnTo>
                    <a:pt x="746801" y="457187"/>
                  </a:lnTo>
                  <a:close/>
                  <a:moveTo>
                    <a:pt x="355186" y="442616"/>
                  </a:moveTo>
                  <a:lnTo>
                    <a:pt x="369758" y="442616"/>
                  </a:lnTo>
                  <a:lnTo>
                    <a:pt x="369758" y="446259"/>
                  </a:lnTo>
                  <a:lnTo>
                    <a:pt x="371580" y="446259"/>
                  </a:lnTo>
                  <a:lnTo>
                    <a:pt x="375223" y="453545"/>
                  </a:lnTo>
                  <a:lnTo>
                    <a:pt x="375223" y="457188"/>
                  </a:lnTo>
                  <a:lnTo>
                    <a:pt x="353365" y="460831"/>
                  </a:lnTo>
                  <a:lnTo>
                    <a:pt x="347900" y="457188"/>
                  </a:lnTo>
                  <a:lnTo>
                    <a:pt x="347900" y="453545"/>
                  </a:lnTo>
                  <a:lnTo>
                    <a:pt x="355186" y="451723"/>
                  </a:lnTo>
                  <a:lnTo>
                    <a:pt x="353365" y="448080"/>
                  </a:lnTo>
                  <a:close/>
                  <a:moveTo>
                    <a:pt x="488154" y="351542"/>
                  </a:moveTo>
                  <a:lnTo>
                    <a:pt x="489975" y="351542"/>
                  </a:lnTo>
                  <a:lnTo>
                    <a:pt x="495440" y="357006"/>
                  </a:lnTo>
                  <a:lnTo>
                    <a:pt x="495440" y="358828"/>
                  </a:lnTo>
                  <a:lnTo>
                    <a:pt x="482689" y="378863"/>
                  </a:lnTo>
                  <a:lnTo>
                    <a:pt x="471760" y="380685"/>
                  </a:lnTo>
                  <a:lnTo>
                    <a:pt x="468117" y="380685"/>
                  </a:lnTo>
                  <a:lnTo>
                    <a:pt x="473582" y="373399"/>
                  </a:lnTo>
                  <a:close/>
                  <a:moveTo>
                    <a:pt x="36430" y="351542"/>
                  </a:moveTo>
                  <a:lnTo>
                    <a:pt x="51001" y="357006"/>
                  </a:lnTo>
                  <a:lnTo>
                    <a:pt x="52823" y="357006"/>
                  </a:lnTo>
                  <a:lnTo>
                    <a:pt x="52823" y="369756"/>
                  </a:lnTo>
                  <a:lnTo>
                    <a:pt x="40073" y="384328"/>
                  </a:lnTo>
                  <a:lnTo>
                    <a:pt x="14572" y="373399"/>
                  </a:lnTo>
                  <a:lnTo>
                    <a:pt x="3643" y="362471"/>
                  </a:lnTo>
                  <a:lnTo>
                    <a:pt x="3643" y="358828"/>
                  </a:lnTo>
                  <a:close/>
                  <a:moveTo>
                    <a:pt x="500904" y="346077"/>
                  </a:moveTo>
                  <a:lnTo>
                    <a:pt x="504547" y="346077"/>
                  </a:lnTo>
                  <a:lnTo>
                    <a:pt x="515476" y="351541"/>
                  </a:lnTo>
                  <a:lnTo>
                    <a:pt x="515476" y="353363"/>
                  </a:lnTo>
                  <a:lnTo>
                    <a:pt x="499082" y="353363"/>
                  </a:lnTo>
                  <a:lnTo>
                    <a:pt x="499082" y="351541"/>
                  </a:lnTo>
                  <a:lnTo>
                    <a:pt x="500904" y="347898"/>
                  </a:lnTo>
                  <a:close/>
                  <a:moveTo>
                    <a:pt x="67395" y="329685"/>
                  </a:moveTo>
                  <a:lnTo>
                    <a:pt x="85609" y="342436"/>
                  </a:lnTo>
                  <a:lnTo>
                    <a:pt x="74680" y="353365"/>
                  </a:lnTo>
                  <a:lnTo>
                    <a:pt x="72859" y="353365"/>
                  </a:lnTo>
                  <a:lnTo>
                    <a:pt x="58287" y="340614"/>
                  </a:lnTo>
                  <a:lnTo>
                    <a:pt x="56466" y="340614"/>
                  </a:lnTo>
                  <a:close/>
                  <a:moveTo>
                    <a:pt x="74681" y="216754"/>
                  </a:moveTo>
                  <a:lnTo>
                    <a:pt x="78324" y="216754"/>
                  </a:lnTo>
                  <a:lnTo>
                    <a:pt x="81967" y="218575"/>
                  </a:lnTo>
                  <a:lnTo>
                    <a:pt x="81967" y="231326"/>
                  </a:lnTo>
                  <a:lnTo>
                    <a:pt x="80145" y="231326"/>
                  </a:lnTo>
                  <a:lnTo>
                    <a:pt x="69216" y="236791"/>
                  </a:lnTo>
                  <a:lnTo>
                    <a:pt x="67395" y="236791"/>
                  </a:lnTo>
                  <a:lnTo>
                    <a:pt x="67395" y="227683"/>
                  </a:lnTo>
                  <a:close/>
                  <a:moveTo>
                    <a:pt x="125682" y="0"/>
                  </a:moveTo>
                  <a:lnTo>
                    <a:pt x="129325" y="0"/>
                  </a:lnTo>
                  <a:lnTo>
                    <a:pt x="140254" y="10930"/>
                  </a:lnTo>
                  <a:lnTo>
                    <a:pt x="140254" y="12751"/>
                  </a:lnTo>
                  <a:lnTo>
                    <a:pt x="129325" y="12751"/>
                  </a:lnTo>
                  <a:lnTo>
                    <a:pt x="125682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4" name="USA - Mainland">
              <a:extLst>
                <a:ext uri="{FF2B5EF4-FFF2-40B4-BE49-F238E27FC236}">
                  <a16:creationId xmlns:a16="http://schemas.microsoft.com/office/drawing/2014/main" id="{1DD7BD2D-8259-249F-97B1-DFA196F6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5754" y="3250181"/>
              <a:ext cx="1360718" cy="728247"/>
            </a:xfrm>
            <a:custGeom>
              <a:avLst/>
              <a:gdLst>
                <a:gd name="T0" fmla="*/ 162 w 753"/>
                <a:gd name="T1" fmla="*/ 160 h 403"/>
                <a:gd name="T2" fmla="*/ 151 w 753"/>
                <a:gd name="T3" fmla="*/ 144 h 403"/>
                <a:gd name="T4" fmla="*/ 393 w 753"/>
                <a:gd name="T5" fmla="*/ 13 h 403"/>
                <a:gd name="T6" fmla="*/ 436 w 753"/>
                <a:gd name="T7" fmla="*/ 43 h 403"/>
                <a:gd name="T8" fmla="*/ 481 w 753"/>
                <a:gd name="T9" fmla="*/ 37 h 403"/>
                <a:gd name="T10" fmla="*/ 488 w 753"/>
                <a:gd name="T11" fmla="*/ 56 h 403"/>
                <a:gd name="T12" fmla="*/ 526 w 753"/>
                <a:gd name="T13" fmla="*/ 56 h 403"/>
                <a:gd name="T14" fmla="*/ 519 w 753"/>
                <a:gd name="T15" fmla="*/ 69 h 403"/>
                <a:gd name="T16" fmla="*/ 481 w 753"/>
                <a:gd name="T17" fmla="*/ 90 h 403"/>
                <a:gd name="T18" fmla="*/ 485 w 753"/>
                <a:gd name="T19" fmla="*/ 93 h 403"/>
                <a:gd name="T20" fmla="*/ 500 w 753"/>
                <a:gd name="T21" fmla="*/ 127 h 403"/>
                <a:gd name="T22" fmla="*/ 509 w 753"/>
                <a:gd name="T23" fmla="*/ 86 h 403"/>
                <a:gd name="T24" fmla="*/ 525 w 753"/>
                <a:gd name="T25" fmla="*/ 71 h 403"/>
                <a:gd name="T26" fmla="*/ 534 w 753"/>
                <a:gd name="T27" fmla="*/ 108 h 403"/>
                <a:gd name="T28" fmla="*/ 549 w 753"/>
                <a:gd name="T29" fmla="*/ 127 h 403"/>
                <a:gd name="T30" fmla="*/ 543 w 753"/>
                <a:gd name="T31" fmla="*/ 145 h 403"/>
                <a:gd name="T32" fmla="*/ 623 w 753"/>
                <a:gd name="T33" fmla="*/ 114 h 403"/>
                <a:gd name="T34" fmla="*/ 638 w 753"/>
                <a:gd name="T35" fmla="*/ 92 h 403"/>
                <a:gd name="T36" fmla="*/ 721 w 753"/>
                <a:gd name="T37" fmla="*/ 38 h 403"/>
                <a:gd name="T38" fmla="*/ 743 w 753"/>
                <a:gd name="T39" fmla="*/ 71 h 403"/>
                <a:gd name="T40" fmla="*/ 752 w 753"/>
                <a:gd name="T41" fmla="*/ 86 h 403"/>
                <a:gd name="T42" fmla="*/ 727 w 753"/>
                <a:gd name="T43" fmla="*/ 104 h 403"/>
                <a:gd name="T44" fmla="*/ 713 w 753"/>
                <a:gd name="T45" fmla="*/ 139 h 403"/>
                <a:gd name="T46" fmla="*/ 706 w 753"/>
                <a:gd name="T47" fmla="*/ 145 h 403"/>
                <a:gd name="T48" fmla="*/ 660 w 753"/>
                <a:gd name="T49" fmla="*/ 161 h 403"/>
                <a:gd name="T50" fmla="*/ 650 w 753"/>
                <a:gd name="T51" fmla="*/ 187 h 403"/>
                <a:gd name="T52" fmla="*/ 639 w 753"/>
                <a:gd name="T53" fmla="*/ 207 h 403"/>
                <a:gd name="T54" fmla="*/ 635 w 753"/>
                <a:gd name="T55" fmla="*/ 182 h 403"/>
                <a:gd name="T56" fmla="*/ 632 w 753"/>
                <a:gd name="T57" fmla="*/ 209 h 403"/>
                <a:gd name="T58" fmla="*/ 632 w 753"/>
                <a:gd name="T59" fmla="*/ 224 h 403"/>
                <a:gd name="T60" fmla="*/ 630 w 753"/>
                <a:gd name="T61" fmla="*/ 238 h 403"/>
                <a:gd name="T62" fmla="*/ 636 w 753"/>
                <a:gd name="T63" fmla="*/ 240 h 403"/>
                <a:gd name="T64" fmla="*/ 629 w 753"/>
                <a:gd name="T65" fmla="*/ 247 h 403"/>
                <a:gd name="T66" fmla="*/ 630 w 753"/>
                <a:gd name="T67" fmla="*/ 259 h 403"/>
                <a:gd name="T68" fmla="*/ 574 w 753"/>
                <a:gd name="T69" fmla="*/ 293 h 403"/>
                <a:gd name="T70" fmla="*/ 581 w 753"/>
                <a:gd name="T71" fmla="*/ 390 h 403"/>
                <a:gd name="T72" fmla="*/ 555 w 753"/>
                <a:gd name="T73" fmla="*/ 378 h 403"/>
                <a:gd name="T74" fmla="*/ 529 w 753"/>
                <a:gd name="T75" fmla="*/ 330 h 403"/>
                <a:gd name="T76" fmla="*/ 489 w 753"/>
                <a:gd name="T77" fmla="*/ 324 h 403"/>
                <a:gd name="T78" fmla="*/ 448 w 753"/>
                <a:gd name="T79" fmla="*/ 327 h 403"/>
                <a:gd name="T80" fmla="*/ 457 w 753"/>
                <a:gd name="T81" fmla="*/ 338 h 403"/>
                <a:gd name="T82" fmla="*/ 441 w 753"/>
                <a:gd name="T83" fmla="*/ 345 h 403"/>
                <a:gd name="T84" fmla="*/ 389 w 753"/>
                <a:gd name="T85" fmla="*/ 339 h 403"/>
                <a:gd name="T86" fmla="*/ 368 w 753"/>
                <a:gd name="T87" fmla="*/ 353 h 403"/>
                <a:gd name="T88" fmla="*/ 356 w 753"/>
                <a:gd name="T89" fmla="*/ 373 h 403"/>
                <a:gd name="T90" fmla="*/ 325 w 753"/>
                <a:gd name="T91" fmla="*/ 367 h 403"/>
                <a:gd name="T92" fmla="*/ 277 w 753"/>
                <a:gd name="T93" fmla="*/ 348 h 403"/>
                <a:gd name="T94" fmla="*/ 214 w 753"/>
                <a:gd name="T95" fmla="*/ 313 h 403"/>
                <a:gd name="T96" fmla="*/ 101 w 753"/>
                <a:gd name="T97" fmla="*/ 295 h 403"/>
                <a:gd name="T98" fmla="*/ 80 w 753"/>
                <a:gd name="T99" fmla="*/ 271 h 403"/>
                <a:gd name="T100" fmla="*/ 28 w 753"/>
                <a:gd name="T101" fmla="*/ 212 h 403"/>
                <a:gd name="T102" fmla="*/ 28 w 753"/>
                <a:gd name="T103" fmla="*/ 207 h 403"/>
                <a:gd name="T104" fmla="*/ 5 w 753"/>
                <a:gd name="T105" fmla="*/ 167 h 403"/>
                <a:gd name="T106" fmla="*/ 9 w 753"/>
                <a:gd name="T107" fmla="*/ 64 h 403"/>
                <a:gd name="T108" fmla="*/ 9 w 753"/>
                <a:gd name="T109" fmla="*/ 53 h 403"/>
                <a:gd name="T110" fmla="*/ 6 w 753"/>
                <a:gd name="T111" fmla="*/ 46 h 403"/>
                <a:gd name="T112" fmla="*/ 23 w 753"/>
                <a:gd name="T113" fmla="*/ 35 h 403"/>
                <a:gd name="T114" fmla="*/ 30 w 753"/>
                <a:gd name="T115" fmla="*/ 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3" h="403">
                  <a:moveTo>
                    <a:pt x="160" y="147"/>
                  </a:moveTo>
                  <a:lnTo>
                    <a:pt x="160" y="151"/>
                  </a:lnTo>
                  <a:lnTo>
                    <a:pt x="159" y="151"/>
                  </a:lnTo>
                  <a:lnTo>
                    <a:pt x="156" y="149"/>
                  </a:lnTo>
                  <a:lnTo>
                    <a:pt x="160" y="157"/>
                  </a:lnTo>
                  <a:lnTo>
                    <a:pt x="162" y="160"/>
                  </a:lnTo>
                  <a:lnTo>
                    <a:pt x="165" y="158"/>
                  </a:lnTo>
                  <a:lnTo>
                    <a:pt x="166" y="157"/>
                  </a:lnTo>
                  <a:lnTo>
                    <a:pt x="162" y="152"/>
                  </a:lnTo>
                  <a:lnTo>
                    <a:pt x="163" y="148"/>
                  </a:lnTo>
                  <a:lnTo>
                    <a:pt x="160" y="147"/>
                  </a:lnTo>
                  <a:close/>
                  <a:moveTo>
                    <a:pt x="151" y="144"/>
                  </a:moveTo>
                  <a:lnTo>
                    <a:pt x="154" y="148"/>
                  </a:lnTo>
                  <a:lnTo>
                    <a:pt x="156" y="145"/>
                  </a:lnTo>
                  <a:lnTo>
                    <a:pt x="151" y="144"/>
                  </a:lnTo>
                  <a:close/>
                  <a:moveTo>
                    <a:pt x="384" y="0"/>
                  </a:moveTo>
                  <a:lnTo>
                    <a:pt x="386" y="0"/>
                  </a:lnTo>
                  <a:lnTo>
                    <a:pt x="393" y="13"/>
                  </a:lnTo>
                  <a:lnTo>
                    <a:pt x="415" y="15"/>
                  </a:lnTo>
                  <a:lnTo>
                    <a:pt x="435" y="25"/>
                  </a:lnTo>
                  <a:lnTo>
                    <a:pt x="441" y="23"/>
                  </a:lnTo>
                  <a:lnTo>
                    <a:pt x="455" y="28"/>
                  </a:lnTo>
                  <a:lnTo>
                    <a:pt x="455" y="29"/>
                  </a:lnTo>
                  <a:lnTo>
                    <a:pt x="436" y="43"/>
                  </a:lnTo>
                  <a:lnTo>
                    <a:pt x="427" y="53"/>
                  </a:lnTo>
                  <a:lnTo>
                    <a:pt x="439" y="49"/>
                  </a:lnTo>
                  <a:lnTo>
                    <a:pt x="441" y="49"/>
                  </a:lnTo>
                  <a:lnTo>
                    <a:pt x="441" y="55"/>
                  </a:lnTo>
                  <a:lnTo>
                    <a:pt x="449" y="55"/>
                  </a:lnTo>
                  <a:lnTo>
                    <a:pt x="481" y="37"/>
                  </a:lnTo>
                  <a:lnTo>
                    <a:pt x="481" y="38"/>
                  </a:lnTo>
                  <a:lnTo>
                    <a:pt x="473" y="49"/>
                  </a:lnTo>
                  <a:lnTo>
                    <a:pt x="473" y="52"/>
                  </a:lnTo>
                  <a:lnTo>
                    <a:pt x="478" y="49"/>
                  </a:lnTo>
                  <a:lnTo>
                    <a:pt x="479" y="49"/>
                  </a:lnTo>
                  <a:lnTo>
                    <a:pt x="488" y="56"/>
                  </a:lnTo>
                  <a:lnTo>
                    <a:pt x="495" y="58"/>
                  </a:lnTo>
                  <a:lnTo>
                    <a:pt x="501" y="52"/>
                  </a:lnTo>
                  <a:lnTo>
                    <a:pt x="516" y="52"/>
                  </a:lnTo>
                  <a:lnTo>
                    <a:pt x="518" y="55"/>
                  </a:lnTo>
                  <a:lnTo>
                    <a:pt x="524" y="56"/>
                  </a:lnTo>
                  <a:lnTo>
                    <a:pt x="526" y="56"/>
                  </a:lnTo>
                  <a:lnTo>
                    <a:pt x="526" y="58"/>
                  </a:lnTo>
                  <a:lnTo>
                    <a:pt x="531" y="65"/>
                  </a:lnTo>
                  <a:lnTo>
                    <a:pt x="531" y="66"/>
                  </a:lnTo>
                  <a:lnTo>
                    <a:pt x="522" y="66"/>
                  </a:lnTo>
                  <a:lnTo>
                    <a:pt x="521" y="69"/>
                  </a:lnTo>
                  <a:lnTo>
                    <a:pt x="519" y="69"/>
                  </a:lnTo>
                  <a:lnTo>
                    <a:pt x="513" y="65"/>
                  </a:lnTo>
                  <a:lnTo>
                    <a:pt x="495" y="74"/>
                  </a:lnTo>
                  <a:lnTo>
                    <a:pt x="495" y="69"/>
                  </a:lnTo>
                  <a:lnTo>
                    <a:pt x="489" y="74"/>
                  </a:lnTo>
                  <a:lnTo>
                    <a:pt x="481" y="89"/>
                  </a:lnTo>
                  <a:lnTo>
                    <a:pt x="481" y="90"/>
                  </a:lnTo>
                  <a:lnTo>
                    <a:pt x="485" y="87"/>
                  </a:lnTo>
                  <a:lnTo>
                    <a:pt x="488" y="78"/>
                  </a:lnTo>
                  <a:lnTo>
                    <a:pt x="489" y="78"/>
                  </a:lnTo>
                  <a:lnTo>
                    <a:pt x="491" y="81"/>
                  </a:lnTo>
                  <a:lnTo>
                    <a:pt x="491" y="83"/>
                  </a:lnTo>
                  <a:lnTo>
                    <a:pt x="485" y="93"/>
                  </a:lnTo>
                  <a:lnTo>
                    <a:pt x="481" y="117"/>
                  </a:lnTo>
                  <a:lnTo>
                    <a:pt x="481" y="133"/>
                  </a:lnTo>
                  <a:lnTo>
                    <a:pt x="485" y="141"/>
                  </a:lnTo>
                  <a:lnTo>
                    <a:pt x="489" y="144"/>
                  </a:lnTo>
                  <a:lnTo>
                    <a:pt x="494" y="139"/>
                  </a:lnTo>
                  <a:lnTo>
                    <a:pt x="500" y="127"/>
                  </a:lnTo>
                  <a:lnTo>
                    <a:pt x="500" y="118"/>
                  </a:lnTo>
                  <a:lnTo>
                    <a:pt x="497" y="109"/>
                  </a:lnTo>
                  <a:lnTo>
                    <a:pt x="500" y="90"/>
                  </a:lnTo>
                  <a:lnTo>
                    <a:pt x="507" y="81"/>
                  </a:lnTo>
                  <a:lnTo>
                    <a:pt x="509" y="81"/>
                  </a:lnTo>
                  <a:lnTo>
                    <a:pt x="509" y="86"/>
                  </a:lnTo>
                  <a:lnTo>
                    <a:pt x="510" y="86"/>
                  </a:lnTo>
                  <a:lnTo>
                    <a:pt x="510" y="78"/>
                  </a:lnTo>
                  <a:lnTo>
                    <a:pt x="512" y="78"/>
                  </a:lnTo>
                  <a:lnTo>
                    <a:pt x="516" y="77"/>
                  </a:lnTo>
                  <a:lnTo>
                    <a:pt x="516" y="71"/>
                  </a:lnTo>
                  <a:lnTo>
                    <a:pt x="525" y="71"/>
                  </a:lnTo>
                  <a:lnTo>
                    <a:pt x="537" y="78"/>
                  </a:lnTo>
                  <a:lnTo>
                    <a:pt x="538" y="78"/>
                  </a:lnTo>
                  <a:lnTo>
                    <a:pt x="538" y="80"/>
                  </a:lnTo>
                  <a:lnTo>
                    <a:pt x="540" y="95"/>
                  </a:lnTo>
                  <a:lnTo>
                    <a:pt x="532" y="106"/>
                  </a:lnTo>
                  <a:lnTo>
                    <a:pt x="534" y="108"/>
                  </a:lnTo>
                  <a:lnTo>
                    <a:pt x="538" y="104"/>
                  </a:lnTo>
                  <a:lnTo>
                    <a:pt x="544" y="101"/>
                  </a:lnTo>
                  <a:lnTo>
                    <a:pt x="546" y="101"/>
                  </a:lnTo>
                  <a:lnTo>
                    <a:pt x="546" y="102"/>
                  </a:lnTo>
                  <a:lnTo>
                    <a:pt x="552" y="120"/>
                  </a:lnTo>
                  <a:lnTo>
                    <a:pt x="549" y="127"/>
                  </a:lnTo>
                  <a:lnTo>
                    <a:pt x="549" y="129"/>
                  </a:lnTo>
                  <a:lnTo>
                    <a:pt x="547" y="129"/>
                  </a:lnTo>
                  <a:lnTo>
                    <a:pt x="546" y="132"/>
                  </a:lnTo>
                  <a:lnTo>
                    <a:pt x="543" y="139"/>
                  </a:lnTo>
                  <a:lnTo>
                    <a:pt x="538" y="144"/>
                  </a:lnTo>
                  <a:lnTo>
                    <a:pt x="543" y="145"/>
                  </a:lnTo>
                  <a:lnTo>
                    <a:pt x="559" y="145"/>
                  </a:lnTo>
                  <a:lnTo>
                    <a:pt x="583" y="135"/>
                  </a:lnTo>
                  <a:lnTo>
                    <a:pt x="596" y="124"/>
                  </a:lnTo>
                  <a:lnTo>
                    <a:pt x="595" y="117"/>
                  </a:lnTo>
                  <a:lnTo>
                    <a:pt x="607" y="112"/>
                  </a:lnTo>
                  <a:lnTo>
                    <a:pt x="623" y="114"/>
                  </a:lnTo>
                  <a:lnTo>
                    <a:pt x="632" y="111"/>
                  </a:lnTo>
                  <a:lnTo>
                    <a:pt x="632" y="105"/>
                  </a:lnTo>
                  <a:lnTo>
                    <a:pt x="633" y="102"/>
                  </a:lnTo>
                  <a:lnTo>
                    <a:pt x="630" y="102"/>
                  </a:lnTo>
                  <a:lnTo>
                    <a:pt x="630" y="101"/>
                  </a:lnTo>
                  <a:lnTo>
                    <a:pt x="638" y="92"/>
                  </a:lnTo>
                  <a:lnTo>
                    <a:pt x="648" y="84"/>
                  </a:lnTo>
                  <a:lnTo>
                    <a:pt x="692" y="84"/>
                  </a:lnTo>
                  <a:lnTo>
                    <a:pt x="695" y="80"/>
                  </a:lnTo>
                  <a:lnTo>
                    <a:pt x="704" y="78"/>
                  </a:lnTo>
                  <a:lnTo>
                    <a:pt x="713" y="50"/>
                  </a:lnTo>
                  <a:lnTo>
                    <a:pt x="721" y="38"/>
                  </a:lnTo>
                  <a:lnTo>
                    <a:pt x="722" y="38"/>
                  </a:lnTo>
                  <a:lnTo>
                    <a:pt x="728" y="43"/>
                  </a:lnTo>
                  <a:lnTo>
                    <a:pt x="735" y="40"/>
                  </a:lnTo>
                  <a:lnTo>
                    <a:pt x="737" y="40"/>
                  </a:lnTo>
                  <a:lnTo>
                    <a:pt x="743" y="46"/>
                  </a:lnTo>
                  <a:lnTo>
                    <a:pt x="743" y="71"/>
                  </a:lnTo>
                  <a:lnTo>
                    <a:pt x="746" y="72"/>
                  </a:lnTo>
                  <a:lnTo>
                    <a:pt x="746" y="74"/>
                  </a:lnTo>
                  <a:lnTo>
                    <a:pt x="747" y="80"/>
                  </a:lnTo>
                  <a:lnTo>
                    <a:pt x="753" y="80"/>
                  </a:lnTo>
                  <a:lnTo>
                    <a:pt x="753" y="81"/>
                  </a:lnTo>
                  <a:lnTo>
                    <a:pt x="752" y="86"/>
                  </a:lnTo>
                  <a:lnTo>
                    <a:pt x="753" y="89"/>
                  </a:lnTo>
                  <a:lnTo>
                    <a:pt x="752" y="90"/>
                  </a:lnTo>
                  <a:lnTo>
                    <a:pt x="735" y="99"/>
                  </a:lnTo>
                  <a:lnTo>
                    <a:pt x="730" y="95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12" y="109"/>
                  </a:lnTo>
                  <a:lnTo>
                    <a:pt x="703" y="133"/>
                  </a:lnTo>
                  <a:lnTo>
                    <a:pt x="710" y="142"/>
                  </a:lnTo>
                  <a:lnTo>
                    <a:pt x="713" y="142"/>
                  </a:lnTo>
                  <a:lnTo>
                    <a:pt x="713" y="139"/>
                  </a:lnTo>
                  <a:lnTo>
                    <a:pt x="715" y="138"/>
                  </a:lnTo>
                  <a:lnTo>
                    <a:pt x="715" y="139"/>
                  </a:lnTo>
                  <a:lnTo>
                    <a:pt x="716" y="144"/>
                  </a:lnTo>
                  <a:lnTo>
                    <a:pt x="712" y="144"/>
                  </a:lnTo>
                  <a:lnTo>
                    <a:pt x="709" y="145"/>
                  </a:lnTo>
                  <a:lnTo>
                    <a:pt x="706" y="145"/>
                  </a:lnTo>
                  <a:lnTo>
                    <a:pt x="703" y="147"/>
                  </a:lnTo>
                  <a:lnTo>
                    <a:pt x="700" y="147"/>
                  </a:lnTo>
                  <a:lnTo>
                    <a:pt x="698" y="145"/>
                  </a:lnTo>
                  <a:lnTo>
                    <a:pt x="694" y="149"/>
                  </a:lnTo>
                  <a:lnTo>
                    <a:pt x="675" y="152"/>
                  </a:lnTo>
                  <a:lnTo>
                    <a:pt x="660" y="161"/>
                  </a:lnTo>
                  <a:lnTo>
                    <a:pt x="660" y="164"/>
                  </a:lnTo>
                  <a:lnTo>
                    <a:pt x="663" y="170"/>
                  </a:lnTo>
                  <a:lnTo>
                    <a:pt x="660" y="179"/>
                  </a:lnTo>
                  <a:lnTo>
                    <a:pt x="651" y="191"/>
                  </a:lnTo>
                  <a:lnTo>
                    <a:pt x="650" y="191"/>
                  </a:lnTo>
                  <a:lnTo>
                    <a:pt x="650" y="187"/>
                  </a:lnTo>
                  <a:lnTo>
                    <a:pt x="644" y="182"/>
                  </a:lnTo>
                  <a:lnTo>
                    <a:pt x="650" y="197"/>
                  </a:lnTo>
                  <a:lnTo>
                    <a:pt x="638" y="221"/>
                  </a:lnTo>
                  <a:lnTo>
                    <a:pt x="636" y="221"/>
                  </a:lnTo>
                  <a:lnTo>
                    <a:pt x="635" y="215"/>
                  </a:lnTo>
                  <a:lnTo>
                    <a:pt x="639" y="207"/>
                  </a:lnTo>
                  <a:lnTo>
                    <a:pt x="632" y="200"/>
                  </a:lnTo>
                  <a:lnTo>
                    <a:pt x="632" y="198"/>
                  </a:lnTo>
                  <a:lnTo>
                    <a:pt x="633" y="192"/>
                  </a:lnTo>
                  <a:lnTo>
                    <a:pt x="632" y="192"/>
                  </a:lnTo>
                  <a:lnTo>
                    <a:pt x="632" y="191"/>
                  </a:lnTo>
                  <a:lnTo>
                    <a:pt x="635" y="182"/>
                  </a:lnTo>
                  <a:lnTo>
                    <a:pt x="629" y="187"/>
                  </a:lnTo>
                  <a:lnTo>
                    <a:pt x="629" y="198"/>
                  </a:lnTo>
                  <a:lnTo>
                    <a:pt x="632" y="204"/>
                  </a:lnTo>
                  <a:lnTo>
                    <a:pt x="630" y="204"/>
                  </a:lnTo>
                  <a:lnTo>
                    <a:pt x="620" y="198"/>
                  </a:lnTo>
                  <a:lnTo>
                    <a:pt x="632" y="209"/>
                  </a:lnTo>
                  <a:lnTo>
                    <a:pt x="633" y="209"/>
                  </a:lnTo>
                  <a:lnTo>
                    <a:pt x="633" y="210"/>
                  </a:lnTo>
                  <a:lnTo>
                    <a:pt x="630" y="212"/>
                  </a:lnTo>
                  <a:lnTo>
                    <a:pt x="633" y="221"/>
                  </a:lnTo>
                  <a:lnTo>
                    <a:pt x="633" y="222"/>
                  </a:lnTo>
                  <a:lnTo>
                    <a:pt x="632" y="224"/>
                  </a:lnTo>
                  <a:lnTo>
                    <a:pt x="636" y="224"/>
                  </a:lnTo>
                  <a:lnTo>
                    <a:pt x="639" y="237"/>
                  </a:lnTo>
                  <a:lnTo>
                    <a:pt x="639" y="238"/>
                  </a:lnTo>
                  <a:lnTo>
                    <a:pt x="638" y="238"/>
                  </a:lnTo>
                  <a:lnTo>
                    <a:pt x="633" y="237"/>
                  </a:lnTo>
                  <a:lnTo>
                    <a:pt x="630" y="238"/>
                  </a:lnTo>
                  <a:lnTo>
                    <a:pt x="629" y="238"/>
                  </a:lnTo>
                  <a:lnTo>
                    <a:pt x="627" y="237"/>
                  </a:lnTo>
                  <a:lnTo>
                    <a:pt x="627" y="240"/>
                  </a:lnTo>
                  <a:lnTo>
                    <a:pt x="635" y="240"/>
                  </a:lnTo>
                  <a:lnTo>
                    <a:pt x="636" y="241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9" y="244"/>
                  </a:lnTo>
                  <a:lnTo>
                    <a:pt x="641" y="244"/>
                  </a:lnTo>
                  <a:lnTo>
                    <a:pt x="635" y="250"/>
                  </a:lnTo>
                  <a:lnTo>
                    <a:pt x="633" y="250"/>
                  </a:lnTo>
                  <a:lnTo>
                    <a:pt x="629" y="247"/>
                  </a:lnTo>
                  <a:lnTo>
                    <a:pt x="627" y="249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9" y="253"/>
                  </a:lnTo>
                  <a:lnTo>
                    <a:pt x="630" y="253"/>
                  </a:lnTo>
                  <a:lnTo>
                    <a:pt x="630" y="259"/>
                  </a:lnTo>
                  <a:lnTo>
                    <a:pt x="617" y="264"/>
                  </a:lnTo>
                  <a:lnTo>
                    <a:pt x="612" y="270"/>
                  </a:lnTo>
                  <a:lnTo>
                    <a:pt x="598" y="277"/>
                  </a:lnTo>
                  <a:lnTo>
                    <a:pt x="593" y="284"/>
                  </a:lnTo>
                  <a:lnTo>
                    <a:pt x="581" y="293"/>
                  </a:lnTo>
                  <a:lnTo>
                    <a:pt x="574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1" y="301"/>
                  </a:lnTo>
                  <a:lnTo>
                    <a:pt x="562" y="323"/>
                  </a:lnTo>
                  <a:lnTo>
                    <a:pt x="581" y="376"/>
                  </a:lnTo>
                  <a:lnTo>
                    <a:pt x="581" y="390"/>
                  </a:lnTo>
                  <a:lnTo>
                    <a:pt x="578" y="400"/>
                  </a:lnTo>
                  <a:lnTo>
                    <a:pt x="568" y="403"/>
                  </a:lnTo>
                  <a:lnTo>
                    <a:pt x="566" y="403"/>
                  </a:lnTo>
                  <a:lnTo>
                    <a:pt x="564" y="394"/>
                  </a:lnTo>
                  <a:lnTo>
                    <a:pt x="559" y="391"/>
                  </a:lnTo>
                  <a:lnTo>
                    <a:pt x="555" y="378"/>
                  </a:lnTo>
                  <a:lnTo>
                    <a:pt x="553" y="378"/>
                  </a:lnTo>
                  <a:lnTo>
                    <a:pt x="547" y="370"/>
                  </a:lnTo>
                  <a:lnTo>
                    <a:pt x="549" y="364"/>
                  </a:lnTo>
                  <a:lnTo>
                    <a:pt x="546" y="364"/>
                  </a:lnTo>
                  <a:lnTo>
                    <a:pt x="546" y="344"/>
                  </a:lnTo>
                  <a:lnTo>
                    <a:pt x="529" y="330"/>
                  </a:lnTo>
                  <a:lnTo>
                    <a:pt x="513" y="336"/>
                  </a:lnTo>
                  <a:lnTo>
                    <a:pt x="500" y="324"/>
                  </a:lnTo>
                  <a:lnTo>
                    <a:pt x="497" y="324"/>
                  </a:lnTo>
                  <a:lnTo>
                    <a:pt x="494" y="326"/>
                  </a:lnTo>
                  <a:lnTo>
                    <a:pt x="489" y="326"/>
                  </a:lnTo>
                  <a:lnTo>
                    <a:pt x="489" y="324"/>
                  </a:lnTo>
                  <a:lnTo>
                    <a:pt x="479" y="329"/>
                  </a:lnTo>
                  <a:lnTo>
                    <a:pt x="478" y="329"/>
                  </a:lnTo>
                  <a:lnTo>
                    <a:pt x="478" y="321"/>
                  </a:lnTo>
                  <a:lnTo>
                    <a:pt x="475" y="326"/>
                  </a:lnTo>
                  <a:lnTo>
                    <a:pt x="475" y="327"/>
                  </a:lnTo>
                  <a:lnTo>
                    <a:pt x="448" y="327"/>
                  </a:lnTo>
                  <a:lnTo>
                    <a:pt x="448" y="330"/>
                  </a:lnTo>
                  <a:lnTo>
                    <a:pt x="451" y="330"/>
                  </a:lnTo>
                  <a:lnTo>
                    <a:pt x="454" y="329"/>
                  </a:lnTo>
                  <a:lnTo>
                    <a:pt x="461" y="329"/>
                  </a:lnTo>
                  <a:lnTo>
                    <a:pt x="461" y="330"/>
                  </a:lnTo>
                  <a:lnTo>
                    <a:pt x="457" y="338"/>
                  </a:lnTo>
                  <a:lnTo>
                    <a:pt x="463" y="344"/>
                  </a:lnTo>
                  <a:lnTo>
                    <a:pt x="463" y="345"/>
                  </a:lnTo>
                  <a:lnTo>
                    <a:pt x="460" y="347"/>
                  </a:lnTo>
                  <a:lnTo>
                    <a:pt x="452" y="341"/>
                  </a:lnTo>
                  <a:lnTo>
                    <a:pt x="449" y="345"/>
                  </a:lnTo>
                  <a:lnTo>
                    <a:pt x="441" y="345"/>
                  </a:lnTo>
                  <a:lnTo>
                    <a:pt x="427" y="336"/>
                  </a:lnTo>
                  <a:lnTo>
                    <a:pt x="423" y="339"/>
                  </a:lnTo>
                  <a:lnTo>
                    <a:pt x="400" y="336"/>
                  </a:lnTo>
                  <a:lnTo>
                    <a:pt x="390" y="341"/>
                  </a:lnTo>
                  <a:lnTo>
                    <a:pt x="389" y="341"/>
                  </a:lnTo>
                  <a:lnTo>
                    <a:pt x="389" y="339"/>
                  </a:lnTo>
                  <a:lnTo>
                    <a:pt x="390" y="338"/>
                  </a:lnTo>
                  <a:lnTo>
                    <a:pt x="389" y="336"/>
                  </a:lnTo>
                  <a:lnTo>
                    <a:pt x="386" y="348"/>
                  </a:lnTo>
                  <a:lnTo>
                    <a:pt x="386" y="350"/>
                  </a:lnTo>
                  <a:lnTo>
                    <a:pt x="378" y="353"/>
                  </a:lnTo>
                  <a:lnTo>
                    <a:pt x="368" y="353"/>
                  </a:lnTo>
                  <a:lnTo>
                    <a:pt x="369" y="356"/>
                  </a:lnTo>
                  <a:lnTo>
                    <a:pt x="369" y="357"/>
                  </a:lnTo>
                  <a:lnTo>
                    <a:pt x="357" y="364"/>
                  </a:lnTo>
                  <a:lnTo>
                    <a:pt x="359" y="372"/>
                  </a:lnTo>
                  <a:lnTo>
                    <a:pt x="359" y="373"/>
                  </a:lnTo>
                  <a:lnTo>
                    <a:pt x="356" y="373"/>
                  </a:lnTo>
                  <a:lnTo>
                    <a:pt x="357" y="375"/>
                  </a:lnTo>
                  <a:lnTo>
                    <a:pt x="356" y="381"/>
                  </a:lnTo>
                  <a:lnTo>
                    <a:pt x="360" y="393"/>
                  </a:lnTo>
                  <a:lnTo>
                    <a:pt x="360" y="394"/>
                  </a:lnTo>
                  <a:lnTo>
                    <a:pt x="334" y="385"/>
                  </a:lnTo>
                  <a:lnTo>
                    <a:pt x="325" y="367"/>
                  </a:lnTo>
                  <a:lnTo>
                    <a:pt x="316" y="357"/>
                  </a:lnTo>
                  <a:lnTo>
                    <a:pt x="312" y="345"/>
                  </a:lnTo>
                  <a:lnTo>
                    <a:pt x="301" y="335"/>
                  </a:lnTo>
                  <a:lnTo>
                    <a:pt x="286" y="33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64" y="339"/>
                  </a:lnTo>
                  <a:lnTo>
                    <a:pt x="258" y="332"/>
                  </a:lnTo>
                  <a:lnTo>
                    <a:pt x="255" y="323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214" y="313"/>
                  </a:lnTo>
                  <a:lnTo>
                    <a:pt x="178" y="314"/>
                  </a:lnTo>
                  <a:lnTo>
                    <a:pt x="128" y="292"/>
                  </a:lnTo>
                  <a:lnTo>
                    <a:pt x="125" y="292"/>
                  </a:lnTo>
                  <a:lnTo>
                    <a:pt x="117" y="293"/>
                  </a:lnTo>
                  <a:lnTo>
                    <a:pt x="108" y="293"/>
                  </a:lnTo>
                  <a:lnTo>
                    <a:pt x="101" y="295"/>
                  </a:lnTo>
                  <a:lnTo>
                    <a:pt x="98" y="295"/>
                  </a:lnTo>
                  <a:lnTo>
                    <a:pt x="98" y="293"/>
                  </a:lnTo>
                  <a:lnTo>
                    <a:pt x="95" y="284"/>
                  </a:lnTo>
                  <a:lnTo>
                    <a:pt x="88" y="277"/>
                  </a:lnTo>
                  <a:lnTo>
                    <a:pt x="83" y="276"/>
                  </a:lnTo>
                  <a:lnTo>
                    <a:pt x="80" y="271"/>
                  </a:lnTo>
                  <a:lnTo>
                    <a:pt x="54" y="262"/>
                  </a:lnTo>
                  <a:lnTo>
                    <a:pt x="54" y="253"/>
                  </a:lnTo>
                  <a:lnTo>
                    <a:pt x="37" y="234"/>
                  </a:lnTo>
                  <a:lnTo>
                    <a:pt x="37" y="225"/>
                  </a:lnTo>
                  <a:lnTo>
                    <a:pt x="31" y="221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1" y="210"/>
                  </a:lnTo>
                  <a:lnTo>
                    <a:pt x="30" y="207"/>
                  </a:lnTo>
                  <a:lnTo>
                    <a:pt x="33" y="204"/>
                  </a:lnTo>
                  <a:lnTo>
                    <a:pt x="30" y="204"/>
                  </a:lnTo>
                  <a:lnTo>
                    <a:pt x="28" y="207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3" y="206"/>
                  </a:lnTo>
                  <a:lnTo>
                    <a:pt x="14" y="192"/>
                  </a:lnTo>
                  <a:lnTo>
                    <a:pt x="12" y="178"/>
                  </a:lnTo>
                  <a:lnTo>
                    <a:pt x="5" y="167"/>
                  </a:lnTo>
                  <a:lnTo>
                    <a:pt x="8" y="148"/>
                  </a:lnTo>
                  <a:lnTo>
                    <a:pt x="6" y="141"/>
                  </a:lnTo>
                  <a:lnTo>
                    <a:pt x="3" y="123"/>
                  </a:lnTo>
                  <a:lnTo>
                    <a:pt x="6" y="112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3" y="35"/>
                  </a:lnTo>
                  <a:lnTo>
                    <a:pt x="24" y="38"/>
                  </a:lnTo>
                  <a:lnTo>
                    <a:pt x="30" y="28"/>
                  </a:lnTo>
                  <a:lnTo>
                    <a:pt x="30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30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384" y="9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5" name="USA - Offshore">
              <a:extLst>
                <a:ext uri="{FF2B5EF4-FFF2-40B4-BE49-F238E27FC236}">
                  <a16:creationId xmlns:a16="http://schemas.microsoft.com/office/drawing/2014/main" id="{BB66DB30-1011-BD6F-71C8-3EB69A6D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295" y="3524854"/>
              <a:ext cx="590909" cy="388519"/>
            </a:xfrm>
            <a:custGeom>
              <a:avLst/>
              <a:gdLst/>
              <a:ahLst/>
              <a:cxnLst/>
              <a:rect l="l" t="t" r="r" b="b"/>
              <a:pathLst>
                <a:path w="595620" h="391616">
                  <a:moveTo>
                    <a:pt x="14572" y="373401"/>
                  </a:moveTo>
                  <a:lnTo>
                    <a:pt x="16394" y="373401"/>
                  </a:lnTo>
                  <a:lnTo>
                    <a:pt x="16394" y="377044"/>
                  </a:lnTo>
                  <a:lnTo>
                    <a:pt x="3643" y="391616"/>
                  </a:lnTo>
                  <a:lnTo>
                    <a:pt x="0" y="391616"/>
                  </a:lnTo>
                  <a:lnTo>
                    <a:pt x="0" y="389795"/>
                  </a:lnTo>
                  <a:lnTo>
                    <a:pt x="3643" y="384330"/>
                  </a:lnTo>
                  <a:lnTo>
                    <a:pt x="3643" y="382509"/>
                  </a:lnTo>
                  <a:close/>
                  <a:moveTo>
                    <a:pt x="591977" y="0"/>
                  </a:moveTo>
                  <a:lnTo>
                    <a:pt x="595620" y="0"/>
                  </a:lnTo>
                  <a:lnTo>
                    <a:pt x="586513" y="10929"/>
                  </a:lnTo>
                  <a:lnTo>
                    <a:pt x="551905" y="21858"/>
                  </a:lnTo>
                  <a:lnTo>
                    <a:pt x="551905" y="20037"/>
                  </a:lnTo>
                  <a:lnTo>
                    <a:pt x="55737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6" name="Hawaii">
              <a:extLst>
                <a:ext uri="{FF2B5EF4-FFF2-40B4-BE49-F238E27FC236}">
                  <a16:creationId xmlns:a16="http://schemas.microsoft.com/office/drawing/2014/main" id="{ABEAAA9A-6EA0-1802-7D58-8414C6EB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313" y="4056129"/>
              <a:ext cx="119266" cy="84933"/>
            </a:xfrm>
            <a:custGeom>
              <a:avLst/>
              <a:gdLst/>
              <a:ahLst/>
              <a:cxnLst/>
              <a:rect l="l" t="t" r="r" b="b"/>
              <a:pathLst>
                <a:path w="120217" h="85610">
                  <a:moveTo>
                    <a:pt x="91073" y="51001"/>
                  </a:moveTo>
                  <a:lnTo>
                    <a:pt x="94716" y="51001"/>
                  </a:lnTo>
                  <a:lnTo>
                    <a:pt x="111109" y="56466"/>
                  </a:lnTo>
                  <a:lnTo>
                    <a:pt x="120217" y="67395"/>
                  </a:lnTo>
                  <a:lnTo>
                    <a:pt x="118396" y="76502"/>
                  </a:lnTo>
                  <a:lnTo>
                    <a:pt x="118396" y="78324"/>
                  </a:lnTo>
                  <a:lnTo>
                    <a:pt x="107466" y="78324"/>
                  </a:lnTo>
                  <a:lnTo>
                    <a:pt x="100180" y="85610"/>
                  </a:lnTo>
                  <a:lnTo>
                    <a:pt x="96537" y="85610"/>
                  </a:lnTo>
                  <a:lnTo>
                    <a:pt x="96537" y="83789"/>
                  </a:lnTo>
                  <a:lnTo>
                    <a:pt x="94716" y="83789"/>
                  </a:lnTo>
                  <a:lnTo>
                    <a:pt x="89251" y="67395"/>
                  </a:lnTo>
                  <a:lnTo>
                    <a:pt x="91073" y="54644"/>
                  </a:lnTo>
                  <a:close/>
                  <a:moveTo>
                    <a:pt x="58287" y="23680"/>
                  </a:moveTo>
                  <a:lnTo>
                    <a:pt x="61930" y="23680"/>
                  </a:lnTo>
                  <a:lnTo>
                    <a:pt x="72859" y="29145"/>
                  </a:lnTo>
                  <a:lnTo>
                    <a:pt x="74681" y="29145"/>
                  </a:lnTo>
                  <a:lnTo>
                    <a:pt x="74681" y="32787"/>
                  </a:lnTo>
                  <a:lnTo>
                    <a:pt x="83788" y="32787"/>
                  </a:lnTo>
                  <a:lnTo>
                    <a:pt x="91074" y="38251"/>
                  </a:lnTo>
                  <a:lnTo>
                    <a:pt x="91074" y="40073"/>
                  </a:lnTo>
                  <a:lnTo>
                    <a:pt x="83788" y="43716"/>
                  </a:lnTo>
                  <a:lnTo>
                    <a:pt x="80145" y="43716"/>
                  </a:lnTo>
                  <a:lnTo>
                    <a:pt x="72860" y="32788"/>
                  </a:lnTo>
                  <a:lnTo>
                    <a:pt x="58287" y="32788"/>
                  </a:lnTo>
                  <a:close/>
                  <a:moveTo>
                    <a:pt x="40072" y="12751"/>
                  </a:moveTo>
                  <a:lnTo>
                    <a:pt x="41893" y="12751"/>
                  </a:lnTo>
                  <a:lnTo>
                    <a:pt x="51001" y="21858"/>
                  </a:lnTo>
                  <a:lnTo>
                    <a:pt x="51001" y="23680"/>
                  </a:lnTo>
                  <a:lnTo>
                    <a:pt x="41893" y="23680"/>
                  </a:lnTo>
                  <a:lnTo>
                    <a:pt x="40072" y="18215"/>
                  </a:lnTo>
                  <a:close/>
                  <a:moveTo>
                    <a:pt x="1822" y="0"/>
                  </a:moveTo>
                  <a:lnTo>
                    <a:pt x="5465" y="0"/>
                  </a:lnTo>
                  <a:lnTo>
                    <a:pt x="12751" y="1821"/>
                  </a:lnTo>
                  <a:lnTo>
                    <a:pt x="12751" y="5465"/>
                  </a:lnTo>
                  <a:lnTo>
                    <a:pt x="7286" y="10929"/>
                  </a:lnTo>
                  <a:lnTo>
                    <a:pt x="7286" y="12751"/>
                  </a:lnTo>
                  <a:lnTo>
                    <a:pt x="5465" y="12751"/>
                  </a:lnTo>
                  <a:lnTo>
                    <a:pt x="5465" y="10929"/>
                  </a:lnTo>
                  <a:lnTo>
                    <a:pt x="0" y="7286"/>
                  </a:lnTo>
                  <a:lnTo>
                    <a:pt x="0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7" name="Puerto Rico">
              <a:extLst>
                <a:ext uri="{FF2B5EF4-FFF2-40B4-BE49-F238E27FC236}">
                  <a16:creationId xmlns:a16="http://schemas.microsoft.com/office/drawing/2014/main" id="{0C809A6E-2E66-1F0D-F122-90CF4AF3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43" y="4144677"/>
              <a:ext cx="37948" cy="16264"/>
            </a:xfrm>
            <a:custGeom>
              <a:avLst/>
              <a:gdLst>
                <a:gd name="T0" fmla="*/ 1 w 21"/>
                <a:gd name="T1" fmla="*/ 0 h 9"/>
                <a:gd name="T2" fmla="*/ 19 w 21"/>
                <a:gd name="T3" fmla="*/ 0 h 9"/>
                <a:gd name="T4" fmla="*/ 19 w 21"/>
                <a:gd name="T5" fmla="*/ 1 h 9"/>
                <a:gd name="T6" fmla="*/ 21 w 21"/>
                <a:gd name="T7" fmla="*/ 4 h 9"/>
                <a:gd name="T8" fmla="*/ 21 w 21"/>
                <a:gd name="T9" fmla="*/ 6 h 9"/>
                <a:gd name="T10" fmla="*/ 13 w 21"/>
                <a:gd name="T11" fmla="*/ 9 h 9"/>
                <a:gd name="T12" fmla="*/ 3 w 21"/>
                <a:gd name="T13" fmla="*/ 9 h 9"/>
                <a:gd name="T14" fmla="*/ 0 w 21"/>
                <a:gd name="T15" fmla="*/ 4 h 9"/>
                <a:gd name="T16" fmla="*/ 1 w 2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3" y="9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8" name="Panama">
              <a:extLst>
                <a:ext uri="{FF2B5EF4-FFF2-40B4-BE49-F238E27FC236}">
                  <a16:creationId xmlns:a16="http://schemas.microsoft.com/office/drawing/2014/main" id="{B2E177FF-F267-B5DF-347D-D122E8143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89" y="4361524"/>
              <a:ext cx="139145" cy="59634"/>
            </a:xfrm>
            <a:custGeom>
              <a:avLst/>
              <a:gdLst>
                <a:gd name="T0" fmla="*/ 6 w 77"/>
                <a:gd name="T1" fmla="*/ 0 h 33"/>
                <a:gd name="T2" fmla="*/ 10 w 77"/>
                <a:gd name="T3" fmla="*/ 2 h 33"/>
                <a:gd name="T4" fmla="*/ 12 w 77"/>
                <a:gd name="T5" fmla="*/ 7 h 33"/>
                <a:gd name="T6" fmla="*/ 23 w 77"/>
                <a:gd name="T7" fmla="*/ 10 h 33"/>
                <a:gd name="T8" fmla="*/ 37 w 77"/>
                <a:gd name="T9" fmla="*/ 4 h 33"/>
                <a:gd name="T10" fmla="*/ 38 w 77"/>
                <a:gd name="T11" fmla="*/ 4 h 33"/>
                <a:gd name="T12" fmla="*/ 40 w 77"/>
                <a:gd name="T13" fmla="*/ 6 h 33"/>
                <a:gd name="T14" fmla="*/ 43 w 77"/>
                <a:gd name="T15" fmla="*/ 0 h 33"/>
                <a:gd name="T16" fmla="*/ 50 w 77"/>
                <a:gd name="T17" fmla="*/ 0 h 33"/>
                <a:gd name="T18" fmla="*/ 64 w 77"/>
                <a:gd name="T19" fmla="*/ 3 h 33"/>
                <a:gd name="T20" fmla="*/ 74 w 77"/>
                <a:gd name="T21" fmla="*/ 13 h 33"/>
                <a:gd name="T22" fmla="*/ 74 w 77"/>
                <a:gd name="T23" fmla="*/ 16 h 33"/>
                <a:gd name="T24" fmla="*/ 77 w 77"/>
                <a:gd name="T25" fmla="*/ 21 h 33"/>
                <a:gd name="T26" fmla="*/ 77 w 77"/>
                <a:gd name="T27" fmla="*/ 22 h 33"/>
                <a:gd name="T28" fmla="*/ 72 w 77"/>
                <a:gd name="T29" fmla="*/ 27 h 33"/>
                <a:gd name="T30" fmla="*/ 69 w 77"/>
                <a:gd name="T31" fmla="*/ 27 h 33"/>
                <a:gd name="T32" fmla="*/ 68 w 77"/>
                <a:gd name="T33" fmla="*/ 31 h 33"/>
                <a:gd name="T34" fmla="*/ 66 w 77"/>
                <a:gd name="T35" fmla="*/ 31 h 33"/>
                <a:gd name="T36" fmla="*/ 61 w 77"/>
                <a:gd name="T37" fmla="*/ 22 h 33"/>
                <a:gd name="T38" fmla="*/ 64 w 77"/>
                <a:gd name="T39" fmla="*/ 16 h 33"/>
                <a:gd name="T40" fmla="*/ 61 w 77"/>
                <a:gd name="T41" fmla="*/ 16 h 33"/>
                <a:gd name="T42" fmla="*/ 50 w 77"/>
                <a:gd name="T43" fmla="*/ 9 h 33"/>
                <a:gd name="T44" fmla="*/ 34 w 77"/>
                <a:gd name="T45" fmla="*/ 19 h 33"/>
                <a:gd name="T46" fmla="*/ 34 w 77"/>
                <a:gd name="T47" fmla="*/ 22 h 33"/>
                <a:gd name="T48" fmla="*/ 38 w 77"/>
                <a:gd name="T49" fmla="*/ 28 h 33"/>
                <a:gd name="T50" fmla="*/ 38 w 77"/>
                <a:gd name="T51" fmla="*/ 30 h 33"/>
                <a:gd name="T52" fmla="*/ 32 w 77"/>
                <a:gd name="T53" fmla="*/ 33 h 33"/>
                <a:gd name="T54" fmla="*/ 28 w 77"/>
                <a:gd name="T55" fmla="*/ 33 h 33"/>
                <a:gd name="T56" fmla="*/ 26 w 77"/>
                <a:gd name="T57" fmla="*/ 27 h 33"/>
                <a:gd name="T58" fmla="*/ 22 w 77"/>
                <a:gd name="T59" fmla="*/ 27 h 33"/>
                <a:gd name="T60" fmla="*/ 16 w 77"/>
                <a:gd name="T61" fmla="*/ 19 h 33"/>
                <a:gd name="T62" fmla="*/ 4 w 77"/>
                <a:gd name="T63" fmla="*/ 18 h 33"/>
                <a:gd name="T64" fmla="*/ 3 w 77"/>
                <a:gd name="T65" fmla="*/ 21 h 33"/>
                <a:gd name="T66" fmla="*/ 1 w 77"/>
                <a:gd name="T67" fmla="*/ 21 h 33"/>
                <a:gd name="T68" fmla="*/ 0 w 77"/>
                <a:gd name="T69" fmla="*/ 16 h 33"/>
                <a:gd name="T70" fmla="*/ 3 w 77"/>
                <a:gd name="T71" fmla="*/ 7 h 33"/>
                <a:gd name="T72" fmla="*/ 1 w 77"/>
                <a:gd name="T73" fmla="*/ 6 h 33"/>
                <a:gd name="T74" fmla="*/ 1 w 77"/>
                <a:gd name="T75" fmla="*/ 2 h 33"/>
                <a:gd name="T76" fmla="*/ 6 w 77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33">
                  <a:moveTo>
                    <a:pt x="6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4" y="13"/>
                  </a:lnTo>
                  <a:lnTo>
                    <a:pt x="74" y="16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1" y="22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50" y="9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2" y="33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6" y="19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9" name="Nicaragua">
              <a:extLst>
                <a:ext uri="{FF2B5EF4-FFF2-40B4-BE49-F238E27FC236}">
                  <a16:creationId xmlns:a16="http://schemas.microsoft.com/office/drawing/2014/main" id="{C21459A6-39F3-ECBB-9752-E8978A66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565" y="4233222"/>
              <a:ext cx="104809" cy="104809"/>
            </a:xfrm>
            <a:custGeom>
              <a:avLst/>
              <a:gdLst>
                <a:gd name="T0" fmla="*/ 57 w 58"/>
                <a:gd name="T1" fmla="*/ 0 h 58"/>
                <a:gd name="T2" fmla="*/ 58 w 58"/>
                <a:gd name="T3" fmla="*/ 0 h 58"/>
                <a:gd name="T4" fmla="*/ 51 w 58"/>
                <a:gd name="T5" fmla="*/ 47 h 58"/>
                <a:gd name="T6" fmla="*/ 52 w 58"/>
                <a:gd name="T7" fmla="*/ 53 h 58"/>
                <a:gd name="T8" fmla="*/ 52 w 58"/>
                <a:gd name="T9" fmla="*/ 55 h 58"/>
                <a:gd name="T10" fmla="*/ 46 w 58"/>
                <a:gd name="T11" fmla="*/ 58 h 58"/>
                <a:gd name="T12" fmla="*/ 45 w 58"/>
                <a:gd name="T13" fmla="*/ 58 h 58"/>
                <a:gd name="T14" fmla="*/ 41 w 58"/>
                <a:gd name="T15" fmla="*/ 53 h 58"/>
                <a:gd name="T16" fmla="*/ 24 w 58"/>
                <a:gd name="T17" fmla="*/ 52 h 58"/>
                <a:gd name="T18" fmla="*/ 0 w 58"/>
                <a:gd name="T19" fmla="*/ 28 h 58"/>
                <a:gd name="T20" fmla="*/ 0 w 58"/>
                <a:gd name="T21" fmla="*/ 27 h 58"/>
                <a:gd name="T22" fmla="*/ 3 w 58"/>
                <a:gd name="T23" fmla="*/ 27 h 58"/>
                <a:gd name="T24" fmla="*/ 8 w 58"/>
                <a:gd name="T25" fmla="*/ 25 h 58"/>
                <a:gd name="T26" fmla="*/ 11 w 58"/>
                <a:gd name="T27" fmla="*/ 22 h 58"/>
                <a:gd name="T28" fmla="*/ 11 w 58"/>
                <a:gd name="T29" fmla="*/ 16 h 58"/>
                <a:gd name="T30" fmla="*/ 17 w 58"/>
                <a:gd name="T31" fmla="*/ 16 h 58"/>
                <a:gd name="T32" fmla="*/ 18 w 58"/>
                <a:gd name="T33" fmla="*/ 12 h 58"/>
                <a:gd name="T34" fmla="*/ 20 w 58"/>
                <a:gd name="T35" fmla="*/ 12 h 58"/>
                <a:gd name="T36" fmla="*/ 24 w 58"/>
                <a:gd name="T37" fmla="*/ 13 h 58"/>
                <a:gd name="T38" fmla="*/ 32 w 58"/>
                <a:gd name="T39" fmla="*/ 9 h 58"/>
                <a:gd name="T40" fmla="*/ 36 w 58"/>
                <a:gd name="T41" fmla="*/ 1 h 58"/>
                <a:gd name="T42" fmla="*/ 38 w 58"/>
                <a:gd name="T43" fmla="*/ 1 h 58"/>
                <a:gd name="T44" fmla="*/ 43 w 58"/>
                <a:gd name="T45" fmla="*/ 4 h 58"/>
                <a:gd name="T46" fmla="*/ 57 w 58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58">
                  <a:moveTo>
                    <a:pt x="57" y="0"/>
                  </a:moveTo>
                  <a:lnTo>
                    <a:pt x="58" y="0"/>
                  </a:lnTo>
                  <a:lnTo>
                    <a:pt x="51" y="47"/>
                  </a:lnTo>
                  <a:lnTo>
                    <a:pt x="52" y="53"/>
                  </a:lnTo>
                  <a:lnTo>
                    <a:pt x="52" y="55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41" y="53"/>
                  </a:lnTo>
                  <a:lnTo>
                    <a:pt x="24" y="5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3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0" name="Mexico">
              <a:extLst>
                <a:ext uri="{FF2B5EF4-FFF2-40B4-BE49-F238E27FC236}">
                  <a16:creationId xmlns:a16="http://schemas.microsoft.com/office/drawing/2014/main" id="{E57FDE24-1B11-BE92-DA55-55641BC30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846" y="3774229"/>
              <a:ext cx="715596" cy="469837"/>
            </a:xfrm>
            <a:custGeom>
              <a:avLst/>
              <a:gdLst>
                <a:gd name="T0" fmla="*/ 114 w 396"/>
                <a:gd name="T1" fmla="*/ 21 h 260"/>
                <a:gd name="T2" fmla="*/ 139 w 396"/>
                <a:gd name="T3" fmla="*/ 14 h 260"/>
                <a:gd name="T4" fmla="*/ 162 w 396"/>
                <a:gd name="T5" fmla="*/ 40 h 260"/>
                <a:gd name="T6" fmla="*/ 187 w 396"/>
                <a:gd name="T7" fmla="*/ 45 h 260"/>
                <a:gd name="T8" fmla="*/ 205 w 396"/>
                <a:gd name="T9" fmla="*/ 43 h 260"/>
                <a:gd name="T10" fmla="*/ 228 w 396"/>
                <a:gd name="T11" fmla="*/ 77 h 260"/>
                <a:gd name="T12" fmla="*/ 262 w 396"/>
                <a:gd name="T13" fmla="*/ 109 h 260"/>
                <a:gd name="T14" fmla="*/ 255 w 396"/>
                <a:gd name="T15" fmla="*/ 138 h 260"/>
                <a:gd name="T16" fmla="*/ 261 w 396"/>
                <a:gd name="T17" fmla="*/ 172 h 260"/>
                <a:gd name="T18" fmla="*/ 280 w 396"/>
                <a:gd name="T19" fmla="*/ 200 h 260"/>
                <a:gd name="T20" fmla="*/ 322 w 396"/>
                <a:gd name="T21" fmla="*/ 202 h 260"/>
                <a:gd name="T22" fmla="*/ 337 w 396"/>
                <a:gd name="T23" fmla="*/ 199 h 260"/>
                <a:gd name="T24" fmla="*/ 378 w 396"/>
                <a:gd name="T25" fmla="*/ 162 h 260"/>
                <a:gd name="T26" fmla="*/ 385 w 396"/>
                <a:gd name="T27" fmla="*/ 163 h 260"/>
                <a:gd name="T28" fmla="*/ 390 w 396"/>
                <a:gd name="T29" fmla="*/ 163 h 260"/>
                <a:gd name="T30" fmla="*/ 396 w 396"/>
                <a:gd name="T31" fmla="*/ 168 h 260"/>
                <a:gd name="T32" fmla="*/ 387 w 396"/>
                <a:gd name="T33" fmla="*/ 190 h 260"/>
                <a:gd name="T34" fmla="*/ 387 w 396"/>
                <a:gd name="T35" fmla="*/ 195 h 260"/>
                <a:gd name="T36" fmla="*/ 378 w 396"/>
                <a:gd name="T37" fmla="*/ 206 h 260"/>
                <a:gd name="T38" fmla="*/ 374 w 396"/>
                <a:gd name="T39" fmla="*/ 208 h 260"/>
                <a:gd name="T40" fmla="*/ 343 w 396"/>
                <a:gd name="T41" fmla="*/ 215 h 260"/>
                <a:gd name="T42" fmla="*/ 338 w 396"/>
                <a:gd name="T43" fmla="*/ 221 h 260"/>
                <a:gd name="T44" fmla="*/ 348 w 396"/>
                <a:gd name="T45" fmla="*/ 238 h 260"/>
                <a:gd name="T46" fmla="*/ 328 w 396"/>
                <a:gd name="T47" fmla="*/ 252 h 260"/>
                <a:gd name="T48" fmla="*/ 308 w 396"/>
                <a:gd name="T49" fmla="*/ 243 h 260"/>
                <a:gd name="T50" fmla="*/ 274 w 396"/>
                <a:gd name="T51" fmla="*/ 246 h 260"/>
                <a:gd name="T52" fmla="*/ 240 w 396"/>
                <a:gd name="T53" fmla="*/ 233 h 260"/>
                <a:gd name="T54" fmla="*/ 181 w 396"/>
                <a:gd name="T55" fmla="*/ 209 h 260"/>
                <a:gd name="T56" fmla="*/ 154 w 396"/>
                <a:gd name="T57" fmla="*/ 190 h 260"/>
                <a:gd name="T58" fmla="*/ 156 w 396"/>
                <a:gd name="T59" fmla="*/ 178 h 260"/>
                <a:gd name="T60" fmla="*/ 150 w 396"/>
                <a:gd name="T61" fmla="*/ 150 h 260"/>
                <a:gd name="T62" fmla="*/ 122 w 396"/>
                <a:gd name="T63" fmla="*/ 123 h 260"/>
                <a:gd name="T64" fmla="*/ 116 w 396"/>
                <a:gd name="T65" fmla="*/ 113 h 260"/>
                <a:gd name="T66" fmla="*/ 107 w 396"/>
                <a:gd name="T67" fmla="*/ 107 h 260"/>
                <a:gd name="T68" fmla="*/ 101 w 396"/>
                <a:gd name="T69" fmla="*/ 103 h 260"/>
                <a:gd name="T70" fmla="*/ 86 w 396"/>
                <a:gd name="T71" fmla="*/ 74 h 260"/>
                <a:gd name="T72" fmla="*/ 58 w 396"/>
                <a:gd name="T73" fmla="*/ 43 h 260"/>
                <a:gd name="T74" fmla="*/ 39 w 396"/>
                <a:gd name="T75" fmla="*/ 21 h 260"/>
                <a:gd name="T76" fmla="*/ 39 w 396"/>
                <a:gd name="T77" fmla="*/ 46 h 260"/>
                <a:gd name="T78" fmla="*/ 52 w 396"/>
                <a:gd name="T79" fmla="*/ 60 h 260"/>
                <a:gd name="T80" fmla="*/ 71 w 396"/>
                <a:gd name="T81" fmla="*/ 89 h 260"/>
                <a:gd name="T82" fmla="*/ 89 w 396"/>
                <a:gd name="T83" fmla="*/ 126 h 260"/>
                <a:gd name="T84" fmla="*/ 102 w 396"/>
                <a:gd name="T85" fmla="*/ 137 h 260"/>
                <a:gd name="T86" fmla="*/ 88 w 396"/>
                <a:gd name="T87" fmla="*/ 135 h 260"/>
                <a:gd name="T88" fmla="*/ 64 w 396"/>
                <a:gd name="T89" fmla="*/ 119 h 260"/>
                <a:gd name="T90" fmla="*/ 55 w 396"/>
                <a:gd name="T91" fmla="*/ 94 h 260"/>
                <a:gd name="T92" fmla="*/ 48 w 396"/>
                <a:gd name="T93" fmla="*/ 91 h 260"/>
                <a:gd name="T94" fmla="*/ 39 w 396"/>
                <a:gd name="T95" fmla="*/ 74 h 260"/>
                <a:gd name="T96" fmla="*/ 19 w 396"/>
                <a:gd name="T97" fmla="*/ 46 h 260"/>
                <a:gd name="T98" fmla="*/ 8 w 396"/>
                <a:gd name="T99" fmla="*/ 15 h 260"/>
                <a:gd name="T100" fmla="*/ 31 w 396"/>
                <a:gd name="T10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60">
                  <a:moveTo>
                    <a:pt x="31" y="0"/>
                  </a:moveTo>
                  <a:lnTo>
                    <a:pt x="80" y="23"/>
                  </a:lnTo>
                  <a:lnTo>
                    <a:pt x="114" y="21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39" y="14"/>
                  </a:lnTo>
                  <a:lnTo>
                    <a:pt x="139" y="15"/>
                  </a:lnTo>
                  <a:lnTo>
                    <a:pt x="159" y="31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9" y="57"/>
                  </a:lnTo>
                  <a:lnTo>
                    <a:pt x="187" y="45"/>
                  </a:lnTo>
                  <a:lnTo>
                    <a:pt x="193" y="45"/>
                  </a:lnTo>
                  <a:lnTo>
                    <a:pt x="197" y="43"/>
                  </a:lnTo>
                  <a:lnTo>
                    <a:pt x="205" y="43"/>
                  </a:lnTo>
                  <a:lnTo>
                    <a:pt x="215" y="54"/>
                  </a:lnTo>
                  <a:lnTo>
                    <a:pt x="219" y="66"/>
                  </a:lnTo>
                  <a:lnTo>
                    <a:pt x="228" y="77"/>
                  </a:lnTo>
                  <a:lnTo>
                    <a:pt x="236" y="94"/>
                  </a:lnTo>
                  <a:lnTo>
                    <a:pt x="262" y="103"/>
                  </a:lnTo>
                  <a:lnTo>
                    <a:pt x="262" y="109"/>
                  </a:lnTo>
                  <a:lnTo>
                    <a:pt x="257" y="112"/>
                  </a:lnTo>
                  <a:lnTo>
                    <a:pt x="252" y="120"/>
                  </a:lnTo>
                  <a:lnTo>
                    <a:pt x="255" y="138"/>
                  </a:lnTo>
                  <a:lnTo>
                    <a:pt x="255" y="156"/>
                  </a:lnTo>
                  <a:lnTo>
                    <a:pt x="261" y="165"/>
                  </a:lnTo>
                  <a:lnTo>
                    <a:pt x="261" y="172"/>
                  </a:lnTo>
                  <a:lnTo>
                    <a:pt x="270" y="186"/>
                  </a:lnTo>
                  <a:lnTo>
                    <a:pt x="274" y="196"/>
                  </a:lnTo>
                  <a:lnTo>
                    <a:pt x="280" y="200"/>
                  </a:lnTo>
                  <a:lnTo>
                    <a:pt x="289" y="203"/>
                  </a:lnTo>
                  <a:lnTo>
                    <a:pt x="297" y="209"/>
                  </a:lnTo>
                  <a:lnTo>
                    <a:pt x="322" y="202"/>
                  </a:lnTo>
                  <a:lnTo>
                    <a:pt x="334" y="205"/>
                  </a:lnTo>
                  <a:lnTo>
                    <a:pt x="337" y="203"/>
                  </a:lnTo>
                  <a:lnTo>
                    <a:pt x="337" y="199"/>
                  </a:lnTo>
                  <a:lnTo>
                    <a:pt x="343" y="195"/>
                  </a:lnTo>
                  <a:lnTo>
                    <a:pt x="348" y="169"/>
                  </a:lnTo>
                  <a:lnTo>
                    <a:pt x="378" y="162"/>
                  </a:lnTo>
                  <a:lnTo>
                    <a:pt x="384" y="162"/>
                  </a:lnTo>
                  <a:lnTo>
                    <a:pt x="384" y="165"/>
                  </a:lnTo>
                  <a:lnTo>
                    <a:pt x="385" y="163"/>
                  </a:lnTo>
                  <a:lnTo>
                    <a:pt x="385" y="162"/>
                  </a:lnTo>
                  <a:lnTo>
                    <a:pt x="388" y="162"/>
                  </a:lnTo>
                  <a:lnTo>
                    <a:pt x="390" y="163"/>
                  </a:lnTo>
                  <a:lnTo>
                    <a:pt x="393" y="163"/>
                  </a:lnTo>
                  <a:lnTo>
                    <a:pt x="393" y="165"/>
                  </a:lnTo>
                  <a:lnTo>
                    <a:pt x="396" y="168"/>
                  </a:lnTo>
                  <a:lnTo>
                    <a:pt x="396" y="169"/>
                  </a:lnTo>
                  <a:lnTo>
                    <a:pt x="385" y="190"/>
                  </a:lnTo>
                  <a:lnTo>
                    <a:pt x="387" y="190"/>
                  </a:lnTo>
                  <a:lnTo>
                    <a:pt x="387" y="192"/>
                  </a:lnTo>
                  <a:lnTo>
                    <a:pt x="385" y="193"/>
                  </a:lnTo>
                  <a:lnTo>
                    <a:pt x="387" y="195"/>
                  </a:lnTo>
                  <a:lnTo>
                    <a:pt x="383" y="212"/>
                  </a:lnTo>
                  <a:lnTo>
                    <a:pt x="381" y="212"/>
                  </a:lnTo>
                  <a:lnTo>
                    <a:pt x="378" y="206"/>
                  </a:lnTo>
                  <a:lnTo>
                    <a:pt x="378" y="202"/>
                  </a:lnTo>
                  <a:lnTo>
                    <a:pt x="375" y="206"/>
                  </a:lnTo>
                  <a:lnTo>
                    <a:pt x="374" y="208"/>
                  </a:lnTo>
                  <a:lnTo>
                    <a:pt x="369" y="214"/>
                  </a:lnTo>
                  <a:lnTo>
                    <a:pt x="365" y="215"/>
                  </a:lnTo>
                  <a:lnTo>
                    <a:pt x="343" y="215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1"/>
                  </a:lnTo>
                  <a:lnTo>
                    <a:pt x="337" y="221"/>
                  </a:lnTo>
                  <a:lnTo>
                    <a:pt x="344" y="229"/>
                  </a:lnTo>
                  <a:lnTo>
                    <a:pt x="348" y="238"/>
                  </a:lnTo>
                  <a:lnTo>
                    <a:pt x="348" y="239"/>
                  </a:lnTo>
                  <a:lnTo>
                    <a:pt x="335" y="239"/>
                  </a:lnTo>
                  <a:lnTo>
                    <a:pt x="328" y="252"/>
                  </a:lnTo>
                  <a:lnTo>
                    <a:pt x="325" y="258"/>
                  </a:lnTo>
                  <a:lnTo>
                    <a:pt x="325" y="260"/>
                  </a:lnTo>
                  <a:lnTo>
                    <a:pt x="308" y="243"/>
                  </a:lnTo>
                  <a:lnTo>
                    <a:pt x="294" y="238"/>
                  </a:lnTo>
                  <a:lnTo>
                    <a:pt x="289" y="239"/>
                  </a:lnTo>
                  <a:lnTo>
                    <a:pt x="274" y="246"/>
                  </a:lnTo>
                  <a:lnTo>
                    <a:pt x="273" y="246"/>
                  </a:lnTo>
                  <a:lnTo>
                    <a:pt x="254" y="241"/>
                  </a:lnTo>
                  <a:lnTo>
                    <a:pt x="240" y="233"/>
                  </a:lnTo>
                  <a:lnTo>
                    <a:pt x="212" y="226"/>
                  </a:lnTo>
                  <a:lnTo>
                    <a:pt x="200" y="214"/>
                  </a:lnTo>
                  <a:lnTo>
                    <a:pt x="181" y="209"/>
                  </a:lnTo>
                  <a:lnTo>
                    <a:pt x="174" y="203"/>
                  </a:lnTo>
                  <a:lnTo>
                    <a:pt x="162" y="196"/>
                  </a:lnTo>
                  <a:lnTo>
                    <a:pt x="154" y="190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6" y="178"/>
                  </a:lnTo>
                  <a:lnTo>
                    <a:pt x="154" y="175"/>
                  </a:lnTo>
                  <a:lnTo>
                    <a:pt x="157" y="168"/>
                  </a:lnTo>
                  <a:lnTo>
                    <a:pt x="150" y="150"/>
                  </a:lnTo>
                  <a:lnTo>
                    <a:pt x="141" y="143"/>
                  </a:lnTo>
                  <a:lnTo>
                    <a:pt x="134" y="132"/>
                  </a:lnTo>
                  <a:lnTo>
                    <a:pt x="122" y="123"/>
                  </a:lnTo>
                  <a:lnTo>
                    <a:pt x="122" y="122"/>
                  </a:lnTo>
                  <a:lnTo>
                    <a:pt x="120" y="116"/>
                  </a:lnTo>
                  <a:lnTo>
                    <a:pt x="116" y="113"/>
                  </a:lnTo>
                  <a:lnTo>
                    <a:pt x="108" y="110"/>
                  </a:lnTo>
                  <a:lnTo>
                    <a:pt x="107" y="110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1" y="104"/>
                  </a:lnTo>
                  <a:lnTo>
                    <a:pt x="101" y="103"/>
                  </a:lnTo>
                  <a:lnTo>
                    <a:pt x="105" y="97"/>
                  </a:lnTo>
                  <a:lnTo>
                    <a:pt x="88" y="83"/>
                  </a:lnTo>
                  <a:lnTo>
                    <a:pt x="86" y="74"/>
                  </a:lnTo>
                  <a:lnTo>
                    <a:pt x="80" y="73"/>
                  </a:lnTo>
                  <a:lnTo>
                    <a:pt x="70" y="63"/>
                  </a:lnTo>
                  <a:lnTo>
                    <a:pt x="58" y="43"/>
                  </a:lnTo>
                  <a:lnTo>
                    <a:pt x="52" y="26"/>
                  </a:lnTo>
                  <a:lnTo>
                    <a:pt x="45" y="20"/>
                  </a:lnTo>
                  <a:lnTo>
                    <a:pt x="39" y="21"/>
                  </a:lnTo>
                  <a:lnTo>
                    <a:pt x="31" y="14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8" y="52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70" y="89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88" y="126"/>
                  </a:lnTo>
                  <a:lnTo>
                    <a:pt x="89" y="126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102" y="137"/>
                  </a:lnTo>
                  <a:lnTo>
                    <a:pt x="101" y="143"/>
                  </a:lnTo>
                  <a:lnTo>
                    <a:pt x="95" y="147"/>
                  </a:lnTo>
                  <a:lnTo>
                    <a:pt x="88" y="135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06"/>
                  </a:lnTo>
                  <a:lnTo>
                    <a:pt x="64" y="98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91"/>
                  </a:lnTo>
                  <a:lnTo>
                    <a:pt x="48" y="91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39" y="74"/>
                  </a:lnTo>
                  <a:lnTo>
                    <a:pt x="40" y="66"/>
                  </a:lnTo>
                  <a:lnTo>
                    <a:pt x="28" y="51"/>
                  </a:lnTo>
                  <a:lnTo>
                    <a:pt x="19" y="4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1" name="Martinique">
              <a:extLst>
                <a:ext uri="{FF2B5EF4-FFF2-40B4-BE49-F238E27FC236}">
                  <a16:creationId xmlns:a16="http://schemas.microsoft.com/office/drawing/2014/main" id="{F691BD80-AF60-63B9-A6B7-56391ED5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235030"/>
              <a:ext cx="10843" cy="14457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6 w 6"/>
                <a:gd name="T5" fmla="*/ 6 h 8"/>
                <a:gd name="T6" fmla="*/ 6 w 6"/>
                <a:gd name="T7" fmla="*/ 8 h 8"/>
                <a:gd name="T8" fmla="*/ 3 w 6"/>
                <a:gd name="T9" fmla="*/ 8 h 8"/>
                <a:gd name="T10" fmla="*/ 3 w 6"/>
                <a:gd name="T11" fmla="*/ 6 h 8"/>
                <a:gd name="T12" fmla="*/ 0 w 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2" y="0"/>
                  </a:lnTo>
                  <a:lnTo>
                    <a:pt x="6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2" name="Lago de Nicaragua">
              <a:extLst>
                <a:ext uri="{FF2B5EF4-FFF2-40B4-BE49-F238E27FC236}">
                  <a16:creationId xmlns:a16="http://schemas.microsoft.com/office/drawing/2014/main" id="{4EF62560-A66D-468A-37C2-6AB1888D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01891"/>
              <a:ext cx="23493" cy="25299"/>
            </a:xfrm>
            <a:custGeom>
              <a:avLst/>
              <a:gdLst>
                <a:gd name="T0" fmla="*/ 0 w 13"/>
                <a:gd name="T1" fmla="*/ 0 h 14"/>
                <a:gd name="T2" fmla="*/ 3 w 13"/>
                <a:gd name="T3" fmla="*/ 0 h 14"/>
                <a:gd name="T4" fmla="*/ 10 w 13"/>
                <a:gd name="T5" fmla="*/ 6 h 14"/>
                <a:gd name="T6" fmla="*/ 13 w 13"/>
                <a:gd name="T7" fmla="*/ 14 h 14"/>
                <a:gd name="T8" fmla="*/ 3 w 13"/>
                <a:gd name="T9" fmla="*/ 11 h 14"/>
                <a:gd name="T10" fmla="*/ 0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lnTo>
                    <a:pt x="3" y="0"/>
                  </a:lnTo>
                  <a:lnTo>
                    <a:pt x="10" y="6"/>
                  </a:lnTo>
                  <a:lnTo>
                    <a:pt x="13" y="14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3" name="Honduras">
              <a:extLst>
                <a:ext uri="{FF2B5EF4-FFF2-40B4-BE49-F238E27FC236}">
                  <a16:creationId xmlns:a16="http://schemas.microsoft.com/office/drawing/2014/main" id="{A60F90A2-D792-80F4-EF5C-FC54E1B3E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003" y="4206117"/>
              <a:ext cx="144565" cy="75897"/>
            </a:xfrm>
            <a:custGeom>
              <a:avLst/>
              <a:gdLst>
                <a:gd name="T0" fmla="*/ 56 w 80"/>
                <a:gd name="T1" fmla="*/ 0 h 42"/>
                <a:gd name="T2" fmla="*/ 69 w 80"/>
                <a:gd name="T3" fmla="*/ 4 h 42"/>
                <a:gd name="T4" fmla="*/ 80 w 80"/>
                <a:gd name="T5" fmla="*/ 15 h 42"/>
                <a:gd name="T6" fmla="*/ 80 w 80"/>
                <a:gd name="T7" fmla="*/ 16 h 42"/>
                <a:gd name="T8" fmla="*/ 66 w 80"/>
                <a:gd name="T9" fmla="*/ 21 h 42"/>
                <a:gd name="T10" fmla="*/ 61 w 80"/>
                <a:gd name="T11" fmla="*/ 18 h 42"/>
                <a:gd name="T12" fmla="*/ 56 w 80"/>
                <a:gd name="T13" fmla="*/ 24 h 42"/>
                <a:gd name="T14" fmla="*/ 47 w 80"/>
                <a:gd name="T15" fmla="*/ 30 h 42"/>
                <a:gd name="T16" fmla="*/ 43 w 80"/>
                <a:gd name="T17" fmla="*/ 28 h 42"/>
                <a:gd name="T18" fmla="*/ 41 w 80"/>
                <a:gd name="T19" fmla="*/ 33 h 42"/>
                <a:gd name="T20" fmla="*/ 35 w 80"/>
                <a:gd name="T21" fmla="*/ 33 h 42"/>
                <a:gd name="T22" fmla="*/ 35 w 80"/>
                <a:gd name="T23" fmla="*/ 37 h 42"/>
                <a:gd name="T24" fmla="*/ 31 w 80"/>
                <a:gd name="T25" fmla="*/ 40 h 42"/>
                <a:gd name="T26" fmla="*/ 26 w 80"/>
                <a:gd name="T27" fmla="*/ 42 h 42"/>
                <a:gd name="T28" fmla="*/ 23 w 80"/>
                <a:gd name="T29" fmla="*/ 37 h 42"/>
                <a:gd name="T30" fmla="*/ 21 w 80"/>
                <a:gd name="T31" fmla="*/ 37 h 42"/>
                <a:gd name="T32" fmla="*/ 19 w 80"/>
                <a:gd name="T33" fmla="*/ 30 h 42"/>
                <a:gd name="T34" fmla="*/ 12 w 80"/>
                <a:gd name="T35" fmla="*/ 30 h 42"/>
                <a:gd name="T36" fmla="*/ 0 w 80"/>
                <a:gd name="T37" fmla="*/ 22 h 42"/>
                <a:gd name="T38" fmla="*/ 1 w 80"/>
                <a:gd name="T39" fmla="*/ 19 h 42"/>
                <a:gd name="T40" fmla="*/ 1 w 80"/>
                <a:gd name="T41" fmla="*/ 15 h 42"/>
                <a:gd name="T42" fmla="*/ 12 w 80"/>
                <a:gd name="T43" fmla="*/ 6 h 42"/>
                <a:gd name="T44" fmla="*/ 13 w 80"/>
                <a:gd name="T45" fmla="*/ 3 h 42"/>
                <a:gd name="T46" fmla="*/ 56 w 80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2">
                  <a:moveTo>
                    <a:pt x="56" y="0"/>
                  </a:moveTo>
                  <a:lnTo>
                    <a:pt x="69" y="4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6" y="24"/>
                  </a:lnTo>
                  <a:lnTo>
                    <a:pt x="47" y="30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35" y="37"/>
                  </a:lnTo>
                  <a:lnTo>
                    <a:pt x="31" y="40"/>
                  </a:lnTo>
                  <a:lnTo>
                    <a:pt x="26" y="42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4" name="Haiti">
              <a:extLst>
                <a:ext uri="{FF2B5EF4-FFF2-40B4-BE49-F238E27FC236}">
                  <a16:creationId xmlns:a16="http://schemas.microsoft.com/office/drawing/2014/main" id="{A0A1561D-A468-E6EB-180E-4773E7C0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380" y="4106729"/>
              <a:ext cx="66862" cy="50597"/>
            </a:xfrm>
            <a:custGeom>
              <a:avLst/>
              <a:gdLst/>
              <a:ahLst/>
              <a:cxnLst/>
              <a:rect l="l" t="t" r="r" b="b"/>
              <a:pathLst>
                <a:path w="67395" h="51000">
                  <a:moveTo>
                    <a:pt x="27322" y="27322"/>
                  </a:moveTo>
                  <a:lnTo>
                    <a:pt x="36430" y="27322"/>
                  </a:lnTo>
                  <a:lnTo>
                    <a:pt x="38251" y="32787"/>
                  </a:lnTo>
                  <a:lnTo>
                    <a:pt x="41894" y="34608"/>
                  </a:lnTo>
                  <a:lnTo>
                    <a:pt x="38251" y="34608"/>
                  </a:lnTo>
                  <a:lnTo>
                    <a:pt x="30965" y="32787"/>
                  </a:lnTo>
                  <a:lnTo>
                    <a:pt x="27322" y="29144"/>
                  </a:lnTo>
                  <a:close/>
                  <a:moveTo>
                    <a:pt x="36430" y="0"/>
                  </a:moveTo>
                  <a:lnTo>
                    <a:pt x="38252" y="0"/>
                  </a:lnTo>
                  <a:lnTo>
                    <a:pt x="43716" y="3643"/>
                  </a:lnTo>
                  <a:lnTo>
                    <a:pt x="43716" y="5465"/>
                  </a:lnTo>
                  <a:lnTo>
                    <a:pt x="41899" y="5465"/>
                  </a:lnTo>
                  <a:lnTo>
                    <a:pt x="52823" y="9107"/>
                  </a:lnTo>
                  <a:lnTo>
                    <a:pt x="63752" y="5464"/>
                  </a:lnTo>
                  <a:lnTo>
                    <a:pt x="67395" y="21857"/>
                  </a:lnTo>
                  <a:lnTo>
                    <a:pt x="63752" y="38250"/>
                  </a:lnTo>
                  <a:lnTo>
                    <a:pt x="65574" y="51000"/>
                  </a:lnTo>
                  <a:lnTo>
                    <a:pt x="63752" y="51000"/>
                  </a:lnTo>
                  <a:lnTo>
                    <a:pt x="54645" y="49179"/>
                  </a:lnTo>
                  <a:lnTo>
                    <a:pt x="41894" y="51000"/>
                  </a:lnTo>
                  <a:lnTo>
                    <a:pt x="21858" y="45536"/>
                  </a:lnTo>
                  <a:lnTo>
                    <a:pt x="14572" y="51000"/>
                  </a:lnTo>
                  <a:lnTo>
                    <a:pt x="0" y="40071"/>
                  </a:lnTo>
                  <a:lnTo>
                    <a:pt x="0" y="38250"/>
                  </a:lnTo>
                  <a:lnTo>
                    <a:pt x="47359" y="38250"/>
                  </a:lnTo>
                  <a:lnTo>
                    <a:pt x="47359" y="34607"/>
                  </a:lnTo>
                  <a:lnTo>
                    <a:pt x="38251" y="29143"/>
                  </a:lnTo>
                  <a:lnTo>
                    <a:pt x="38251" y="16392"/>
                  </a:lnTo>
                  <a:lnTo>
                    <a:pt x="25501" y="10928"/>
                  </a:lnTo>
                  <a:lnTo>
                    <a:pt x="21858" y="10928"/>
                  </a:lnTo>
                  <a:lnTo>
                    <a:pt x="21858" y="9107"/>
                  </a:lnTo>
                  <a:lnTo>
                    <a:pt x="36430" y="3642"/>
                  </a:lnTo>
                  <a:lnTo>
                    <a:pt x="36430" y="3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5" name="Jamaica">
              <a:extLst>
                <a:ext uri="{FF2B5EF4-FFF2-40B4-BE49-F238E27FC236}">
                  <a16:creationId xmlns:a16="http://schemas.microsoft.com/office/drawing/2014/main" id="{8A9BF4EE-1942-14C0-6FF8-57A1139B7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19" y="4144677"/>
              <a:ext cx="52405" cy="21685"/>
            </a:xfrm>
            <a:custGeom>
              <a:avLst/>
              <a:gdLst>
                <a:gd name="T0" fmla="*/ 5 w 29"/>
                <a:gd name="T1" fmla="*/ 0 h 12"/>
                <a:gd name="T2" fmla="*/ 16 w 29"/>
                <a:gd name="T3" fmla="*/ 0 h 12"/>
                <a:gd name="T4" fmla="*/ 26 w 29"/>
                <a:gd name="T5" fmla="*/ 4 h 12"/>
                <a:gd name="T6" fmla="*/ 29 w 29"/>
                <a:gd name="T7" fmla="*/ 9 h 12"/>
                <a:gd name="T8" fmla="*/ 22 w 29"/>
                <a:gd name="T9" fmla="*/ 9 h 12"/>
                <a:gd name="T10" fmla="*/ 16 w 29"/>
                <a:gd name="T11" fmla="*/ 12 h 12"/>
                <a:gd name="T12" fmla="*/ 8 w 29"/>
                <a:gd name="T13" fmla="*/ 10 h 12"/>
                <a:gd name="T14" fmla="*/ 0 w 29"/>
                <a:gd name="T15" fmla="*/ 4 h 12"/>
                <a:gd name="T16" fmla="*/ 0 w 29"/>
                <a:gd name="T17" fmla="*/ 3 h 12"/>
                <a:gd name="T18" fmla="*/ 5 w 2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2">
                  <a:moveTo>
                    <a:pt x="5" y="0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2" y="9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6" name="Guadeloupe">
              <a:extLst>
                <a:ext uri="{FF2B5EF4-FFF2-40B4-BE49-F238E27FC236}">
                  <a16:creationId xmlns:a16="http://schemas.microsoft.com/office/drawing/2014/main" id="{83FB0554-E7F2-2366-D30E-5503C7D9E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546" y="4195275"/>
              <a:ext cx="16264" cy="14457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9 w 9"/>
                <a:gd name="T5" fmla="*/ 3 h 8"/>
                <a:gd name="T6" fmla="*/ 9 w 9"/>
                <a:gd name="T7" fmla="*/ 5 h 8"/>
                <a:gd name="T8" fmla="*/ 1 w 9"/>
                <a:gd name="T9" fmla="*/ 8 h 8"/>
                <a:gd name="T10" fmla="*/ 0 w 9"/>
                <a:gd name="T11" fmla="*/ 8 h 8"/>
                <a:gd name="T12" fmla="*/ 0 w 9"/>
                <a:gd name="T13" fmla="*/ 2 h 8"/>
                <a:gd name="T14" fmla="*/ 1 w 9"/>
                <a:gd name="T15" fmla="*/ 2 h 8"/>
                <a:gd name="T16" fmla="*/ 4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7" name="Guatemala">
              <a:extLst>
                <a:ext uri="{FF2B5EF4-FFF2-40B4-BE49-F238E27FC236}">
                  <a16:creationId xmlns:a16="http://schemas.microsoft.com/office/drawing/2014/main" id="{DC4372EC-F202-A694-2BC8-6A3D4922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27" y="4160940"/>
              <a:ext cx="97581" cy="104809"/>
            </a:xfrm>
            <a:custGeom>
              <a:avLst/>
              <a:gdLst>
                <a:gd name="T0" fmla="*/ 20 w 54"/>
                <a:gd name="T1" fmla="*/ 0 h 58"/>
                <a:gd name="T2" fmla="*/ 42 w 54"/>
                <a:gd name="T3" fmla="*/ 0 h 58"/>
                <a:gd name="T4" fmla="*/ 42 w 54"/>
                <a:gd name="T5" fmla="*/ 25 h 58"/>
                <a:gd name="T6" fmla="*/ 46 w 54"/>
                <a:gd name="T7" fmla="*/ 25 h 58"/>
                <a:gd name="T8" fmla="*/ 54 w 54"/>
                <a:gd name="T9" fmla="*/ 28 h 58"/>
                <a:gd name="T10" fmla="*/ 54 w 54"/>
                <a:gd name="T11" fmla="*/ 29 h 58"/>
                <a:gd name="T12" fmla="*/ 52 w 54"/>
                <a:gd name="T13" fmla="*/ 32 h 58"/>
                <a:gd name="T14" fmla="*/ 42 w 54"/>
                <a:gd name="T15" fmla="*/ 40 h 58"/>
                <a:gd name="T16" fmla="*/ 42 w 54"/>
                <a:gd name="T17" fmla="*/ 44 h 58"/>
                <a:gd name="T18" fmla="*/ 39 w 54"/>
                <a:gd name="T19" fmla="*/ 47 h 58"/>
                <a:gd name="T20" fmla="*/ 31 w 54"/>
                <a:gd name="T21" fmla="*/ 58 h 58"/>
                <a:gd name="T22" fmla="*/ 30 w 54"/>
                <a:gd name="T23" fmla="*/ 58 h 58"/>
                <a:gd name="T24" fmla="*/ 14 w 54"/>
                <a:gd name="T25" fmla="*/ 55 h 58"/>
                <a:gd name="T26" fmla="*/ 2 w 54"/>
                <a:gd name="T27" fmla="*/ 46 h 58"/>
                <a:gd name="T28" fmla="*/ 0 w 54"/>
                <a:gd name="T29" fmla="*/ 44 h 58"/>
                <a:gd name="T30" fmla="*/ 3 w 54"/>
                <a:gd name="T31" fmla="*/ 38 h 58"/>
                <a:gd name="T32" fmla="*/ 12 w 54"/>
                <a:gd name="T33" fmla="*/ 25 h 58"/>
                <a:gd name="T34" fmla="*/ 12 w 54"/>
                <a:gd name="T35" fmla="*/ 24 h 58"/>
                <a:gd name="T36" fmla="*/ 22 w 54"/>
                <a:gd name="T37" fmla="*/ 24 h 58"/>
                <a:gd name="T38" fmla="*/ 20 w 54"/>
                <a:gd name="T39" fmla="*/ 16 h 58"/>
                <a:gd name="T40" fmla="*/ 11 w 54"/>
                <a:gd name="T41" fmla="*/ 7 h 58"/>
                <a:gd name="T42" fmla="*/ 11 w 54"/>
                <a:gd name="T43" fmla="*/ 6 h 58"/>
                <a:gd name="T44" fmla="*/ 14 w 54"/>
                <a:gd name="T45" fmla="*/ 6 h 58"/>
                <a:gd name="T46" fmla="*/ 15 w 54"/>
                <a:gd name="T47" fmla="*/ 7 h 58"/>
                <a:gd name="T48" fmla="*/ 18 w 54"/>
                <a:gd name="T49" fmla="*/ 7 h 58"/>
                <a:gd name="T50" fmla="*/ 20 w 54"/>
                <a:gd name="T51" fmla="*/ 1 h 58"/>
                <a:gd name="T52" fmla="*/ 20 w 54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8">
                  <a:moveTo>
                    <a:pt x="20" y="0"/>
                  </a:moveTo>
                  <a:lnTo>
                    <a:pt x="42" y="0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9" y="47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14" y="55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3" y="38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0" y="1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8" name="El Salvador">
              <a:extLst>
                <a:ext uri="{FF2B5EF4-FFF2-40B4-BE49-F238E27FC236}">
                  <a16:creationId xmlns:a16="http://schemas.microsoft.com/office/drawing/2014/main" id="{3591AACB-D2EA-AB4A-5173-C561D14B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739" y="4245872"/>
              <a:ext cx="56019" cy="32527"/>
            </a:xfrm>
            <a:custGeom>
              <a:avLst/>
              <a:gdLst>
                <a:gd name="T0" fmla="*/ 9 w 31"/>
                <a:gd name="T1" fmla="*/ 0 h 18"/>
                <a:gd name="T2" fmla="*/ 21 w 31"/>
                <a:gd name="T3" fmla="*/ 8 h 18"/>
                <a:gd name="T4" fmla="*/ 28 w 31"/>
                <a:gd name="T5" fmla="*/ 6 h 18"/>
                <a:gd name="T6" fmla="*/ 30 w 31"/>
                <a:gd name="T7" fmla="*/ 6 h 18"/>
                <a:gd name="T8" fmla="*/ 30 w 31"/>
                <a:gd name="T9" fmla="*/ 8 h 18"/>
                <a:gd name="T10" fmla="*/ 31 w 31"/>
                <a:gd name="T11" fmla="*/ 14 h 18"/>
                <a:gd name="T12" fmla="*/ 31 w 31"/>
                <a:gd name="T13" fmla="*/ 15 h 18"/>
                <a:gd name="T14" fmla="*/ 25 w 31"/>
                <a:gd name="T15" fmla="*/ 18 h 18"/>
                <a:gd name="T16" fmla="*/ 18 w 31"/>
                <a:gd name="T17" fmla="*/ 18 h 18"/>
                <a:gd name="T18" fmla="*/ 0 w 31"/>
                <a:gd name="T19" fmla="*/ 11 h 18"/>
                <a:gd name="T20" fmla="*/ 0 w 31"/>
                <a:gd name="T21" fmla="*/ 9 h 18"/>
                <a:gd name="T22" fmla="*/ 9 w 3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">
                  <a:moveTo>
                    <a:pt x="9" y="0"/>
                  </a:moveTo>
                  <a:lnTo>
                    <a:pt x="21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0" y="11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9" name="Dominican Republic">
              <a:extLst>
                <a:ext uri="{FF2B5EF4-FFF2-40B4-BE49-F238E27FC236}">
                  <a16:creationId xmlns:a16="http://schemas.microsoft.com/office/drawing/2014/main" id="{C0D5BCC9-617A-7FAA-C1B1-E226B3038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12" y="4110342"/>
              <a:ext cx="84933" cy="57826"/>
            </a:xfrm>
            <a:custGeom>
              <a:avLst/>
              <a:gdLst>
                <a:gd name="T0" fmla="*/ 15 w 47"/>
                <a:gd name="T1" fmla="*/ 0 h 32"/>
                <a:gd name="T2" fmla="*/ 25 w 47"/>
                <a:gd name="T3" fmla="*/ 3 h 32"/>
                <a:gd name="T4" fmla="*/ 28 w 47"/>
                <a:gd name="T5" fmla="*/ 7 h 32"/>
                <a:gd name="T6" fmla="*/ 36 w 47"/>
                <a:gd name="T7" fmla="*/ 9 h 32"/>
                <a:gd name="T8" fmla="*/ 36 w 47"/>
                <a:gd name="T9" fmla="*/ 10 h 32"/>
                <a:gd name="T10" fmla="*/ 33 w 47"/>
                <a:gd name="T11" fmla="*/ 12 h 32"/>
                <a:gd name="T12" fmla="*/ 40 w 47"/>
                <a:gd name="T13" fmla="*/ 13 h 32"/>
                <a:gd name="T14" fmla="*/ 47 w 47"/>
                <a:gd name="T15" fmla="*/ 17 h 32"/>
                <a:gd name="T16" fmla="*/ 47 w 47"/>
                <a:gd name="T17" fmla="*/ 19 h 32"/>
                <a:gd name="T18" fmla="*/ 45 w 47"/>
                <a:gd name="T19" fmla="*/ 23 h 32"/>
                <a:gd name="T20" fmla="*/ 43 w 47"/>
                <a:gd name="T21" fmla="*/ 23 h 32"/>
                <a:gd name="T22" fmla="*/ 42 w 47"/>
                <a:gd name="T23" fmla="*/ 22 h 32"/>
                <a:gd name="T24" fmla="*/ 34 w 47"/>
                <a:gd name="T25" fmla="*/ 22 h 32"/>
                <a:gd name="T26" fmla="*/ 33 w 47"/>
                <a:gd name="T27" fmla="*/ 20 h 32"/>
                <a:gd name="T28" fmla="*/ 31 w 47"/>
                <a:gd name="T29" fmla="*/ 20 h 32"/>
                <a:gd name="T30" fmla="*/ 18 w 47"/>
                <a:gd name="T31" fmla="*/ 26 h 32"/>
                <a:gd name="T32" fmla="*/ 18 w 47"/>
                <a:gd name="T33" fmla="*/ 25 h 32"/>
                <a:gd name="T34" fmla="*/ 15 w 47"/>
                <a:gd name="T35" fmla="*/ 22 h 32"/>
                <a:gd name="T36" fmla="*/ 6 w 47"/>
                <a:gd name="T37" fmla="*/ 32 h 32"/>
                <a:gd name="T38" fmla="*/ 4 w 47"/>
                <a:gd name="T39" fmla="*/ 32 h 32"/>
                <a:gd name="T40" fmla="*/ 2 w 47"/>
                <a:gd name="T41" fmla="*/ 26 h 32"/>
                <a:gd name="T42" fmla="*/ 0 w 47"/>
                <a:gd name="T43" fmla="*/ 19 h 32"/>
                <a:gd name="T44" fmla="*/ 3 w 47"/>
                <a:gd name="T45" fmla="*/ 10 h 32"/>
                <a:gd name="T46" fmla="*/ 2 w 47"/>
                <a:gd name="T47" fmla="*/ 1 h 32"/>
                <a:gd name="T48" fmla="*/ 15 w 47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32">
                  <a:moveTo>
                    <a:pt x="15" y="0"/>
                  </a:moveTo>
                  <a:lnTo>
                    <a:pt x="25" y="3"/>
                  </a:lnTo>
                  <a:lnTo>
                    <a:pt x="28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40" y="13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0" name="Costa Rica">
              <a:extLst>
                <a:ext uri="{FF2B5EF4-FFF2-40B4-BE49-F238E27FC236}">
                  <a16:creationId xmlns:a16="http://schemas.microsoft.com/office/drawing/2014/main" id="{7FB51EC5-CA78-FA7C-621D-901F6155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23576"/>
              <a:ext cx="77705" cy="70476"/>
            </a:xfrm>
            <a:custGeom>
              <a:avLst/>
              <a:gdLst>
                <a:gd name="T0" fmla="*/ 1 w 43"/>
                <a:gd name="T1" fmla="*/ 0 h 39"/>
                <a:gd name="T2" fmla="*/ 7 w 43"/>
                <a:gd name="T3" fmla="*/ 0 h 39"/>
                <a:gd name="T4" fmla="*/ 12 w 43"/>
                <a:gd name="T5" fmla="*/ 2 h 39"/>
                <a:gd name="T6" fmla="*/ 18 w 43"/>
                <a:gd name="T7" fmla="*/ 2 h 39"/>
                <a:gd name="T8" fmla="*/ 22 w 43"/>
                <a:gd name="T9" fmla="*/ 6 h 39"/>
                <a:gd name="T10" fmla="*/ 28 w 43"/>
                <a:gd name="T11" fmla="*/ 3 h 39"/>
                <a:gd name="T12" fmla="*/ 29 w 43"/>
                <a:gd name="T13" fmla="*/ 3 h 39"/>
                <a:gd name="T14" fmla="*/ 34 w 43"/>
                <a:gd name="T15" fmla="*/ 14 h 39"/>
                <a:gd name="T16" fmla="*/ 43 w 43"/>
                <a:gd name="T17" fmla="*/ 21 h 39"/>
                <a:gd name="T18" fmla="*/ 40 w 43"/>
                <a:gd name="T19" fmla="*/ 24 h 39"/>
                <a:gd name="T20" fmla="*/ 40 w 43"/>
                <a:gd name="T21" fmla="*/ 27 h 39"/>
                <a:gd name="T22" fmla="*/ 41 w 43"/>
                <a:gd name="T23" fmla="*/ 27 h 39"/>
                <a:gd name="T24" fmla="*/ 41 w 43"/>
                <a:gd name="T25" fmla="*/ 28 h 39"/>
                <a:gd name="T26" fmla="*/ 38 w 43"/>
                <a:gd name="T27" fmla="*/ 37 h 39"/>
                <a:gd name="T28" fmla="*/ 38 w 43"/>
                <a:gd name="T29" fmla="*/ 39 h 39"/>
                <a:gd name="T30" fmla="*/ 37 w 43"/>
                <a:gd name="T31" fmla="*/ 39 h 39"/>
                <a:gd name="T32" fmla="*/ 37 w 43"/>
                <a:gd name="T33" fmla="*/ 37 h 39"/>
                <a:gd name="T34" fmla="*/ 34 w 43"/>
                <a:gd name="T35" fmla="*/ 36 h 39"/>
                <a:gd name="T36" fmla="*/ 34 w 43"/>
                <a:gd name="T37" fmla="*/ 37 h 39"/>
                <a:gd name="T38" fmla="*/ 32 w 43"/>
                <a:gd name="T39" fmla="*/ 37 h 39"/>
                <a:gd name="T40" fmla="*/ 28 w 43"/>
                <a:gd name="T41" fmla="*/ 36 h 39"/>
                <a:gd name="T42" fmla="*/ 28 w 43"/>
                <a:gd name="T43" fmla="*/ 28 h 39"/>
                <a:gd name="T44" fmla="*/ 18 w 43"/>
                <a:gd name="T45" fmla="*/ 24 h 39"/>
                <a:gd name="T46" fmla="*/ 12 w 43"/>
                <a:gd name="T47" fmla="*/ 15 h 39"/>
                <a:gd name="T48" fmla="*/ 12 w 43"/>
                <a:gd name="T49" fmla="*/ 21 h 39"/>
                <a:gd name="T50" fmla="*/ 10 w 43"/>
                <a:gd name="T51" fmla="*/ 21 h 39"/>
                <a:gd name="T52" fmla="*/ 3 w 43"/>
                <a:gd name="T53" fmla="*/ 17 h 39"/>
                <a:gd name="T54" fmla="*/ 0 w 43"/>
                <a:gd name="T55" fmla="*/ 11 h 39"/>
                <a:gd name="T56" fmla="*/ 1 w 43"/>
                <a:gd name="T57" fmla="*/ 2 h 39"/>
                <a:gd name="T58" fmla="*/ 1 w 43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9">
                  <a:moveTo>
                    <a:pt x="1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14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18" y="24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1" name="Cuba">
              <a:extLst>
                <a:ext uri="{FF2B5EF4-FFF2-40B4-BE49-F238E27FC236}">
                  <a16:creationId xmlns:a16="http://schemas.microsoft.com/office/drawing/2014/main" id="{C4F007E8-9949-7968-7E03-4B838455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620" y="4027217"/>
              <a:ext cx="251182" cy="88546"/>
            </a:xfrm>
            <a:custGeom>
              <a:avLst/>
              <a:gdLst/>
              <a:ahLst/>
              <a:cxnLst/>
              <a:rect l="l" t="t" r="r" b="b"/>
              <a:pathLst>
                <a:path w="253184" h="89252">
                  <a:moveTo>
                    <a:pt x="43715" y="34608"/>
                  </a:moveTo>
                  <a:lnTo>
                    <a:pt x="51001" y="34608"/>
                  </a:lnTo>
                  <a:lnTo>
                    <a:pt x="51001" y="45538"/>
                  </a:lnTo>
                  <a:lnTo>
                    <a:pt x="49180" y="45538"/>
                  </a:lnTo>
                  <a:lnTo>
                    <a:pt x="45536" y="47359"/>
                  </a:lnTo>
                  <a:lnTo>
                    <a:pt x="40072" y="47359"/>
                  </a:lnTo>
                  <a:lnTo>
                    <a:pt x="38250" y="45538"/>
                  </a:lnTo>
                  <a:close/>
                  <a:moveTo>
                    <a:pt x="56466" y="0"/>
                  </a:moveTo>
                  <a:lnTo>
                    <a:pt x="76502" y="0"/>
                  </a:lnTo>
                  <a:lnTo>
                    <a:pt x="111110" y="5465"/>
                  </a:lnTo>
                  <a:lnTo>
                    <a:pt x="129324" y="21858"/>
                  </a:lnTo>
                  <a:lnTo>
                    <a:pt x="149360" y="21858"/>
                  </a:lnTo>
                  <a:lnTo>
                    <a:pt x="162111" y="30965"/>
                  </a:lnTo>
                  <a:lnTo>
                    <a:pt x="163930" y="31875"/>
                  </a:lnTo>
                  <a:lnTo>
                    <a:pt x="145717" y="18215"/>
                  </a:lnTo>
                  <a:lnTo>
                    <a:pt x="162111" y="23680"/>
                  </a:lnTo>
                  <a:lnTo>
                    <a:pt x="169397" y="29144"/>
                  </a:lnTo>
                  <a:lnTo>
                    <a:pt x="173040" y="29144"/>
                  </a:lnTo>
                  <a:lnTo>
                    <a:pt x="173040" y="34609"/>
                  </a:lnTo>
                  <a:lnTo>
                    <a:pt x="169399" y="34609"/>
                  </a:lnTo>
                  <a:lnTo>
                    <a:pt x="180325" y="40072"/>
                  </a:lnTo>
                  <a:lnTo>
                    <a:pt x="194897" y="47358"/>
                  </a:lnTo>
                  <a:lnTo>
                    <a:pt x="218576" y="52823"/>
                  </a:lnTo>
                  <a:lnTo>
                    <a:pt x="218576" y="63752"/>
                  </a:lnTo>
                  <a:lnTo>
                    <a:pt x="238612" y="63752"/>
                  </a:lnTo>
                  <a:lnTo>
                    <a:pt x="253184" y="74680"/>
                  </a:lnTo>
                  <a:lnTo>
                    <a:pt x="253184" y="78323"/>
                  </a:lnTo>
                  <a:lnTo>
                    <a:pt x="227684" y="85609"/>
                  </a:lnTo>
                  <a:lnTo>
                    <a:pt x="227684" y="89252"/>
                  </a:lnTo>
                  <a:lnTo>
                    <a:pt x="173040" y="89252"/>
                  </a:lnTo>
                  <a:lnTo>
                    <a:pt x="167575" y="85609"/>
                  </a:lnTo>
                  <a:lnTo>
                    <a:pt x="167575" y="83788"/>
                  </a:lnTo>
                  <a:lnTo>
                    <a:pt x="180325" y="72859"/>
                  </a:lnTo>
                  <a:lnTo>
                    <a:pt x="160289" y="67394"/>
                  </a:lnTo>
                  <a:lnTo>
                    <a:pt x="145718" y="45537"/>
                  </a:lnTo>
                  <a:lnTo>
                    <a:pt x="116574" y="41894"/>
                  </a:lnTo>
                  <a:lnTo>
                    <a:pt x="100181" y="30965"/>
                  </a:lnTo>
                  <a:lnTo>
                    <a:pt x="67394" y="29144"/>
                  </a:lnTo>
                  <a:lnTo>
                    <a:pt x="61930" y="23679"/>
                  </a:lnTo>
                  <a:lnTo>
                    <a:pt x="65573" y="21858"/>
                  </a:lnTo>
                  <a:lnTo>
                    <a:pt x="71037" y="18215"/>
                  </a:lnTo>
                  <a:lnTo>
                    <a:pt x="51001" y="18215"/>
                  </a:lnTo>
                  <a:lnTo>
                    <a:pt x="40072" y="27322"/>
                  </a:lnTo>
                  <a:lnTo>
                    <a:pt x="23679" y="29144"/>
                  </a:lnTo>
                  <a:lnTo>
                    <a:pt x="10929" y="40072"/>
                  </a:lnTo>
                  <a:lnTo>
                    <a:pt x="9107" y="40072"/>
                  </a:lnTo>
                  <a:lnTo>
                    <a:pt x="0" y="36430"/>
                  </a:lnTo>
                  <a:lnTo>
                    <a:pt x="0" y="34608"/>
                  </a:lnTo>
                  <a:lnTo>
                    <a:pt x="9107" y="30965"/>
                  </a:lnTo>
                  <a:lnTo>
                    <a:pt x="10929" y="18215"/>
                  </a:lnTo>
                  <a:lnTo>
                    <a:pt x="23679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2" name="Belize">
              <a:extLst>
                <a:ext uri="{FF2B5EF4-FFF2-40B4-BE49-F238E27FC236}">
                  <a16:creationId xmlns:a16="http://schemas.microsoft.com/office/drawing/2014/main" id="{6C45F7B2-8094-321B-CB48-00E35A76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810" y="4146484"/>
              <a:ext cx="30721" cy="63248"/>
            </a:xfrm>
            <a:custGeom>
              <a:avLst/>
              <a:gdLst>
                <a:gd name="T0" fmla="*/ 9 w 17"/>
                <a:gd name="T1" fmla="*/ 0 h 35"/>
                <a:gd name="T2" fmla="*/ 12 w 17"/>
                <a:gd name="T3" fmla="*/ 0 h 35"/>
                <a:gd name="T4" fmla="*/ 17 w 17"/>
                <a:gd name="T5" fmla="*/ 3 h 35"/>
                <a:gd name="T6" fmla="*/ 14 w 17"/>
                <a:gd name="T7" fmla="*/ 21 h 35"/>
                <a:gd name="T8" fmla="*/ 6 w 17"/>
                <a:gd name="T9" fmla="*/ 35 h 35"/>
                <a:gd name="T10" fmla="*/ 0 w 17"/>
                <a:gd name="T11" fmla="*/ 35 h 35"/>
                <a:gd name="T12" fmla="*/ 0 w 17"/>
                <a:gd name="T13" fmla="*/ 8 h 35"/>
                <a:gd name="T14" fmla="*/ 2 w 17"/>
                <a:gd name="T15" fmla="*/ 8 h 35"/>
                <a:gd name="T16" fmla="*/ 6 w 17"/>
                <a:gd name="T17" fmla="*/ 6 h 35"/>
                <a:gd name="T18" fmla="*/ 9 w 17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14" y="21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3" name="Greenland - Offshore">
              <a:extLst>
                <a:ext uri="{FF2B5EF4-FFF2-40B4-BE49-F238E27FC236}">
                  <a16:creationId xmlns:a16="http://schemas.microsoft.com/office/drawing/2014/main" id="{B1F6F3DD-2CF0-FD51-7355-8F0FFF5761AC}"/>
                </a:ext>
              </a:extLst>
            </p:cNvPr>
            <p:cNvSpPr/>
            <p:nvPr/>
          </p:nvSpPr>
          <p:spPr>
            <a:xfrm>
              <a:off x="4114830" y="727607"/>
              <a:ext cx="1315871" cy="1577254"/>
            </a:xfrm>
            <a:custGeom>
              <a:avLst/>
              <a:gdLst/>
              <a:ahLst/>
              <a:cxnLst/>
              <a:rect l="l" t="t" r="r" b="b"/>
              <a:pathLst>
                <a:path w="1326361" h="1589827">
                  <a:moveTo>
                    <a:pt x="507533" y="1543579"/>
                  </a:moveTo>
                  <a:cubicBezTo>
                    <a:pt x="512900" y="1544838"/>
                    <a:pt x="518803" y="1546575"/>
                    <a:pt x="524230" y="1548071"/>
                  </a:cubicBezTo>
                  <a:cubicBezTo>
                    <a:pt x="520712" y="1557115"/>
                    <a:pt x="518208" y="1566522"/>
                    <a:pt x="514986" y="1575685"/>
                  </a:cubicBezTo>
                  <a:cubicBezTo>
                    <a:pt x="511052" y="1570295"/>
                    <a:pt x="507175" y="1563764"/>
                    <a:pt x="509738" y="1556935"/>
                  </a:cubicBezTo>
                  <a:cubicBezTo>
                    <a:pt x="511886" y="1552264"/>
                    <a:pt x="509561" y="1547772"/>
                    <a:pt x="507533" y="1543579"/>
                  </a:cubicBezTo>
                  <a:close/>
                  <a:moveTo>
                    <a:pt x="435827" y="1516730"/>
                  </a:moveTo>
                  <a:cubicBezTo>
                    <a:pt x="440086" y="1516856"/>
                    <a:pt x="444712" y="1518259"/>
                    <a:pt x="448332" y="1519095"/>
                  </a:cubicBezTo>
                  <a:cubicBezTo>
                    <a:pt x="466780" y="1522381"/>
                    <a:pt x="471689" y="1544779"/>
                    <a:pt x="488641" y="1550805"/>
                  </a:cubicBezTo>
                  <a:cubicBezTo>
                    <a:pt x="501156" y="1555291"/>
                    <a:pt x="497141" y="1573798"/>
                    <a:pt x="486065" y="1577738"/>
                  </a:cubicBezTo>
                  <a:cubicBezTo>
                    <a:pt x="472948" y="1583590"/>
                    <a:pt x="456484" y="1596254"/>
                    <a:pt x="442644" y="1585866"/>
                  </a:cubicBezTo>
                  <a:cubicBezTo>
                    <a:pt x="437613" y="1583474"/>
                    <a:pt x="439832" y="1578160"/>
                    <a:pt x="440726" y="1574096"/>
                  </a:cubicBezTo>
                  <a:cubicBezTo>
                    <a:pt x="432469" y="1570877"/>
                    <a:pt x="424383" y="1566631"/>
                    <a:pt x="419889" y="1558693"/>
                  </a:cubicBezTo>
                  <a:cubicBezTo>
                    <a:pt x="424619" y="1558329"/>
                    <a:pt x="429349" y="1558213"/>
                    <a:pt x="434143" y="1558213"/>
                  </a:cubicBezTo>
                  <a:lnTo>
                    <a:pt x="422221" y="1551939"/>
                  </a:lnTo>
                  <a:cubicBezTo>
                    <a:pt x="424440" y="1548239"/>
                    <a:pt x="426837" y="1544597"/>
                    <a:pt x="429292" y="1541071"/>
                  </a:cubicBezTo>
                  <a:cubicBezTo>
                    <a:pt x="427731" y="1534863"/>
                    <a:pt x="423961" y="1528473"/>
                    <a:pt x="425521" y="1522025"/>
                  </a:cubicBezTo>
                  <a:cubicBezTo>
                    <a:pt x="427675" y="1517755"/>
                    <a:pt x="431567" y="1516604"/>
                    <a:pt x="435827" y="1516730"/>
                  </a:cubicBezTo>
                  <a:close/>
                  <a:moveTo>
                    <a:pt x="491142" y="1467836"/>
                  </a:moveTo>
                  <a:cubicBezTo>
                    <a:pt x="495965" y="1471117"/>
                    <a:pt x="500551" y="1474697"/>
                    <a:pt x="504667" y="1478873"/>
                  </a:cubicBezTo>
                  <a:cubicBezTo>
                    <a:pt x="499257" y="1478337"/>
                    <a:pt x="493907" y="1477680"/>
                    <a:pt x="488614" y="1476845"/>
                  </a:cubicBezTo>
                  <a:cubicBezTo>
                    <a:pt x="489495" y="1473861"/>
                    <a:pt x="490319" y="1470819"/>
                    <a:pt x="491142" y="1467836"/>
                  </a:cubicBezTo>
                  <a:close/>
                  <a:moveTo>
                    <a:pt x="1130402" y="1459810"/>
                  </a:moveTo>
                  <a:cubicBezTo>
                    <a:pt x="1128682" y="1462037"/>
                    <a:pt x="1127016" y="1464323"/>
                    <a:pt x="1125289" y="1466550"/>
                  </a:cubicBezTo>
                  <a:cubicBezTo>
                    <a:pt x="1130700" y="1474013"/>
                    <a:pt x="1131655" y="1483521"/>
                    <a:pt x="1133734" y="1492306"/>
                  </a:cubicBezTo>
                  <a:cubicBezTo>
                    <a:pt x="1125648" y="1496578"/>
                    <a:pt x="1117975" y="1501568"/>
                    <a:pt x="1109835" y="1505664"/>
                  </a:cubicBezTo>
                  <a:cubicBezTo>
                    <a:pt x="1108467" y="1504036"/>
                    <a:pt x="1107336" y="1502355"/>
                    <a:pt x="1106205" y="1500669"/>
                  </a:cubicBezTo>
                  <a:cubicBezTo>
                    <a:pt x="1092945" y="1504159"/>
                    <a:pt x="1079508" y="1506927"/>
                    <a:pt x="1066011" y="1508972"/>
                  </a:cubicBezTo>
                  <a:cubicBezTo>
                    <a:pt x="1067440" y="1499764"/>
                    <a:pt x="1073501" y="1493024"/>
                    <a:pt x="1080700" y="1487729"/>
                  </a:cubicBezTo>
                  <a:cubicBezTo>
                    <a:pt x="1077964" y="1484843"/>
                    <a:pt x="1073860" y="1481953"/>
                    <a:pt x="1075343" y="1477381"/>
                  </a:cubicBezTo>
                  <a:cubicBezTo>
                    <a:pt x="1078262" y="1471845"/>
                    <a:pt x="1084025" y="1476176"/>
                    <a:pt x="1087296" y="1478944"/>
                  </a:cubicBezTo>
                  <a:cubicBezTo>
                    <a:pt x="1102995" y="1475758"/>
                    <a:pt x="1116194" y="1466732"/>
                    <a:pt x="1130402" y="1459810"/>
                  </a:cubicBezTo>
                  <a:close/>
                  <a:moveTo>
                    <a:pt x="456196" y="1443761"/>
                  </a:moveTo>
                  <a:cubicBezTo>
                    <a:pt x="458846" y="1451381"/>
                    <a:pt x="461027" y="1459659"/>
                    <a:pt x="457432" y="1467338"/>
                  </a:cubicBezTo>
                  <a:cubicBezTo>
                    <a:pt x="453426" y="1463679"/>
                    <a:pt x="444471" y="1461279"/>
                    <a:pt x="447122" y="1454260"/>
                  </a:cubicBezTo>
                  <a:cubicBezTo>
                    <a:pt x="448595" y="1449641"/>
                    <a:pt x="452719" y="1446760"/>
                    <a:pt x="456196" y="1443761"/>
                  </a:cubicBezTo>
                  <a:close/>
                  <a:moveTo>
                    <a:pt x="462472" y="1416624"/>
                  </a:moveTo>
                  <a:cubicBezTo>
                    <a:pt x="465245" y="1414724"/>
                    <a:pt x="469375" y="1414812"/>
                    <a:pt x="475069" y="1417969"/>
                  </a:cubicBezTo>
                  <a:cubicBezTo>
                    <a:pt x="470538" y="1422821"/>
                    <a:pt x="464812" y="1426388"/>
                    <a:pt x="458014" y="1427206"/>
                  </a:cubicBezTo>
                  <a:cubicBezTo>
                    <a:pt x="458283" y="1422412"/>
                    <a:pt x="459699" y="1418525"/>
                    <a:pt x="462472" y="1416624"/>
                  </a:cubicBezTo>
                  <a:close/>
                  <a:moveTo>
                    <a:pt x="394347" y="1327877"/>
                  </a:moveTo>
                  <a:lnTo>
                    <a:pt x="403415" y="1328229"/>
                  </a:lnTo>
                  <a:cubicBezTo>
                    <a:pt x="403534" y="1330981"/>
                    <a:pt x="403653" y="1333792"/>
                    <a:pt x="403832" y="1336661"/>
                  </a:cubicBezTo>
                  <a:cubicBezTo>
                    <a:pt x="400134" y="1337540"/>
                    <a:pt x="396435" y="1338477"/>
                    <a:pt x="392796" y="1339414"/>
                  </a:cubicBezTo>
                  <a:cubicBezTo>
                    <a:pt x="393393" y="1335549"/>
                    <a:pt x="393930" y="1331683"/>
                    <a:pt x="394347" y="1327877"/>
                  </a:cubicBezTo>
                  <a:close/>
                  <a:moveTo>
                    <a:pt x="1152289" y="1322477"/>
                  </a:moveTo>
                  <a:cubicBezTo>
                    <a:pt x="1163487" y="1320854"/>
                    <a:pt x="1175042" y="1322117"/>
                    <a:pt x="1185637" y="1326203"/>
                  </a:cubicBezTo>
                  <a:cubicBezTo>
                    <a:pt x="1192047" y="1331790"/>
                    <a:pt x="1194980" y="1340810"/>
                    <a:pt x="1202820" y="1344834"/>
                  </a:cubicBezTo>
                  <a:cubicBezTo>
                    <a:pt x="1208687" y="1348803"/>
                    <a:pt x="1218508" y="1351926"/>
                    <a:pt x="1215515" y="1361002"/>
                  </a:cubicBezTo>
                  <a:cubicBezTo>
                    <a:pt x="1208449" y="1359378"/>
                    <a:pt x="1201383" y="1357817"/>
                    <a:pt x="1194258" y="1356672"/>
                  </a:cubicBezTo>
                  <a:cubicBezTo>
                    <a:pt x="1198748" y="1362924"/>
                    <a:pt x="1205337" y="1366955"/>
                    <a:pt x="1211084" y="1371819"/>
                  </a:cubicBezTo>
                  <a:cubicBezTo>
                    <a:pt x="1211025" y="1375608"/>
                    <a:pt x="1210303" y="1379334"/>
                    <a:pt x="1209946" y="1383060"/>
                  </a:cubicBezTo>
                  <a:cubicBezTo>
                    <a:pt x="1201086" y="1381797"/>
                    <a:pt x="1194258" y="1376087"/>
                    <a:pt x="1188391" y="1369897"/>
                  </a:cubicBezTo>
                  <a:cubicBezTo>
                    <a:pt x="1180492" y="1360342"/>
                    <a:pt x="1167440" y="1357518"/>
                    <a:pt x="1159831" y="1347658"/>
                  </a:cubicBezTo>
                  <a:cubicBezTo>
                    <a:pt x="1153488" y="1341046"/>
                    <a:pt x="1154925" y="1330589"/>
                    <a:pt x="1152289" y="1322477"/>
                  </a:cubicBezTo>
                  <a:close/>
                  <a:moveTo>
                    <a:pt x="1146272" y="1317342"/>
                  </a:moveTo>
                  <a:cubicBezTo>
                    <a:pt x="1145610" y="1321335"/>
                    <a:pt x="1144947" y="1325330"/>
                    <a:pt x="1144285" y="1329381"/>
                  </a:cubicBezTo>
                  <a:cubicBezTo>
                    <a:pt x="1140372" y="1328340"/>
                    <a:pt x="1136520" y="1327239"/>
                    <a:pt x="1132727" y="1326198"/>
                  </a:cubicBezTo>
                  <a:cubicBezTo>
                    <a:pt x="1136820" y="1322725"/>
                    <a:pt x="1141456" y="1319831"/>
                    <a:pt x="1146272" y="1317342"/>
                  </a:cubicBezTo>
                  <a:close/>
                  <a:moveTo>
                    <a:pt x="396431" y="1278717"/>
                  </a:moveTo>
                  <a:lnTo>
                    <a:pt x="406842" y="1281285"/>
                  </a:lnTo>
                  <a:cubicBezTo>
                    <a:pt x="405088" y="1289341"/>
                    <a:pt x="401227" y="1296803"/>
                    <a:pt x="395028" y="1302294"/>
                  </a:cubicBezTo>
                  <a:cubicBezTo>
                    <a:pt x="397074" y="1295728"/>
                    <a:pt x="400057" y="1289520"/>
                    <a:pt x="402981" y="1283312"/>
                  </a:cubicBezTo>
                  <a:lnTo>
                    <a:pt x="393799" y="1287252"/>
                  </a:lnTo>
                  <a:cubicBezTo>
                    <a:pt x="394677" y="1284387"/>
                    <a:pt x="395553" y="1281582"/>
                    <a:pt x="396431" y="1278717"/>
                  </a:cubicBezTo>
                  <a:close/>
                  <a:moveTo>
                    <a:pt x="390786" y="1253633"/>
                  </a:moveTo>
                  <a:cubicBezTo>
                    <a:pt x="385695" y="1258037"/>
                    <a:pt x="379211" y="1260656"/>
                    <a:pt x="372725" y="1257263"/>
                  </a:cubicBezTo>
                  <a:cubicBezTo>
                    <a:pt x="378241" y="1254288"/>
                    <a:pt x="384544" y="1253693"/>
                    <a:pt x="390786" y="1253633"/>
                  </a:cubicBezTo>
                  <a:close/>
                  <a:moveTo>
                    <a:pt x="370893" y="1171591"/>
                  </a:moveTo>
                  <a:cubicBezTo>
                    <a:pt x="373537" y="1170361"/>
                    <a:pt x="377744" y="1173559"/>
                    <a:pt x="375820" y="1176450"/>
                  </a:cubicBezTo>
                  <a:cubicBezTo>
                    <a:pt x="372936" y="1179894"/>
                    <a:pt x="366205" y="1173989"/>
                    <a:pt x="370893" y="1171591"/>
                  </a:cubicBezTo>
                  <a:close/>
                  <a:moveTo>
                    <a:pt x="1289843" y="1166349"/>
                  </a:moveTo>
                  <a:cubicBezTo>
                    <a:pt x="1290793" y="1170845"/>
                    <a:pt x="1291800" y="1175339"/>
                    <a:pt x="1292748" y="1179894"/>
                  </a:cubicBezTo>
                  <a:lnTo>
                    <a:pt x="1278702" y="1177497"/>
                  </a:lnTo>
                  <a:cubicBezTo>
                    <a:pt x="1282259" y="1173661"/>
                    <a:pt x="1285992" y="1169945"/>
                    <a:pt x="1289843" y="1166349"/>
                  </a:cubicBezTo>
                  <a:close/>
                  <a:moveTo>
                    <a:pt x="1257462" y="1134418"/>
                  </a:moveTo>
                  <a:cubicBezTo>
                    <a:pt x="1260468" y="1140962"/>
                    <a:pt x="1264914" y="1146910"/>
                    <a:pt x="1266657" y="1153928"/>
                  </a:cubicBezTo>
                  <a:cubicBezTo>
                    <a:pt x="1264973" y="1159104"/>
                    <a:pt x="1259986" y="1167849"/>
                    <a:pt x="1253495" y="1163446"/>
                  </a:cubicBezTo>
                  <a:cubicBezTo>
                    <a:pt x="1242077" y="1157974"/>
                    <a:pt x="1242738" y="1134240"/>
                    <a:pt x="1257462" y="1134418"/>
                  </a:cubicBezTo>
                  <a:close/>
                  <a:moveTo>
                    <a:pt x="1307932" y="1096613"/>
                  </a:moveTo>
                  <a:cubicBezTo>
                    <a:pt x="1310296" y="1101310"/>
                    <a:pt x="1312543" y="1106129"/>
                    <a:pt x="1314319" y="1111123"/>
                  </a:cubicBezTo>
                  <a:cubicBezTo>
                    <a:pt x="1311243" y="1112490"/>
                    <a:pt x="1308224" y="1113919"/>
                    <a:pt x="1305266" y="1115343"/>
                  </a:cubicBezTo>
                  <a:cubicBezTo>
                    <a:pt x="1308106" y="1120577"/>
                    <a:pt x="1310829" y="1125868"/>
                    <a:pt x="1313608" y="1131164"/>
                  </a:cubicBezTo>
                  <a:cubicBezTo>
                    <a:pt x="1317630" y="1128664"/>
                    <a:pt x="1321653" y="1126165"/>
                    <a:pt x="1325850" y="1123850"/>
                  </a:cubicBezTo>
                  <a:cubicBezTo>
                    <a:pt x="1325139" y="1130744"/>
                    <a:pt x="1323368" y="1137463"/>
                    <a:pt x="1320410" y="1143768"/>
                  </a:cubicBezTo>
                  <a:cubicBezTo>
                    <a:pt x="1318163" y="1140854"/>
                    <a:pt x="1316326" y="1137166"/>
                    <a:pt x="1312779" y="1135681"/>
                  </a:cubicBezTo>
                  <a:cubicBezTo>
                    <a:pt x="1304559" y="1136987"/>
                    <a:pt x="1296514" y="1142042"/>
                    <a:pt x="1288351" y="1137407"/>
                  </a:cubicBezTo>
                  <a:cubicBezTo>
                    <a:pt x="1290720" y="1126585"/>
                    <a:pt x="1285218" y="1112966"/>
                    <a:pt x="1292788" y="1103630"/>
                  </a:cubicBezTo>
                  <a:cubicBezTo>
                    <a:pt x="1297107" y="1105115"/>
                    <a:pt x="1300951" y="1107732"/>
                    <a:pt x="1304913" y="1110114"/>
                  </a:cubicBezTo>
                  <a:cubicBezTo>
                    <a:pt x="1305859" y="1105591"/>
                    <a:pt x="1306806" y="1101074"/>
                    <a:pt x="1307932" y="1096613"/>
                  </a:cubicBezTo>
                  <a:close/>
                  <a:moveTo>
                    <a:pt x="58997" y="996528"/>
                  </a:moveTo>
                  <a:cubicBezTo>
                    <a:pt x="61628" y="993775"/>
                    <a:pt x="66215" y="998302"/>
                    <a:pt x="63401" y="1000993"/>
                  </a:cubicBezTo>
                  <a:cubicBezTo>
                    <a:pt x="60771" y="1003807"/>
                    <a:pt x="56183" y="999220"/>
                    <a:pt x="58997" y="996528"/>
                  </a:cubicBezTo>
                  <a:close/>
                  <a:moveTo>
                    <a:pt x="1245884" y="988757"/>
                  </a:moveTo>
                  <a:cubicBezTo>
                    <a:pt x="1244377" y="992790"/>
                    <a:pt x="1242806" y="996703"/>
                    <a:pt x="1241237" y="1000676"/>
                  </a:cubicBezTo>
                  <a:cubicBezTo>
                    <a:pt x="1246851" y="1001098"/>
                    <a:pt x="1252523" y="1001338"/>
                    <a:pt x="1258133" y="1001879"/>
                  </a:cubicBezTo>
                  <a:cubicBezTo>
                    <a:pt x="1249504" y="1004708"/>
                    <a:pt x="1240513" y="1005311"/>
                    <a:pt x="1232549" y="1000735"/>
                  </a:cubicBezTo>
                  <a:cubicBezTo>
                    <a:pt x="1235445" y="995138"/>
                    <a:pt x="1238945" y="989360"/>
                    <a:pt x="1245884" y="988757"/>
                  </a:cubicBezTo>
                  <a:close/>
                  <a:moveTo>
                    <a:pt x="72320" y="981535"/>
                  </a:moveTo>
                  <a:cubicBezTo>
                    <a:pt x="75409" y="983167"/>
                    <a:pt x="76964" y="985720"/>
                    <a:pt x="72162" y="986928"/>
                  </a:cubicBezTo>
                  <a:cubicBezTo>
                    <a:pt x="69260" y="991764"/>
                    <a:pt x="53674" y="984149"/>
                    <a:pt x="63279" y="981670"/>
                  </a:cubicBezTo>
                  <a:cubicBezTo>
                    <a:pt x="64609" y="979193"/>
                    <a:pt x="69231" y="979903"/>
                    <a:pt x="72320" y="981535"/>
                  </a:cubicBezTo>
                  <a:close/>
                  <a:moveTo>
                    <a:pt x="1226952" y="977216"/>
                  </a:moveTo>
                  <a:cubicBezTo>
                    <a:pt x="1229781" y="978287"/>
                    <a:pt x="1232611" y="979358"/>
                    <a:pt x="1235561" y="980251"/>
                  </a:cubicBezTo>
                  <a:cubicBezTo>
                    <a:pt x="1234537" y="982750"/>
                    <a:pt x="1233514" y="985250"/>
                    <a:pt x="1232551" y="987749"/>
                  </a:cubicBezTo>
                  <a:lnTo>
                    <a:pt x="1222016" y="983286"/>
                  </a:lnTo>
                  <a:cubicBezTo>
                    <a:pt x="1223642" y="981203"/>
                    <a:pt x="1225267" y="979179"/>
                    <a:pt x="1226952" y="977216"/>
                  </a:cubicBezTo>
                  <a:close/>
                  <a:moveTo>
                    <a:pt x="1280804" y="968186"/>
                  </a:moveTo>
                  <a:cubicBezTo>
                    <a:pt x="1284085" y="969320"/>
                    <a:pt x="1288800" y="968543"/>
                    <a:pt x="1291187" y="971586"/>
                  </a:cubicBezTo>
                  <a:cubicBezTo>
                    <a:pt x="1295006" y="979695"/>
                    <a:pt x="1290114" y="988461"/>
                    <a:pt x="1291485" y="996934"/>
                  </a:cubicBezTo>
                  <a:cubicBezTo>
                    <a:pt x="1294231" y="1013690"/>
                    <a:pt x="1298767" y="1030271"/>
                    <a:pt x="1298409" y="1047447"/>
                  </a:cubicBezTo>
                  <a:cubicBezTo>
                    <a:pt x="1291665" y="1027346"/>
                    <a:pt x="1286353" y="1006770"/>
                    <a:pt x="1281340" y="986194"/>
                  </a:cubicBezTo>
                  <a:lnTo>
                    <a:pt x="1289635" y="985782"/>
                  </a:lnTo>
                  <a:cubicBezTo>
                    <a:pt x="1284562" y="981367"/>
                    <a:pt x="1280206" y="975645"/>
                    <a:pt x="1280804" y="968186"/>
                  </a:cubicBezTo>
                  <a:close/>
                  <a:moveTo>
                    <a:pt x="0" y="892298"/>
                  </a:moveTo>
                  <a:cubicBezTo>
                    <a:pt x="11154" y="890430"/>
                    <a:pt x="22427" y="892478"/>
                    <a:pt x="30601" y="900735"/>
                  </a:cubicBezTo>
                  <a:cubicBezTo>
                    <a:pt x="19805" y="907485"/>
                    <a:pt x="6203" y="903147"/>
                    <a:pt x="0" y="892298"/>
                  </a:cubicBezTo>
                  <a:close/>
                  <a:moveTo>
                    <a:pt x="32607" y="887776"/>
                  </a:moveTo>
                  <a:cubicBezTo>
                    <a:pt x="42291" y="887419"/>
                    <a:pt x="51380" y="890683"/>
                    <a:pt x="59696" y="895312"/>
                  </a:cubicBezTo>
                  <a:cubicBezTo>
                    <a:pt x="51499" y="896261"/>
                    <a:pt x="43418" y="897388"/>
                    <a:pt x="35281" y="898456"/>
                  </a:cubicBezTo>
                  <a:close/>
                  <a:moveTo>
                    <a:pt x="149779" y="881835"/>
                  </a:moveTo>
                  <a:cubicBezTo>
                    <a:pt x="150889" y="882506"/>
                    <a:pt x="151558" y="883803"/>
                    <a:pt x="150616" y="885087"/>
                  </a:cubicBezTo>
                  <a:cubicBezTo>
                    <a:pt x="148974" y="887420"/>
                    <a:pt x="144474" y="884795"/>
                    <a:pt x="146298" y="882345"/>
                  </a:cubicBezTo>
                  <a:cubicBezTo>
                    <a:pt x="147119" y="881121"/>
                    <a:pt x="148670" y="881164"/>
                    <a:pt x="149779" y="881835"/>
                  </a:cubicBezTo>
                  <a:close/>
                  <a:moveTo>
                    <a:pt x="1257634" y="869360"/>
                  </a:moveTo>
                  <a:cubicBezTo>
                    <a:pt x="1260585" y="876111"/>
                    <a:pt x="1263772" y="882677"/>
                    <a:pt x="1266664" y="889427"/>
                  </a:cubicBezTo>
                  <a:cubicBezTo>
                    <a:pt x="1261648" y="884440"/>
                    <a:pt x="1257103" y="879089"/>
                    <a:pt x="1252618" y="873678"/>
                  </a:cubicBezTo>
                  <a:cubicBezTo>
                    <a:pt x="1254211" y="872218"/>
                    <a:pt x="1255923" y="870819"/>
                    <a:pt x="1257634" y="869360"/>
                  </a:cubicBezTo>
                  <a:close/>
                  <a:moveTo>
                    <a:pt x="138730" y="868974"/>
                  </a:moveTo>
                  <a:cubicBezTo>
                    <a:pt x="145978" y="867853"/>
                    <a:pt x="138791" y="878385"/>
                    <a:pt x="136948" y="871467"/>
                  </a:cubicBezTo>
                  <a:close/>
                  <a:moveTo>
                    <a:pt x="1317271" y="840264"/>
                  </a:moveTo>
                  <a:cubicBezTo>
                    <a:pt x="1320341" y="850829"/>
                    <a:pt x="1316327" y="861277"/>
                    <a:pt x="1313494" y="871366"/>
                  </a:cubicBezTo>
                  <a:lnTo>
                    <a:pt x="1304287" y="871366"/>
                  </a:lnTo>
                  <a:cubicBezTo>
                    <a:pt x="1307357" y="860801"/>
                    <a:pt x="1307297" y="847010"/>
                    <a:pt x="1317271" y="840264"/>
                  </a:cubicBezTo>
                  <a:close/>
                  <a:moveTo>
                    <a:pt x="1250612" y="835247"/>
                  </a:moveTo>
                  <a:cubicBezTo>
                    <a:pt x="1263442" y="835666"/>
                    <a:pt x="1272236" y="846093"/>
                    <a:pt x="1282718" y="851904"/>
                  </a:cubicBezTo>
                  <a:lnTo>
                    <a:pt x="1279585" y="856818"/>
                  </a:lnTo>
                  <a:cubicBezTo>
                    <a:pt x="1268502" y="852025"/>
                    <a:pt x="1255011" y="847829"/>
                    <a:pt x="1250612" y="835247"/>
                  </a:cubicBezTo>
                  <a:close/>
                  <a:moveTo>
                    <a:pt x="1253043" y="825974"/>
                  </a:moveTo>
                  <a:cubicBezTo>
                    <a:pt x="1254125" y="829978"/>
                    <a:pt x="1245595" y="830733"/>
                    <a:pt x="1246196" y="826496"/>
                  </a:cubicBezTo>
                  <a:cubicBezTo>
                    <a:pt x="1247277" y="824117"/>
                    <a:pt x="1251542" y="823710"/>
                    <a:pt x="1253043" y="825974"/>
                  </a:cubicBezTo>
                  <a:close/>
                  <a:moveTo>
                    <a:pt x="1255629" y="807408"/>
                  </a:moveTo>
                  <a:cubicBezTo>
                    <a:pt x="1252870" y="810167"/>
                    <a:pt x="1250110" y="812986"/>
                    <a:pt x="1247291" y="815686"/>
                  </a:cubicBezTo>
                  <a:cubicBezTo>
                    <a:pt x="1244592" y="808908"/>
                    <a:pt x="1248851" y="804649"/>
                    <a:pt x="1255629" y="807408"/>
                  </a:cubicBezTo>
                  <a:close/>
                  <a:moveTo>
                    <a:pt x="1272566" y="785584"/>
                  </a:moveTo>
                  <a:cubicBezTo>
                    <a:pt x="1274147" y="790333"/>
                    <a:pt x="1274966" y="795263"/>
                    <a:pt x="1276195" y="800132"/>
                  </a:cubicBezTo>
                  <a:lnTo>
                    <a:pt x="1269172" y="797697"/>
                  </a:lnTo>
                  <a:cubicBezTo>
                    <a:pt x="1270343" y="793680"/>
                    <a:pt x="1271396" y="789602"/>
                    <a:pt x="1272566" y="785584"/>
                  </a:cubicBezTo>
                  <a:close/>
                  <a:moveTo>
                    <a:pt x="1279575" y="782575"/>
                  </a:moveTo>
                  <a:cubicBezTo>
                    <a:pt x="1282841" y="789207"/>
                    <a:pt x="1286109" y="795781"/>
                    <a:pt x="1289739" y="802234"/>
                  </a:cubicBezTo>
                  <a:lnTo>
                    <a:pt x="1281209" y="806655"/>
                  </a:lnTo>
                  <a:cubicBezTo>
                    <a:pt x="1279515" y="798709"/>
                    <a:pt x="1277699" y="790642"/>
                    <a:pt x="1279575" y="782575"/>
                  </a:cubicBezTo>
                  <a:close/>
                  <a:moveTo>
                    <a:pt x="1284312" y="717865"/>
                  </a:moveTo>
                  <a:cubicBezTo>
                    <a:pt x="1284131" y="725319"/>
                    <a:pt x="1283773" y="733254"/>
                    <a:pt x="1279516" y="739690"/>
                  </a:cubicBezTo>
                  <a:cubicBezTo>
                    <a:pt x="1286230" y="744197"/>
                    <a:pt x="1280835" y="747083"/>
                    <a:pt x="1275200" y="748466"/>
                  </a:cubicBezTo>
                  <a:cubicBezTo>
                    <a:pt x="1267167" y="737284"/>
                    <a:pt x="1275560" y="725319"/>
                    <a:pt x="1284312" y="717865"/>
                  </a:cubicBezTo>
                  <a:close/>
                  <a:moveTo>
                    <a:pt x="1321370" y="684253"/>
                  </a:moveTo>
                  <a:cubicBezTo>
                    <a:pt x="1322244" y="690052"/>
                    <a:pt x="1323352" y="695851"/>
                    <a:pt x="1323235" y="701831"/>
                  </a:cubicBezTo>
                  <a:cubicBezTo>
                    <a:pt x="1319972" y="706919"/>
                    <a:pt x="1315601" y="711182"/>
                    <a:pt x="1311813" y="715856"/>
                  </a:cubicBezTo>
                  <a:cubicBezTo>
                    <a:pt x="1312571" y="704729"/>
                    <a:pt x="1313561" y="692833"/>
                    <a:pt x="1321370" y="684253"/>
                  </a:cubicBezTo>
                  <a:close/>
                  <a:moveTo>
                    <a:pt x="1277316" y="543791"/>
                  </a:moveTo>
                  <a:cubicBezTo>
                    <a:pt x="1282332" y="547591"/>
                    <a:pt x="1287231" y="551452"/>
                    <a:pt x="1292248" y="555310"/>
                  </a:cubicBezTo>
                  <a:lnTo>
                    <a:pt x="1291775" y="560774"/>
                  </a:lnTo>
                  <a:cubicBezTo>
                    <a:pt x="1284222" y="564870"/>
                    <a:pt x="1276963" y="569325"/>
                    <a:pt x="1269172" y="572886"/>
                  </a:cubicBezTo>
                  <a:cubicBezTo>
                    <a:pt x="1270884" y="562909"/>
                    <a:pt x="1272714" y="552875"/>
                    <a:pt x="1277316" y="543791"/>
                  </a:cubicBezTo>
                  <a:close/>
                  <a:moveTo>
                    <a:pt x="139955" y="475563"/>
                  </a:moveTo>
                  <a:cubicBezTo>
                    <a:pt x="143661" y="480109"/>
                    <a:pt x="146308" y="485313"/>
                    <a:pt x="147485" y="491115"/>
                  </a:cubicBezTo>
                  <a:cubicBezTo>
                    <a:pt x="141073" y="488423"/>
                    <a:pt x="137954" y="482383"/>
                    <a:pt x="139955" y="475563"/>
                  </a:cubicBezTo>
                  <a:close/>
                  <a:moveTo>
                    <a:pt x="1313282" y="312026"/>
                  </a:moveTo>
                  <a:cubicBezTo>
                    <a:pt x="1318623" y="321604"/>
                    <a:pt x="1323541" y="331476"/>
                    <a:pt x="1326361" y="342125"/>
                  </a:cubicBezTo>
                  <a:lnTo>
                    <a:pt x="1318022" y="341710"/>
                  </a:lnTo>
                  <a:cubicBezTo>
                    <a:pt x="1312863" y="333559"/>
                    <a:pt x="1307643" y="325468"/>
                    <a:pt x="1302783" y="317200"/>
                  </a:cubicBezTo>
                  <a:close/>
                  <a:moveTo>
                    <a:pt x="1275647" y="247312"/>
                  </a:moveTo>
                  <a:lnTo>
                    <a:pt x="1281244" y="247312"/>
                  </a:lnTo>
                  <a:cubicBezTo>
                    <a:pt x="1285946" y="265816"/>
                    <a:pt x="1294043" y="283657"/>
                    <a:pt x="1294758" y="302996"/>
                  </a:cubicBezTo>
                  <a:cubicBezTo>
                    <a:pt x="1288089" y="301743"/>
                    <a:pt x="1280707" y="299293"/>
                    <a:pt x="1280528" y="290701"/>
                  </a:cubicBezTo>
                  <a:cubicBezTo>
                    <a:pt x="1275945" y="277036"/>
                    <a:pt x="1267669" y="261339"/>
                    <a:pt x="1275647" y="247312"/>
                  </a:cubicBezTo>
                  <a:close/>
                  <a:moveTo>
                    <a:pt x="1307848" y="241293"/>
                  </a:moveTo>
                  <a:cubicBezTo>
                    <a:pt x="1311854" y="256183"/>
                    <a:pt x="1316230" y="271073"/>
                    <a:pt x="1317833" y="286441"/>
                  </a:cubicBezTo>
                  <a:cubicBezTo>
                    <a:pt x="1314629" y="283931"/>
                    <a:pt x="1310806" y="281299"/>
                    <a:pt x="1311299" y="276815"/>
                  </a:cubicBezTo>
                  <a:cubicBezTo>
                    <a:pt x="1311299" y="264856"/>
                    <a:pt x="1303287" y="253013"/>
                    <a:pt x="1307848" y="241293"/>
                  </a:cubicBezTo>
                  <a:close/>
                  <a:moveTo>
                    <a:pt x="434381" y="226833"/>
                  </a:moveTo>
                  <a:lnTo>
                    <a:pt x="440614" y="227771"/>
                  </a:lnTo>
                  <a:cubicBezTo>
                    <a:pt x="444343" y="242152"/>
                    <a:pt x="468530" y="252469"/>
                    <a:pt x="478653" y="265756"/>
                  </a:cubicBezTo>
                  <a:cubicBezTo>
                    <a:pt x="482435" y="271592"/>
                    <a:pt x="485898" y="276802"/>
                    <a:pt x="487603" y="283263"/>
                  </a:cubicBezTo>
                  <a:cubicBezTo>
                    <a:pt x="475083" y="289099"/>
                    <a:pt x="464322" y="271175"/>
                    <a:pt x="450044" y="271696"/>
                  </a:cubicBezTo>
                  <a:cubicBezTo>
                    <a:pt x="435020" y="272425"/>
                    <a:pt x="425750" y="263151"/>
                    <a:pt x="426549" y="253719"/>
                  </a:cubicBezTo>
                  <a:cubicBezTo>
                    <a:pt x="425537" y="241891"/>
                    <a:pt x="429959" y="235691"/>
                    <a:pt x="434381" y="226833"/>
                  </a:cubicBezTo>
                  <a:close/>
                  <a:moveTo>
                    <a:pt x="459009" y="226746"/>
                  </a:moveTo>
                  <a:cubicBezTo>
                    <a:pt x="465492" y="228440"/>
                    <a:pt x="469893" y="233109"/>
                    <a:pt x="470547" y="239763"/>
                  </a:cubicBezTo>
                  <a:lnTo>
                    <a:pt x="462399" y="242799"/>
                  </a:lnTo>
                  <a:cubicBezTo>
                    <a:pt x="460793" y="237545"/>
                    <a:pt x="459782" y="232116"/>
                    <a:pt x="459009" y="226746"/>
                  </a:cubicBezTo>
                  <a:close/>
                  <a:moveTo>
                    <a:pt x="509920" y="129928"/>
                  </a:moveTo>
                  <a:cubicBezTo>
                    <a:pt x="513077" y="132244"/>
                    <a:pt x="516173" y="134618"/>
                    <a:pt x="519208" y="136992"/>
                  </a:cubicBezTo>
                  <a:lnTo>
                    <a:pt x="509677" y="139961"/>
                  </a:lnTo>
                  <a:cubicBezTo>
                    <a:pt x="509738" y="136636"/>
                    <a:pt x="509859" y="133253"/>
                    <a:pt x="509920" y="129928"/>
                  </a:cubicBezTo>
                  <a:close/>
                  <a:moveTo>
                    <a:pt x="537330" y="122402"/>
                  </a:moveTo>
                  <a:lnTo>
                    <a:pt x="542936" y="122868"/>
                  </a:lnTo>
                  <a:cubicBezTo>
                    <a:pt x="543890" y="124906"/>
                    <a:pt x="544845" y="126944"/>
                    <a:pt x="545799" y="128924"/>
                  </a:cubicBezTo>
                  <a:cubicBezTo>
                    <a:pt x="542936" y="128866"/>
                    <a:pt x="540133" y="128749"/>
                    <a:pt x="537270" y="128633"/>
                  </a:cubicBezTo>
                  <a:close/>
                  <a:moveTo>
                    <a:pt x="551334" y="112870"/>
                  </a:moveTo>
                  <a:cubicBezTo>
                    <a:pt x="561164" y="118391"/>
                    <a:pt x="574390" y="124150"/>
                    <a:pt x="574031" y="137450"/>
                  </a:cubicBezTo>
                  <a:lnTo>
                    <a:pt x="552049" y="137035"/>
                  </a:lnTo>
                  <a:cubicBezTo>
                    <a:pt x="549307" y="129257"/>
                    <a:pt x="549486" y="120827"/>
                    <a:pt x="551334" y="112870"/>
                  </a:cubicBezTo>
                  <a:close/>
                  <a:moveTo>
                    <a:pt x="578780" y="102835"/>
                  </a:moveTo>
                  <a:cubicBezTo>
                    <a:pt x="589201" y="107743"/>
                    <a:pt x="601020" y="113600"/>
                    <a:pt x="603989" y="125485"/>
                  </a:cubicBezTo>
                  <a:cubicBezTo>
                    <a:pt x="596112" y="127437"/>
                    <a:pt x="585869" y="130926"/>
                    <a:pt x="579628" y="123771"/>
                  </a:cubicBezTo>
                  <a:cubicBezTo>
                    <a:pt x="576900" y="116970"/>
                    <a:pt x="577626" y="109813"/>
                    <a:pt x="578780" y="102835"/>
                  </a:cubicBezTo>
                  <a:close/>
                  <a:moveTo>
                    <a:pt x="604489" y="94807"/>
                  </a:moveTo>
                  <a:cubicBezTo>
                    <a:pt x="614398" y="98470"/>
                    <a:pt x="620006" y="107779"/>
                    <a:pt x="625558" y="116125"/>
                  </a:cubicBezTo>
                  <a:lnTo>
                    <a:pt x="620723" y="118887"/>
                  </a:lnTo>
                  <a:cubicBezTo>
                    <a:pt x="614815" y="111261"/>
                    <a:pt x="608368" y="103815"/>
                    <a:pt x="604489" y="94807"/>
                  </a:cubicBezTo>
                  <a:close/>
                  <a:moveTo>
                    <a:pt x="612515" y="84275"/>
                  </a:moveTo>
                  <a:cubicBezTo>
                    <a:pt x="623146" y="95008"/>
                    <a:pt x="638287" y="100858"/>
                    <a:pt x="646124" y="114305"/>
                  </a:cubicBezTo>
                  <a:cubicBezTo>
                    <a:pt x="626231" y="118888"/>
                    <a:pt x="619223" y="98324"/>
                    <a:pt x="612515" y="84275"/>
                  </a:cubicBezTo>
                  <a:close/>
                  <a:moveTo>
                    <a:pt x="803143" y="67218"/>
                  </a:moveTo>
                  <a:cubicBezTo>
                    <a:pt x="799033" y="72401"/>
                    <a:pt x="795110" y="77762"/>
                    <a:pt x="790517" y="82409"/>
                  </a:cubicBezTo>
                  <a:cubicBezTo>
                    <a:pt x="781695" y="84851"/>
                    <a:pt x="772576" y="85507"/>
                    <a:pt x="763512" y="86281"/>
                  </a:cubicBezTo>
                  <a:cubicBezTo>
                    <a:pt x="769374" y="70196"/>
                    <a:pt x="789007" y="71269"/>
                    <a:pt x="803143" y="67218"/>
                  </a:cubicBezTo>
                  <a:close/>
                  <a:moveTo>
                    <a:pt x="705321" y="58188"/>
                  </a:moveTo>
                  <a:cubicBezTo>
                    <a:pt x="710889" y="58546"/>
                    <a:pt x="716165" y="58968"/>
                    <a:pt x="721795" y="59923"/>
                  </a:cubicBezTo>
                  <a:cubicBezTo>
                    <a:pt x="725986" y="65974"/>
                    <a:pt x="729638" y="72383"/>
                    <a:pt x="733475" y="78727"/>
                  </a:cubicBezTo>
                  <a:cubicBezTo>
                    <a:pt x="731975" y="72204"/>
                    <a:pt x="730419" y="65675"/>
                    <a:pt x="728863" y="59207"/>
                  </a:cubicBezTo>
                  <a:cubicBezTo>
                    <a:pt x="742038" y="59923"/>
                    <a:pt x="753359" y="67292"/>
                    <a:pt x="761506" y="77171"/>
                  </a:cubicBezTo>
                  <a:cubicBezTo>
                    <a:pt x="761265" y="90824"/>
                    <a:pt x="747432" y="100828"/>
                    <a:pt x="734015" y="96875"/>
                  </a:cubicBezTo>
                  <a:cubicBezTo>
                    <a:pt x="722812" y="85315"/>
                    <a:pt x="713828" y="71781"/>
                    <a:pt x="705321" y="58188"/>
                  </a:cubicBezTo>
                  <a:close/>
                  <a:moveTo>
                    <a:pt x="745452" y="46649"/>
                  </a:moveTo>
                  <a:cubicBezTo>
                    <a:pt x="760352" y="53824"/>
                    <a:pt x="780415" y="51232"/>
                    <a:pt x="791102" y="65464"/>
                  </a:cubicBezTo>
                  <a:cubicBezTo>
                    <a:pt x="780119" y="67753"/>
                    <a:pt x="768368" y="70226"/>
                    <a:pt x="757563" y="65824"/>
                  </a:cubicBezTo>
                  <a:cubicBezTo>
                    <a:pt x="751861" y="60819"/>
                    <a:pt x="749606" y="52800"/>
                    <a:pt x="745452" y="46649"/>
                  </a:cubicBezTo>
                  <a:close/>
                  <a:moveTo>
                    <a:pt x="812674" y="45646"/>
                  </a:moveTo>
                  <a:cubicBezTo>
                    <a:pt x="818722" y="45946"/>
                    <a:pt x="824710" y="48761"/>
                    <a:pt x="829729" y="52115"/>
                  </a:cubicBezTo>
                  <a:cubicBezTo>
                    <a:pt x="824952" y="54091"/>
                    <a:pt x="820114" y="55948"/>
                    <a:pt x="815214" y="57685"/>
                  </a:cubicBezTo>
                  <a:cubicBezTo>
                    <a:pt x="814306" y="53672"/>
                    <a:pt x="813460" y="49659"/>
                    <a:pt x="812674" y="45646"/>
                  </a:cubicBezTo>
                  <a:close/>
                  <a:moveTo>
                    <a:pt x="703818" y="41135"/>
                  </a:moveTo>
                  <a:cubicBezTo>
                    <a:pt x="710412" y="42803"/>
                    <a:pt x="716473" y="46020"/>
                    <a:pt x="721879" y="50071"/>
                  </a:cubicBezTo>
                  <a:lnTo>
                    <a:pt x="706314" y="50667"/>
                  </a:lnTo>
                  <a:cubicBezTo>
                    <a:pt x="705422" y="47509"/>
                    <a:pt x="704591" y="44352"/>
                    <a:pt x="703818" y="41135"/>
                  </a:cubicBezTo>
                  <a:close/>
                  <a:moveTo>
                    <a:pt x="691332" y="37620"/>
                  </a:moveTo>
                  <a:cubicBezTo>
                    <a:pt x="691942" y="39667"/>
                    <a:pt x="692612" y="41713"/>
                    <a:pt x="693282" y="43821"/>
                  </a:cubicBezTo>
                  <a:cubicBezTo>
                    <a:pt x="691150" y="44724"/>
                    <a:pt x="689018" y="45687"/>
                    <a:pt x="686946" y="46650"/>
                  </a:cubicBezTo>
                  <a:cubicBezTo>
                    <a:pt x="687068" y="41293"/>
                    <a:pt x="689262" y="39546"/>
                    <a:pt x="691332" y="37620"/>
                  </a:cubicBezTo>
                  <a:close/>
                  <a:moveTo>
                    <a:pt x="741918" y="30597"/>
                  </a:moveTo>
                  <a:cubicBezTo>
                    <a:pt x="745684" y="33598"/>
                    <a:pt x="749390" y="36657"/>
                    <a:pt x="752977" y="39834"/>
                  </a:cubicBezTo>
                  <a:cubicBezTo>
                    <a:pt x="749091" y="39894"/>
                    <a:pt x="745265" y="40012"/>
                    <a:pt x="741439" y="40129"/>
                  </a:cubicBezTo>
                  <a:cubicBezTo>
                    <a:pt x="741618" y="36952"/>
                    <a:pt x="741738" y="33774"/>
                    <a:pt x="741918" y="30597"/>
                  </a:cubicBezTo>
                  <a:close/>
                  <a:moveTo>
                    <a:pt x="699802" y="27922"/>
                  </a:moveTo>
                  <a:cubicBezTo>
                    <a:pt x="710570" y="21567"/>
                    <a:pt x="712424" y="31311"/>
                    <a:pt x="715356" y="37120"/>
                  </a:cubicBezTo>
                  <a:cubicBezTo>
                    <a:pt x="709254" y="35789"/>
                    <a:pt x="703750" y="32883"/>
                    <a:pt x="699802" y="27922"/>
                  </a:cubicBezTo>
                  <a:close/>
                  <a:moveTo>
                    <a:pt x="767316" y="9530"/>
                  </a:moveTo>
                  <a:cubicBezTo>
                    <a:pt x="775352" y="16578"/>
                    <a:pt x="783750" y="23331"/>
                    <a:pt x="790241" y="31991"/>
                  </a:cubicBezTo>
                  <a:cubicBezTo>
                    <a:pt x="797269" y="41788"/>
                    <a:pt x="808820" y="47699"/>
                    <a:pt x="814179" y="58870"/>
                  </a:cubicBezTo>
                  <a:lnTo>
                    <a:pt x="809357" y="61200"/>
                  </a:lnTo>
                  <a:cubicBezTo>
                    <a:pt x="796971" y="55046"/>
                    <a:pt x="785300" y="47104"/>
                    <a:pt x="780353" y="33365"/>
                  </a:cubicBezTo>
                  <a:cubicBezTo>
                    <a:pt x="774815" y="31991"/>
                    <a:pt x="769874" y="30554"/>
                    <a:pt x="764515" y="29180"/>
                  </a:cubicBezTo>
                  <a:cubicBezTo>
                    <a:pt x="765111" y="22551"/>
                    <a:pt x="766184" y="16040"/>
                    <a:pt x="767316" y="9530"/>
                  </a:cubicBezTo>
                  <a:close/>
                  <a:moveTo>
                    <a:pt x="792477" y="0"/>
                  </a:moveTo>
                  <a:lnTo>
                    <a:pt x="798624" y="61"/>
                  </a:lnTo>
                  <a:cubicBezTo>
                    <a:pt x="801309" y="8962"/>
                    <a:pt x="804293" y="17744"/>
                    <a:pt x="807157" y="26587"/>
                  </a:cubicBezTo>
                  <a:cubicBezTo>
                    <a:pt x="801608" y="24782"/>
                    <a:pt x="795461" y="23218"/>
                    <a:pt x="791761" y="18345"/>
                  </a:cubicBezTo>
                  <a:cubicBezTo>
                    <a:pt x="791104" y="12211"/>
                    <a:pt x="792297" y="6136"/>
                    <a:pt x="79247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4" name="Greenland - Mainland">
              <a:extLst>
                <a:ext uri="{FF2B5EF4-FFF2-40B4-BE49-F238E27FC236}">
                  <a16:creationId xmlns:a16="http://schemas.microsoft.com/office/drawing/2014/main" id="{3FB27EE9-BE8B-9561-3C57-7E25342BF2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9360" y="685800"/>
              <a:ext cx="1463183" cy="2149496"/>
            </a:xfrm>
            <a:custGeom>
              <a:avLst/>
              <a:gdLst>
                <a:gd name="T0" fmla="*/ 18345 w 24669"/>
                <a:gd name="T1" fmla="*/ 35148 h 36230"/>
                <a:gd name="T2" fmla="*/ 15080 w 24669"/>
                <a:gd name="T3" fmla="*/ 33857 h 36230"/>
                <a:gd name="T4" fmla="*/ 19709 w 24669"/>
                <a:gd name="T5" fmla="*/ 33256 h 36230"/>
                <a:gd name="T6" fmla="*/ 15797 w 24669"/>
                <a:gd name="T7" fmla="*/ 30351 h 36230"/>
                <a:gd name="T8" fmla="*/ 19397 w 24669"/>
                <a:gd name="T9" fmla="*/ 29995 h 36230"/>
                <a:gd name="T10" fmla="*/ 19907 w 24669"/>
                <a:gd name="T11" fmla="*/ 27549 h 36230"/>
                <a:gd name="T12" fmla="*/ 21622 w 24669"/>
                <a:gd name="T13" fmla="*/ 29929 h 36230"/>
                <a:gd name="T14" fmla="*/ 23865 w 24669"/>
                <a:gd name="T15" fmla="*/ 30346 h 36230"/>
                <a:gd name="T16" fmla="*/ 22894 w 24669"/>
                <a:gd name="T17" fmla="*/ 27360 h 36230"/>
                <a:gd name="T18" fmla="*/ 21041 w 24669"/>
                <a:gd name="T19" fmla="*/ 25509 h 36230"/>
                <a:gd name="T20" fmla="*/ 21285 w 24669"/>
                <a:gd name="T21" fmla="*/ 23338 h 36230"/>
                <a:gd name="T22" fmla="*/ 20669 w 24669"/>
                <a:gd name="T23" fmla="*/ 21592 h 36230"/>
                <a:gd name="T24" fmla="*/ 20911 w 24669"/>
                <a:gd name="T25" fmla="*/ 20497 h 36230"/>
                <a:gd name="T26" fmla="*/ 20304 w 24669"/>
                <a:gd name="T27" fmla="*/ 19557 h 36230"/>
                <a:gd name="T28" fmla="*/ 21043 w 24669"/>
                <a:gd name="T29" fmla="*/ 18015 h 36230"/>
                <a:gd name="T30" fmla="*/ 20890 w 24669"/>
                <a:gd name="T31" fmla="*/ 15999 h 36230"/>
                <a:gd name="T32" fmla="*/ 21110 w 24669"/>
                <a:gd name="T33" fmla="*/ 14792 h 36230"/>
                <a:gd name="T34" fmla="*/ 18206 w 24669"/>
                <a:gd name="T35" fmla="*/ 14284 h 36230"/>
                <a:gd name="T36" fmla="*/ 19966 w 24669"/>
                <a:gd name="T37" fmla="*/ 13664 h 36230"/>
                <a:gd name="T38" fmla="*/ 18495 w 24669"/>
                <a:gd name="T39" fmla="*/ 13202 h 36230"/>
                <a:gd name="T40" fmla="*/ 20301 w 24669"/>
                <a:gd name="T41" fmla="*/ 11905 h 36230"/>
                <a:gd name="T42" fmla="*/ 19316 w 24669"/>
                <a:gd name="T43" fmla="*/ 11352 h 36230"/>
                <a:gd name="T44" fmla="*/ 18015 w 24669"/>
                <a:gd name="T45" fmla="*/ 11186 h 36230"/>
                <a:gd name="T46" fmla="*/ 18374 w 24669"/>
                <a:gd name="T47" fmla="*/ 10035 h 36230"/>
                <a:gd name="T48" fmla="*/ 19061 w 24669"/>
                <a:gd name="T49" fmla="*/ 8937 h 36230"/>
                <a:gd name="T50" fmla="*/ 17118 w 24669"/>
                <a:gd name="T51" fmla="*/ 7798 h 36230"/>
                <a:gd name="T52" fmla="*/ 15407 w 24669"/>
                <a:gd name="T53" fmla="*/ 6156 h 36230"/>
                <a:gd name="T54" fmla="*/ 14329 w 24669"/>
                <a:gd name="T55" fmla="*/ 5512 h 36230"/>
                <a:gd name="T56" fmla="*/ 13285 w 24669"/>
                <a:gd name="T57" fmla="*/ 5127 h 36230"/>
                <a:gd name="T58" fmla="*/ 12902 w 24669"/>
                <a:gd name="T59" fmla="*/ 3708 h 36230"/>
                <a:gd name="T60" fmla="*/ 12100 w 24669"/>
                <a:gd name="T61" fmla="*/ 1144 h 36230"/>
                <a:gd name="T62" fmla="*/ 10832 w 24669"/>
                <a:gd name="T63" fmla="*/ 695 h 36230"/>
                <a:gd name="T64" fmla="*/ 9659 w 24669"/>
                <a:gd name="T65" fmla="*/ 1342 h 36230"/>
                <a:gd name="T66" fmla="*/ 8686 w 24669"/>
                <a:gd name="T67" fmla="*/ 3867 h 36230"/>
                <a:gd name="T68" fmla="*/ 8149 w 24669"/>
                <a:gd name="T69" fmla="*/ 4683 h 36230"/>
                <a:gd name="T70" fmla="*/ 7881 w 24669"/>
                <a:gd name="T71" fmla="*/ 7541 h 36230"/>
                <a:gd name="T72" fmla="*/ 7962 w 24669"/>
                <a:gd name="T73" fmla="*/ 8337 h 36230"/>
                <a:gd name="T74" fmla="*/ 9032 w 24669"/>
                <a:gd name="T75" fmla="*/ 9566 h 36230"/>
                <a:gd name="T76" fmla="*/ 8849 w 24669"/>
                <a:gd name="T77" fmla="*/ 10594 h 36230"/>
                <a:gd name="T78" fmla="*/ 7961 w 24669"/>
                <a:gd name="T79" fmla="*/ 11520 h 36230"/>
                <a:gd name="T80" fmla="*/ 6796 w 24669"/>
                <a:gd name="T81" fmla="*/ 11878 h 36230"/>
                <a:gd name="T82" fmla="*/ 7074 w 24669"/>
                <a:gd name="T83" fmla="*/ 13078 h 36230"/>
                <a:gd name="T84" fmla="*/ 6736 w 24669"/>
                <a:gd name="T85" fmla="*/ 14384 h 36230"/>
                <a:gd name="T86" fmla="*/ 6207 w 24669"/>
                <a:gd name="T87" fmla="*/ 15159 h 36230"/>
                <a:gd name="T88" fmla="*/ 5948 w 24669"/>
                <a:gd name="T89" fmla="*/ 16747 h 36230"/>
                <a:gd name="T90" fmla="*/ 3967 w 24669"/>
                <a:gd name="T91" fmla="*/ 18639 h 36230"/>
                <a:gd name="T92" fmla="*/ 2665 w 24669"/>
                <a:gd name="T93" fmla="*/ 18583 h 36230"/>
                <a:gd name="T94" fmla="*/ 870 w 24669"/>
                <a:gd name="T95" fmla="*/ 19481 h 36230"/>
                <a:gd name="T96" fmla="*/ 2344 w 24669"/>
                <a:gd name="T97" fmla="*/ 21109 h 36230"/>
                <a:gd name="T98" fmla="*/ 632 w 24669"/>
                <a:gd name="T99" fmla="*/ 21445 h 36230"/>
                <a:gd name="T100" fmla="*/ 2687 w 24669"/>
                <a:gd name="T101" fmla="*/ 23945 h 36230"/>
                <a:gd name="T102" fmla="*/ 2136 w 24669"/>
                <a:gd name="T103" fmla="*/ 26602 h 36230"/>
                <a:gd name="T104" fmla="*/ 4360 w 24669"/>
                <a:gd name="T105" fmla="*/ 30394 h 36230"/>
                <a:gd name="T106" fmla="*/ 6925 w 24669"/>
                <a:gd name="T107" fmla="*/ 31919 h 36230"/>
                <a:gd name="T108" fmla="*/ 8230 w 24669"/>
                <a:gd name="T109" fmla="*/ 32413 h 36230"/>
                <a:gd name="T110" fmla="*/ 9987 w 24669"/>
                <a:gd name="T111" fmla="*/ 32781 h 36230"/>
                <a:gd name="T112" fmla="*/ 11683 w 24669"/>
                <a:gd name="T113" fmla="*/ 33247 h 36230"/>
                <a:gd name="T114" fmla="*/ 11370 w 24669"/>
                <a:gd name="T115" fmla="*/ 34300 h 36230"/>
                <a:gd name="T116" fmla="*/ 14236 w 24669"/>
                <a:gd name="T117" fmla="*/ 34628 h 36230"/>
                <a:gd name="connsiteX0" fmla="*/ 15246 w 24669"/>
                <a:gd name="connsiteY0" fmla="*/ 36230 h 36230"/>
                <a:gd name="connsiteX1" fmla="*/ 15279 w 24669"/>
                <a:gd name="connsiteY1" fmla="*/ 36230 h 36230"/>
                <a:gd name="connsiteX2" fmla="*/ 15328 w 24669"/>
                <a:gd name="connsiteY2" fmla="*/ 36015 h 36230"/>
                <a:gd name="connsiteX3" fmla="*/ 15392 w 24669"/>
                <a:gd name="connsiteY3" fmla="*/ 36205 h 36230"/>
                <a:gd name="connsiteX4" fmla="*/ 15614 w 24669"/>
                <a:gd name="connsiteY4" fmla="*/ 35682 h 36230"/>
                <a:gd name="connsiteX5" fmla="*/ 15527 w 24669"/>
                <a:gd name="connsiteY5" fmla="*/ 36069 h 36230"/>
                <a:gd name="connsiteX6" fmla="*/ 16398 w 24669"/>
                <a:gd name="connsiteY6" fmla="*/ 35986 h 36230"/>
                <a:gd name="connsiteX7" fmla="*/ 17007 w 24669"/>
                <a:gd name="connsiteY7" fmla="*/ 35695 h 36230"/>
                <a:gd name="connsiteX8" fmla="*/ 16987 w 24669"/>
                <a:gd name="connsiteY8" fmla="*/ 35423 h 36230"/>
                <a:gd name="connsiteX9" fmla="*/ 17558 w 24669"/>
                <a:gd name="connsiteY9" fmla="*/ 35572 h 36230"/>
                <a:gd name="connsiteX10" fmla="*/ 18345 w 24669"/>
                <a:gd name="connsiteY10" fmla="*/ 35148 h 36230"/>
                <a:gd name="connsiteX11" fmla="*/ 17896 w 24669"/>
                <a:gd name="connsiteY11" fmla="*/ 34540 h 36230"/>
                <a:gd name="connsiteX12" fmla="*/ 18156 w 24669"/>
                <a:gd name="connsiteY12" fmla="*/ 34565 h 36230"/>
                <a:gd name="connsiteX13" fmla="*/ 16485 w 24669"/>
                <a:gd name="connsiteY13" fmla="*/ 34572 h 36230"/>
                <a:gd name="connsiteX14" fmla="*/ 15461 w 24669"/>
                <a:gd name="connsiteY14" fmla="*/ 34324 h 36230"/>
                <a:gd name="connsiteX15" fmla="*/ 14623 w 24669"/>
                <a:gd name="connsiteY15" fmla="*/ 34462 h 36230"/>
                <a:gd name="connsiteX16" fmla="*/ 15454 w 24669"/>
                <a:gd name="connsiteY16" fmla="*/ 34149 h 36230"/>
                <a:gd name="connsiteX17" fmla="*/ 14302 w 24669"/>
                <a:gd name="connsiteY17" fmla="*/ 33720 h 36230"/>
                <a:gd name="connsiteX18" fmla="*/ 14241 w 24669"/>
                <a:gd name="connsiteY18" fmla="*/ 33038 h 36230"/>
                <a:gd name="connsiteX19" fmla="*/ 14431 w 24669"/>
                <a:gd name="connsiteY19" fmla="*/ 33601 h 36230"/>
                <a:gd name="connsiteX20" fmla="*/ 14878 w 24669"/>
                <a:gd name="connsiteY20" fmla="*/ 33641 h 36230"/>
                <a:gd name="connsiteX21" fmla="*/ 15080 w 24669"/>
                <a:gd name="connsiteY21" fmla="*/ 33857 h 36230"/>
                <a:gd name="connsiteX22" fmla="*/ 15899 w 24669"/>
                <a:gd name="connsiteY22" fmla="*/ 34061 h 36230"/>
                <a:gd name="connsiteX23" fmla="*/ 16779 w 24669"/>
                <a:gd name="connsiteY23" fmla="*/ 34401 h 36230"/>
                <a:gd name="connsiteX24" fmla="*/ 17953 w 24669"/>
                <a:gd name="connsiteY24" fmla="*/ 34269 h 36230"/>
                <a:gd name="connsiteX25" fmla="*/ 18632 w 24669"/>
                <a:gd name="connsiteY25" fmla="*/ 34414 h 36230"/>
                <a:gd name="connsiteX26" fmla="*/ 18651 w 24669"/>
                <a:gd name="connsiteY26" fmla="*/ 33753 h 36230"/>
                <a:gd name="connsiteX27" fmla="*/ 18360 w 24669"/>
                <a:gd name="connsiteY27" fmla="*/ 33275 h 36230"/>
                <a:gd name="connsiteX28" fmla="*/ 18735 w 24669"/>
                <a:gd name="connsiteY28" fmla="*/ 33596 h 36230"/>
                <a:gd name="connsiteX29" fmla="*/ 19072 w 24669"/>
                <a:gd name="connsiteY29" fmla="*/ 33696 h 36230"/>
                <a:gd name="connsiteX30" fmla="*/ 19107 w 24669"/>
                <a:gd name="connsiteY30" fmla="*/ 33396 h 36230"/>
                <a:gd name="connsiteX31" fmla="*/ 19303 w 24669"/>
                <a:gd name="connsiteY31" fmla="*/ 33465 h 36230"/>
                <a:gd name="connsiteX32" fmla="*/ 19709 w 24669"/>
                <a:gd name="connsiteY32" fmla="*/ 33256 h 36230"/>
                <a:gd name="connsiteX33" fmla="*/ 20191 w 24669"/>
                <a:gd name="connsiteY33" fmla="*/ 32769 h 36230"/>
                <a:gd name="connsiteX34" fmla="*/ 20032 w 24669"/>
                <a:gd name="connsiteY34" fmla="*/ 32330 h 36230"/>
                <a:gd name="connsiteX35" fmla="*/ 19688 w 24669"/>
                <a:gd name="connsiteY35" fmla="*/ 31859 h 36230"/>
                <a:gd name="connsiteX36" fmla="*/ 19033 w 24669"/>
                <a:gd name="connsiteY36" fmla="*/ 31628 h 36230"/>
                <a:gd name="connsiteX37" fmla="*/ 18422 w 24669"/>
                <a:gd name="connsiteY37" fmla="*/ 31361 h 36230"/>
                <a:gd name="connsiteX38" fmla="*/ 17630 w 24669"/>
                <a:gd name="connsiteY38" fmla="*/ 31404 h 36230"/>
                <a:gd name="connsiteX39" fmla="*/ 16589 w 24669"/>
                <a:gd name="connsiteY39" fmla="*/ 31250 h 36230"/>
                <a:gd name="connsiteX40" fmla="*/ 16276 w 24669"/>
                <a:gd name="connsiteY40" fmla="*/ 31043 h 36230"/>
                <a:gd name="connsiteX41" fmla="*/ 15428 w 24669"/>
                <a:gd name="connsiteY41" fmla="*/ 30480 h 36230"/>
                <a:gd name="connsiteX42" fmla="*/ 15368 w 24669"/>
                <a:gd name="connsiteY42" fmla="*/ 29931 h 36230"/>
                <a:gd name="connsiteX43" fmla="*/ 15797 w 24669"/>
                <a:gd name="connsiteY43" fmla="*/ 30351 h 36230"/>
                <a:gd name="connsiteX44" fmla="*/ 16915 w 24669"/>
                <a:gd name="connsiteY44" fmla="*/ 30822 h 36230"/>
                <a:gd name="connsiteX45" fmla="*/ 18388 w 24669"/>
                <a:gd name="connsiteY45" fmla="*/ 30898 h 36230"/>
                <a:gd name="connsiteX46" fmla="*/ 18573 w 24669"/>
                <a:gd name="connsiteY46" fmla="*/ 30470 h 36230"/>
                <a:gd name="connsiteX47" fmla="*/ 19067 w 24669"/>
                <a:gd name="connsiteY47" fmla="*/ 30522 h 36230"/>
                <a:gd name="connsiteX48" fmla="*/ 19106 w 24669"/>
                <a:gd name="connsiteY48" fmla="*/ 30891 h 36230"/>
                <a:gd name="connsiteX49" fmla="*/ 19345 w 24669"/>
                <a:gd name="connsiteY49" fmla="*/ 31034 h 36230"/>
                <a:gd name="connsiteX50" fmla="*/ 19316 w 24669"/>
                <a:gd name="connsiteY50" fmla="*/ 30400 h 36230"/>
                <a:gd name="connsiteX51" fmla="*/ 18676 w 24669"/>
                <a:gd name="connsiteY51" fmla="*/ 29879 h 36230"/>
                <a:gd name="connsiteX52" fmla="*/ 18512 w 24669"/>
                <a:gd name="connsiteY52" fmla="*/ 29676 h 36230"/>
                <a:gd name="connsiteX53" fmla="*/ 18609 w 24669"/>
                <a:gd name="connsiteY53" fmla="*/ 29437 h 36230"/>
                <a:gd name="connsiteX54" fmla="*/ 19397 w 24669"/>
                <a:gd name="connsiteY54" fmla="*/ 29995 h 36230"/>
                <a:gd name="connsiteX55" fmla="*/ 19625 w 24669"/>
                <a:gd name="connsiteY55" fmla="*/ 30196 h 36230"/>
                <a:gd name="connsiteX56" fmla="*/ 19894 w 24669"/>
                <a:gd name="connsiteY56" fmla="*/ 30186 h 36230"/>
                <a:gd name="connsiteX57" fmla="*/ 19912 w 24669"/>
                <a:gd name="connsiteY57" fmla="*/ 30979 h 36230"/>
                <a:gd name="connsiteX58" fmla="*/ 20716 w 24669"/>
                <a:gd name="connsiteY58" fmla="*/ 31262 h 36230"/>
                <a:gd name="connsiteX59" fmla="*/ 20663 w 24669"/>
                <a:gd name="connsiteY59" fmla="*/ 29512 h 36230"/>
                <a:gd name="connsiteX60" fmla="*/ 20335 w 24669"/>
                <a:gd name="connsiteY60" fmla="*/ 28883 h 36230"/>
                <a:gd name="connsiteX61" fmla="*/ 19869 w 24669"/>
                <a:gd name="connsiteY61" fmla="*/ 27843 h 36230"/>
                <a:gd name="connsiteX62" fmla="*/ 19699 w 24669"/>
                <a:gd name="connsiteY62" fmla="*/ 27586 h 36230"/>
                <a:gd name="connsiteX63" fmla="*/ 19808 w 24669"/>
                <a:gd name="connsiteY63" fmla="*/ 27612 h 36230"/>
                <a:gd name="connsiteX64" fmla="*/ 19606 w 24669"/>
                <a:gd name="connsiteY64" fmla="*/ 27298 h 36230"/>
                <a:gd name="connsiteX65" fmla="*/ 19907 w 24669"/>
                <a:gd name="connsiteY65" fmla="*/ 27549 h 36230"/>
                <a:gd name="connsiteX66" fmla="*/ 20065 w 24669"/>
                <a:gd name="connsiteY66" fmla="*/ 28041 h 36230"/>
                <a:gd name="connsiteX67" fmla="*/ 20379 w 24669"/>
                <a:gd name="connsiteY67" fmla="*/ 28296 h 36230"/>
                <a:gd name="connsiteX68" fmla="*/ 20293 w 24669"/>
                <a:gd name="connsiteY68" fmla="*/ 28310 h 36230"/>
                <a:gd name="connsiteX69" fmla="*/ 20714 w 24669"/>
                <a:gd name="connsiteY69" fmla="*/ 28827 h 36230"/>
                <a:gd name="connsiteX70" fmla="*/ 21067 w 24669"/>
                <a:gd name="connsiteY70" fmla="*/ 29461 h 36230"/>
                <a:gd name="connsiteX71" fmla="*/ 21386 w 24669"/>
                <a:gd name="connsiteY71" fmla="*/ 29815 h 36230"/>
                <a:gd name="connsiteX72" fmla="*/ 21176 w 24669"/>
                <a:gd name="connsiteY72" fmla="*/ 29783 h 36230"/>
                <a:gd name="connsiteX73" fmla="*/ 21280 w 24669"/>
                <a:gd name="connsiteY73" fmla="*/ 30202 h 36230"/>
                <a:gd name="connsiteX74" fmla="*/ 21488 w 24669"/>
                <a:gd name="connsiteY74" fmla="*/ 29915 h 36230"/>
                <a:gd name="connsiteX75" fmla="*/ 21479 w 24669"/>
                <a:gd name="connsiteY75" fmla="*/ 29835 h 36230"/>
                <a:gd name="connsiteX76" fmla="*/ 21622 w 24669"/>
                <a:gd name="connsiteY76" fmla="*/ 29929 h 36230"/>
                <a:gd name="connsiteX77" fmla="*/ 21434 w 24669"/>
                <a:gd name="connsiteY77" fmla="*/ 29311 h 36230"/>
                <a:gd name="connsiteX78" fmla="*/ 21809 w 24669"/>
                <a:gd name="connsiteY78" fmla="*/ 29621 h 36230"/>
                <a:gd name="connsiteX79" fmla="*/ 22045 w 24669"/>
                <a:gd name="connsiteY79" fmla="*/ 29417 h 36230"/>
                <a:gd name="connsiteX80" fmla="*/ 22114 w 24669"/>
                <a:gd name="connsiteY80" fmla="*/ 29490 h 36230"/>
                <a:gd name="connsiteX81" fmla="*/ 22241 w 24669"/>
                <a:gd name="connsiteY81" fmla="*/ 29254 h 36230"/>
                <a:gd name="connsiteX82" fmla="*/ 22436 w 24669"/>
                <a:gd name="connsiteY82" fmla="*/ 29648 h 36230"/>
                <a:gd name="connsiteX83" fmla="*/ 22504 w 24669"/>
                <a:gd name="connsiteY83" fmla="*/ 30027 h 36230"/>
                <a:gd name="connsiteX84" fmla="*/ 22665 w 24669"/>
                <a:gd name="connsiteY84" fmla="*/ 30359 h 36230"/>
                <a:gd name="connsiteX85" fmla="*/ 22827 w 24669"/>
                <a:gd name="connsiteY85" fmla="*/ 30387 h 36230"/>
                <a:gd name="connsiteX86" fmla="*/ 23051 w 24669"/>
                <a:gd name="connsiteY86" fmla="*/ 30532 h 36230"/>
                <a:gd name="connsiteX87" fmla="*/ 23865 w 24669"/>
                <a:gd name="connsiteY87" fmla="*/ 30346 h 36230"/>
                <a:gd name="connsiteX88" fmla="*/ 24396 w 24669"/>
                <a:gd name="connsiteY88" fmla="*/ 29962 h 36230"/>
                <a:gd name="connsiteX89" fmla="*/ 24669 w 24669"/>
                <a:gd name="connsiteY89" fmla="*/ 29523 h 36230"/>
                <a:gd name="connsiteX90" fmla="*/ 24669 w 24669"/>
                <a:gd name="connsiteY90" fmla="*/ 29458 h 36230"/>
                <a:gd name="connsiteX91" fmla="*/ 24139 w 24669"/>
                <a:gd name="connsiteY91" fmla="*/ 28815 h 36230"/>
                <a:gd name="connsiteX92" fmla="*/ 23847 w 24669"/>
                <a:gd name="connsiteY92" fmla="*/ 28371 h 36230"/>
                <a:gd name="connsiteX93" fmla="*/ 23481 w 24669"/>
                <a:gd name="connsiteY93" fmla="*/ 28340 h 36230"/>
                <a:gd name="connsiteX94" fmla="*/ 23393 w 24669"/>
                <a:gd name="connsiteY94" fmla="*/ 28212 h 36230"/>
                <a:gd name="connsiteX95" fmla="*/ 23843 w 24669"/>
                <a:gd name="connsiteY95" fmla="*/ 28271 h 36230"/>
                <a:gd name="connsiteX96" fmla="*/ 23503 w 24669"/>
                <a:gd name="connsiteY96" fmla="*/ 27799 h 36230"/>
                <a:gd name="connsiteX97" fmla="*/ 23075 w 24669"/>
                <a:gd name="connsiteY97" fmla="*/ 27532 h 36230"/>
                <a:gd name="connsiteX98" fmla="*/ 22894 w 24669"/>
                <a:gd name="connsiteY98" fmla="*/ 27360 h 36230"/>
                <a:gd name="connsiteX99" fmla="*/ 22248 w 24669"/>
                <a:gd name="connsiteY99" fmla="*/ 27599 h 36230"/>
                <a:gd name="connsiteX100" fmla="*/ 21746 w 24669"/>
                <a:gd name="connsiteY100" fmla="*/ 27248 h 36230"/>
                <a:gd name="connsiteX101" fmla="*/ 21713 w 24669"/>
                <a:gd name="connsiteY101" fmla="*/ 27172 h 36230"/>
                <a:gd name="connsiteX102" fmla="*/ 22029 w 24669"/>
                <a:gd name="connsiteY102" fmla="*/ 27034 h 36230"/>
                <a:gd name="connsiteX103" fmla="*/ 22435 w 24669"/>
                <a:gd name="connsiteY103" fmla="*/ 27174 h 36230"/>
                <a:gd name="connsiteX104" fmla="*/ 22898 w 24669"/>
                <a:gd name="connsiteY104" fmla="*/ 26899 h 36230"/>
                <a:gd name="connsiteX105" fmla="*/ 22540 w 24669"/>
                <a:gd name="connsiteY105" fmla="*/ 26330 h 36230"/>
                <a:gd name="connsiteX106" fmla="*/ 21434 w 24669"/>
                <a:gd name="connsiteY106" fmla="*/ 26496 h 36230"/>
                <a:gd name="connsiteX107" fmla="*/ 21078 w 24669"/>
                <a:gd name="connsiteY107" fmla="*/ 26073 h 36230"/>
                <a:gd name="connsiteX108" fmla="*/ 21190 w 24669"/>
                <a:gd name="connsiteY108" fmla="*/ 26069 h 36230"/>
                <a:gd name="connsiteX109" fmla="*/ 21041 w 24669"/>
                <a:gd name="connsiteY109" fmla="*/ 25509 h 36230"/>
                <a:gd name="connsiteX110" fmla="*/ 21192 w 24669"/>
                <a:gd name="connsiteY110" fmla="*/ 25477 h 36230"/>
                <a:gd name="connsiteX111" fmla="*/ 21584 w 24669"/>
                <a:gd name="connsiteY111" fmla="*/ 25990 h 36230"/>
                <a:gd name="connsiteX112" fmla="*/ 22190 w 24669"/>
                <a:gd name="connsiteY112" fmla="*/ 26112 h 36230"/>
                <a:gd name="connsiteX113" fmla="*/ 22342 w 24669"/>
                <a:gd name="connsiteY113" fmla="*/ 25930 h 36230"/>
                <a:gd name="connsiteX114" fmla="*/ 22058 w 24669"/>
                <a:gd name="connsiteY114" fmla="*/ 25259 h 36230"/>
                <a:gd name="connsiteX115" fmla="*/ 21597 w 24669"/>
                <a:gd name="connsiteY115" fmla="*/ 25302 h 36230"/>
                <a:gd name="connsiteX116" fmla="*/ 21391 w 24669"/>
                <a:gd name="connsiteY116" fmla="*/ 24516 h 36230"/>
                <a:gd name="connsiteX117" fmla="*/ 21662 w 24669"/>
                <a:gd name="connsiteY117" fmla="*/ 24201 h 36230"/>
                <a:gd name="connsiteX118" fmla="*/ 21573 w 24669"/>
                <a:gd name="connsiteY118" fmla="*/ 23974 h 36230"/>
                <a:gd name="connsiteX119" fmla="*/ 21250 w 24669"/>
                <a:gd name="connsiteY119" fmla="*/ 23780 h 36230"/>
                <a:gd name="connsiteX120" fmla="*/ 21285 w 24669"/>
                <a:gd name="connsiteY120" fmla="*/ 23338 h 36230"/>
                <a:gd name="connsiteX121" fmla="*/ 20946 w 24669"/>
                <a:gd name="connsiteY121" fmla="*/ 23363 h 36230"/>
                <a:gd name="connsiteX122" fmla="*/ 20960 w 24669"/>
                <a:gd name="connsiteY122" fmla="*/ 23143 h 36230"/>
                <a:gd name="connsiteX123" fmla="*/ 20809 w 24669"/>
                <a:gd name="connsiteY123" fmla="*/ 23294 h 36230"/>
                <a:gd name="connsiteX124" fmla="*/ 20830 w 24669"/>
                <a:gd name="connsiteY124" fmla="*/ 22947 h 36230"/>
                <a:gd name="connsiteX125" fmla="*/ 20702 w 24669"/>
                <a:gd name="connsiteY125" fmla="*/ 22882 h 36230"/>
                <a:gd name="connsiteX126" fmla="*/ 20888 w 24669"/>
                <a:gd name="connsiteY126" fmla="*/ 22879 h 36230"/>
                <a:gd name="connsiteX127" fmla="*/ 20699 w 24669"/>
                <a:gd name="connsiteY127" fmla="*/ 22125 h 36230"/>
                <a:gd name="connsiteX128" fmla="*/ 20548 w 24669"/>
                <a:gd name="connsiteY128" fmla="*/ 21550 h 36230"/>
                <a:gd name="connsiteX129" fmla="*/ 20394 w 24669"/>
                <a:gd name="connsiteY129" fmla="*/ 20980 h 36230"/>
                <a:gd name="connsiteX130" fmla="*/ 20627 w 24669"/>
                <a:gd name="connsiteY130" fmla="*/ 21030 h 36230"/>
                <a:gd name="connsiteX131" fmla="*/ 20669 w 24669"/>
                <a:gd name="connsiteY131" fmla="*/ 21592 h 36230"/>
                <a:gd name="connsiteX132" fmla="*/ 20894 w 24669"/>
                <a:gd name="connsiteY132" fmla="*/ 21591 h 36230"/>
                <a:gd name="connsiteX133" fmla="*/ 21403 w 24669"/>
                <a:gd name="connsiteY133" fmla="*/ 21181 h 36230"/>
                <a:gd name="connsiteX134" fmla="*/ 21621 w 24669"/>
                <a:gd name="connsiteY134" fmla="*/ 20832 h 36230"/>
                <a:gd name="connsiteX135" fmla="*/ 21143 w 24669"/>
                <a:gd name="connsiteY135" fmla="*/ 21076 h 36230"/>
                <a:gd name="connsiteX136" fmla="*/ 20946 w 24669"/>
                <a:gd name="connsiteY136" fmla="*/ 20919 h 36230"/>
                <a:gd name="connsiteX137" fmla="*/ 20989 w 24669"/>
                <a:gd name="connsiteY137" fmla="*/ 21081 h 36230"/>
                <a:gd name="connsiteX138" fmla="*/ 20858 w 24669"/>
                <a:gd name="connsiteY138" fmla="*/ 20970 h 36230"/>
                <a:gd name="connsiteX139" fmla="*/ 21127 w 24669"/>
                <a:gd name="connsiteY139" fmla="*/ 20753 h 36230"/>
                <a:gd name="connsiteX140" fmla="*/ 20856 w 24669"/>
                <a:gd name="connsiteY140" fmla="*/ 20675 h 36230"/>
                <a:gd name="connsiteX141" fmla="*/ 21189 w 24669"/>
                <a:gd name="connsiteY141" fmla="*/ 20535 h 36230"/>
                <a:gd name="connsiteX142" fmla="*/ 20911 w 24669"/>
                <a:gd name="connsiteY142" fmla="*/ 20497 h 36230"/>
                <a:gd name="connsiteX143" fmla="*/ 21300 w 24669"/>
                <a:gd name="connsiteY143" fmla="*/ 20462 h 36230"/>
                <a:gd name="connsiteX144" fmla="*/ 21517 w 24669"/>
                <a:gd name="connsiteY144" fmla="*/ 20165 h 36230"/>
                <a:gd name="connsiteX145" fmla="*/ 21846 w 24669"/>
                <a:gd name="connsiteY145" fmla="*/ 20242 h 36230"/>
                <a:gd name="connsiteX146" fmla="*/ 21891 w 24669"/>
                <a:gd name="connsiteY146" fmla="*/ 19600 h 36230"/>
                <a:gd name="connsiteX147" fmla="*/ 21677 w 24669"/>
                <a:gd name="connsiteY147" fmla="*/ 19409 h 36230"/>
                <a:gd name="connsiteX148" fmla="*/ 20780 w 24669"/>
                <a:gd name="connsiteY148" fmla="*/ 19727 h 36230"/>
                <a:gd name="connsiteX149" fmla="*/ 20961 w 24669"/>
                <a:gd name="connsiteY149" fmla="*/ 19649 h 36230"/>
                <a:gd name="connsiteX150" fmla="*/ 20627 w 24669"/>
                <a:gd name="connsiteY150" fmla="*/ 19304 h 36230"/>
                <a:gd name="connsiteX151" fmla="*/ 20736 w 24669"/>
                <a:gd name="connsiteY151" fmla="*/ 19246 h 36230"/>
                <a:gd name="connsiteX152" fmla="*/ 20498 w 24669"/>
                <a:gd name="connsiteY152" fmla="*/ 19225 h 36230"/>
                <a:gd name="connsiteX153" fmla="*/ 20304 w 24669"/>
                <a:gd name="connsiteY153" fmla="*/ 19557 h 36230"/>
                <a:gd name="connsiteX154" fmla="*/ 20161 w 24669"/>
                <a:gd name="connsiteY154" fmla="*/ 19256 h 36230"/>
                <a:gd name="connsiteX155" fmla="*/ 20221 w 24669"/>
                <a:gd name="connsiteY155" fmla="*/ 19016 h 36230"/>
                <a:gd name="connsiteX156" fmla="*/ 20350 w 24669"/>
                <a:gd name="connsiteY156" fmla="*/ 19201 h 36230"/>
                <a:gd name="connsiteX157" fmla="*/ 20529 w 24669"/>
                <a:gd name="connsiteY157" fmla="*/ 18483 h 36230"/>
                <a:gd name="connsiteX158" fmla="*/ 21064 w 24669"/>
                <a:gd name="connsiteY158" fmla="*/ 18717 h 36230"/>
                <a:gd name="connsiteX159" fmla="*/ 21054 w 24669"/>
                <a:gd name="connsiteY159" fmla="*/ 18547 h 36230"/>
                <a:gd name="connsiteX160" fmla="*/ 20878 w 24669"/>
                <a:gd name="connsiteY160" fmla="*/ 18513 h 36230"/>
                <a:gd name="connsiteX161" fmla="*/ 21247 w 24669"/>
                <a:gd name="connsiteY161" fmla="*/ 18475 h 36230"/>
                <a:gd name="connsiteX162" fmla="*/ 21116 w 24669"/>
                <a:gd name="connsiteY162" fmla="*/ 18113 h 36230"/>
                <a:gd name="connsiteX163" fmla="*/ 21213 w 24669"/>
                <a:gd name="connsiteY163" fmla="*/ 18068 h 36230"/>
                <a:gd name="connsiteX164" fmla="*/ 21043 w 24669"/>
                <a:gd name="connsiteY164" fmla="*/ 18015 h 36230"/>
                <a:gd name="connsiteX165" fmla="*/ 21398 w 24669"/>
                <a:gd name="connsiteY165" fmla="*/ 17562 h 36230"/>
                <a:gd name="connsiteX166" fmla="*/ 21363 w 24669"/>
                <a:gd name="connsiteY166" fmla="*/ 16710 h 36230"/>
                <a:gd name="connsiteX167" fmla="*/ 21205 w 24669"/>
                <a:gd name="connsiteY167" fmla="*/ 16736 h 36230"/>
                <a:gd name="connsiteX168" fmla="*/ 21150 w 24669"/>
                <a:gd name="connsiteY168" fmla="*/ 17021 h 36230"/>
                <a:gd name="connsiteX169" fmla="*/ 20898 w 24669"/>
                <a:gd name="connsiteY169" fmla="*/ 16973 h 36230"/>
                <a:gd name="connsiteX170" fmla="*/ 20305 w 24669"/>
                <a:gd name="connsiteY170" fmla="*/ 17565 h 36230"/>
                <a:gd name="connsiteX171" fmla="*/ 20984 w 24669"/>
                <a:gd name="connsiteY171" fmla="*/ 16718 h 36230"/>
                <a:gd name="connsiteX172" fmla="*/ 20425 w 24669"/>
                <a:gd name="connsiteY172" fmla="*/ 16439 h 36230"/>
                <a:gd name="connsiteX173" fmla="*/ 20784 w 24669"/>
                <a:gd name="connsiteY173" fmla="*/ 16601 h 36230"/>
                <a:gd name="connsiteX174" fmla="*/ 20923 w 24669"/>
                <a:gd name="connsiteY174" fmla="*/ 16572 h 36230"/>
                <a:gd name="connsiteX175" fmla="*/ 20890 w 24669"/>
                <a:gd name="connsiteY175" fmla="*/ 15999 h 36230"/>
                <a:gd name="connsiteX176" fmla="*/ 21293 w 24669"/>
                <a:gd name="connsiteY176" fmla="*/ 15901 h 36230"/>
                <a:gd name="connsiteX177" fmla="*/ 21416 w 24669"/>
                <a:gd name="connsiteY177" fmla="*/ 16010 h 36230"/>
                <a:gd name="connsiteX178" fmla="*/ 21544 w 24669"/>
                <a:gd name="connsiteY178" fmla="*/ 15550 h 36230"/>
                <a:gd name="connsiteX179" fmla="*/ 21295 w 24669"/>
                <a:gd name="connsiteY179" fmla="*/ 15353 h 36230"/>
                <a:gd name="connsiteX180" fmla="*/ 21029 w 24669"/>
                <a:gd name="connsiteY180" fmla="*/ 15634 h 36230"/>
                <a:gd name="connsiteX181" fmla="*/ 20827 w 24669"/>
                <a:gd name="connsiteY181" fmla="*/ 15680 h 36230"/>
                <a:gd name="connsiteX182" fmla="*/ 21156 w 24669"/>
                <a:gd name="connsiteY182" fmla="*/ 15245 h 36230"/>
                <a:gd name="connsiteX183" fmla="*/ 20516 w 24669"/>
                <a:gd name="connsiteY183" fmla="*/ 15213 h 36230"/>
                <a:gd name="connsiteX184" fmla="*/ 20394 w 24669"/>
                <a:gd name="connsiteY184" fmla="*/ 15498 h 36230"/>
                <a:gd name="connsiteX185" fmla="*/ 20235 w 24669"/>
                <a:gd name="connsiteY185" fmla="*/ 15033 h 36230"/>
                <a:gd name="connsiteX186" fmla="*/ 21110 w 24669"/>
                <a:gd name="connsiteY186" fmla="*/ 14792 h 36230"/>
                <a:gd name="connsiteX187" fmla="*/ 21021 w 24669"/>
                <a:gd name="connsiteY187" fmla="*/ 14237 h 36230"/>
                <a:gd name="connsiteX188" fmla="*/ 20612 w 24669"/>
                <a:gd name="connsiteY188" fmla="*/ 14225 h 36230"/>
                <a:gd name="connsiteX189" fmla="*/ 20261 w 24669"/>
                <a:gd name="connsiteY189" fmla="*/ 13946 h 36230"/>
                <a:gd name="connsiteX190" fmla="*/ 19600 w 24669"/>
                <a:gd name="connsiteY190" fmla="*/ 14405 h 36230"/>
                <a:gd name="connsiteX191" fmla="*/ 19624 w 24669"/>
                <a:gd name="connsiteY191" fmla="*/ 14657 h 36230"/>
                <a:gd name="connsiteX192" fmla="*/ 19497 w 24669"/>
                <a:gd name="connsiteY192" fmla="*/ 14765 h 36230"/>
                <a:gd name="connsiteX193" fmla="*/ 19385 w 24669"/>
                <a:gd name="connsiteY193" fmla="*/ 14370 h 36230"/>
                <a:gd name="connsiteX194" fmla="*/ 19257 w 24669"/>
                <a:gd name="connsiteY194" fmla="*/ 14392 h 36230"/>
                <a:gd name="connsiteX195" fmla="*/ 19272 w 24669"/>
                <a:gd name="connsiteY195" fmla="*/ 14312 h 36230"/>
                <a:gd name="connsiteX196" fmla="*/ 18785 w 24669"/>
                <a:gd name="connsiteY196" fmla="*/ 13904 h 36230"/>
                <a:gd name="connsiteX197" fmla="*/ 18206 w 24669"/>
                <a:gd name="connsiteY197" fmla="*/ 14284 h 36230"/>
                <a:gd name="connsiteX198" fmla="*/ 18652 w 24669"/>
                <a:gd name="connsiteY198" fmla="*/ 13940 h 36230"/>
                <a:gd name="connsiteX199" fmla="*/ 18119 w 24669"/>
                <a:gd name="connsiteY199" fmla="*/ 13799 h 36230"/>
                <a:gd name="connsiteX200" fmla="*/ 18230 w 24669"/>
                <a:gd name="connsiteY200" fmla="*/ 13626 h 36230"/>
                <a:gd name="connsiteX201" fmla="*/ 18291 w 24669"/>
                <a:gd name="connsiteY201" fmla="*/ 13760 h 36230"/>
                <a:gd name="connsiteX202" fmla="*/ 18630 w 24669"/>
                <a:gd name="connsiteY202" fmla="*/ 13824 h 36230"/>
                <a:gd name="connsiteX203" fmla="*/ 18913 w 24669"/>
                <a:gd name="connsiteY203" fmla="*/ 13772 h 36230"/>
                <a:gd name="connsiteX204" fmla="*/ 19143 w 24669"/>
                <a:gd name="connsiteY204" fmla="*/ 14200 h 36230"/>
                <a:gd name="connsiteX205" fmla="*/ 19900 w 24669"/>
                <a:gd name="connsiteY205" fmla="*/ 13918 h 36230"/>
                <a:gd name="connsiteX206" fmla="*/ 19537 w 24669"/>
                <a:gd name="connsiteY206" fmla="*/ 13914 h 36230"/>
                <a:gd name="connsiteX207" fmla="*/ 19992 w 24669"/>
                <a:gd name="connsiteY207" fmla="*/ 13814 h 36230"/>
                <a:gd name="connsiteX208" fmla="*/ 19966 w 24669"/>
                <a:gd name="connsiteY208" fmla="*/ 13664 h 36230"/>
                <a:gd name="connsiteX209" fmla="*/ 20400 w 24669"/>
                <a:gd name="connsiteY209" fmla="*/ 13488 h 36230"/>
                <a:gd name="connsiteX210" fmla="*/ 20415 w 24669"/>
                <a:gd name="connsiteY210" fmla="*/ 13143 h 36230"/>
                <a:gd name="connsiteX211" fmla="*/ 19995 w 24669"/>
                <a:gd name="connsiteY211" fmla="*/ 13352 h 36230"/>
                <a:gd name="connsiteX212" fmla="*/ 19306 w 24669"/>
                <a:gd name="connsiteY212" fmla="*/ 13465 h 36230"/>
                <a:gd name="connsiteX213" fmla="*/ 19513 w 24669"/>
                <a:gd name="connsiteY213" fmla="*/ 13611 h 36230"/>
                <a:gd name="connsiteX214" fmla="*/ 18992 w 24669"/>
                <a:gd name="connsiteY214" fmla="*/ 13743 h 36230"/>
                <a:gd name="connsiteX215" fmla="*/ 19156 w 24669"/>
                <a:gd name="connsiteY215" fmla="*/ 13559 h 36230"/>
                <a:gd name="connsiteX216" fmla="*/ 18783 w 24669"/>
                <a:gd name="connsiteY216" fmla="*/ 13325 h 36230"/>
                <a:gd name="connsiteX217" fmla="*/ 18425 w 24669"/>
                <a:gd name="connsiteY217" fmla="*/ 13414 h 36230"/>
                <a:gd name="connsiteX218" fmla="*/ 18586 w 24669"/>
                <a:gd name="connsiteY218" fmla="*/ 13279 h 36230"/>
                <a:gd name="connsiteX219" fmla="*/ 18495 w 24669"/>
                <a:gd name="connsiteY219" fmla="*/ 13202 h 36230"/>
                <a:gd name="connsiteX220" fmla="*/ 18621 w 24669"/>
                <a:gd name="connsiteY220" fmla="*/ 13210 h 36230"/>
                <a:gd name="connsiteX221" fmla="*/ 18638 w 24669"/>
                <a:gd name="connsiteY221" fmla="*/ 13109 h 36230"/>
                <a:gd name="connsiteX222" fmla="*/ 18978 w 24669"/>
                <a:gd name="connsiteY222" fmla="*/ 13333 h 36230"/>
                <a:gd name="connsiteX223" fmla="*/ 19337 w 24669"/>
                <a:gd name="connsiteY223" fmla="*/ 12951 h 36230"/>
                <a:gd name="connsiteX224" fmla="*/ 18835 w 24669"/>
                <a:gd name="connsiteY224" fmla="*/ 12789 h 36230"/>
                <a:gd name="connsiteX225" fmla="*/ 19372 w 24669"/>
                <a:gd name="connsiteY225" fmla="*/ 12751 h 36230"/>
                <a:gd name="connsiteX226" fmla="*/ 20172 w 24669"/>
                <a:gd name="connsiteY226" fmla="*/ 12126 h 36230"/>
                <a:gd name="connsiteX227" fmla="*/ 19927 w 24669"/>
                <a:gd name="connsiteY227" fmla="*/ 11774 h 36230"/>
                <a:gd name="connsiteX228" fmla="*/ 20225 w 24669"/>
                <a:gd name="connsiteY228" fmla="*/ 11961 h 36230"/>
                <a:gd name="connsiteX229" fmla="*/ 20119 w 24669"/>
                <a:gd name="connsiteY229" fmla="*/ 11726 h 36230"/>
                <a:gd name="connsiteX230" fmla="*/ 20301 w 24669"/>
                <a:gd name="connsiteY230" fmla="*/ 11905 h 36230"/>
                <a:gd name="connsiteX231" fmla="*/ 20413 w 24669"/>
                <a:gd name="connsiteY231" fmla="*/ 11881 h 36230"/>
                <a:gd name="connsiteX232" fmla="*/ 20166 w 24669"/>
                <a:gd name="connsiteY232" fmla="*/ 11425 h 36230"/>
                <a:gd name="connsiteX233" fmla="*/ 20417 w 24669"/>
                <a:gd name="connsiteY233" fmla="*/ 11611 h 36230"/>
                <a:gd name="connsiteX234" fmla="*/ 20495 w 24669"/>
                <a:gd name="connsiteY234" fmla="*/ 11115 h 36230"/>
                <a:gd name="connsiteX235" fmla="*/ 20565 w 24669"/>
                <a:gd name="connsiteY235" fmla="*/ 10341 h 36230"/>
                <a:gd name="connsiteX236" fmla="*/ 20226 w 24669"/>
                <a:gd name="connsiteY236" fmla="*/ 10333 h 36230"/>
                <a:gd name="connsiteX237" fmla="*/ 20185 w 24669"/>
                <a:gd name="connsiteY237" fmla="*/ 10823 h 36230"/>
                <a:gd name="connsiteX238" fmla="*/ 20116 w 24669"/>
                <a:gd name="connsiteY238" fmla="*/ 10327 h 36230"/>
                <a:gd name="connsiteX239" fmla="*/ 19902 w 24669"/>
                <a:gd name="connsiteY239" fmla="*/ 10294 h 36230"/>
                <a:gd name="connsiteX240" fmla="*/ 19566 w 24669"/>
                <a:gd name="connsiteY240" fmla="*/ 10622 h 36230"/>
                <a:gd name="connsiteX241" fmla="*/ 19316 w 24669"/>
                <a:gd name="connsiteY241" fmla="*/ 11352 h 36230"/>
                <a:gd name="connsiteX242" fmla="*/ 18859 w 24669"/>
                <a:gd name="connsiteY242" fmla="*/ 11649 h 36230"/>
                <a:gd name="connsiteX243" fmla="*/ 18399 w 24669"/>
                <a:gd name="connsiteY243" fmla="*/ 11729 h 36230"/>
                <a:gd name="connsiteX244" fmla="*/ 18072 w 24669"/>
                <a:gd name="connsiteY244" fmla="*/ 12169 h 36230"/>
                <a:gd name="connsiteX245" fmla="*/ 17730 w 24669"/>
                <a:gd name="connsiteY245" fmla="*/ 12307 h 36230"/>
                <a:gd name="connsiteX246" fmla="*/ 18272 w 24669"/>
                <a:gd name="connsiteY246" fmla="*/ 11848 h 36230"/>
                <a:gd name="connsiteX247" fmla="*/ 18074 w 24669"/>
                <a:gd name="connsiteY247" fmla="*/ 11757 h 36230"/>
                <a:gd name="connsiteX248" fmla="*/ 18711 w 24669"/>
                <a:gd name="connsiteY248" fmla="*/ 11595 h 36230"/>
                <a:gd name="connsiteX249" fmla="*/ 19014 w 24669"/>
                <a:gd name="connsiteY249" fmla="*/ 11362 h 36230"/>
                <a:gd name="connsiteX250" fmla="*/ 18671 w 24669"/>
                <a:gd name="connsiteY250" fmla="*/ 11005 h 36230"/>
                <a:gd name="connsiteX251" fmla="*/ 18203 w 24669"/>
                <a:gd name="connsiteY251" fmla="*/ 10906 h 36230"/>
                <a:gd name="connsiteX252" fmla="*/ 18015 w 24669"/>
                <a:gd name="connsiteY252" fmla="*/ 11186 h 36230"/>
                <a:gd name="connsiteX253" fmla="*/ 18113 w 24669"/>
                <a:gd name="connsiteY253" fmla="*/ 10912 h 36230"/>
                <a:gd name="connsiteX254" fmla="*/ 17919 w 24669"/>
                <a:gd name="connsiteY254" fmla="*/ 10968 h 36230"/>
                <a:gd name="connsiteX255" fmla="*/ 17947 w 24669"/>
                <a:gd name="connsiteY255" fmla="*/ 10606 h 36230"/>
                <a:gd name="connsiteX256" fmla="*/ 17488 w 24669"/>
                <a:gd name="connsiteY256" fmla="*/ 10320 h 36230"/>
                <a:gd name="connsiteX257" fmla="*/ 17496 w 24669"/>
                <a:gd name="connsiteY257" fmla="*/ 10249 h 36230"/>
                <a:gd name="connsiteX258" fmla="*/ 17885 w 24669"/>
                <a:gd name="connsiteY258" fmla="*/ 10302 h 36230"/>
                <a:gd name="connsiteX259" fmla="*/ 18670 w 24669"/>
                <a:gd name="connsiteY259" fmla="*/ 10206 h 36230"/>
                <a:gd name="connsiteX260" fmla="*/ 18235 w 24669"/>
                <a:gd name="connsiteY260" fmla="*/ 10034 h 36230"/>
                <a:gd name="connsiteX261" fmla="*/ 17733 w 24669"/>
                <a:gd name="connsiteY261" fmla="*/ 9877 h 36230"/>
                <a:gd name="connsiteX262" fmla="*/ 18240 w 24669"/>
                <a:gd name="connsiteY262" fmla="*/ 9763 h 36230"/>
                <a:gd name="connsiteX263" fmla="*/ 18374 w 24669"/>
                <a:gd name="connsiteY263" fmla="*/ 10035 h 36230"/>
                <a:gd name="connsiteX264" fmla="*/ 18675 w 24669"/>
                <a:gd name="connsiteY264" fmla="*/ 10065 h 36230"/>
                <a:gd name="connsiteX265" fmla="*/ 19078 w 24669"/>
                <a:gd name="connsiteY265" fmla="*/ 10274 h 36230"/>
                <a:gd name="connsiteX266" fmla="*/ 19063 w 24669"/>
                <a:gd name="connsiteY266" fmla="*/ 10168 h 36230"/>
                <a:gd name="connsiteX267" fmla="*/ 19747 w 24669"/>
                <a:gd name="connsiteY267" fmla="*/ 9928 h 36230"/>
                <a:gd name="connsiteX268" fmla="*/ 20381 w 24669"/>
                <a:gd name="connsiteY268" fmla="*/ 9940 h 36230"/>
                <a:gd name="connsiteX269" fmla="*/ 19944 w 24669"/>
                <a:gd name="connsiteY269" fmla="*/ 9671 h 36230"/>
                <a:gd name="connsiteX270" fmla="*/ 19724 w 24669"/>
                <a:gd name="connsiteY270" fmla="*/ 9403 h 36230"/>
                <a:gd name="connsiteX271" fmla="*/ 19715 w 24669"/>
                <a:gd name="connsiteY271" fmla="*/ 9227 h 36230"/>
                <a:gd name="connsiteX272" fmla="*/ 19562 w 24669"/>
                <a:gd name="connsiteY272" fmla="*/ 9258 h 36230"/>
                <a:gd name="connsiteX273" fmla="*/ 19299 w 24669"/>
                <a:gd name="connsiteY273" fmla="*/ 8924 h 36230"/>
                <a:gd name="connsiteX274" fmla="*/ 19061 w 24669"/>
                <a:gd name="connsiteY274" fmla="*/ 8937 h 36230"/>
                <a:gd name="connsiteX275" fmla="*/ 19192 w 24669"/>
                <a:gd name="connsiteY275" fmla="*/ 8831 h 36230"/>
                <a:gd name="connsiteX276" fmla="*/ 19041 w 24669"/>
                <a:gd name="connsiteY276" fmla="*/ 8667 h 36230"/>
                <a:gd name="connsiteX277" fmla="*/ 18952 w 24669"/>
                <a:gd name="connsiteY277" fmla="*/ 8688 h 36230"/>
                <a:gd name="connsiteX278" fmla="*/ 18511 w 24669"/>
                <a:gd name="connsiteY278" fmla="*/ 8262 h 36230"/>
                <a:gd name="connsiteX279" fmla="*/ 18043 w 24669"/>
                <a:gd name="connsiteY279" fmla="*/ 8058 h 36230"/>
                <a:gd name="connsiteX280" fmla="*/ 17997 w 24669"/>
                <a:gd name="connsiteY280" fmla="*/ 8149 h 36230"/>
                <a:gd name="connsiteX281" fmla="*/ 17375 w 24669"/>
                <a:gd name="connsiteY281" fmla="*/ 7778 h 36230"/>
                <a:gd name="connsiteX282" fmla="*/ 17195 w 24669"/>
                <a:gd name="connsiteY282" fmla="*/ 7981 h 36230"/>
                <a:gd name="connsiteX283" fmla="*/ 17165 w 24669"/>
                <a:gd name="connsiteY283" fmla="*/ 7874 h 36230"/>
                <a:gd name="connsiteX284" fmla="*/ 17306 w 24669"/>
                <a:gd name="connsiteY284" fmla="*/ 7719 h 36230"/>
                <a:gd name="connsiteX285" fmla="*/ 17118 w 24669"/>
                <a:gd name="connsiteY285" fmla="*/ 7798 h 36230"/>
                <a:gd name="connsiteX286" fmla="*/ 17186 w 24669"/>
                <a:gd name="connsiteY286" fmla="*/ 7664 h 36230"/>
                <a:gd name="connsiteX287" fmla="*/ 16917 w 24669"/>
                <a:gd name="connsiteY287" fmla="*/ 7645 h 36230"/>
                <a:gd name="connsiteX288" fmla="*/ 16392 w 24669"/>
                <a:gd name="connsiteY288" fmla="*/ 7760 h 36230"/>
                <a:gd name="connsiteX289" fmla="*/ 16485 w 24669"/>
                <a:gd name="connsiteY289" fmla="*/ 7774 h 36230"/>
                <a:gd name="connsiteX290" fmla="*/ 16159 w 24669"/>
                <a:gd name="connsiteY290" fmla="*/ 8231 h 36230"/>
                <a:gd name="connsiteX291" fmla="*/ 16348 w 24669"/>
                <a:gd name="connsiteY291" fmla="*/ 7547 h 36230"/>
                <a:gd name="connsiteX292" fmla="*/ 16080 w 24669"/>
                <a:gd name="connsiteY292" fmla="*/ 7287 h 36230"/>
                <a:gd name="connsiteX293" fmla="*/ 15790 w 24669"/>
                <a:gd name="connsiteY293" fmla="*/ 6727 h 36230"/>
                <a:gd name="connsiteX294" fmla="*/ 15599 w 24669"/>
                <a:gd name="connsiteY294" fmla="*/ 6376 h 36230"/>
                <a:gd name="connsiteX295" fmla="*/ 15485 w 24669"/>
                <a:gd name="connsiteY295" fmla="*/ 6060 h 36230"/>
                <a:gd name="connsiteX296" fmla="*/ 15407 w 24669"/>
                <a:gd name="connsiteY296" fmla="*/ 6156 h 36230"/>
                <a:gd name="connsiteX297" fmla="*/ 15199 w 24669"/>
                <a:gd name="connsiteY297" fmla="*/ 5758 h 36230"/>
                <a:gd name="connsiteX298" fmla="*/ 15085 w 24669"/>
                <a:gd name="connsiteY298" fmla="*/ 5886 h 36230"/>
                <a:gd name="connsiteX299" fmla="*/ 15127 w 24669"/>
                <a:gd name="connsiteY299" fmla="*/ 5710 h 36230"/>
                <a:gd name="connsiteX300" fmla="*/ 14956 w 24669"/>
                <a:gd name="connsiteY300" fmla="*/ 5782 h 36230"/>
                <a:gd name="connsiteX301" fmla="*/ 14973 w 24669"/>
                <a:gd name="connsiteY301" fmla="*/ 5689 h 36230"/>
                <a:gd name="connsiteX302" fmla="*/ 14672 w 24669"/>
                <a:gd name="connsiteY302" fmla="*/ 5375 h 36230"/>
                <a:gd name="connsiteX303" fmla="*/ 14589 w 24669"/>
                <a:gd name="connsiteY303" fmla="*/ 5531 h 36230"/>
                <a:gd name="connsiteX304" fmla="*/ 14506 w 24669"/>
                <a:gd name="connsiteY304" fmla="*/ 5302 h 36230"/>
                <a:gd name="connsiteX305" fmla="*/ 14438 w 24669"/>
                <a:gd name="connsiteY305" fmla="*/ 5387 h 36230"/>
                <a:gd name="connsiteX306" fmla="*/ 14384 w 24669"/>
                <a:gd name="connsiteY306" fmla="*/ 5172 h 36230"/>
                <a:gd name="connsiteX307" fmla="*/ 14329 w 24669"/>
                <a:gd name="connsiteY307" fmla="*/ 5512 h 36230"/>
                <a:gd name="connsiteX308" fmla="*/ 13983 w 24669"/>
                <a:gd name="connsiteY308" fmla="*/ 5036 h 36230"/>
                <a:gd name="connsiteX309" fmla="*/ 14292 w 24669"/>
                <a:gd name="connsiteY309" fmla="*/ 5803 h 36230"/>
                <a:gd name="connsiteX310" fmla="*/ 13900 w 24669"/>
                <a:gd name="connsiteY310" fmla="*/ 5856 h 36230"/>
                <a:gd name="connsiteX311" fmla="*/ 14051 w 24669"/>
                <a:gd name="connsiteY311" fmla="*/ 5757 h 36230"/>
                <a:gd name="connsiteX312" fmla="*/ 13925 w 24669"/>
                <a:gd name="connsiteY312" fmla="*/ 5330 h 36230"/>
                <a:gd name="connsiteX313" fmla="*/ 13759 w 24669"/>
                <a:gd name="connsiteY313" fmla="*/ 5506 h 36230"/>
                <a:gd name="connsiteX314" fmla="*/ 13903 w 24669"/>
                <a:gd name="connsiteY314" fmla="*/ 5196 h 36230"/>
                <a:gd name="connsiteX315" fmla="*/ 13603 w 24669"/>
                <a:gd name="connsiteY315" fmla="*/ 5015 h 36230"/>
                <a:gd name="connsiteX316" fmla="*/ 13462 w 24669"/>
                <a:gd name="connsiteY316" fmla="*/ 5188 h 36230"/>
                <a:gd name="connsiteX317" fmla="*/ 13461 w 24669"/>
                <a:gd name="connsiteY317" fmla="*/ 5048 h 36230"/>
                <a:gd name="connsiteX318" fmla="*/ 13285 w 24669"/>
                <a:gd name="connsiteY318" fmla="*/ 5127 h 36230"/>
                <a:gd name="connsiteX319" fmla="*/ 13231 w 24669"/>
                <a:gd name="connsiteY319" fmla="*/ 4996 h 36230"/>
                <a:gd name="connsiteX320" fmla="*/ 13113 w 24669"/>
                <a:gd name="connsiteY320" fmla="*/ 5028 h 36230"/>
                <a:gd name="connsiteX321" fmla="*/ 13137 w 24669"/>
                <a:gd name="connsiteY321" fmla="*/ 4620 h 36230"/>
                <a:gd name="connsiteX322" fmla="*/ 12763 w 24669"/>
                <a:gd name="connsiteY322" fmla="*/ 4559 h 36230"/>
                <a:gd name="connsiteX323" fmla="*/ 12758 w 24669"/>
                <a:gd name="connsiteY323" fmla="*/ 4337 h 36230"/>
                <a:gd name="connsiteX324" fmla="*/ 12881 w 24669"/>
                <a:gd name="connsiteY324" fmla="*/ 4455 h 36230"/>
                <a:gd name="connsiteX325" fmla="*/ 13027 w 24669"/>
                <a:gd name="connsiteY325" fmla="*/ 3988 h 36230"/>
                <a:gd name="connsiteX326" fmla="*/ 12728 w 24669"/>
                <a:gd name="connsiteY326" fmla="*/ 3894 h 36230"/>
                <a:gd name="connsiteX327" fmla="*/ 12690 w 24669"/>
                <a:gd name="connsiteY327" fmla="*/ 3780 h 36230"/>
                <a:gd name="connsiteX328" fmla="*/ 12530 w 24669"/>
                <a:gd name="connsiteY328" fmla="*/ 3925 h 36230"/>
                <a:gd name="connsiteX329" fmla="*/ 12902 w 24669"/>
                <a:gd name="connsiteY329" fmla="*/ 3708 h 36230"/>
                <a:gd name="connsiteX330" fmla="*/ 12927 w 24669"/>
                <a:gd name="connsiteY330" fmla="*/ 3328 h 36230"/>
                <a:gd name="connsiteX331" fmla="*/ 12821 w 24669"/>
                <a:gd name="connsiteY331" fmla="*/ 3136 h 36230"/>
                <a:gd name="connsiteX332" fmla="*/ 12629 w 24669"/>
                <a:gd name="connsiteY332" fmla="*/ 3062 h 36230"/>
                <a:gd name="connsiteX333" fmla="*/ 12424 w 24669"/>
                <a:gd name="connsiteY333" fmla="*/ 2508 h 36230"/>
                <a:gd name="connsiteX334" fmla="*/ 11988 w 24669"/>
                <a:gd name="connsiteY334" fmla="*/ 2407 h 36230"/>
                <a:gd name="connsiteX335" fmla="*/ 12301 w 24669"/>
                <a:gd name="connsiteY335" fmla="*/ 2253 h 36230"/>
                <a:gd name="connsiteX336" fmla="*/ 12219 w 24669"/>
                <a:gd name="connsiteY336" fmla="*/ 2244 h 36230"/>
                <a:gd name="connsiteX337" fmla="*/ 12273 w 24669"/>
                <a:gd name="connsiteY337" fmla="*/ 1737 h 36230"/>
                <a:gd name="connsiteX338" fmla="*/ 12165 w 24669"/>
                <a:gd name="connsiteY338" fmla="*/ 1570 h 36230"/>
                <a:gd name="connsiteX339" fmla="*/ 12037 w 24669"/>
                <a:gd name="connsiteY339" fmla="*/ 1202 h 36230"/>
                <a:gd name="connsiteX340" fmla="*/ 12100 w 24669"/>
                <a:gd name="connsiteY340" fmla="*/ 1144 h 36230"/>
                <a:gd name="connsiteX341" fmla="*/ 12029 w 24669"/>
                <a:gd name="connsiteY341" fmla="*/ 1122 h 36230"/>
                <a:gd name="connsiteX342" fmla="*/ 12052 w 24669"/>
                <a:gd name="connsiteY342" fmla="*/ 1057 h 36230"/>
                <a:gd name="connsiteX343" fmla="*/ 12008 w 24669"/>
                <a:gd name="connsiteY343" fmla="*/ 1067 h 36230"/>
                <a:gd name="connsiteX344" fmla="*/ 12040 w 24669"/>
                <a:gd name="connsiteY344" fmla="*/ 777 h 36230"/>
                <a:gd name="connsiteX345" fmla="*/ 11865 w 24669"/>
                <a:gd name="connsiteY345" fmla="*/ 494 h 36230"/>
                <a:gd name="connsiteX346" fmla="*/ 11899 w 24669"/>
                <a:gd name="connsiteY346" fmla="*/ 185 h 36230"/>
                <a:gd name="connsiteX347" fmla="*/ 11584 w 24669"/>
                <a:gd name="connsiteY347" fmla="*/ 0 h 36230"/>
                <a:gd name="connsiteX348" fmla="*/ 11544 w 24669"/>
                <a:gd name="connsiteY348" fmla="*/ 0 h 36230"/>
                <a:gd name="connsiteX349" fmla="*/ 11118 w 24669"/>
                <a:gd name="connsiteY349" fmla="*/ 233 h 36230"/>
                <a:gd name="connsiteX350" fmla="*/ 11048 w 24669"/>
                <a:gd name="connsiteY350" fmla="*/ 543 h 36230"/>
                <a:gd name="connsiteX351" fmla="*/ 10832 w 24669"/>
                <a:gd name="connsiteY351" fmla="*/ 695 h 36230"/>
                <a:gd name="connsiteX352" fmla="*/ 10865 w 24669"/>
                <a:gd name="connsiteY352" fmla="*/ 782 h 36230"/>
                <a:gd name="connsiteX353" fmla="*/ 10535 w 24669"/>
                <a:gd name="connsiteY353" fmla="*/ 717 h 36230"/>
                <a:gd name="connsiteX354" fmla="*/ 10839 w 24669"/>
                <a:gd name="connsiteY354" fmla="*/ 845 h 36230"/>
                <a:gd name="connsiteX355" fmla="*/ 10549 w 24669"/>
                <a:gd name="connsiteY355" fmla="*/ 1019 h 36230"/>
                <a:gd name="connsiteX356" fmla="*/ 10557 w 24669"/>
                <a:gd name="connsiteY356" fmla="*/ 944 h 36230"/>
                <a:gd name="connsiteX357" fmla="*/ 10414 w 24669"/>
                <a:gd name="connsiteY357" fmla="*/ 800 h 36230"/>
                <a:gd name="connsiteX358" fmla="*/ 10328 w 24669"/>
                <a:gd name="connsiteY358" fmla="*/ 951 h 36230"/>
                <a:gd name="connsiteX359" fmla="*/ 9830 w 24669"/>
                <a:gd name="connsiteY359" fmla="*/ 788 h 36230"/>
                <a:gd name="connsiteX360" fmla="*/ 10061 w 24669"/>
                <a:gd name="connsiteY360" fmla="*/ 983 h 36230"/>
                <a:gd name="connsiteX361" fmla="*/ 9574 w 24669"/>
                <a:gd name="connsiteY361" fmla="*/ 1331 h 36230"/>
                <a:gd name="connsiteX362" fmla="*/ 9659 w 24669"/>
                <a:gd name="connsiteY362" fmla="*/ 1342 h 36230"/>
                <a:gd name="connsiteX363" fmla="*/ 9397 w 24669"/>
                <a:gd name="connsiteY363" fmla="*/ 1805 h 36230"/>
                <a:gd name="connsiteX364" fmla="*/ 9288 w 24669"/>
                <a:gd name="connsiteY364" fmla="*/ 1815 h 36230"/>
                <a:gd name="connsiteX365" fmla="*/ 9425 w 24669"/>
                <a:gd name="connsiteY365" fmla="*/ 1937 h 36230"/>
                <a:gd name="connsiteX366" fmla="*/ 8991 w 24669"/>
                <a:gd name="connsiteY366" fmla="*/ 2640 h 36230"/>
                <a:gd name="connsiteX367" fmla="*/ 8769 w 24669"/>
                <a:gd name="connsiteY367" fmla="*/ 2852 h 36230"/>
                <a:gd name="connsiteX368" fmla="*/ 8508 w 24669"/>
                <a:gd name="connsiteY368" fmla="*/ 3358 h 36230"/>
                <a:gd name="connsiteX369" fmla="*/ 8662 w 24669"/>
                <a:gd name="connsiteY369" fmla="*/ 3376 h 36230"/>
                <a:gd name="connsiteX370" fmla="*/ 8490 w 24669"/>
                <a:gd name="connsiteY370" fmla="*/ 3597 h 36230"/>
                <a:gd name="connsiteX371" fmla="*/ 8644 w 24669"/>
                <a:gd name="connsiteY371" fmla="*/ 3641 h 36230"/>
                <a:gd name="connsiteX372" fmla="*/ 8478 w 24669"/>
                <a:gd name="connsiteY372" fmla="*/ 3741 h 36230"/>
                <a:gd name="connsiteX373" fmla="*/ 8686 w 24669"/>
                <a:gd name="connsiteY373" fmla="*/ 3867 h 36230"/>
                <a:gd name="connsiteX374" fmla="*/ 8692 w 24669"/>
                <a:gd name="connsiteY374" fmla="*/ 3775 h 36230"/>
                <a:gd name="connsiteX375" fmla="*/ 8831 w 24669"/>
                <a:gd name="connsiteY375" fmla="*/ 4173 h 36230"/>
                <a:gd name="connsiteX376" fmla="*/ 8952 w 24669"/>
                <a:gd name="connsiteY376" fmla="*/ 4230 h 36230"/>
                <a:gd name="connsiteX377" fmla="*/ 9300 w 24669"/>
                <a:gd name="connsiteY377" fmla="*/ 3872 h 36230"/>
                <a:gd name="connsiteX378" fmla="*/ 9087 w 24669"/>
                <a:gd name="connsiteY378" fmla="*/ 4329 h 36230"/>
                <a:gd name="connsiteX379" fmla="*/ 8701 w 24669"/>
                <a:gd name="connsiteY379" fmla="*/ 4156 h 36230"/>
                <a:gd name="connsiteX380" fmla="*/ 8689 w 24669"/>
                <a:gd name="connsiteY380" fmla="*/ 4329 h 36230"/>
                <a:gd name="connsiteX381" fmla="*/ 8326 w 24669"/>
                <a:gd name="connsiteY381" fmla="*/ 3682 h 36230"/>
                <a:gd name="connsiteX382" fmla="*/ 8360 w 24669"/>
                <a:gd name="connsiteY382" fmla="*/ 4310 h 36230"/>
                <a:gd name="connsiteX383" fmla="*/ 8265 w 24669"/>
                <a:gd name="connsiteY383" fmla="*/ 4839 h 36230"/>
                <a:gd name="connsiteX384" fmla="*/ 8149 w 24669"/>
                <a:gd name="connsiteY384" fmla="*/ 4683 h 36230"/>
                <a:gd name="connsiteX385" fmla="*/ 8023 w 24669"/>
                <a:gd name="connsiteY385" fmla="*/ 5179 h 36230"/>
                <a:gd name="connsiteX386" fmla="*/ 7873 w 24669"/>
                <a:gd name="connsiteY386" fmla="*/ 5017 h 36230"/>
                <a:gd name="connsiteX387" fmla="*/ 7879 w 24669"/>
                <a:gd name="connsiteY387" fmla="*/ 5342 h 36230"/>
                <a:gd name="connsiteX388" fmla="*/ 7718 w 24669"/>
                <a:gd name="connsiteY388" fmla="*/ 5514 h 36230"/>
                <a:gd name="connsiteX389" fmla="*/ 7689 w 24669"/>
                <a:gd name="connsiteY389" fmla="*/ 5851 h 36230"/>
                <a:gd name="connsiteX390" fmla="*/ 7894 w 24669"/>
                <a:gd name="connsiteY390" fmla="*/ 6220 h 36230"/>
                <a:gd name="connsiteX391" fmla="*/ 7815 w 24669"/>
                <a:gd name="connsiteY391" fmla="*/ 6229 h 36230"/>
                <a:gd name="connsiteX392" fmla="*/ 7611 w 24669"/>
                <a:gd name="connsiteY392" fmla="*/ 6502 h 36230"/>
                <a:gd name="connsiteX393" fmla="*/ 7649 w 24669"/>
                <a:gd name="connsiteY393" fmla="*/ 6932 h 36230"/>
                <a:gd name="connsiteX394" fmla="*/ 7674 w 24669"/>
                <a:gd name="connsiteY394" fmla="*/ 7308 h 36230"/>
                <a:gd name="connsiteX395" fmla="*/ 7881 w 24669"/>
                <a:gd name="connsiteY395" fmla="*/ 7541 h 36230"/>
                <a:gd name="connsiteX396" fmla="*/ 7795 w 24669"/>
                <a:gd name="connsiteY396" fmla="*/ 7749 h 36230"/>
                <a:gd name="connsiteX397" fmla="*/ 8059 w 24669"/>
                <a:gd name="connsiteY397" fmla="*/ 7694 h 36230"/>
                <a:gd name="connsiteX398" fmla="*/ 7970 w 24669"/>
                <a:gd name="connsiteY398" fmla="*/ 7850 h 36230"/>
                <a:gd name="connsiteX399" fmla="*/ 7721 w 24669"/>
                <a:gd name="connsiteY399" fmla="*/ 7851 h 36230"/>
                <a:gd name="connsiteX400" fmla="*/ 7931 w 24669"/>
                <a:gd name="connsiteY400" fmla="*/ 7920 h 36230"/>
                <a:gd name="connsiteX401" fmla="*/ 7853 w 24669"/>
                <a:gd name="connsiteY401" fmla="*/ 8000 h 36230"/>
                <a:gd name="connsiteX402" fmla="*/ 7950 w 24669"/>
                <a:gd name="connsiteY402" fmla="*/ 8163 h 36230"/>
                <a:gd name="connsiteX403" fmla="*/ 8002 w 24669"/>
                <a:gd name="connsiteY403" fmla="*/ 7981 h 36230"/>
                <a:gd name="connsiteX404" fmla="*/ 8152 w 24669"/>
                <a:gd name="connsiteY404" fmla="*/ 8229 h 36230"/>
                <a:gd name="connsiteX405" fmla="*/ 7903 w 24669"/>
                <a:gd name="connsiteY405" fmla="*/ 8189 h 36230"/>
                <a:gd name="connsiteX406" fmla="*/ 7962 w 24669"/>
                <a:gd name="connsiteY406" fmla="*/ 8337 h 36230"/>
                <a:gd name="connsiteX407" fmla="*/ 8440 w 24669"/>
                <a:gd name="connsiteY407" fmla="*/ 8114 h 36230"/>
                <a:gd name="connsiteX408" fmla="*/ 8717 w 24669"/>
                <a:gd name="connsiteY408" fmla="*/ 8275 h 36230"/>
                <a:gd name="connsiteX409" fmla="*/ 8763 w 24669"/>
                <a:gd name="connsiteY409" fmla="*/ 8346 h 36230"/>
                <a:gd name="connsiteX410" fmla="*/ 8628 w 24669"/>
                <a:gd name="connsiteY410" fmla="*/ 8342 h 36230"/>
                <a:gd name="connsiteX411" fmla="*/ 8699 w 24669"/>
                <a:gd name="connsiteY411" fmla="*/ 8778 h 36230"/>
                <a:gd name="connsiteX412" fmla="*/ 9126 w 24669"/>
                <a:gd name="connsiteY412" fmla="*/ 8863 h 36230"/>
                <a:gd name="connsiteX413" fmla="*/ 8987 w 24669"/>
                <a:gd name="connsiteY413" fmla="*/ 8881 h 36230"/>
                <a:gd name="connsiteX414" fmla="*/ 8969 w 24669"/>
                <a:gd name="connsiteY414" fmla="*/ 8979 h 36230"/>
                <a:gd name="connsiteX415" fmla="*/ 8685 w 24669"/>
                <a:gd name="connsiteY415" fmla="*/ 8844 h 36230"/>
                <a:gd name="connsiteX416" fmla="*/ 8828 w 24669"/>
                <a:gd name="connsiteY416" fmla="*/ 9345 h 36230"/>
                <a:gd name="connsiteX417" fmla="*/ 9032 w 24669"/>
                <a:gd name="connsiteY417" fmla="*/ 9566 h 36230"/>
                <a:gd name="connsiteX418" fmla="*/ 8900 w 24669"/>
                <a:gd name="connsiteY418" fmla="*/ 9742 h 36230"/>
                <a:gd name="connsiteX419" fmla="*/ 8339 w 24669"/>
                <a:gd name="connsiteY419" fmla="*/ 9809 h 36230"/>
                <a:gd name="connsiteX420" fmla="*/ 7904 w 24669"/>
                <a:gd name="connsiteY420" fmla="*/ 10146 h 36230"/>
                <a:gd name="connsiteX421" fmla="*/ 7523 w 24669"/>
                <a:gd name="connsiteY421" fmla="*/ 10300 h 36230"/>
                <a:gd name="connsiteX422" fmla="*/ 7290 w 24669"/>
                <a:gd name="connsiteY422" fmla="*/ 10629 h 36230"/>
                <a:gd name="connsiteX423" fmla="*/ 7938 w 24669"/>
                <a:gd name="connsiteY423" fmla="*/ 10703 h 36230"/>
                <a:gd name="connsiteX424" fmla="*/ 8280 w 24669"/>
                <a:gd name="connsiteY424" fmla="*/ 10492 h 36230"/>
                <a:gd name="connsiteX425" fmla="*/ 8951 w 24669"/>
                <a:gd name="connsiteY425" fmla="*/ 10174 h 36230"/>
                <a:gd name="connsiteX426" fmla="*/ 8596 w 24669"/>
                <a:gd name="connsiteY426" fmla="*/ 10467 h 36230"/>
                <a:gd name="connsiteX427" fmla="*/ 8764 w 24669"/>
                <a:gd name="connsiteY427" fmla="*/ 10421 h 36230"/>
                <a:gd name="connsiteX428" fmla="*/ 8849 w 24669"/>
                <a:gd name="connsiteY428" fmla="*/ 10594 h 36230"/>
                <a:gd name="connsiteX429" fmla="*/ 8527 w 24669"/>
                <a:gd name="connsiteY429" fmla="*/ 10626 h 36230"/>
                <a:gd name="connsiteX430" fmla="*/ 8617 w 24669"/>
                <a:gd name="connsiteY430" fmla="*/ 10746 h 36230"/>
                <a:gd name="connsiteX431" fmla="*/ 8884 w 24669"/>
                <a:gd name="connsiteY431" fmla="*/ 10660 h 36230"/>
                <a:gd name="connsiteX432" fmla="*/ 8341 w 24669"/>
                <a:gd name="connsiteY432" fmla="*/ 11051 h 36230"/>
                <a:gd name="connsiteX433" fmla="*/ 8772 w 24669"/>
                <a:gd name="connsiteY433" fmla="*/ 10953 h 36230"/>
                <a:gd name="connsiteX434" fmla="*/ 8239 w 24669"/>
                <a:gd name="connsiteY434" fmla="*/ 11126 h 36230"/>
                <a:gd name="connsiteX435" fmla="*/ 8309 w 24669"/>
                <a:gd name="connsiteY435" fmla="*/ 11243 h 36230"/>
                <a:gd name="connsiteX436" fmla="*/ 8133 w 24669"/>
                <a:gd name="connsiteY436" fmla="*/ 11178 h 36230"/>
                <a:gd name="connsiteX437" fmla="*/ 8156 w 24669"/>
                <a:gd name="connsiteY437" fmla="*/ 11284 h 36230"/>
                <a:gd name="connsiteX438" fmla="*/ 7895 w 24669"/>
                <a:gd name="connsiteY438" fmla="*/ 11170 h 36230"/>
                <a:gd name="connsiteX439" fmla="*/ 7961 w 24669"/>
                <a:gd name="connsiteY439" fmla="*/ 11520 h 36230"/>
                <a:gd name="connsiteX440" fmla="*/ 8514 w 24669"/>
                <a:gd name="connsiteY440" fmla="*/ 11910 h 36230"/>
                <a:gd name="connsiteX441" fmla="*/ 8267 w 24669"/>
                <a:gd name="connsiteY441" fmla="*/ 11775 h 36230"/>
                <a:gd name="connsiteX442" fmla="*/ 7855 w 24669"/>
                <a:gd name="connsiteY442" fmla="*/ 11878 h 36230"/>
                <a:gd name="connsiteX443" fmla="*/ 8008 w 24669"/>
                <a:gd name="connsiteY443" fmla="*/ 12162 h 36230"/>
                <a:gd name="connsiteX444" fmla="*/ 7821 w 24669"/>
                <a:gd name="connsiteY444" fmla="*/ 11988 h 36230"/>
                <a:gd name="connsiteX445" fmla="*/ 7799 w 24669"/>
                <a:gd name="connsiteY445" fmla="*/ 12138 h 36230"/>
                <a:gd name="connsiteX446" fmla="*/ 7630 w 24669"/>
                <a:gd name="connsiteY446" fmla="*/ 11823 h 36230"/>
                <a:gd name="connsiteX447" fmla="*/ 7501 w 24669"/>
                <a:gd name="connsiteY447" fmla="*/ 11853 h 36230"/>
                <a:gd name="connsiteX448" fmla="*/ 7597 w 24669"/>
                <a:gd name="connsiteY448" fmla="*/ 11535 h 36230"/>
                <a:gd name="connsiteX449" fmla="*/ 6978 w 24669"/>
                <a:gd name="connsiteY449" fmla="*/ 11496 h 36230"/>
                <a:gd name="connsiteX450" fmla="*/ 6796 w 24669"/>
                <a:gd name="connsiteY450" fmla="*/ 11878 h 36230"/>
                <a:gd name="connsiteX451" fmla="*/ 7003 w 24669"/>
                <a:gd name="connsiteY451" fmla="*/ 12039 h 36230"/>
                <a:gd name="connsiteX452" fmla="*/ 6844 w 24669"/>
                <a:gd name="connsiteY452" fmla="*/ 12056 h 36230"/>
                <a:gd name="connsiteX453" fmla="*/ 6827 w 24669"/>
                <a:gd name="connsiteY453" fmla="*/ 12153 h 36230"/>
                <a:gd name="connsiteX454" fmla="*/ 7216 w 24669"/>
                <a:gd name="connsiteY454" fmla="*/ 12130 h 36230"/>
                <a:gd name="connsiteX455" fmla="*/ 6875 w 24669"/>
                <a:gd name="connsiteY455" fmla="*/ 12243 h 36230"/>
                <a:gd name="connsiteX456" fmla="*/ 7202 w 24669"/>
                <a:gd name="connsiteY456" fmla="*/ 12768 h 36230"/>
                <a:gd name="connsiteX457" fmla="*/ 6844 w 24669"/>
                <a:gd name="connsiteY457" fmla="*/ 12463 h 36230"/>
                <a:gd name="connsiteX458" fmla="*/ 7059 w 24669"/>
                <a:gd name="connsiteY458" fmla="*/ 12713 h 36230"/>
                <a:gd name="connsiteX459" fmla="*/ 6872 w 24669"/>
                <a:gd name="connsiteY459" fmla="*/ 12838 h 36230"/>
                <a:gd name="connsiteX460" fmla="*/ 7266 w 24669"/>
                <a:gd name="connsiteY460" fmla="*/ 13231 h 36230"/>
                <a:gd name="connsiteX461" fmla="*/ 7074 w 24669"/>
                <a:gd name="connsiteY461" fmla="*/ 13078 h 36230"/>
                <a:gd name="connsiteX462" fmla="*/ 7096 w 24669"/>
                <a:gd name="connsiteY462" fmla="*/ 13195 h 36230"/>
                <a:gd name="connsiteX463" fmla="*/ 6875 w 24669"/>
                <a:gd name="connsiteY463" fmla="*/ 13018 h 36230"/>
                <a:gd name="connsiteX464" fmla="*/ 6845 w 24669"/>
                <a:gd name="connsiteY464" fmla="*/ 13174 h 36230"/>
                <a:gd name="connsiteX465" fmla="*/ 7194 w 24669"/>
                <a:gd name="connsiteY465" fmla="*/ 13287 h 36230"/>
                <a:gd name="connsiteX466" fmla="*/ 7119 w 24669"/>
                <a:gd name="connsiteY466" fmla="*/ 13647 h 36230"/>
                <a:gd name="connsiteX467" fmla="*/ 7054 w 24669"/>
                <a:gd name="connsiteY467" fmla="*/ 13469 h 36230"/>
                <a:gd name="connsiteX468" fmla="*/ 6866 w 24669"/>
                <a:gd name="connsiteY468" fmla="*/ 13710 h 36230"/>
                <a:gd name="connsiteX469" fmla="*/ 7065 w 24669"/>
                <a:gd name="connsiteY469" fmla="*/ 13888 h 36230"/>
                <a:gd name="connsiteX470" fmla="*/ 6926 w 24669"/>
                <a:gd name="connsiteY470" fmla="*/ 14129 h 36230"/>
                <a:gd name="connsiteX471" fmla="*/ 6687 w 24669"/>
                <a:gd name="connsiteY471" fmla="*/ 14320 h 36230"/>
                <a:gd name="connsiteX472" fmla="*/ 6736 w 24669"/>
                <a:gd name="connsiteY472" fmla="*/ 14384 h 36230"/>
                <a:gd name="connsiteX473" fmla="*/ 6949 w 24669"/>
                <a:gd name="connsiteY473" fmla="*/ 14259 h 36230"/>
                <a:gd name="connsiteX474" fmla="*/ 6740 w 24669"/>
                <a:gd name="connsiteY474" fmla="*/ 14512 h 36230"/>
                <a:gd name="connsiteX475" fmla="*/ 6795 w 24669"/>
                <a:gd name="connsiteY475" fmla="*/ 14749 h 36230"/>
                <a:gd name="connsiteX476" fmla="*/ 6590 w 24669"/>
                <a:gd name="connsiteY476" fmla="*/ 14621 h 36230"/>
                <a:gd name="connsiteX477" fmla="*/ 6591 w 24669"/>
                <a:gd name="connsiteY477" fmla="*/ 14746 h 36230"/>
                <a:gd name="connsiteX478" fmla="*/ 6401 w 24669"/>
                <a:gd name="connsiteY478" fmla="*/ 14685 h 36230"/>
                <a:gd name="connsiteX479" fmla="*/ 6496 w 24669"/>
                <a:gd name="connsiteY479" fmla="*/ 14866 h 36230"/>
                <a:gd name="connsiteX480" fmla="*/ 6902 w 24669"/>
                <a:gd name="connsiteY480" fmla="*/ 14776 h 36230"/>
                <a:gd name="connsiteX481" fmla="*/ 6657 w 24669"/>
                <a:gd name="connsiteY481" fmla="*/ 15046 h 36230"/>
                <a:gd name="connsiteX482" fmla="*/ 6675 w 24669"/>
                <a:gd name="connsiteY482" fmla="*/ 15362 h 36230"/>
                <a:gd name="connsiteX483" fmla="*/ 6207 w 24669"/>
                <a:gd name="connsiteY483" fmla="*/ 15159 h 36230"/>
                <a:gd name="connsiteX484" fmla="*/ 6626 w 24669"/>
                <a:gd name="connsiteY484" fmla="*/ 15449 h 36230"/>
                <a:gd name="connsiteX485" fmla="*/ 6460 w 24669"/>
                <a:gd name="connsiteY485" fmla="*/ 15505 h 36230"/>
                <a:gd name="connsiteX486" fmla="*/ 6728 w 24669"/>
                <a:gd name="connsiteY486" fmla="*/ 15579 h 36230"/>
                <a:gd name="connsiteX487" fmla="*/ 6425 w 24669"/>
                <a:gd name="connsiteY487" fmla="*/ 15636 h 36230"/>
                <a:gd name="connsiteX488" fmla="*/ 6586 w 24669"/>
                <a:gd name="connsiteY488" fmla="*/ 15704 h 36230"/>
                <a:gd name="connsiteX489" fmla="*/ 6130 w 24669"/>
                <a:gd name="connsiteY489" fmla="*/ 15718 h 36230"/>
                <a:gd name="connsiteX490" fmla="*/ 6662 w 24669"/>
                <a:gd name="connsiteY490" fmla="*/ 15712 h 36230"/>
                <a:gd name="connsiteX491" fmla="*/ 6308 w 24669"/>
                <a:gd name="connsiteY491" fmla="*/ 16082 h 36230"/>
                <a:gd name="connsiteX492" fmla="*/ 6391 w 24669"/>
                <a:gd name="connsiteY492" fmla="*/ 16264 h 36230"/>
                <a:gd name="connsiteX493" fmla="*/ 5887 w 24669"/>
                <a:gd name="connsiteY493" fmla="*/ 16596 h 36230"/>
                <a:gd name="connsiteX494" fmla="*/ 5948 w 24669"/>
                <a:gd name="connsiteY494" fmla="*/ 16747 h 36230"/>
                <a:gd name="connsiteX495" fmla="*/ 5764 w 24669"/>
                <a:gd name="connsiteY495" fmla="*/ 17086 h 36230"/>
                <a:gd name="connsiteX496" fmla="*/ 5674 w 24669"/>
                <a:gd name="connsiteY496" fmla="*/ 17057 h 36230"/>
                <a:gd name="connsiteX497" fmla="*/ 5837 w 24669"/>
                <a:gd name="connsiteY497" fmla="*/ 17329 h 36230"/>
                <a:gd name="connsiteX498" fmla="*/ 5741 w 24669"/>
                <a:gd name="connsiteY498" fmla="*/ 17637 h 36230"/>
                <a:gd name="connsiteX499" fmla="*/ 5511 w 24669"/>
                <a:gd name="connsiteY499" fmla="*/ 17684 h 36230"/>
                <a:gd name="connsiteX500" fmla="*/ 5442 w 24669"/>
                <a:gd name="connsiteY500" fmla="*/ 17894 h 36230"/>
                <a:gd name="connsiteX501" fmla="*/ 5286 w 24669"/>
                <a:gd name="connsiteY501" fmla="*/ 17875 h 36230"/>
                <a:gd name="connsiteX502" fmla="*/ 4920 w 24669"/>
                <a:gd name="connsiteY502" fmla="*/ 18244 h 36230"/>
                <a:gd name="connsiteX503" fmla="*/ 4329 w 24669"/>
                <a:gd name="connsiteY503" fmla="*/ 18501 h 36230"/>
                <a:gd name="connsiteX504" fmla="*/ 4021 w 24669"/>
                <a:gd name="connsiteY504" fmla="*/ 18501 h 36230"/>
                <a:gd name="connsiteX505" fmla="*/ 3967 w 24669"/>
                <a:gd name="connsiteY505" fmla="*/ 18639 h 36230"/>
                <a:gd name="connsiteX506" fmla="*/ 3827 w 24669"/>
                <a:gd name="connsiteY506" fmla="*/ 18592 h 36230"/>
                <a:gd name="connsiteX507" fmla="*/ 3880 w 24669"/>
                <a:gd name="connsiteY507" fmla="*/ 18705 h 36230"/>
                <a:gd name="connsiteX508" fmla="*/ 3776 w 24669"/>
                <a:gd name="connsiteY508" fmla="*/ 18718 h 36230"/>
                <a:gd name="connsiteX509" fmla="*/ 3499 w 24669"/>
                <a:gd name="connsiteY509" fmla="*/ 18324 h 36230"/>
                <a:gd name="connsiteX510" fmla="*/ 3416 w 24669"/>
                <a:gd name="connsiteY510" fmla="*/ 18706 h 36230"/>
                <a:gd name="connsiteX511" fmla="*/ 3272 w 24669"/>
                <a:gd name="connsiteY511" fmla="*/ 18496 h 36230"/>
                <a:gd name="connsiteX512" fmla="*/ 3299 w 24669"/>
                <a:gd name="connsiteY512" fmla="*/ 18334 h 36230"/>
                <a:gd name="connsiteX513" fmla="*/ 3155 w 24669"/>
                <a:gd name="connsiteY513" fmla="*/ 18386 h 36230"/>
                <a:gd name="connsiteX514" fmla="*/ 2900 w 24669"/>
                <a:gd name="connsiteY514" fmla="*/ 18173 h 36230"/>
                <a:gd name="connsiteX515" fmla="*/ 2885 w 24669"/>
                <a:gd name="connsiteY515" fmla="*/ 18546 h 36230"/>
                <a:gd name="connsiteX516" fmla="*/ 2665 w 24669"/>
                <a:gd name="connsiteY516" fmla="*/ 18583 h 36230"/>
                <a:gd name="connsiteX517" fmla="*/ 2556 w 24669"/>
                <a:gd name="connsiteY517" fmla="*/ 18260 h 36230"/>
                <a:gd name="connsiteX518" fmla="*/ 2343 w 24669"/>
                <a:gd name="connsiteY518" fmla="*/ 18570 h 36230"/>
                <a:gd name="connsiteX519" fmla="*/ 2233 w 24669"/>
                <a:gd name="connsiteY519" fmla="*/ 18411 h 36230"/>
                <a:gd name="connsiteX520" fmla="*/ 2439 w 24669"/>
                <a:gd name="connsiteY520" fmla="*/ 18116 h 36230"/>
                <a:gd name="connsiteX521" fmla="*/ 1693 w 24669"/>
                <a:gd name="connsiteY521" fmla="*/ 18351 h 36230"/>
                <a:gd name="connsiteX522" fmla="*/ 1279 w 24669"/>
                <a:gd name="connsiteY522" fmla="*/ 18767 h 36230"/>
                <a:gd name="connsiteX523" fmla="*/ 1932 w 24669"/>
                <a:gd name="connsiteY523" fmla="*/ 19120 h 36230"/>
                <a:gd name="connsiteX524" fmla="*/ 1943 w 24669"/>
                <a:gd name="connsiteY524" fmla="*/ 19294 h 36230"/>
                <a:gd name="connsiteX525" fmla="*/ 1090 w 24669"/>
                <a:gd name="connsiteY525" fmla="*/ 19430 h 36230"/>
                <a:gd name="connsiteX526" fmla="*/ 1220 w 24669"/>
                <a:gd name="connsiteY526" fmla="*/ 19750 h 36230"/>
                <a:gd name="connsiteX527" fmla="*/ 870 w 24669"/>
                <a:gd name="connsiteY527" fmla="*/ 19481 h 36230"/>
                <a:gd name="connsiteX528" fmla="*/ 805 w 24669"/>
                <a:gd name="connsiteY528" fmla="*/ 19718 h 36230"/>
                <a:gd name="connsiteX529" fmla="*/ 580 w 24669"/>
                <a:gd name="connsiteY529" fmla="*/ 19838 h 36230"/>
                <a:gd name="connsiteX530" fmla="*/ 800 w 24669"/>
                <a:gd name="connsiteY530" fmla="*/ 20110 h 36230"/>
                <a:gd name="connsiteX531" fmla="*/ 773 w 24669"/>
                <a:gd name="connsiteY531" fmla="*/ 20186 h 36230"/>
                <a:gd name="connsiteX532" fmla="*/ 1933 w 24669"/>
                <a:gd name="connsiteY532" fmla="*/ 20139 h 36230"/>
                <a:gd name="connsiteX533" fmla="*/ 1483 w 24669"/>
                <a:gd name="connsiteY533" fmla="*/ 20328 h 36230"/>
                <a:gd name="connsiteX534" fmla="*/ 2023 w 24669"/>
                <a:gd name="connsiteY534" fmla="*/ 20530 h 36230"/>
                <a:gd name="connsiteX535" fmla="*/ 2520 w 24669"/>
                <a:gd name="connsiteY535" fmla="*/ 20412 h 36230"/>
                <a:gd name="connsiteX536" fmla="*/ 2494 w 24669"/>
                <a:gd name="connsiteY536" fmla="*/ 20593 h 36230"/>
                <a:gd name="connsiteX537" fmla="*/ 2710 w 24669"/>
                <a:gd name="connsiteY537" fmla="*/ 20652 h 36230"/>
                <a:gd name="connsiteX538" fmla="*/ 2344 w 24669"/>
                <a:gd name="connsiteY538" fmla="*/ 21109 h 36230"/>
                <a:gd name="connsiteX539" fmla="*/ 2166 w 24669"/>
                <a:gd name="connsiteY539" fmla="*/ 20842 h 36230"/>
                <a:gd name="connsiteX540" fmla="*/ 1821 w 24669"/>
                <a:gd name="connsiteY540" fmla="*/ 20777 h 36230"/>
                <a:gd name="connsiteX541" fmla="*/ 1616 w 24669"/>
                <a:gd name="connsiteY541" fmla="*/ 21086 h 36230"/>
                <a:gd name="connsiteX542" fmla="*/ 1653 w 24669"/>
                <a:gd name="connsiteY542" fmla="*/ 20759 h 36230"/>
                <a:gd name="connsiteX543" fmla="*/ 1028 w 24669"/>
                <a:gd name="connsiteY543" fmla="*/ 20848 h 36230"/>
                <a:gd name="connsiteX544" fmla="*/ 1386 w 24669"/>
                <a:gd name="connsiteY544" fmla="*/ 21167 h 36230"/>
                <a:gd name="connsiteX545" fmla="*/ 841 w 24669"/>
                <a:gd name="connsiteY545" fmla="*/ 21083 h 36230"/>
                <a:gd name="connsiteX546" fmla="*/ 1162 w 24669"/>
                <a:gd name="connsiteY546" fmla="*/ 21384 h 36230"/>
                <a:gd name="connsiteX547" fmla="*/ 1040 w 24669"/>
                <a:gd name="connsiteY547" fmla="*/ 21444 h 36230"/>
                <a:gd name="connsiteX548" fmla="*/ 585 w 24669"/>
                <a:gd name="connsiteY548" fmla="*/ 21228 h 36230"/>
                <a:gd name="connsiteX549" fmla="*/ 632 w 24669"/>
                <a:gd name="connsiteY549" fmla="*/ 21445 h 36230"/>
                <a:gd name="connsiteX550" fmla="*/ 480 w 24669"/>
                <a:gd name="connsiteY550" fmla="*/ 21424 h 36230"/>
                <a:gd name="connsiteX551" fmla="*/ 495 w 24669"/>
                <a:gd name="connsiteY551" fmla="*/ 21543 h 36230"/>
                <a:gd name="connsiteX552" fmla="*/ 311 w 24669"/>
                <a:gd name="connsiteY552" fmla="*/ 21495 h 36230"/>
                <a:gd name="connsiteX553" fmla="*/ 0 w 24669"/>
                <a:gd name="connsiteY553" fmla="*/ 21955 h 36230"/>
                <a:gd name="connsiteX554" fmla="*/ 92 w 24669"/>
                <a:gd name="connsiteY554" fmla="*/ 22640 h 36230"/>
                <a:gd name="connsiteX555" fmla="*/ 172 w 24669"/>
                <a:gd name="connsiteY555" fmla="*/ 22725 h 36230"/>
                <a:gd name="connsiteX556" fmla="*/ 942 w 24669"/>
                <a:gd name="connsiteY556" fmla="*/ 23088 h 36230"/>
                <a:gd name="connsiteX557" fmla="*/ 1579 w 24669"/>
                <a:gd name="connsiteY557" fmla="*/ 23420 h 36230"/>
                <a:gd name="connsiteX558" fmla="*/ 1479 w 24669"/>
                <a:gd name="connsiteY558" fmla="*/ 23585 h 36230"/>
                <a:gd name="connsiteX559" fmla="*/ 2212 w 24669"/>
                <a:gd name="connsiteY559" fmla="*/ 23971 h 36230"/>
                <a:gd name="connsiteX560" fmla="*/ 2687 w 24669"/>
                <a:gd name="connsiteY560" fmla="*/ 23945 h 36230"/>
                <a:gd name="connsiteX561" fmla="*/ 3158 w 24669"/>
                <a:gd name="connsiteY561" fmla="*/ 24727 h 36230"/>
                <a:gd name="connsiteX562" fmla="*/ 3134 w 24669"/>
                <a:gd name="connsiteY562" fmla="*/ 25302 h 36230"/>
                <a:gd name="connsiteX563" fmla="*/ 3132 w 24669"/>
                <a:gd name="connsiteY563" fmla="*/ 25873 h 36230"/>
                <a:gd name="connsiteX564" fmla="*/ 3632 w 24669"/>
                <a:gd name="connsiteY564" fmla="*/ 26164 h 36230"/>
                <a:gd name="connsiteX565" fmla="*/ 3495 w 24669"/>
                <a:gd name="connsiteY565" fmla="*/ 26266 h 36230"/>
                <a:gd name="connsiteX566" fmla="*/ 3350 w 24669"/>
                <a:gd name="connsiteY566" fmla="*/ 26040 h 36230"/>
                <a:gd name="connsiteX567" fmla="*/ 3050 w 24669"/>
                <a:gd name="connsiteY567" fmla="*/ 26060 h 36230"/>
                <a:gd name="connsiteX568" fmla="*/ 2779 w 24669"/>
                <a:gd name="connsiteY568" fmla="*/ 25900 h 36230"/>
                <a:gd name="connsiteX569" fmla="*/ 2578 w 24669"/>
                <a:gd name="connsiteY569" fmla="*/ 26102 h 36230"/>
                <a:gd name="connsiteX570" fmla="*/ 2318 w 24669"/>
                <a:gd name="connsiteY570" fmla="*/ 26049 h 36230"/>
                <a:gd name="connsiteX571" fmla="*/ 2136 w 24669"/>
                <a:gd name="connsiteY571" fmla="*/ 26602 h 36230"/>
                <a:gd name="connsiteX572" fmla="*/ 2331 w 24669"/>
                <a:gd name="connsiteY572" fmla="*/ 26922 h 36230"/>
                <a:gd name="connsiteX573" fmla="*/ 2876 w 24669"/>
                <a:gd name="connsiteY573" fmla="*/ 27509 h 36230"/>
                <a:gd name="connsiteX574" fmla="*/ 2802 w 24669"/>
                <a:gd name="connsiteY574" fmla="*/ 27584 h 36230"/>
                <a:gd name="connsiteX575" fmla="*/ 3109 w 24669"/>
                <a:gd name="connsiteY575" fmla="*/ 27773 h 36230"/>
                <a:gd name="connsiteX576" fmla="*/ 3426 w 24669"/>
                <a:gd name="connsiteY576" fmla="*/ 28370 h 36230"/>
                <a:gd name="connsiteX577" fmla="*/ 3713 w 24669"/>
                <a:gd name="connsiteY577" fmla="*/ 28874 h 36230"/>
                <a:gd name="connsiteX578" fmla="*/ 4467 w 24669"/>
                <a:gd name="connsiteY578" fmla="*/ 28045 h 36230"/>
                <a:gd name="connsiteX579" fmla="*/ 4888 w 24669"/>
                <a:gd name="connsiteY579" fmla="*/ 28122 h 36230"/>
                <a:gd name="connsiteX580" fmla="*/ 4435 w 24669"/>
                <a:gd name="connsiteY580" fmla="*/ 29041 h 36230"/>
                <a:gd name="connsiteX581" fmla="*/ 4575 w 24669"/>
                <a:gd name="connsiteY581" fmla="*/ 29655 h 36230"/>
                <a:gd name="connsiteX582" fmla="*/ 4360 w 24669"/>
                <a:gd name="connsiteY582" fmla="*/ 30394 h 36230"/>
                <a:gd name="connsiteX583" fmla="*/ 4902 w 24669"/>
                <a:gd name="connsiteY583" fmla="*/ 30653 h 36230"/>
                <a:gd name="connsiteX584" fmla="*/ 5294 w 24669"/>
                <a:gd name="connsiteY584" fmla="*/ 29834 h 36230"/>
                <a:gd name="connsiteX585" fmla="*/ 5776 w 24669"/>
                <a:gd name="connsiteY585" fmla="*/ 29835 h 36230"/>
                <a:gd name="connsiteX586" fmla="*/ 6023 w 24669"/>
                <a:gd name="connsiteY586" fmla="*/ 29562 h 36230"/>
                <a:gd name="connsiteX587" fmla="*/ 5555 w 24669"/>
                <a:gd name="connsiteY587" fmla="*/ 30066 h 36230"/>
                <a:gd name="connsiteX588" fmla="*/ 5166 w 24669"/>
                <a:gd name="connsiteY588" fmla="*/ 30522 h 36230"/>
                <a:gd name="connsiteX589" fmla="*/ 4803 w 24669"/>
                <a:gd name="connsiteY589" fmla="*/ 30921 h 36230"/>
                <a:gd name="connsiteX590" fmla="*/ 6155 w 24669"/>
                <a:gd name="connsiteY590" fmla="*/ 31447 h 36230"/>
                <a:gd name="connsiteX591" fmla="*/ 6174 w 24669"/>
                <a:gd name="connsiteY591" fmla="*/ 31550 h 36230"/>
                <a:gd name="connsiteX592" fmla="*/ 6434 w 24669"/>
                <a:gd name="connsiteY592" fmla="*/ 31587 h 36230"/>
                <a:gd name="connsiteX593" fmla="*/ 6925 w 24669"/>
                <a:gd name="connsiteY593" fmla="*/ 31919 h 36230"/>
                <a:gd name="connsiteX594" fmla="*/ 6999 w 24669"/>
                <a:gd name="connsiteY594" fmla="*/ 31648 h 36230"/>
                <a:gd name="connsiteX595" fmla="*/ 7121 w 24669"/>
                <a:gd name="connsiteY595" fmla="*/ 30034 h 36230"/>
                <a:gd name="connsiteX596" fmla="*/ 7389 w 24669"/>
                <a:gd name="connsiteY596" fmla="*/ 30290 h 36230"/>
                <a:gd name="connsiteX597" fmla="*/ 7402 w 24669"/>
                <a:gd name="connsiteY597" fmla="*/ 30858 h 36230"/>
                <a:gd name="connsiteX598" fmla="*/ 8066 w 24669"/>
                <a:gd name="connsiteY598" fmla="*/ 30676 h 36230"/>
                <a:gd name="connsiteX599" fmla="*/ 8482 w 24669"/>
                <a:gd name="connsiteY599" fmla="*/ 30262 h 36230"/>
                <a:gd name="connsiteX600" fmla="*/ 8261 w 24669"/>
                <a:gd name="connsiteY600" fmla="*/ 30764 h 36230"/>
                <a:gd name="connsiteX601" fmla="*/ 8869 w 24669"/>
                <a:gd name="connsiteY601" fmla="*/ 30520 h 36230"/>
                <a:gd name="connsiteX602" fmla="*/ 8818 w 24669"/>
                <a:gd name="connsiteY602" fmla="*/ 30817 h 36230"/>
                <a:gd name="connsiteX603" fmla="*/ 8380 w 24669"/>
                <a:gd name="connsiteY603" fmla="*/ 31681 h 36230"/>
                <a:gd name="connsiteX604" fmla="*/ 8230 w 24669"/>
                <a:gd name="connsiteY604" fmla="*/ 32413 h 36230"/>
                <a:gd name="connsiteX605" fmla="*/ 8834 w 24669"/>
                <a:gd name="connsiteY605" fmla="*/ 32393 h 36230"/>
                <a:gd name="connsiteX606" fmla="*/ 9155 w 24669"/>
                <a:gd name="connsiteY606" fmla="*/ 32001 h 36230"/>
                <a:gd name="connsiteX607" fmla="*/ 9650 w 24669"/>
                <a:gd name="connsiteY607" fmla="*/ 31418 h 36230"/>
                <a:gd name="connsiteX608" fmla="*/ 10097 w 24669"/>
                <a:gd name="connsiteY608" fmla="*/ 31216 h 36230"/>
                <a:gd name="connsiteX609" fmla="*/ 10359 w 24669"/>
                <a:gd name="connsiteY609" fmla="*/ 30669 h 36230"/>
                <a:gd name="connsiteX610" fmla="*/ 10859 w 24669"/>
                <a:gd name="connsiteY610" fmla="*/ 30166 h 36230"/>
                <a:gd name="connsiteX611" fmla="*/ 10837 w 24669"/>
                <a:gd name="connsiteY611" fmla="*/ 30798 h 36230"/>
                <a:gd name="connsiteX612" fmla="*/ 10391 w 24669"/>
                <a:gd name="connsiteY612" fmla="*/ 31475 h 36230"/>
                <a:gd name="connsiteX613" fmla="*/ 9922 w 24669"/>
                <a:gd name="connsiteY613" fmla="*/ 31952 h 36230"/>
                <a:gd name="connsiteX614" fmla="*/ 9571 w 24669"/>
                <a:gd name="connsiteY614" fmla="*/ 32845 h 36230"/>
                <a:gd name="connsiteX615" fmla="*/ 9987 w 24669"/>
                <a:gd name="connsiteY615" fmla="*/ 32781 h 36230"/>
                <a:gd name="connsiteX616" fmla="*/ 9922 w 24669"/>
                <a:gd name="connsiteY616" fmla="*/ 32932 h 36230"/>
                <a:gd name="connsiteX617" fmla="*/ 10793 w 24669"/>
                <a:gd name="connsiteY617" fmla="*/ 32057 h 36230"/>
                <a:gd name="connsiteX618" fmla="*/ 10613 w 24669"/>
                <a:gd name="connsiteY618" fmla="*/ 31568 h 36230"/>
                <a:gd name="connsiteX619" fmla="*/ 10815 w 24669"/>
                <a:gd name="connsiteY619" fmla="*/ 31147 h 36230"/>
                <a:gd name="connsiteX620" fmla="*/ 10720 w 24669"/>
                <a:gd name="connsiteY620" fmla="*/ 31617 h 36230"/>
                <a:gd name="connsiteX621" fmla="*/ 10936 w 24669"/>
                <a:gd name="connsiteY621" fmla="*/ 31771 h 36230"/>
                <a:gd name="connsiteX622" fmla="*/ 11635 w 24669"/>
                <a:gd name="connsiteY622" fmla="*/ 31536 h 36230"/>
                <a:gd name="connsiteX623" fmla="*/ 11111 w 24669"/>
                <a:gd name="connsiteY623" fmla="*/ 31809 h 36230"/>
                <a:gd name="connsiteX624" fmla="*/ 10911 w 24669"/>
                <a:gd name="connsiteY624" fmla="*/ 32241 h 36230"/>
                <a:gd name="connsiteX625" fmla="*/ 10339 w 24669"/>
                <a:gd name="connsiteY625" fmla="*/ 33257 h 36230"/>
                <a:gd name="connsiteX626" fmla="*/ 11683 w 24669"/>
                <a:gd name="connsiteY626" fmla="*/ 33247 h 36230"/>
                <a:gd name="connsiteX627" fmla="*/ 11842 w 24669"/>
                <a:gd name="connsiteY627" fmla="*/ 32472 h 36230"/>
                <a:gd name="connsiteX628" fmla="*/ 11791 w 24669"/>
                <a:gd name="connsiteY628" fmla="*/ 33151 h 36230"/>
                <a:gd name="connsiteX629" fmla="*/ 12360 w 24669"/>
                <a:gd name="connsiteY629" fmla="*/ 32601 h 36230"/>
                <a:gd name="connsiteX630" fmla="*/ 12587 w 24669"/>
                <a:gd name="connsiteY630" fmla="*/ 32006 h 36230"/>
                <a:gd name="connsiteX631" fmla="*/ 12539 w 24669"/>
                <a:gd name="connsiteY631" fmla="*/ 32858 h 36230"/>
                <a:gd name="connsiteX632" fmla="*/ 12473 w 24669"/>
                <a:gd name="connsiteY632" fmla="*/ 33023 h 36230"/>
                <a:gd name="connsiteX633" fmla="*/ 11696 w 24669"/>
                <a:gd name="connsiteY633" fmla="*/ 33488 h 36230"/>
                <a:gd name="connsiteX634" fmla="*/ 10857 w 24669"/>
                <a:gd name="connsiteY634" fmla="*/ 33370 h 36230"/>
                <a:gd name="connsiteX635" fmla="*/ 10470 w 24669"/>
                <a:gd name="connsiteY635" fmla="*/ 34162 h 36230"/>
                <a:gd name="connsiteX636" fmla="*/ 10941 w 24669"/>
                <a:gd name="connsiteY636" fmla="*/ 34482 h 36230"/>
                <a:gd name="connsiteX637" fmla="*/ 11370 w 24669"/>
                <a:gd name="connsiteY637" fmla="*/ 34300 h 36230"/>
                <a:gd name="connsiteX638" fmla="*/ 10980 w 24669"/>
                <a:gd name="connsiteY638" fmla="*/ 34642 h 36230"/>
                <a:gd name="connsiteX639" fmla="*/ 11814 w 24669"/>
                <a:gd name="connsiteY639" fmla="*/ 34551 h 36230"/>
                <a:gd name="connsiteX640" fmla="*/ 11751 w 24669"/>
                <a:gd name="connsiteY640" fmla="*/ 34288 h 36230"/>
                <a:gd name="connsiteX641" fmla="*/ 11872 w 24669"/>
                <a:gd name="connsiteY641" fmla="*/ 34439 h 36230"/>
                <a:gd name="connsiteX642" fmla="*/ 12304 w 24669"/>
                <a:gd name="connsiteY642" fmla="*/ 33923 h 36230"/>
                <a:gd name="connsiteX643" fmla="*/ 12916 w 24669"/>
                <a:gd name="connsiteY643" fmla="*/ 33656 h 36230"/>
                <a:gd name="connsiteX644" fmla="*/ 12870 w 24669"/>
                <a:gd name="connsiteY644" fmla="*/ 33997 h 36230"/>
                <a:gd name="connsiteX645" fmla="*/ 13531 w 24669"/>
                <a:gd name="connsiteY645" fmla="*/ 34114 h 36230"/>
                <a:gd name="connsiteX646" fmla="*/ 13960 w 24669"/>
                <a:gd name="connsiteY646" fmla="*/ 34229 h 36230"/>
                <a:gd name="connsiteX647" fmla="*/ 13617 w 24669"/>
                <a:gd name="connsiteY647" fmla="*/ 34313 h 36230"/>
                <a:gd name="connsiteX648" fmla="*/ 14236 w 24669"/>
                <a:gd name="connsiteY648" fmla="*/ 34628 h 36230"/>
                <a:gd name="connsiteX649" fmla="*/ 13638 w 24669"/>
                <a:gd name="connsiteY649" fmla="*/ 34877 h 36230"/>
                <a:gd name="connsiteX650" fmla="*/ 13635 w 24669"/>
                <a:gd name="connsiteY650" fmla="*/ 35502 h 36230"/>
                <a:gd name="connsiteX651" fmla="*/ 13892 w 24669"/>
                <a:gd name="connsiteY651" fmla="*/ 35459 h 36230"/>
                <a:gd name="connsiteX652" fmla="*/ 14042 w 24669"/>
                <a:gd name="connsiteY652" fmla="*/ 35382 h 36230"/>
                <a:gd name="connsiteX653" fmla="*/ 14038 w 24669"/>
                <a:gd name="connsiteY653" fmla="*/ 35908 h 36230"/>
                <a:gd name="connsiteX654" fmla="*/ 14554 w 24669"/>
                <a:gd name="connsiteY654" fmla="*/ 35357 h 36230"/>
                <a:gd name="connsiteX655" fmla="*/ 14417 w 24669"/>
                <a:gd name="connsiteY655" fmla="*/ 35937 h 36230"/>
                <a:gd name="connsiteX656" fmla="*/ 14972 w 24669"/>
                <a:gd name="connsiteY656" fmla="*/ 36035 h 36230"/>
                <a:gd name="connsiteX657" fmla="*/ 15246 w 24669"/>
                <a:gd name="connsiteY657" fmla="*/ 36230 h 36230"/>
                <a:gd name="connsiteX658" fmla="*/ 15246 w 24669"/>
                <a:gd name="connsiteY658" fmla="*/ 36230 h 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</a:cxnLst>
              <a:rect l="l" t="t" r="r" b="b"/>
              <a:pathLst>
                <a:path w="24669" h="36230">
                  <a:moveTo>
                    <a:pt x="15246" y="36230"/>
                  </a:moveTo>
                  <a:lnTo>
                    <a:pt x="15279" y="36230"/>
                  </a:lnTo>
                  <a:cubicBezTo>
                    <a:pt x="15295" y="36158"/>
                    <a:pt x="15311" y="36086"/>
                    <a:pt x="15328" y="36015"/>
                  </a:cubicBezTo>
                  <a:cubicBezTo>
                    <a:pt x="15344" y="36062"/>
                    <a:pt x="15376" y="36158"/>
                    <a:pt x="15392" y="36205"/>
                  </a:cubicBezTo>
                  <a:cubicBezTo>
                    <a:pt x="15462" y="36030"/>
                    <a:pt x="15531" y="35853"/>
                    <a:pt x="15614" y="35682"/>
                  </a:cubicBezTo>
                  <a:cubicBezTo>
                    <a:pt x="15637" y="35819"/>
                    <a:pt x="15590" y="35950"/>
                    <a:pt x="15527" y="36069"/>
                  </a:cubicBezTo>
                  <a:cubicBezTo>
                    <a:pt x="15797" y="35929"/>
                    <a:pt x="16107" y="36004"/>
                    <a:pt x="16398" y="35986"/>
                  </a:cubicBezTo>
                  <a:cubicBezTo>
                    <a:pt x="16597" y="35879"/>
                    <a:pt x="16755" y="35653"/>
                    <a:pt x="17007" y="35695"/>
                  </a:cubicBezTo>
                  <a:cubicBezTo>
                    <a:pt x="16991" y="35604"/>
                    <a:pt x="16998" y="35514"/>
                    <a:pt x="16987" y="35423"/>
                  </a:cubicBezTo>
                  <a:cubicBezTo>
                    <a:pt x="17150" y="35542"/>
                    <a:pt x="17347" y="35648"/>
                    <a:pt x="17558" y="35572"/>
                  </a:cubicBezTo>
                  <a:cubicBezTo>
                    <a:pt x="17845" y="35483"/>
                    <a:pt x="18086" y="35295"/>
                    <a:pt x="18345" y="35148"/>
                  </a:cubicBezTo>
                  <a:cubicBezTo>
                    <a:pt x="18314" y="34876"/>
                    <a:pt x="18129" y="34666"/>
                    <a:pt x="17896" y="34540"/>
                  </a:cubicBezTo>
                  <a:lnTo>
                    <a:pt x="18156" y="34565"/>
                  </a:lnTo>
                  <a:cubicBezTo>
                    <a:pt x="17627" y="34285"/>
                    <a:pt x="17041" y="34565"/>
                    <a:pt x="16485" y="34572"/>
                  </a:cubicBezTo>
                  <a:cubicBezTo>
                    <a:pt x="16123" y="34607"/>
                    <a:pt x="15815" y="34104"/>
                    <a:pt x="15461" y="34324"/>
                  </a:cubicBezTo>
                  <a:cubicBezTo>
                    <a:pt x="15216" y="34490"/>
                    <a:pt x="14909" y="34545"/>
                    <a:pt x="14623" y="34462"/>
                  </a:cubicBezTo>
                  <a:cubicBezTo>
                    <a:pt x="14902" y="34367"/>
                    <a:pt x="15266" y="34421"/>
                    <a:pt x="15454" y="34149"/>
                  </a:cubicBezTo>
                  <a:cubicBezTo>
                    <a:pt x="15112" y="33909"/>
                    <a:pt x="14708" y="33792"/>
                    <a:pt x="14302" y="33720"/>
                  </a:cubicBezTo>
                  <a:cubicBezTo>
                    <a:pt x="14299" y="33491"/>
                    <a:pt x="14264" y="33265"/>
                    <a:pt x="14241" y="33038"/>
                  </a:cubicBezTo>
                  <a:cubicBezTo>
                    <a:pt x="14312" y="33223"/>
                    <a:pt x="14340" y="33424"/>
                    <a:pt x="14431" y="33601"/>
                  </a:cubicBezTo>
                  <a:cubicBezTo>
                    <a:pt x="14534" y="33754"/>
                    <a:pt x="14732" y="33662"/>
                    <a:pt x="14878" y="33641"/>
                  </a:cubicBezTo>
                  <a:cubicBezTo>
                    <a:pt x="14942" y="33715"/>
                    <a:pt x="14996" y="33804"/>
                    <a:pt x="15080" y="33857"/>
                  </a:cubicBezTo>
                  <a:cubicBezTo>
                    <a:pt x="15348" y="33942"/>
                    <a:pt x="15659" y="33892"/>
                    <a:pt x="15899" y="34061"/>
                  </a:cubicBezTo>
                  <a:cubicBezTo>
                    <a:pt x="16167" y="34203"/>
                    <a:pt x="16448" y="34479"/>
                    <a:pt x="16779" y="34401"/>
                  </a:cubicBezTo>
                  <a:cubicBezTo>
                    <a:pt x="17143" y="34243"/>
                    <a:pt x="17564" y="34143"/>
                    <a:pt x="17953" y="34269"/>
                  </a:cubicBezTo>
                  <a:cubicBezTo>
                    <a:pt x="18173" y="34346"/>
                    <a:pt x="18412" y="34338"/>
                    <a:pt x="18632" y="34414"/>
                  </a:cubicBezTo>
                  <a:cubicBezTo>
                    <a:pt x="18637" y="34194"/>
                    <a:pt x="18788" y="33958"/>
                    <a:pt x="18651" y="33753"/>
                  </a:cubicBezTo>
                  <a:cubicBezTo>
                    <a:pt x="18564" y="33587"/>
                    <a:pt x="18466" y="33428"/>
                    <a:pt x="18360" y="33275"/>
                  </a:cubicBezTo>
                  <a:cubicBezTo>
                    <a:pt x="18516" y="33342"/>
                    <a:pt x="18640" y="33457"/>
                    <a:pt x="18735" y="33596"/>
                  </a:cubicBezTo>
                  <a:cubicBezTo>
                    <a:pt x="18806" y="33710"/>
                    <a:pt x="18957" y="33672"/>
                    <a:pt x="19072" y="33696"/>
                  </a:cubicBezTo>
                  <a:cubicBezTo>
                    <a:pt x="19081" y="33596"/>
                    <a:pt x="19090" y="33495"/>
                    <a:pt x="19107" y="33396"/>
                  </a:cubicBezTo>
                  <a:cubicBezTo>
                    <a:pt x="19170" y="33421"/>
                    <a:pt x="19233" y="33455"/>
                    <a:pt x="19303" y="33465"/>
                  </a:cubicBezTo>
                  <a:cubicBezTo>
                    <a:pt x="19443" y="33405"/>
                    <a:pt x="19551" y="33276"/>
                    <a:pt x="19709" y="33256"/>
                  </a:cubicBezTo>
                  <a:cubicBezTo>
                    <a:pt x="19871" y="33098"/>
                    <a:pt x="20070" y="32965"/>
                    <a:pt x="20191" y="32769"/>
                  </a:cubicBezTo>
                  <a:cubicBezTo>
                    <a:pt x="20319" y="32586"/>
                    <a:pt x="20130" y="32452"/>
                    <a:pt x="20032" y="32330"/>
                  </a:cubicBezTo>
                  <a:cubicBezTo>
                    <a:pt x="19898" y="32186"/>
                    <a:pt x="19819" y="32003"/>
                    <a:pt x="19688" y="31859"/>
                  </a:cubicBezTo>
                  <a:cubicBezTo>
                    <a:pt x="19504" y="31704"/>
                    <a:pt x="19246" y="31716"/>
                    <a:pt x="19033" y="31628"/>
                  </a:cubicBezTo>
                  <a:cubicBezTo>
                    <a:pt x="18839" y="31520"/>
                    <a:pt x="18663" y="31345"/>
                    <a:pt x="18422" y="31361"/>
                  </a:cubicBezTo>
                  <a:cubicBezTo>
                    <a:pt x="18157" y="31311"/>
                    <a:pt x="17892" y="31370"/>
                    <a:pt x="17630" y="31404"/>
                  </a:cubicBezTo>
                  <a:cubicBezTo>
                    <a:pt x="17273" y="31458"/>
                    <a:pt x="16932" y="31324"/>
                    <a:pt x="16589" y="31250"/>
                  </a:cubicBezTo>
                  <a:cubicBezTo>
                    <a:pt x="16464" y="31219"/>
                    <a:pt x="16378" y="31112"/>
                    <a:pt x="16276" y="31043"/>
                  </a:cubicBezTo>
                  <a:cubicBezTo>
                    <a:pt x="16009" y="30832"/>
                    <a:pt x="15702" y="30681"/>
                    <a:pt x="15428" y="30480"/>
                  </a:cubicBezTo>
                  <a:cubicBezTo>
                    <a:pt x="15233" y="30365"/>
                    <a:pt x="15339" y="30106"/>
                    <a:pt x="15368" y="29931"/>
                  </a:cubicBezTo>
                  <a:cubicBezTo>
                    <a:pt x="15525" y="30056"/>
                    <a:pt x="15638" y="30229"/>
                    <a:pt x="15797" y="30351"/>
                  </a:cubicBezTo>
                  <a:cubicBezTo>
                    <a:pt x="16161" y="30529"/>
                    <a:pt x="16582" y="30580"/>
                    <a:pt x="16915" y="30822"/>
                  </a:cubicBezTo>
                  <a:cubicBezTo>
                    <a:pt x="17374" y="31044"/>
                    <a:pt x="17901" y="30925"/>
                    <a:pt x="18388" y="30898"/>
                  </a:cubicBezTo>
                  <a:cubicBezTo>
                    <a:pt x="18597" y="30878"/>
                    <a:pt x="18544" y="30616"/>
                    <a:pt x="18573" y="30470"/>
                  </a:cubicBezTo>
                  <a:cubicBezTo>
                    <a:pt x="18738" y="30482"/>
                    <a:pt x="18902" y="30501"/>
                    <a:pt x="19067" y="30522"/>
                  </a:cubicBezTo>
                  <a:cubicBezTo>
                    <a:pt x="19075" y="30645"/>
                    <a:pt x="19055" y="30776"/>
                    <a:pt x="19106" y="30891"/>
                  </a:cubicBezTo>
                  <a:cubicBezTo>
                    <a:pt x="19170" y="30960"/>
                    <a:pt x="19263" y="30990"/>
                    <a:pt x="19345" y="31034"/>
                  </a:cubicBezTo>
                  <a:cubicBezTo>
                    <a:pt x="19325" y="30826"/>
                    <a:pt x="19381" y="30602"/>
                    <a:pt x="19316" y="30400"/>
                  </a:cubicBezTo>
                  <a:cubicBezTo>
                    <a:pt x="19165" y="30164"/>
                    <a:pt x="18894" y="30042"/>
                    <a:pt x="18676" y="29879"/>
                  </a:cubicBezTo>
                  <a:cubicBezTo>
                    <a:pt x="18608" y="29827"/>
                    <a:pt x="18507" y="29775"/>
                    <a:pt x="18512" y="29676"/>
                  </a:cubicBezTo>
                  <a:cubicBezTo>
                    <a:pt x="18505" y="29585"/>
                    <a:pt x="18561" y="29509"/>
                    <a:pt x="18609" y="29437"/>
                  </a:cubicBezTo>
                  <a:cubicBezTo>
                    <a:pt x="18844" y="29659"/>
                    <a:pt x="19109" y="29849"/>
                    <a:pt x="19397" y="29995"/>
                  </a:cubicBezTo>
                  <a:cubicBezTo>
                    <a:pt x="19497" y="30033"/>
                    <a:pt x="19527" y="30156"/>
                    <a:pt x="19625" y="30196"/>
                  </a:cubicBezTo>
                  <a:cubicBezTo>
                    <a:pt x="19714" y="30216"/>
                    <a:pt x="19805" y="30195"/>
                    <a:pt x="19894" y="30186"/>
                  </a:cubicBezTo>
                  <a:cubicBezTo>
                    <a:pt x="19904" y="30448"/>
                    <a:pt x="19831" y="30727"/>
                    <a:pt x="19912" y="30979"/>
                  </a:cubicBezTo>
                  <a:cubicBezTo>
                    <a:pt x="20127" y="31176"/>
                    <a:pt x="20435" y="31234"/>
                    <a:pt x="20716" y="31262"/>
                  </a:cubicBezTo>
                  <a:cubicBezTo>
                    <a:pt x="20816" y="30685"/>
                    <a:pt x="20833" y="30078"/>
                    <a:pt x="20663" y="29512"/>
                  </a:cubicBezTo>
                  <a:cubicBezTo>
                    <a:pt x="20604" y="29277"/>
                    <a:pt x="20414" y="29109"/>
                    <a:pt x="20335" y="28883"/>
                  </a:cubicBezTo>
                  <a:cubicBezTo>
                    <a:pt x="20195" y="28530"/>
                    <a:pt x="19896" y="28237"/>
                    <a:pt x="19869" y="27843"/>
                  </a:cubicBezTo>
                  <a:cubicBezTo>
                    <a:pt x="19854" y="27736"/>
                    <a:pt x="19764" y="27665"/>
                    <a:pt x="19699" y="27586"/>
                  </a:cubicBezTo>
                  <a:cubicBezTo>
                    <a:pt x="19735" y="27595"/>
                    <a:pt x="19771" y="27603"/>
                    <a:pt x="19808" y="27612"/>
                  </a:cubicBezTo>
                  <a:cubicBezTo>
                    <a:pt x="19719" y="27523"/>
                    <a:pt x="19637" y="27423"/>
                    <a:pt x="19606" y="27298"/>
                  </a:cubicBezTo>
                  <a:cubicBezTo>
                    <a:pt x="19707" y="27380"/>
                    <a:pt x="19826" y="27445"/>
                    <a:pt x="19907" y="27549"/>
                  </a:cubicBezTo>
                  <a:cubicBezTo>
                    <a:pt x="20002" y="27697"/>
                    <a:pt x="19995" y="27883"/>
                    <a:pt x="20065" y="28041"/>
                  </a:cubicBezTo>
                  <a:cubicBezTo>
                    <a:pt x="20154" y="28142"/>
                    <a:pt x="20274" y="28211"/>
                    <a:pt x="20379" y="28296"/>
                  </a:cubicBezTo>
                  <a:cubicBezTo>
                    <a:pt x="20357" y="28300"/>
                    <a:pt x="20314" y="28307"/>
                    <a:pt x="20293" y="28310"/>
                  </a:cubicBezTo>
                  <a:cubicBezTo>
                    <a:pt x="20431" y="28484"/>
                    <a:pt x="20562" y="28664"/>
                    <a:pt x="20714" y="28827"/>
                  </a:cubicBezTo>
                  <a:cubicBezTo>
                    <a:pt x="20884" y="29006"/>
                    <a:pt x="20917" y="29266"/>
                    <a:pt x="21067" y="29461"/>
                  </a:cubicBezTo>
                  <a:cubicBezTo>
                    <a:pt x="21147" y="29600"/>
                    <a:pt x="21264" y="29712"/>
                    <a:pt x="21386" y="29815"/>
                  </a:cubicBezTo>
                  <a:lnTo>
                    <a:pt x="21176" y="29783"/>
                  </a:lnTo>
                  <a:cubicBezTo>
                    <a:pt x="21209" y="29923"/>
                    <a:pt x="21236" y="30065"/>
                    <a:pt x="21280" y="30202"/>
                  </a:cubicBezTo>
                  <a:cubicBezTo>
                    <a:pt x="21338" y="30098"/>
                    <a:pt x="21404" y="30000"/>
                    <a:pt x="21488" y="29915"/>
                  </a:cubicBezTo>
                  <a:cubicBezTo>
                    <a:pt x="21485" y="29889"/>
                    <a:pt x="21481" y="29862"/>
                    <a:pt x="21479" y="29835"/>
                  </a:cubicBezTo>
                  <a:cubicBezTo>
                    <a:pt x="21527" y="29866"/>
                    <a:pt x="21574" y="29897"/>
                    <a:pt x="21622" y="29929"/>
                  </a:cubicBezTo>
                  <a:cubicBezTo>
                    <a:pt x="21519" y="29738"/>
                    <a:pt x="21463" y="29526"/>
                    <a:pt x="21434" y="29311"/>
                  </a:cubicBezTo>
                  <a:cubicBezTo>
                    <a:pt x="21559" y="29414"/>
                    <a:pt x="21663" y="29547"/>
                    <a:pt x="21809" y="29621"/>
                  </a:cubicBezTo>
                  <a:cubicBezTo>
                    <a:pt x="21916" y="29595"/>
                    <a:pt x="21982" y="29499"/>
                    <a:pt x="22045" y="29417"/>
                  </a:cubicBezTo>
                  <a:cubicBezTo>
                    <a:pt x="22068" y="29441"/>
                    <a:pt x="22091" y="29466"/>
                    <a:pt x="22114" y="29490"/>
                  </a:cubicBezTo>
                  <a:cubicBezTo>
                    <a:pt x="22156" y="29411"/>
                    <a:pt x="22197" y="29332"/>
                    <a:pt x="22241" y="29254"/>
                  </a:cubicBezTo>
                  <a:lnTo>
                    <a:pt x="22436" y="29648"/>
                  </a:lnTo>
                  <a:cubicBezTo>
                    <a:pt x="22506" y="29766"/>
                    <a:pt x="22396" y="29927"/>
                    <a:pt x="22504" y="30027"/>
                  </a:cubicBezTo>
                  <a:cubicBezTo>
                    <a:pt x="22598" y="30115"/>
                    <a:pt x="22606" y="30250"/>
                    <a:pt x="22665" y="30359"/>
                  </a:cubicBezTo>
                  <a:cubicBezTo>
                    <a:pt x="22717" y="30379"/>
                    <a:pt x="22773" y="30380"/>
                    <a:pt x="22827" y="30387"/>
                  </a:cubicBezTo>
                  <a:cubicBezTo>
                    <a:pt x="22877" y="30470"/>
                    <a:pt x="22938" y="30564"/>
                    <a:pt x="23051" y="30532"/>
                  </a:cubicBezTo>
                  <a:cubicBezTo>
                    <a:pt x="23324" y="30490"/>
                    <a:pt x="23655" y="30563"/>
                    <a:pt x="23865" y="30346"/>
                  </a:cubicBezTo>
                  <a:cubicBezTo>
                    <a:pt x="24028" y="30199"/>
                    <a:pt x="24227" y="30102"/>
                    <a:pt x="24396" y="29962"/>
                  </a:cubicBezTo>
                  <a:cubicBezTo>
                    <a:pt x="24499" y="29824"/>
                    <a:pt x="24560" y="29658"/>
                    <a:pt x="24669" y="29523"/>
                  </a:cubicBezTo>
                  <a:lnTo>
                    <a:pt x="24669" y="29458"/>
                  </a:lnTo>
                  <a:cubicBezTo>
                    <a:pt x="24510" y="29230"/>
                    <a:pt x="24295" y="29047"/>
                    <a:pt x="24139" y="28815"/>
                  </a:cubicBezTo>
                  <a:cubicBezTo>
                    <a:pt x="24025" y="28678"/>
                    <a:pt x="23962" y="28507"/>
                    <a:pt x="23847" y="28371"/>
                  </a:cubicBezTo>
                  <a:cubicBezTo>
                    <a:pt x="23740" y="28306"/>
                    <a:pt x="23596" y="28356"/>
                    <a:pt x="23481" y="28340"/>
                  </a:cubicBezTo>
                  <a:cubicBezTo>
                    <a:pt x="23451" y="28297"/>
                    <a:pt x="23422" y="28255"/>
                    <a:pt x="23393" y="28212"/>
                  </a:cubicBezTo>
                  <a:cubicBezTo>
                    <a:pt x="23534" y="28274"/>
                    <a:pt x="23689" y="28293"/>
                    <a:pt x="23843" y="28271"/>
                  </a:cubicBezTo>
                  <a:cubicBezTo>
                    <a:pt x="23726" y="28116"/>
                    <a:pt x="23620" y="27953"/>
                    <a:pt x="23503" y="27799"/>
                  </a:cubicBezTo>
                  <a:cubicBezTo>
                    <a:pt x="23399" y="27650"/>
                    <a:pt x="23162" y="27696"/>
                    <a:pt x="23075" y="27532"/>
                  </a:cubicBezTo>
                  <a:cubicBezTo>
                    <a:pt x="23022" y="27470"/>
                    <a:pt x="22993" y="27357"/>
                    <a:pt x="22894" y="27360"/>
                  </a:cubicBezTo>
                  <a:cubicBezTo>
                    <a:pt x="22659" y="27363"/>
                    <a:pt x="22439" y="27469"/>
                    <a:pt x="22248" y="27599"/>
                  </a:cubicBezTo>
                  <a:cubicBezTo>
                    <a:pt x="22248" y="27353"/>
                    <a:pt x="21973" y="27182"/>
                    <a:pt x="21746" y="27248"/>
                  </a:cubicBezTo>
                  <a:cubicBezTo>
                    <a:pt x="21734" y="27223"/>
                    <a:pt x="21723" y="27198"/>
                    <a:pt x="21713" y="27172"/>
                  </a:cubicBezTo>
                  <a:cubicBezTo>
                    <a:pt x="21817" y="27125"/>
                    <a:pt x="21919" y="27070"/>
                    <a:pt x="22029" y="27034"/>
                  </a:cubicBezTo>
                  <a:cubicBezTo>
                    <a:pt x="22169" y="27063"/>
                    <a:pt x="22291" y="27158"/>
                    <a:pt x="22435" y="27174"/>
                  </a:cubicBezTo>
                  <a:cubicBezTo>
                    <a:pt x="22590" y="27086"/>
                    <a:pt x="22754" y="27007"/>
                    <a:pt x="22898" y="26899"/>
                  </a:cubicBezTo>
                  <a:cubicBezTo>
                    <a:pt x="22878" y="26671"/>
                    <a:pt x="22689" y="26489"/>
                    <a:pt x="22540" y="26330"/>
                  </a:cubicBezTo>
                  <a:cubicBezTo>
                    <a:pt x="22168" y="26222"/>
                    <a:pt x="21771" y="26323"/>
                    <a:pt x="21434" y="26496"/>
                  </a:cubicBezTo>
                  <a:cubicBezTo>
                    <a:pt x="21345" y="26332"/>
                    <a:pt x="21235" y="26179"/>
                    <a:pt x="21078" y="26073"/>
                  </a:cubicBezTo>
                  <a:lnTo>
                    <a:pt x="21190" y="26069"/>
                  </a:lnTo>
                  <a:cubicBezTo>
                    <a:pt x="21131" y="25885"/>
                    <a:pt x="21097" y="25694"/>
                    <a:pt x="21041" y="25509"/>
                  </a:cubicBezTo>
                  <a:cubicBezTo>
                    <a:pt x="21091" y="25499"/>
                    <a:pt x="21141" y="25488"/>
                    <a:pt x="21192" y="25477"/>
                  </a:cubicBezTo>
                  <a:cubicBezTo>
                    <a:pt x="21254" y="25686"/>
                    <a:pt x="21357" y="25920"/>
                    <a:pt x="21584" y="25990"/>
                  </a:cubicBezTo>
                  <a:cubicBezTo>
                    <a:pt x="21788" y="26018"/>
                    <a:pt x="21990" y="26057"/>
                    <a:pt x="22190" y="26112"/>
                  </a:cubicBezTo>
                  <a:cubicBezTo>
                    <a:pt x="22228" y="26066"/>
                    <a:pt x="22304" y="25975"/>
                    <a:pt x="22342" y="25930"/>
                  </a:cubicBezTo>
                  <a:cubicBezTo>
                    <a:pt x="22248" y="25707"/>
                    <a:pt x="22191" y="25463"/>
                    <a:pt x="22058" y="25259"/>
                  </a:cubicBezTo>
                  <a:cubicBezTo>
                    <a:pt x="21942" y="25082"/>
                    <a:pt x="21740" y="25262"/>
                    <a:pt x="21597" y="25302"/>
                  </a:cubicBezTo>
                  <a:cubicBezTo>
                    <a:pt x="21450" y="25069"/>
                    <a:pt x="21389" y="24788"/>
                    <a:pt x="21391" y="24516"/>
                  </a:cubicBezTo>
                  <a:cubicBezTo>
                    <a:pt x="21380" y="24340"/>
                    <a:pt x="21545" y="24280"/>
                    <a:pt x="21662" y="24201"/>
                  </a:cubicBezTo>
                  <a:cubicBezTo>
                    <a:pt x="21634" y="24125"/>
                    <a:pt x="21620" y="24041"/>
                    <a:pt x="21573" y="23974"/>
                  </a:cubicBezTo>
                  <a:cubicBezTo>
                    <a:pt x="21484" y="23881"/>
                    <a:pt x="21343" y="23867"/>
                    <a:pt x="21250" y="23780"/>
                  </a:cubicBezTo>
                  <a:cubicBezTo>
                    <a:pt x="21250" y="23632"/>
                    <a:pt x="21289" y="23486"/>
                    <a:pt x="21285" y="23338"/>
                  </a:cubicBezTo>
                  <a:lnTo>
                    <a:pt x="20946" y="23363"/>
                  </a:lnTo>
                  <a:cubicBezTo>
                    <a:pt x="20950" y="23290"/>
                    <a:pt x="20955" y="23217"/>
                    <a:pt x="20960" y="23143"/>
                  </a:cubicBezTo>
                  <a:cubicBezTo>
                    <a:pt x="20910" y="23194"/>
                    <a:pt x="20860" y="23245"/>
                    <a:pt x="20809" y="23294"/>
                  </a:cubicBezTo>
                  <a:cubicBezTo>
                    <a:pt x="20810" y="23178"/>
                    <a:pt x="20815" y="23062"/>
                    <a:pt x="20830" y="22947"/>
                  </a:cubicBezTo>
                  <a:lnTo>
                    <a:pt x="20702" y="22882"/>
                  </a:lnTo>
                  <a:lnTo>
                    <a:pt x="20888" y="22879"/>
                  </a:lnTo>
                  <a:cubicBezTo>
                    <a:pt x="20805" y="22633"/>
                    <a:pt x="20715" y="22386"/>
                    <a:pt x="20699" y="22125"/>
                  </a:cubicBezTo>
                  <a:cubicBezTo>
                    <a:pt x="20679" y="21926"/>
                    <a:pt x="20581" y="21747"/>
                    <a:pt x="20548" y="21550"/>
                  </a:cubicBezTo>
                  <a:cubicBezTo>
                    <a:pt x="20518" y="21355"/>
                    <a:pt x="20451" y="21168"/>
                    <a:pt x="20394" y="20980"/>
                  </a:cubicBezTo>
                  <a:cubicBezTo>
                    <a:pt x="20471" y="20995"/>
                    <a:pt x="20551" y="21003"/>
                    <a:pt x="20627" y="21030"/>
                  </a:cubicBezTo>
                  <a:cubicBezTo>
                    <a:pt x="20688" y="21211"/>
                    <a:pt x="20701" y="21404"/>
                    <a:pt x="20669" y="21592"/>
                  </a:cubicBezTo>
                  <a:cubicBezTo>
                    <a:pt x="20744" y="21586"/>
                    <a:pt x="20819" y="21587"/>
                    <a:pt x="20894" y="21591"/>
                  </a:cubicBezTo>
                  <a:cubicBezTo>
                    <a:pt x="21028" y="21414"/>
                    <a:pt x="21196" y="21268"/>
                    <a:pt x="21403" y="21181"/>
                  </a:cubicBezTo>
                  <a:cubicBezTo>
                    <a:pt x="21550" y="21127"/>
                    <a:pt x="21583" y="20965"/>
                    <a:pt x="21621" y="20832"/>
                  </a:cubicBezTo>
                  <a:cubicBezTo>
                    <a:pt x="21413" y="20776"/>
                    <a:pt x="21273" y="20941"/>
                    <a:pt x="21143" y="21076"/>
                  </a:cubicBezTo>
                  <a:lnTo>
                    <a:pt x="20946" y="20919"/>
                  </a:lnTo>
                  <a:cubicBezTo>
                    <a:pt x="20960" y="20973"/>
                    <a:pt x="20974" y="21027"/>
                    <a:pt x="20989" y="21081"/>
                  </a:cubicBezTo>
                  <a:cubicBezTo>
                    <a:pt x="20944" y="21044"/>
                    <a:pt x="20901" y="21007"/>
                    <a:pt x="20858" y="20970"/>
                  </a:cubicBezTo>
                  <a:cubicBezTo>
                    <a:pt x="20949" y="20900"/>
                    <a:pt x="21039" y="20828"/>
                    <a:pt x="21127" y="20753"/>
                  </a:cubicBezTo>
                  <a:cubicBezTo>
                    <a:pt x="21038" y="20724"/>
                    <a:pt x="20948" y="20696"/>
                    <a:pt x="20856" y="20675"/>
                  </a:cubicBezTo>
                  <a:cubicBezTo>
                    <a:pt x="20968" y="20631"/>
                    <a:pt x="21078" y="20583"/>
                    <a:pt x="21189" y="20535"/>
                  </a:cubicBezTo>
                  <a:cubicBezTo>
                    <a:pt x="21097" y="20521"/>
                    <a:pt x="21004" y="20510"/>
                    <a:pt x="20911" y="20497"/>
                  </a:cubicBezTo>
                  <a:cubicBezTo>
                    <a:pt x="21037" y="20457"/>
                    <a:pt x="21169" y="20450"/>
                    <a:pt x="21300" y="20462"/>
                  </a:cubicBezTo>
                  <a:lnTo>
                    <a:pt x="21517" y="20165"/>
                  </a:lnTo>
                  <a:cubicBezTo>
                    <a:pt x="21445" y="20467"/>
                    <a:pt x="21784" y="20415"/>
                    <a:pt x="21846" y="20242"/>
                  </a:cubicBezTo>
                  <a:cubicBezTo>
                    <a:pt x="21933" y="20043"/>
                    <a:pt x="21916" y="19812"/>
                    <a:pt x="21891" y="19600"/>
                  </a:cubicBezTo>
                  <a:cubicBezTo>
                    <a:pt x="21873" y="19506"/>
                    <a:pt x="21796" y="19342"/>
                    <a:pt x="21677" y="19409"/>
                  </a:cubicBezTo>
                  <a:cubicBezTo>
                    <a:pt x="21389" y="19547"/>
                    <a:pt x="21116" y="19742"/>
                    <a:pt x="20780" y="19727"/>
                  </a:cubicBezTo>
                  <a:lnTo>
                    <a:pt x="20961" y="19649"/>
                  </a:lnTo>
                  <a:cubicBezTo>
                    <a:pt x="20853" y="19530"/>
                    <a:pt x="20739" y="19418"/>
                    <a:pt x="20627" y="19304"/>
                  </a:cubicBezTo>
                  <a:cubicBezTo>
                    <a:pt x="20654" y="19289"/>
                    <a:pt x="20709" y="19261"/>
                    <a:pt x="20736" y="19246"/>
                  </a:cubicBezTo>
                  <a:cubicBezTo>
                    <a:pt x="20657" y="19235"/>
                    <a:pt x="20578" y="19216"/>
                    <a:pt x="20498" y="19225"/>
                  </a:cubicBezTo>
                  <a:cubicBezTo>
                    <a:pt x="20417" y="19326"/>
                    <a:pt x="20367" y="19445"/>
                    <a:pt x="20304" y="19557"/>
                  </a:cubicBezTo>
                  <a:cubicBezTo>
                    <a:pt x="20253" y="19458"/>
                    <a:pt x="20189" y="19363"/>
                    <a:pt x="20161" y="19256"/>
                  </a:cubicBezTo>
                  <a:cubicBezTo>
                    <a:pt x="20165" y="19173"/>
                    <a:pt x="20200" y="19096"/>
                    <a:pt x="20221" y="19016"/>
                  </a:cubicBezTo>
                  <a:cubicBezTo>
                    <a:pt x="20264" y="19078"/>
                    <a:pt x="20306" y="19140"/>
                    <a:pt x="20350" y="19201"/>
                  </a:cubicBezTo>
                  <a:cubicBezTo>
                    <a:pt x="20537" y="19009"/>
                    <a:pt x="20508" y="18729"/>
                    <a:pt x="20529" y="18483"/>
                  </a:cubicBezTo>
                  <a:cubicBezTo>
                    <a:pt x="20708" y="18565"/>
                    <a:pt x="20845" y="18740"/>
                    <a:pt x="21064" y="18717"/>
                  </a:cubicBezTo>
                  <a:cubicBezTo>
                    <a:pt x="21061" y="18660"/>
                    <a:pt x="21059" y="18603"/>
                    <a:pt x="21054" y="18547"/>
                  </a:cubicBezTo>
                  <a:lnTo>
                    <a:pt x="20878" y="18513"/>
                  </a:lnTo>
                  <a:cubicBezTo>
                    <a:pt x="21000" y="18496"/>
                    <a:pt x="21126" y="18504"/>
                    <a:pt x="21247" y="18475"/>
                  </a:cubicBezTo>
                  <a:cubicBezTo>
                    <a:pt x="21322" y="18326"/>
                    <a:pt x="21236" y="18198"/>
                    <a:pt x="21116" y="18113"/>
                  </a:cubicBezTo>
                  <a:cubicBezTo>
                    <a:pt x="21140" y="18102"/>
                    <a:pt x="21189" y="18080"/>
                    <a:pt x="21213" y="18068"/>
                  </a:cubicBezTo>
                  <a:lnTo>
                    <a:pt x="21043" y="18015"/>
                  </a:lnTo>
                  <a:cubicBezTo>
                    <a:pt x="21272" y="17994"/>
                    <a:pt x="21418" y="17779"/>
                    <a:pt x="21398" y="17562"/>
                  </a:cubicBezTo>
                  <a:cubicBezTo>
                    <a:pt x="21432" y="17275"/>
                    <a:pt x="21496" y="16985"/>
                    <a:pt x="21363" y="16710"/>
                  </a:cubicBezTo>
                  <a:lnTo>
                    <a:pt x="21205" y="16736"/>
                  </a:lnTo>
                  <a:cubicBezTo>
                    <a:pt x="21187" y="16831"/>
                    <a:pt x="21171" y="16927"/>
                    <a:pt x="21150" y="17021"/>
                  </a:cubicBezTo>
                  <a:lnTo>
                    <a:pt x="20898" y="16973"/>
                  </a:lnTo>
                  <a:cubicBezTo>
                    <a:pt x="20722" y="17190"/>
                    <a:pt x="20540" y="17408"/>
                    <a:pt x="20305" y="17565"/>
                  </a:cubicBezTo>
                  <a:cubicBezTo>
                    <a:pt x="20572" y="17315"/>
                    <a:pt x="20736" y="16984"/>
                    <a:pt x="20984" y="16718"/>
                  </a:cubicBezTo>
                  <a:cubicBezTo>
                    <a:pt x="20772" y="16686"/>
                    <a:pt x="20582" y="16582"/>
                    <a:pt x="20425" y="16439"/>
                  </a:cubicBezTo>
                  <a:cubicBezTo>
                    <a:pt x="20550" y="16479"/>
                    <a:pt x="20666" y="16542"/>
                    <a:pt x="20784" y="16601"/>
                  </a:cubicBezTo>
                  <a:cubicBezTo>
                    <a:pt x="20830" y="16592"/>
                    <a:pt x="20876" y="16582"/>
                    <a:pt x="20923" y="16572"/>
                  </a:cubicBezTo>
                  <a:cubicBezTo>
                    <a:pt x="20923" y="16381"/>
                    <a:pt x="20917" y="16189"/>
                    <a:pt x="20890" y="15999"/>
                  </a:cubicBezTo>
                  <a:cubicBezTo>
                    <a:pt x="21031" y="16005"/>
                    <a:pt x="21171" y="15973"/>
                    <a:pt x="21293" y="15901"/>
                  </a:cubicBezTo>
                  <a:cubicBezTo>
                    <a:pt x="21334" y="15938"/>
                    <a:pt x="21374" y="15974"/>
                    <a:pt x="21416" y="16010"/>
                  </a:cubicBezTo>
                  <a:cubicBezTo>
                    <a:pt x="21418" y="15847"/>
                    <a:pt x="21627" y="15715"/>
                    <a:pt x="21544" y="15550"/>
                  </a:cubicBezTo>
                  <a:cubicBezTo>
                    <a:pt x="21501" y="15453"/>
                    <a:pt x="21418" y="15329"/>
                    <a:pt x="21295" y="15353"/>
                  </a:cubicBezTo>
                  <a:cubicBezTo>
                    <a:pt x="21146" y="15368"/>
                    <a:pt x="21091" y="15522"/>
                    <a:pt x="21029" y="15634"/>
                  </a:cubicBezTo>
                  <a:lnTo>
                    <a:pt x="20827" y="15680"/>
                  </a:lnTo>
                  <a:cubicBezTo>
                    <a:pt x="20985" y="15577"/>
                    <a:pt x="21071" y="15408"/>
                    <a:pt x="21156" y="15245"/>
                  </a:cubicBezTo>
                  <a:cubicBezTo>
                    <a:pt x="20947" y="15215"/>
                    <a:pt x="20697" y="15044"/>
                    <a:pt x="20516" y="15213"/>
                  </a:cubicBezTo>
                  <a:cubicBezTo>
                    <a:pt x="20425" y="15279"/>
                    <a:pt x="20415" y="15398"/>
                    <a:pt x="20394" y="15498"/>
                  </a:cubicBezTo>
                  <a:cubicBezTo>
                    <a:pt x="20341" y="15344"/>
                    <a:pt x="20287" y="15189"/>
                    <a:pt x="20235" y="15033"/>
                  </a:cubicBezTo>
                  <a:cubicBezTo>
                    <a:pt x="20552" y="15085"/>
                    <a:pt x="20836" y="14931"/>
                    <a:pt x="21110" y="14792"/>
                  </a:cubicBezTo>
                  <a:cubicBezTo>
                    <a:pt x="20973" y="14634"/>
                    <a:pt x="20998" y="14429"/>
                    <a:pt x="21021" y="14237"/>
                  </a:cubicBezTo>
                  <a:cubicBezTo>
                    <a:pt x="20884" y="14229"/>
                    <a:pt x="20746" y="14246"/>
                    <a:pt x="20612" y="14225"/>
                  </a:cubicBezTo>
                  <a:cubicBezTo>
                    <a:pt x="20485" y="14149"/>
                    <a:pt x="20416" y="13973"/>
                    <a:pt x="20261" y="13946"/>
                  </a:cubicBezTo>
                  <a:cubicBezTo>
                    <a:pt x="19996" y="14011"/>
                    <a:pt x="19777" y="14208"/>
                    <a:pt x="19600" y="14405"/>
                  </a:cubicBezTo>
                  <a:cubicBezTo>
                    <a:pt x="19531" y="14482"/>
                    <a:pt x="19596" y="14578"/>
                    <a:pt x="19624" y="14657"/>
                  </a:cubicBezTo>
                  <a:cubicBezTo>
                    <a:pt x="19581" y="14693"/>
                    <a:pt x="19538" y="14729"/>
                    <a:pt x="19497" y="14765"/>
                  </a:cubicBezTo>
                  <a:cubicBezTo>
                    <a:pt x="19445" y="14638"/>
                    <a:pt x="19400" y="14507"/>
                    <a:pt x="19385" y="14370"/>
                  </a:cubicBezTo>
                  <a:cubicBezTo>
                    <a:pt x="19342" y="14378"/>
                    <a:pt x="19299" y="14385"/>
                    <a:pt x="19257" y="14392"/>
                  </a:cubicBezTo>
                  <a:cubicBezTo>
                    <a:pt x="19261" y="14366"/>
                    <a:pt x="19266" y="14339"/>
                    <a:pt x="19272" y="14312"/>
                  </a:cubicBezTo>
                  <a:cubicBezTo>
                    <a:pt x="19063" y="14231"/>
                    <a:pt x="18954" y="14030"/>
                    <a:pt x="18785" y="13904"/>
                  </a:cubicBezTo>
                  <a:cubicBezTo>
                    <a:pt x="18578" y="14007"/>
                    <a:pt x="18402" y="14163"/>
                    <a:pt x="18206" y="14284"/>
                  </a:cubicBezTo>
                  <a:cubicBezTo>
                    <a:pt x="18288" y="14099"/>
                    <a:pt x="18467" y="14001"/>
                    <a:pt x="18652" y="13940"/>
                  </a:cubicBezTo>
                  <a:cubicBezTo>
                    <a:pt x="18511" y="13794"/>
                    <a:pt x="18310" y="13786"/>
                    <a:pt x="18119" y="13799"/>
                  </a:cubicBezTo>
                  <a:cubicBezTo>
                    <a:pt x="18158" y="13743"/>
                    <a:pt x="18195" y="13685"/>
                    <a:pt x="18230" y="13626"/>
                  </a:cubicBezTo>
                  <a:cubicBezTo>
                    <a:pt x="18250" y="13671"/>
                    <a:pt x="18270" y="13715"/>
                    <a:pt x="18291" y="13760"/>
                  </a:cubicBezTo>
                  <a:cubicBezTo>
                    <a:pt x="18409" y="13746"/>
                    <a:pt x="18525" y="13769"/>
                    <a:pt x="18630" y="13824"/>
                  </a:cubicBezTo>
                  <a:cubicBezTo>
                    <a:pt x="18726" y="13880"/>
                    <a:pt x="18826" y="13812"/>
                    <a:pt x="18913" y="13772"/>
                  </a:cubicBezTo>
                  <a:cubicBezTo>
                    <a:pt x="18942" y="13936"/>
                    <a:pt x="19048" y="14069"/>
                    <a:pt x="19143" y="14200"/>
                  </a:cubicBezTo>
                  <a:cubicBezTo>
                    <a:pt x="19415" y="14183"/>
                    <a:pt x="19695" y="14105"/>
                    <a:pt x="19900" y="13918"/>
                  </a:cubicBezTo>
                  <a:cubicBezTo>
                    <a:pt x="19775" y="13918"/>
                    <a:pt x="19660" y="13913"/>
                    <a:pt x="19537" y="13914"/>
                  </a:cubicBezTo>
                  <a:lnTo>
                    <a:pt x="19992" y="13814"/>
                  </a:lnTo>
                  <a:cubicBezTo>
                    <a:pt x="19983" y="13764"/>
                    <a:pt x="19975" y="13714"/>
                    <a:pt x="19966" y="13664"/>
                  </a:cubicBezTo>
                  <a:cubicBezTo>
                    <a:pt x="20110" y="13609"/>
                    <a:pt x="20258" y="13553"/>
                    <a:pt x="20400" y="13488"/>
                  </a:cubicBezTo>
                  <a:cubicBezTo>
                    <a:pt x="20383" y="13373"/>
                    <a:pt x="20392" y="13257"/>
                    <a:pt x="20415" y="13143"/>
                  </a:cubicBezTo>
                  <a:cubicBezTo>
                    <a:pt x="20254" y="13172"/>
                    <a:pt x="20114" y="13244"/>
                    <a:pt x="19995" y="13352"/>
                  </a:cubicBezTo>
                  <a:cubicBezTo>
                    <a:pt x="19781" y="13455"/>
                    <a:pt x="19537" y="13443"/>
                    <a:pt x="19306" y="13465"/>
                  </a:cubicBezTo>
                  <a:cubicBezTo>
                    <a:pt x="19376" y="13516"/>
                    <a:pt x="19435" y="13569"/>
                    <a:pt x="19513" y="13611"/>
                  </a:cubicBezTo>
                  <a:cubicBezTo>
                    <a:pt x="19338" y="13647"/>
                    <a:pt x="19164" y="13694"/>
                    <a:pt x="18992" y="13743"/>
                  </a:cubicBezTo>
                  <a:cubicBezTo>
                    <a:pt x="19074" y="13706"/>
                    <a:pt x="19201" y="13670"/>
                    <a:pt x="19156" y="13559"/>
                  </a:cubicBezTo>
                  <a:cubicBezTo>
                    <a:pt x="19071" y="13435"/>
                    <a:pt x="18913" y="13390"/>
                    <a:pt x="18783" y="13325"/>
                  </a:cubicBezTo>
                  <a:cubicBezTo>
                    <a:pt x="18658" y="13261"/>
                    <a:pt x="18538" y="13373"/>
                    <a:pt x="18425" y="13414"/>
                  </a:cubicBezTo>
                  <a:cubicBezTo>
                    <a:pt x="18478" y="13369"/>
                    <a:pt x="18532" y="13324"/>
                    <a:pt x="18586" y="13279"/>
                  </a:cubicBezTo>
                  <a:cubicBezTo>
                    <a:pt x="18555" y="13254"/>
                    <a:pt x="18525" y="13228"/>
                    <a:pt x="18495" y="13202"/>
                  </a:cubicBezTo>
                  <a:lnTo>
                    <a:pt x="18621" y="13210"/>
                  </a:lnTo>
                  <a:cubicBezTo>
                    <a:pt x="18627" y="13177"/>
                    <a:pt x="18632" y="13143"/>
                    <a:pt x="18638" y="13109"/>
                  </a:cubicBezTo>
                  <a:cubicBezTo>
                    <a:pt x="18743" y="13196"/>
                    <a:pt x="18852" y="13279"/>
                    <a:pt x="18978" y="13333"/>
                  </a:cubicBezTo>
                  <a:cubicBezTo>
                    <a:pt x="19157" y="13288"/>
                    <a:pt x="19351" y="13165"/>
                    <a:pt x="19337" y="12951"/>
                  </a:cubicBezTo>
                  <a:cubicBezTo>
                    <a:pt x="19206" y="12822"/>
                    <a:pt x="19000" y="12844"/>
                    <a:pt x="18835" y="12789"/>
                  </a:cubicBezTo>
                  <a:cubicBezTo>
                    <a:pt x="19014" y="12775"/>
                    <a:pt x="19194" y="12774"/>
                    <a:pt x="19372" y="12751"/>
                  </a:cubicBezTo>
                  <a:cubicBezTo>
                    <a:pt x="19660" y="12571"/>
                    <a:pt x="19897" y="12325"/>
                    <a:pt x="20172" y="12126"/>
                  </a:cubicBezTo>
                  <a:cubicBezTo>
                    <a:pt x="20084" y="12013"/>
                    <a:pt x="20000" y="11897"/>
                    <a:pt x="19927" y="11774"/>
                  </a:cubicBezTo>
                  <a:cubicBezTo>
                    <a:pt x="20028" y="11834"/>
                    <a:pt x="20128" y="11896"/>
                    <a:pt x="20225" y="11961"/>
                  </a:cubicBezTo>
                  <a:cubicBezTo>
                    <a:pt x="20189" y="11883"/>
                    <a:pt x="20153" y="11805"/>
                    <a:pt x="20119" y="11726"/>
                  </a:cubicBezTo>
                  <a:cubicBezTo>
                    <a:pt x="20183" y="11782"/>
                    <a:pt x="20243" y="11843"/>
                    <a:pt x="20301" y="11905"/>
                  </a:cubicBezTo>
                  <a:cubicBezTo>
                    <a:pt x="20338" y="11898"/>
                    <a:pt x="20375" y="11890"/>
                    <a:pt x="20413" y="11881"/>
                  </a:cubicBezTo>
                  <a:cubicBezTo>
                    <a:pt x="20295" y="11751"/>
                    <a:pt x="20142" y="11620"/>
                    <a:pt x="20166" y="11425"/>
                  </a:cubicBezTo>
                  <a:cubicBezTo>
                    <a:pt x="20247" y="11490"/>
                    <a:pt x="20320" y="11569"/>
                    <a:pt x="20417" y="11611"/>
                  </a:cubicBezTo>
                  <a:cubicBezTo>
                    <a:pt x="20554" y="11482"/>
                    <a:pt x="20494" y="11280"/>
                    <a:pt x="20495" y="11115"/>
                  </a:cubicBezTo>
                  <a:cubicBezTo>
                    <a:pt x="20533" y="10859"/>
                    <a:pt x="20555" y="10599"/>
                    <a:pt x="20565" y="10341"/>
                  </a:cubicBezTo>
                  <a:cubicBezTo>
                    <a:pt x="20478" y="10243"/>
                    <a:pt x="20335" y="10333"/>
                    <a:pt x="20226" y="10333"/>
                  </a:cubicBezTo>
                  <a:cubicBezTo>
                    <a:pt x="20212" y="10497"/>
                    <a:pt x="20200" y="10660"/>
                    <a:pt x="20185" y="10823"/>
                  </a:cubicBezTo>
                  <a:cubicBezTo>
                    <a:pt x="20143" y="10661"/>
                    <a:pt x="20138" y="10492"/>
                    <a:pt x="20116" y="10327"/>
                  </a:cubicBezTo>
                  <a:cubicBezTo>
                    <a:pt x="20090" y="10234"/>
                    <a:pt x="19967" y="10265"/>
                    <a:pt x="19902" y="10294"/>
                  </a:cubicBezTo>
                  <a:cubicBezTo>
                    <a:pt x="19768" y="10371"/>
                    <a:pt x="19595" y="10452"/>
                    <a:pt x="19566" y="10622"/>
                  </a:cubicBezTo>
                  <a:cubicBezTo>
                    <a:pt x="19529" y="10880"/>
                    <a:pt x="19455" y="11130"/>
                    <a:pt x="19316" y="11352"/>
                  </a:cubicBezTo>
                  <a:cubicBezTo>
                    <a:pt x="19130" y="11392"/>
                    <a:pt x="19018" y="11560"/>
                    <a:pt x="18859" y="11649"/>
                  </a:cubicBezTo>
                  <a:cubicBezTo>
                    <a:pt x="18718" y="11724"/>
                    <a:pt x="18550" y="11701"/>
                    <a:pt x="18399" y="11729"/>
                  </a:cubicBezTo>
                  <a:cubicBezTo>
                    <a:pt x="18271" y="11861"/>
                    <a:pt x="18198" y="12036"/>
                    <a:pt x="18072" y="12169"/>
                  </a:cubicBezTo>
                  <a:cubicBezTo>
                    <a:pt x="17977" y="12252"/>
                    <a:pt x="17846" y="12271"/>
                    <a:pt x="17730" y="12307"/>
                  </a:cubicBezTo>
                  <a:cubicBezTo>
                    <a:pt x="17894" y="12135"/>
                    <a:pt x="18093" y="12004"/>
                    <a:pt x="18272" y="11848"/>
                  </a:cubicBezTo>
                  <a:lnTo>
                    <a:pt x="18074" y="11757"/>
                  </a:lnTo>
                  <a:cubicBezTo>
                    <a:pt x="18279" y="11679"/>
                    <a:pt x="18485" y="11583"/>
                    <a:pt x="18711" y="11595"/>
                  </a:cubicBezTo>
                  <a:cubicBezTo>
                    <a:pt x="18850" y="11604"/>
                    <a:pt x="18996" y="11504"/>
                    <a:pt x="19014" y="11362"/>
                  </a:cubicBezTo>
                  <a:cubicBezTo>
                    <a:pt x="18979" y="11189"/>
                    <a:pt x="18802" y="11101"/>
                    <a:pt x="18671" y="11005"/>
                  </a:cubicBezTo>
                  <a:cubicBezTo>
                    <a:pt x="18536" y="10906"/>
                    <a:pt x="18364" y="10900"/>
                    <a:pt x="18203" y="10906"/>
                  </a:cubicBezTo>
                  <a:cubicBezTo>
                    <a:pt x="18143" y="11002"/>
                    <a:pt x="18082" y="11096"/>
                    <a:pt x="18015" y="11186"/>
                  </a:cubicBezTo>
                  <a:cubicBezTo>
                    <a:pt x="18045" y="11094"/>
                    <a:pt x="18079" y="11003"/>
                    <a:pt x="18113" y="10912"/>
                  </a:cubicBezTo>
                  <a:lnTo>
                    <a:pt x="17919" y="10968"/>
                  </a:lnTo>
                  <a:cubicBezTo>
                    <a:pt x="17964" y="10854"/>
                    <a:pt x="18020" y="10722"/>
                    <a:pt x="17947" y="10606"/>
                  </a:cubicBezTo>
                  <a:cubicBezTo>
                    <a:pt x="17869" y="10421"/>
                    <a:pt x="17654" y="10390"/>
                    <a:pt x="17488" y="10320"/>
                  </a:cubicBezTo>
                  <a:cubicBezTo>
                    <a:pt x="17490" y="10296"/>
                    <a:pt x="17493" y="10273"/>
                    <a:pt x="17496" y="10249"/>
                  </a:cubicBezTo>
                  <a:cubicBezTo>
                    <a:pt x="17615" y="10314"/>
                    <a:pt x="17753" y="10365"/>
                    <a:pt x="17885" y="10302"/>
                  </a:cubicBezTo>
                  <a:cubicBezTo>
                    <a:pt x="18141" y="10156"/>
                    <a:pt x="18484" y="10503"/>
                    <a:pt x="18670" y="10206"/>
                  </a:cubicBezTo>
                  <a:cubicBezTo>
                    <a:pt x="18521" y="10160"/>
                    <a:pt x="18362" y="10130"/>
                    <a:pt x="18235" y="10034"/>
                  </a:cubicBezTo>
                  <a:cubicBezTo>
                    <a:pt x="18091" y="9920"/>
                    <a:pt x="17901" y="9928"/>
                    <a:pt x="17733" y="9877"/>
                  </a:cubicBezTo>
                  <a:cubicBezTo>
                    <a:pt x="17904" y="9853"/>
                    <a:pt x="18078" y="9829"/>
                    <a:pt x="18240" y="9763"/>
                  </a:cubicBezTo>
                  <a:cubicBezTo>
                    <a:pt x="18281" y="9855"/>
                    <a:pt x="18297" y="9967"/>
                    <a:pt x="18374" y="10035"/>
                  </a:cubicBezTo>
                  <a:cubicBezTo>
                    <a:pt x="18470" y="10072"/>
                    <a:pt x="18577" y="10037"/>
                    <a:pt x="18675" y="10065"/>
                  </a:cubicBezTo>
                  <a:cubicBezTo>
                    <a:pt x="18815" y="10122"/>
                    <a:pt x="18946" y="10200"/>
                    <a:pt x="19078" y="10274"/>
                  </a:cubicBezTo>
                  <a:cubicBezTo>
                    <a:pt x="19072" y="10240"/>
                    <a:pt x="19067" y="10204"/>
                    <a:pt x="19063" y="10168"/>
                  </a:cubicBezTo>
                  <a:cubicBezTo>
                    <a:pt x="19316" y="10172"/>
                    <a:pt x="19508" y="9978"/>
                    <a:pt x="19747" y="9928"/>
                  </a:cubicBezTo>
                  <a:cubicBezTo>
                    <a:pt x="19955" y="9870"/>
                    <a:pt x="20173" y="9900"/>
                    <a:pt x="20381" y="9940"/>
                  </a:cubicBezTo>
                  <a:cubicBezTo>
                    <a:pt x="20303" y="9762"/>
                    <a:pt x="20120" y="9702"/>
                    <a:pt x="19944" y="9671"/>
                  </a:cubicBezTo>
                  <a:cubicBezTo>
                    <a:pt x="20012" y="9524"/>
                    <a:pt x="19886" y="9359"/>
                    <a:pt x="19724" y="9403"/>
                  </a:cubicBezTo>
                  <a:cubicBezTo>
                    <a:pt x="19722" y="9359"/>
                    <a:pt x="19717" y="9271"/>
                    <a:pt x="19715" y="9227"/>
                  </a:cubicBezTo>
                  <a:cubicBezTo>
                    <a:pt x="19663" y="9237"/>
                    <a:pt x="19612" y="9248"/>
                    <a:pt x="19562" y="9258"/>
                  </a:cubicBezTo>
                  <a:cubicBezTo>
                    <a:pt x="19481" y="9142"/>
                    <a:pt x="19384" y="9037"/>
                    <a:pt x="19299" y="8924"/>
                  </a:cubicBezTo>
                  <a:cubicBezTo>
                    <a:pt x="19219" y="8931"/>
                    <a:pt x="19140" y="8935"/>
                    <a:pt x="19061" y="8937"/>
                  </a:cubicBezTo>
                  <a:cubicBezTo>
                    <a:pt x="19104" y="8903"/>
                    <a:pt x="19148" y="8867"/>
                    <a:pt x="19192" y="8831"/>
                  </a:cubicBezTo>
                  <a:cubicBezTo>
                    <a:pt x="19140" y="8778"/>
                    <a:pt x="19089" y="8723"/>
                    <a:pt x="19041" y="8667"/>
                  </a:cubicBezTo>
                  <a:lnTo>
                    <a:pt x="18952" y="8688"/>
                  </a:lnTo>
                  <a:cubicBezTo>
                    <a:pt x="18937" y="8452"/>
                    <a:pt x="18709" y="8330"/>
                    <a:pt x="18511" y="8262"/>
                  </a:cubicBezTo>
                  <a:cubicBezTo>
                    <a:pt x="18351" y="8206"/>
                    <a:pt x="18193" y="8139"/>
                    <a:pt x="18043" y="8058"/>
                  </a:cubicBezTo>
                  <a:cubicBezTo>
                    <a:pt x="18027" y="8089"/>
                    <a:pt x="18012" y="8119"/>
                    <a:pt x="17997" y="8149"/>
                  </a:cubicBezTo>
                  <a:cubicBezTo>
                    <a:pt x="17816" y="7983"/>
                    <a:pt x="17577" y="7910"/>
                    <a:pt x="17375" y="7778"/>
                  </a:cubicBezTo>
                  <a:lnTo>
                    <a:pt x="17195" y="7981"/>
                  </a:lnTo>
                  <a:cubicBezTo>
                    <a:pt x="17185" y="7946"/>
                    <a:pt x="17175" y="7910"/>
                    <a:pt x="17165" y="7874"/>
                  </a:cubicBezTo>
                  <a:cubicBezTo>
                    <a:pt x="17212" y="7823"/>
                    <a:pt x="17259" y="7771"/>
                    <a:pt x="17306" y="7719"/>
                  </a:cubicBezTo>
                  <a:cubicBezTo>
                    <a:pt x="17242" y="7744"/>
                    <a:pt x="17180" y="7771"/>
                    <a:pt x="17118" y="7798"/>
                  </a:cubicBezTo>
                  <a:cubicBezTo>
                    <a:pt x="17140" y="7754"/>
                    <a:pt x="17163" y="7709"/>
                    <a:pt x="17186" y="7664"/>
                  </a:cubicBezTo>
                  <a:cubicBezTo>
                    <a:pt x="17090" y="7717"/>
                    <a:pt x="16989" y="7731"/>
                    <a:pt x="16917" y="7645"/>
                  </a:cubicBezTo>
                  <a:cubicBezTo>
                    <a:pt x="16734" y="7578"/>
                    <a:pt x="16530" y="7622"/>
                    <a:pt x="16392" y="7760"/>
                  </a:cubicBezTo>
                  <a:cubicBezTo>
                    <a:pt x="16415" y="7763"/>
                    <a:pt x="16462" y="7770"/>
                    <a:pt x="16485" y="7774"/>
                  </a:cubicBezTo>
                  <a:cubicBezTo>
                    <a:pt x="16345" y="7902"/>
                    <a:pt x="16245" y="8063"/>
                    <a:pt x="16159" y="8231"/>
                  </a:cubicBezTo>
                  <a:cubicBezTo>
                    <a:pt x="16123" y="7976"/>
                    <a:pt x="16391" y="7801"/>
                    <a:pt x="16348" y="7547"/>
                  </a:cubicBezTo>
                  <a:cubicBezTo>
                    <a:pt x="16339" y="7401"/>
                    <a:pt x="16174" y="7366"/>
                    <a:pt x="16080" y="7287"/>
                  </a:cubicBezTo>
                  <a:cubicBezTo>
                    <a:pt x="15887" y="7174"/>
                    <a:pt x="15790" y="6945"/>
                    <a:pt x="15790" y="6727"/>
                  </a:cubicBezTo>
                  <a:cubicBezTo>
                    <a:pt x="15791" y="6582"/>
                    <a:pt x="15626" y="6512"/>
                    <a:pt x="15599" y="6376"/>
                  </a:cubicBezTo>
                  <a:cubicBezTo>
                    <a:pt x="15574" y="6266"/>
                    <a:pt x="15530" y="6163"/>
                    <a:pt x="15485" y="6060"/>
                  </a:cubicBezTo>
                  <a:cubicBezTo>
                    <a:pt x="15458" y="6092"/>
                    <a:pt x="15432" y="6124"/>
                    <a:pt x="15407" y="6156"/>
                  </a:cubicBezTo>
                  <a:cubicBezTo>
                    <a:pt x="15380" y="6005"/>
                    <a:pt x="15310" y="5864"/>
                    <a:pt x="15199" y="5758"/>
                  </a:cubicBezTo>
                  <a:cubicBezTo>
                    <a:pt x="15160" y="5801"/>
                    <a:pt x="15123" y="5844"/>
                    <a:pt x="15085" y="5886"/>
                  </a:cubicBezTo>
                  <a:cubicBezTo>
                    <a:pt x="15098" y="5827"/>
                    <a:pt x="15112" y="5769"/>
                    <a:pt x="15127" y="5710"/>
                  </a:cubicBezTo>
                  <a:lnTo>
                    <a:pt x="14956" y="5782"/>
                  </a:lnTo>
                  <a:cubicBezTo>
                    <a:pt x="14961" y="5751"/>
                    <a:pt x="14967" y="5720"/>
                    <a:pt x="14973" y="5689"/>
                  </a:cubicBezTo>
                  <a:cubicBezTo>
                    <a:pt x="14861" y="5596"/>
                    <a:pt x="14771" y="5481"/>
                    <a:pt x="14672" y="5375"/>
                  </a:cubicBezTo>
                  <a:cubicBezTo>
                    <a:pt x="14645" y="5427"/>
                    <a:pt x="14617" y="5479"/>
                    <a:pt x="14589" y="5531"/>
                  </a:cubicBezTo>
                  <a:cubicBezTo>
                    <a:pt x="14561" y="5455"/>
                    <a:pt x="14534" y="5378"/>
                    <a:pt x="14506" y="5302"/>
                  </a:cubicBezTo>
                  <a:cubicBezTo>
                    <a:pt x="14483" y="5331"/>
                    <a:pt x="14460" y="5359"/>
                    <a:pt x="14438" y="5387"/>
                  </a:cubicBezTo>
                  <a:cubicBezTo>
                    <a:pt x="14421" y="5315"/>
                    <a:pt x="14404" y="5243"/>
                    <a:pt x="14384" y="5172"/>
                  </a:cubicBezTo>
                  <a:cubicBezTo>
                    <a:pt x="14367" y="5286"/>
                    <a:pt x="14347" y="5399"/>
                    <a:pt x="14329" y="5512"/>
                  </a:cubicBezTo>
                  <a:cubicBezTo>
                    <a:pt x="14318" y="5302"/>
                    <a:pt x="14211" y="5076"/>
                    <a:pt x="13983" y="5036"/>
                  </a:cubicBezTo>
                  <a:cubicBezTo>
                    <a:pt x="13960" y="5328"/>
                    <a:pt x="14085" y="5603"/>
                    <a:pt x="14292" y="5803"/>
                  </a:cubicBezTo>
                  <a:cubicBezTo>
                    <a:pt x="14160" y="5815"/>
                    <a:pt x="14030" y="5834"/>
                    <a:pt x="13900" y="5856"/>
                  </a:cubicBezTo>
                  <a:cubicBezTo>
                    <a:pt x="13949" y="5821"/>
                    <a:pt x="13999" y="5788"/>
                    <a:pt x="14051" y="5757"/>
                  </a:cubicBezTo>
                  <a:cubicBezTo>
                    <a:pt x="13998" y="5618"/>
                    <a:pt x="13962" y="5474"/>
                    <a:pt x="13925" y="5330"/>
                  </a:cubicBezTo>
                  <a:cubicBezTo>
                    <a:pt x="13870" y="5389"/>
                    <a:pt x="13814" y="5448"/>
                    <a:pt x="13759" y="5506"/>
                  </a:cubicBezTo>
                  <a:cubicBezTo>
                    <a:pt x="13809" y="5405"/>
                    <a:pt x="13875" y="5308"/>
                    <a:pt x="13903" y="5196"/>
                  </a:cubicBezTo>
                  <a:cubicBezTo>
                    <a:pt x="13829" y="5100"/>
                    <a:pt x="13706" y="5067"/>
                    <a:pt x="13603" y="5015"/>
                  </a:cubicBezTo>
                  <a:lnTo>
                    <a:pt x="13462" y="5188"/>
                  </a:lnTo>
                  <a:cubicBezTo>
                    <a:pt x="13461" y="5141"/>
                    <a:pt x="13461" y="5095"/>
                    <a:pt x="13461" y="5048"/>
                  </a:cubicBezTo>
                  <a:cubicBezTo>
                    <a:pt x="13402" y="5073"/>
                    <a:pt x="13343" y="5100"/>
                    <a:pt x="13285" y="5127"/>
                  </a:cubicBezTo>
                  <a:cubicBezTo>
                    <a:pt x="13267" y="5084"/>
                    <a:pt x="13249" y="5040"/>
                    <a:pt x="13231" y="4996"/>
                  </a:cubicBezTo>
                  <a:cubicBezTo>
                    <a:pt x="13192" y="5008"/>
                    <a:pt x="13152" y="5018"/>
                    <a:pt x="13113" y="5028"/>
                  </a:cubicBezTo>
                  <a:cubicBezTo>
                    <a:pt x="13158" y="4898"/>
                    <a:pt x="13307" y="4728"/>
                    <a:pt x="13137" y="4620"/>
                  </a:cubicBezTo>
                  <a:cubicBezTo>
                    <a:pt x="13059" y="4429"/>
                    <a:pt x="12888" y="4644"/>
                    <a:pt x="12763" y="4559"/>
                  </a:cubicBezTo>
                  <a:cubicBezTo>
                    <a:pt x="12721" y="4492"/>
                    <a:pt x="12748" y="4410"/>
                    <a:pt x="12758" y="4337"/>
                  </a:cubicBezTo>
                  <a:cubicBezTo>
                    <a:pt x="12799" y="4377"/>
                    <a:pt x="12840" y="4416"/>
                    <a:pt x="12881" y="4455"/>
                  </a:cubicBezTo>
                  <a:cubicBezTo>
                    <a:pt x="12947" y="4309"/>
                    <a:pt x="13050" y="4155"/>
                    <a:pt x="13027" y="3988"/>
                  </a:cubicBezTo>
                  <a:cubicBezTo>
                    <a:pt x="12940" y="3927"/>
                    <a:pt x="12828" y="3920"/>
                    <a:pt x="12728" y="3894"/>
                  </a:cubicBezTo>
                  <a:cubicBezTo>
                    <a:pt x="12715" y="3856"/>
                    <a:pt x="12702" y="3818"/>
                    <a:pt x="12690" y="3780"/>
                  </a:cubicBezTo>
                  <a:cubicBezTo>
                    <a:pt x="12638" y="3830"/>
                    <a:pt x="12585" y="3879"/>
                    <a:pt x="12530" y="3925"/>
                  </a:cubicBezTo>
                  <a:cubicBezTo>
                    <a:pt x="12569" y="3747"/>
                    <a:pt x="12740" y="3692"/>
                    <a:pt x="12902" y="3708"/>
                  </a:cubicBezTo>
                  <a:cubicBezTo>
                    <a:pt x="12910" y="3582"/>
                    <a:pt x="12918" y="3455"/>
                    <a:pt x="12927" y="3328"/>
                  </a:cubicBezTo>
                  <a:cubicBezTo>
                    <a:pt x="12886" y="3268"/>
                    <a:pt x="12851" y="3203"/>
                    <a:pt x="12821" y="3136"/>
                  </a:cubicBezTo>
                  <a:cubicBezTo>
                    <a:pt x="12757" y="3110"/>
                    <a:pt x="12694" y="3085"/>
                    <a:pt x="12629" y="3062"/>
                  </a:cubicBezTo>
                  <a:cubicBezTo>
                    <a:pt x="12764" y="2849"/>
                    <a:pt x="12539" y="2667"/>
                    <a:pt x="12424" y="2508"/>
                  </a:cubicBezTo>
                  <a:cubicBezTo>
                    <a:pt x="12327" y="2355"/>
                    <a:pt x="12134" y="2439"/>
                    <a:pt x="11988" y="2407"/>
                  </a:cubicBezTo>
                  <a:cubicBezTo>
                    <a:pt x="12091" y="2353"/>
                    <a:pt x="12196" y="2304"/>
                    <a:pt x="12301" y="2253"/>
                  </a:cubicBezTo>
                  <a:cubicBezTo>
                    <a:pt x="12273" y="2251"/>
                    <a:pt x="12246" y="2247"/>
                    <a:pt x="12219" y="2244"/>
                  </a:cubicBezTo>
                  <a:cubicBezTo>
                    <a:pt x="12270" y="2076"/>
                    <a:pt x="12175" y="1892"/>
                    <a:pt x="12273" y="1737"/>
                  </a:cubicBezTo>
                  <a:cubicBezTo>
                    <a:pt x="12322" y="1658"/>
                    <a:pt x="12208" y="1619"/>
                    <a:pt x="12165" y="1570"/>
                  </a:cubicBezTo>
                  <a:cubicBezTo>
                    <a:pt x="12191" y="1431"/>
                    <a:pt x="12185" y="1270"/>
                    <a:pt x="12037" y="1202"/>
                  </a:cubicBezTo>
                  <a:cubicBezTo>
                    <a:pt x="12058" y="1183"/>
                    <a:pt x="12078" y="1164"/>
                    <a:pt x="12100" y="1144"/>
                  </a:cubicBezTo>
                  <a:cubicBezTo>
                    <a:pt x="12082" y="1138"/>
                    <a:pt x="12046" y="1128"/>
                    <a:pt x="12029" y="1122"/>
                  </a:cubicBezTo>
                  <a:cubicBezTo>
                    <a:pt x="12036" y="1101"/>
                    <a:pt x="12044" y="1079"/>
                    <a:pt x="12052" y="1057"/>
                  </a:cubicBezTo>
                  <a:cubicBezTo>
                    <a:pt x="12041" y="1060"/>
                    <a:pt x="12019" y="1064"/>
                    <a:pt x="12008" y="1067"/>
                  </a:cubicBezTo>
                  <a:cubicBezTo>
                    <a:pt x="12037" y="974"/>
                    <a:pt x="12065" y="874"/>
                    <a:pt x="12040" y="777"/>
                  </a:cubicBezTo>
                  <a:cubicBezTo>
                    <a:pt x="12019" y="663"/>
                    <a:pt x="11916" y="593"/>
                    <a:pt x="11865" y="494"/>
                  </a:cubicBezTo>
                  <a:cubicBezTo>
                    <a:pt x="11859" y="390"/>
                    <a:pt x="11910" y="290"/>
                    <a:pt x="11899" y="185"/>
                  </a:cubicBezTo>
                  <a:cubicBezTo>
                    <a:pt x="11803" y="108"/>
                    <a:pt x="11688" y="63"/>
                    <a:pt x="11584" y="0"/>
                  </a:cubicBezTo>
                  <a:lnTo>
                    <a:pt x="11544" y="0"/>
                  </a:lnTo>
                  <a:cubicBezTo>
                    <a:pt x="11404" y="81"/>
                    <a:pt x="11256" y="148"/>
                    <a:pt x="11118" y="233"/>
                  </a:cubicBezTo>
                  <a:cubicBezTo>
                    <a:pt x="11014" y="301"/>
                    <a:pt x="11044" y="439"/>
                    <a:pt x="11048" y="543"/>
                  </a:cubicBezTo>
                  <a:cubicBezTo>
                    <a:pt x="10970" y="585"/>
                    <a:pt x="10899" y="638"/>
                    <a:pt x="10832" y="695"/>
                  </a:cubicBezTo>
                  <a:cubicBezTo>
                    <a:pt x="10841" y="717"/>
                    <a:pt x="10857" y="761"/>
                    <a:pt x="10865" y="782"/>
                  </a:cubicBezTo>
                  <a:lnTo>
                    <a:pt x="10535" y="717"/>
                  </a:lnTo>
                  <a:cubicBezTo>
                    <a:pt x="10634" y="767"/>
                    <a:pt x="10734" y="811"/>
                    <a:pt x="10839" y="845"/>
                  </a:cubicBezTo>
                  <a:cubicBezTo>
                    <a:pt x="10743" y="904"/>
                    <a:pt x="10647" y="965"/>
                    <a:pt x="10549" y="1019"/>
                  </a:cubicBezTo>
                  <a:cubicBezTo>
                    <a:pt x="10551" y="995"/>
                    <a:pt x="10554" y="970"/>
                    <a:pt x="10557" y="944"/>
                  </a:cubicBezTo>
                  <a:cubicBezTo>
                    <a:pt x="10503" y="903"/>
                    <a:pt x="10462" y="847"/>
                    <a:pt x="10414" y="800"/>
                  </a:cubicBezTo>
                  <a:cubicBezTo>
                    <a:pt x="10382" y="849"/>
                    <a:pt x="10355" y="900"/>
                    <a:pt x="10328" y="951"/>
                  </a:cubicBezTo>
                  <a:cubicBezTo>
                    <a:pt x="10178" y="853"/>
                    <a:pt x="10025" y="723"/>
                    <a:pt x="9830" y="788"/>
                  </a:cubicBezTo>
                  <a:cubicBezTo>
                    <a:pt x="9905" y="855"/>
                    <a:pt x="9981" y="922"/>
                    <a:pt x="10061" y="983"/>
                  </a:cubicBezTo>
                  <a:cubicBezTo>
                    <a:pt x="9860" y="1037"/>
                    <a:pt x="9708" y="1180"/>
                    <a:pt x="9574" y="1331"/>
                  </a:cubicBezTo>
                  <a:cubicBezTo>
                    <a:pt x="9602" y="1335"/>
                    <a:pt x="9630" y="1339"/>
                    <a:pt x="9659" y="1342"/>
                  </a:cubicBezTo>
                  <a:cubicBezTo>
                    <a:pt x="9450" y="1405"/>
                    <a:pt x="9435" y="1630"/>
                    <a:pt x="9397" y="1805"/>
                  </a:cubicBezTo>
                  <a:cubicBezTo>
                    <a:pt x="9360" y="1809"/>
                    <a:pt x="9324" y="1812"/>
                    <a:pt x="9288" y="1815"/>
                  </a:cubicBezTo>
                  <a:cubicBezTo>
                    <a:pt x="9333" y="1856"/>
                    <a:pt x="9379" y="1897"/>
                    <a:pt x="9425" y="1937"/>
                  </a:cubicBezTo>
                  <a:cubicBezTo>
                    <a:pt x="9100" y="1984"/>
                    <a:pt x="8986" y="2350"/>
                    <a:pt x="8991" y="2640"/>
                  </a:cubicBezTo>
                  <a:cubicBezTo>
                    <a:pt x="8912" y="2703"/>
                    <a:pt x="8809" y="2753"/>
                    <a:pt x="8769" y="2852"/>
                  </a:cubicBezTo>
                  <a:cubicBezTo>
                    <a:pt x="8713" y="3036"/>
                    <a:pt x="8616" y="3201"/>
                    <a:pt x="8508" y="3358"/>
                  </a:cubicBezTo>
                  <a:cubicBezTo>
                    <a:pt x="8559" y="3365"/>
                    <a:pt x="8610" y="3370"/>
                    <a:pt x="8662" y="3376"/>
                  </a:cubicBezTo>
                  <a:cubicBezTo>
                    <a:pt x="8605" y="3451"/>
                    <a:pt x="8548" y="3525"/>
                    <a:pt x="8490" y="3597"/>
                  </a:cubicBezTo>
                  <a:lnTo>
                    <a:pt x="8644" y="3641"/>
                  </a:lnTo>
                  <a:lnTo>
                    <a:pt x="8478" y="3741"/>
                  </a:lnTo>
                  <a:cubicBezTo>
                    <a:pt x="8548" y="3782"/>
                    <a:pt x="8618" y="3824"/>
                    <a:pt x="8686" y="3867"/>
                  </a:cubicBezTo>
                  <a:cubicBezTo>
                    <a:pt x="8688" y="3844"/>
                    <a:pt x="8691" y="3798"/>
                    <a:pt x="8692" y="3775"/>
                  </a:cubicBezTo>
                  <a:cubicBezTo>
                    <a:pt x="8784" y="3890"/>
                    <a:pt x="8949" y="4019"/>
                    <a:pt x="8831" y="4173"/>
                  </a:cubicBezTo>
                  <a:lnTo>
                    <a:pt x="8952" y="4230"/>
                  </a:lnTo>
                  <a:cubicBezTo>
                    <a:pt x="9052" y="4097"/>
                    <a:pt x="9163" y="3970"/>
                    <a:pt x="9300" y="3872"/>
                  </a:cubicBezTo>
                  <a:cubicBezTo>
                    <a:pt x="9188" y="4003"/>
                    <a:pt x="9103" y="4155"/>
                    <a:pt x="9087" y="4329"/>
                  </a:cubicBezTo>
                  <a:cubicBezTo>
                    <a:pt x="8938" y="4323"/>
                    <a:pt x="8810" y="4254"/>
                    <a:pt x="8701" y="4156"/>
                  </a:cubicBezTo>
                  <a:cubicBezTo>
                    <a:pt x="8697" y="4214"/>
                    <a:pt x="8693" y="4272"/>
                    <a:pt x="8689" y="4329"/>
                  </a:cubicBezTo>
                  <a:cubicBezTo>
                    <a:pt x="8577" y="4109"/>
                    <a:pt x="8486" y="3874"/>
                    <a:pt x="8326" y="3682"/>
                  </a:cubicBezTo>
                  <a:cubicBezTo>
                    <a:pt x="8307" y="3892"/>
                    <a:pt x="8293" y="4107"/>
                    <a:pt x="8360" y="4310"/>
                  </a:cubicBezTo>
                  <a:cubicBezTo>
                    <a:pt x="8232" y="4455"/>
                    <a:pt x="8281" y="4663"/>
                    <a:pt x="8265" y="4839"/>
                  </a:cubicBezTo>
                  <a:cubicBezTo>
                    <a:pt x="8225" y="4788"/>
                    <a:pt x="8187" y="4736"/>
                    <a:pt x="8149" y="4683"/>
                  </a:cubicBezTo>
                  <a:cubicBezTo>
                    <a:pt x="8170" y="4862"/>
                    <a:pt x="8079" y="5018"/>
                    <a:pt x="8023" y="5179"/>
                  </a:cubicBezTo>
                  <a:cubicBezTo>
                    <a:pt x="7974" y="5124"/>
                    <a:pt x="7925" y="5069"/>
                    <a:pt x="7873" y="5017"/>
                  </a:cubicBezTo>
                  <a:cubicBezTo>
                    <a:pt x="7875" y="5125"/>
                    <a:pt x="7891" y="5234"/>
                    <a:pt x="7879" y="5342"/>
                  </a:cubicBezTo>
                  <a:cubicBezTo>
                    <a:pt x="7855" y="5421"/>
                    <a:pt x="7774" y="5461"/>
                    <a:pt x="7718" y="5514"/>
                  </a:cubicBezTo>
                  <a:cubicBezTo>
                    <a:pt x="7703" y="5626"/>
                    <a:pt x="7685" y="5738"/>
                    <a:pt x="7689" y="5851"/>
                  </a:cubicBezTo>
                  <a:cubicBezTo>
                    <a:pt x="7700" y="5998"/>
                    <a:pt x="7803" y="6113"/>
                    <a:pt x="7894" y="6220"/>
                  </a:cubicBezTo>
                  <a:cubicBezTo>
                    <a:pt x="7867" y="6224"/>
                    <a:pt x="7841" y="6226"/>
                    <a:pt x="7815" y="6229"/>
                  </a:cubicBezTo>
                  <a:cubicBezTo>
                    <a:pt x="7787" y="6348"/>
                    <a:pt x="7683" y="6414"/>
                    <a:pt x="7611" y="6502"/>
                  </a:cubicBezTo>
                  <a:cubicBezTo>
                    <a:pt x="7570" y="6644"/>
                    <a:pt x="7643" y="6790"/>
                    <a:pt x="7649" y="6932"/>
                  </a:cubicBezTo>
                  <a:cubicBezTo>
                    <a:pt x="7671" y="7056"/>
                    <a:pt x="7644" y="7185"/>
                    <a:pt x="7674" y="7308"/>
                  </a:cubicBezTo>
                  <a:cubicBezTo>
                    <a:pt x="7737" y="7390"/>
                    <a:pt x="7869" y="7424"/>
                    <a:pt x="7881" y="7541"/>
                  </a:cubicBezTo>
                  <a:cubicBezTo>
                    <a:pt x="7898" y="7622"/>
                    <a:pt x="7832" y="7685"/>
                    <a:pt x="7795" y="7749"/>
                  </a:cubicBezTo>
                  <a:cubicBezTo>
                    <a:pt x="7883" y="7732"/>
                    <a:pt x="7970" y="7713"/>
                    <a:pt x="8059" y="7694"/>
                  </a:cubicBezTo>
                  <a:cubicBezTo>
                    <a:pt x="8029" y="7747"/>
                    <a:pt x="8000" y="7799"/>
                    <a:pt x="7970" y="7850"/>
                  </a:cubicBezTo>
                  <a:lnTo>
                    <a:pt x="7721" y="7851"/>
                  </a:lnTo>
                  <a:cubicBezTo>
                    <a:pt x="7790" y="7876"/>
                    <a:pt x="7860" y="7899"/>
                    <a:pt x="7931" y="7920"/>
                  </a:cubicBezTo>
                  <a:cubicBezTo>
                    <a:pt x="7905" y="7947"/>
                    <a:pt x="7879" y="7974"/>
                    <a:pt x="7853" y="8000"/>
                  </a:cubicBezTo>
                  <a:cubicBezTo>
                    <a:pt x="7886" y="8055"/>
                    <a:pt x="7918" y="8109"/>
                    <a:pt x="7950" y="8163"/>
                  </a:cubicBezTo>
                  <a:cubicBezTo>
                    <a:pt x="7965" y="8102"/>
                    <a:pt x="7983" y="8041"/>
                    <a:pt x="8002" y="7981"/>
                  </a:cubicBezTo>
                  <a:cubicBezTo>
                    <a:pt x="8044" y="8068"/>
                    <a:pt x="8105" y="8145"/>
                    <a:pt x="8152" y="8229"/>
                  </a:cubicBezTo>
                  <a:cubicBezTo>
                    <a:pt x="8069" y="8217"/>
                    <a:pt x="7986" y="8204"/>
                    <a:pt x="7903" y="8189"/>
                  </a:cubicBezTo>
                  <a:cubicBezTo>
                    <a:pt x="7922" y="8239"/>
                    <a:pt x="7942" y="8288"/>
                    <a:pt x="7962" y="8337"/>
                  </a:cubicBezTo>
                  <a:cubicBezTo>
                    <a:pt x="8159" y="8383"/>
                    <a:pt x="8340" y="8275"/>
                    <a:pt x="8440" y="8114"/>
                  </a:cubicBezTo>
                  <a:cubicBezTo>
                    <a:pt x="8547" y="8135"/>
                    <a:pt x="8690" y="8144"/>
                    <a:pt x="8717" y="8275"/>
                  </a:cubicBezTo>
                  <a:cubicBezTo>
                    <a:pt x="8732" y="8299"/>
                    <a:pt x="8747" y="8323"/>
                    <a:pt x="8763" y="8346"/>
                  </a:cubicBezTo>
                  <a:lnTo>
                    <a:pt x="8628" y="8342"/>
                  </a:lnTo>
                  <a:cubicBezTo>
                    <a:pt x="8651" y="8487"/>
                    <a:pt x="8677" y="8632"/>
                    <a:pt x="8699" y="8778"/>
                  </a:cubicBezTo>
                  <a:cubicBezTo>
                    <a:pt x="8851" y="8697"/>
                    <a:pt x="8996" y="8777"/>
                    <a:pt x="9126" y="8863"/>
                  </a:cubicBezTo>
                  <a:cubicBezTo>
                    <a:pt x="9079" y="8870"/>
                    <a:pt x="9033" y="8875"/>
                    <a:pt x="8987" y="8881"/>
                  </a:cubicBezTo>
                  <a:cubicBezTo>
                    <a:pt x="8980" y="8914"/>
                    <a:pt x="8974" y="8946"/>
                    <a:pt x="8969" y="8979"/>
                  </a:cubicBezTo>
                  <a:cubicBezTo>
                    <a:pt x="8896" y="8896"/>
                    <a:pt x="8801" y="8829"/>
                    <a:pt x="8685" y="8844"/>
                  </a:cubicBezTo>
                  <a:cubicBezTo>
                    <a:pt x="8764" y="9001"/>
                    <a:pt x="8825" y="9168"/>
                    <a:pt x="8828" y="9345"/>
                  </a:cubicBezTo>
                  <a:cubicBezTo>
                    <a:pt x="8823" y="9465"/>
                    <a:pt x="8950" y="9509"/>
                    <a:pt x="9032" y="9566"/>
                  </a:cubicBezTo>
                  <a:cubicBezTo>
                    <a:pt x="8991" y="9627"/>
                    <a:pt x="8958" y="9697"/>
                    <a:pt x="8900" y="9742"/>
                  </a:cubicBezTo>
                  <a:cubicBezTo>
                    <a:pt x="8715" y="9777"/>
                    <a:pt x="8518" y="9736"/>
                    <a:pt x="8339" y="9809"/>
                  </a:cubicBezTo>
                  <a:cubicBezTo>
                    <a:pt x="8157" y="9871"/>
                    <a:pt x="8073" y="10065"/>
                    <a:pt x="7904" y="10146"/>
                  </a:cubicBezTo>
                  <a:cubicBezTo>
                    <a:pt x="7783" y="10210"/>
                    <a:pt x="7640" y="10229"/>
                    <a:pt x="7523" y="10300"/>
                  </a:cubicBezTo>
                  <a:cubicBezTo>
                    <a:pt x="7424" y="10393"/>
                    <a:pt x="7364" y="10517"/>
                    <a:pt x="7290" y="10629"/>
                  </a:cubicBezTo>
                  <a:cubicBezTo>
                    <a:pt x="7451" y="10842"/>
                    <a:pt x="7722" y="10735"/>
                    <a:pt x="7938" y="10703"/>
                  </a:cubicBezTo>
                  <a:cubicBezTo>
                    <a:pt x="8077" y="10682"/>
                    <a:pt x="8174" y="10574"/>
                    <a:pt x="8280" y="10492"/>
                  </a:cubicBezTo>
                  <a:cubicBezTo>
                    <a:pt x="8471" y="10331"/>
                    <a:pt x="8697" y="10196"/>
                    <a:pt x="8951" y="10174"/>
                  </a:cubicBezTo>
                  <a:cubicBezTo>
                    <a:pt x="8826" y="10263"/>
                    <a:pt x="8701" y="10354"/>
                    <a:pt x="8596" y="10467"/>
                  </a:cubicBezTo>
                  <a:lnTo>
                    <a:pt x="8764" y="10421"/>
                  </a:lnTo>
                  <a:cubicBezTo>
                    <a:pt x="8789" y="10480"/>
                    <a:pt x="8818" y="10538"/>
                    <a:pt x="8849" y="10594"/>
                  </a:cubicBezTo>
                  <a:lnTo>
                    <a:pt x="8527" y="10626"/>
                  </a:lnTo>
                  <a:cubicBezTo>
                    <a:pt x="8556" y="10667"/>
                    <a:pt x="8583" y="10709"/>
                    <a:pt x="8617" y="10746"/>
                  </a:cubicBezTo>
                  <a:cubicBezTo>
                    <a:pt x="8710" y="10732"/>
                    <a:pt x="8795" y="10691"/>
                    <a:pt x="8884" y="10660"/>
                  </a:cubicBezTo>
                  <a:cubicBezTo>
                    <a:pt x="8737" y="10835"/>
                    <a:pt x="8510" y="10904"/>
                    <a:pt x="8341" y="11051"/>
                  </a:cubicBezTo>
                  <a:cubicBezTo>
                    <a:pt x="8483" y="11016"/>
                    <a:pt x="8625" y="10965"/>
                    <a:pt x="8772" y="10953"/>
                  </a:cubicBezTo>
                  <a:cubicBezTo>
                    <a:pt x="8617" y="11067"/>
                    <a:pt x="8435" y="11146"/>
                    <a:pt x="8239" y="11126"/>
                  </a:cubicBezTo>
                  <a:cubicBezTo>
                    <a:pt x="8262" y="11165"/>
                    <a:pt x="8286" y="11204"/>
                    <a:pt x="8309" y="11243"/>
                  </a:cubicBezTo>
                  <a:cubicBezTo>
                    <a:pt x="8250" y="11222"/>
                    <a:pt x="8191" y="11200"/>
                    <a:pt x="8133" y="11178"/>
                  </a:cubicBezTo>
                  <a:cubicBezTo>
                    <a:pt x="8140" y="11214"/>
                    <a:pt x="8148" y="11249"/>
                    <a:pt x="8156" y="11284"/>
                  </a:cubicBezTo>
                  <a:cubicBezTo>
                    <a:pt x="8071" y="11243"/>
                    <a:pt x="7978" y="11210"/>
                    <a:pt x="7895" y="11170"/>
                  </a:cubicBezTo>
                  <a:cubicBezTo>
                    <a:pt x="7909" y="11288"/>
                    <a:pt x="7888" y="11419"/>
                    <a:pt x="7961" y="11520"/>
                  </a:cubicBezTo>
                  <a:cubicBezTo>
                    <a:pt x="8107" y="11706"/>
                    <a:pt x="8407" y="11683"/>
                    <a:pt x="8514" y="11910"/>
                  </a:cubicBezTo>
                  <a:cubicBezTo>
                    <a:pt x="8432" y="11865"/>
                    <a:pt x="8360" y="11794"/>
                    <a:pt x="8267" y="11775"/>
                  </a:cubicBezTo>
                  <a:cubicBezTo>
                    <a:pt x="8126" y="11785"/>
                    <a:pt x="7992" y="11848"/>
                    <a:pt x="7855" y="11878"/>
                  </a:cubicBezTo>
                  <a:cubicBezTo>
                    <a:pt x="7908" y="11972"/>
                    <a:pt x="7960" y="12066"/>
                    <a:pt x="8008" y="12162"/>
                  </a:cubicBezTo>
                  <a:lnTo>
                    <a:pt x="7821" y="11988"/>
                  </a:lnTo>
                  <a:cubicBezTo>
                    <a:pt x="7813" y="12038"/>
                    <a:pt x="7806" y="12088"/>
                    <a:pt x="7799" y="12138"/>
                  </a:cubicBezTo>
                  <a:cubicBezTo>
                    <a:pt x="7748" y="12030"/>
                    <a:pt x="7703" y="11918"/>
                    <a:pt x="7630" y="11823"/>
                  </a:cubicBezTo>
                  <a:cubicBezTo>
                    <a:pt x="7586" y="11829"/>
                    <a:pt x="7543" y="11843"/>
                    <a:pt x="7501" y="11853"/>
                  </a:cubicBezTo>
                  <a:cubicBezTo>
                    <a:pt x="7534" y="11747"/>
                    <a:pt x="7565" y="11642"/>
                    <a:pt x="7597" y="11535"/>
                  </a:cubicBezTo>
                  <a:cubicBezTo>
                    <a:pt x="7401" y="11434"/>
                    <a:pt x="7186" y="11461"/>
                    <a:pt x="6978" y="11496"/>
                  </a:cubicBezTo>
                  <a:cubicBezTo>
                    <a:pt x="6922" y="11626"/>
                    <a:pt x="6865" y="11755"/>
                    <a:pt x="6796" y="11878"/>
                  </a:cubicBezTo>
                  <a:cubicBezTo>
                    <a:pt x="6864" y="11932"/>
                    <a:pt x="6934" y="11985"/>
                    <a:pt x="7003" y="12039"/>
                  </a:cubicBezTo>
                  <a:cubicBezTo>
                    <a:pt x="6950" y="12044"/>
                    <a:pt x="6897" y="12050"/>
                    <a:pt x="6844" y="12056"/>
                  </a:cubicBezTo>
                  <a:cubicBezTo>
                    <a:pt x="6838" y="12088"/>
                    <a:pt x="6832" y="12121"/>
                    <a:pt x="6827" y="12153"/>
                  </a:cubicBezTo>
                  <a:cubicBezTo>
                    <a:pt x="6956" y="12138"/>
                    <a:pt x="7086" y="12127"/>
                    <a:pt x="7216" y="12130"/>
                  </a:cubicBezTo>
                  <a:lnTo>
                    <a:pt x="6875" y="12243"/>
                  </a:lnTo>
                  <a:cubicBezTo>
                    <a:pt x="7007" y="12403"/>
                    <a:pt x="7125" y="12575"/>
                    <a:pt x="7202" y="12768"/>
                  </a:cubicBezTo>
                  <a:cubicBezTo>
                    <a:pt x="7112" y="12636"/>
                    <a:pt x="7010" y="12499"/>
                    <a:pt x="6844" y="12463"/>
                  </a:cubicBezTo>
                  <a:cubicBezTo>
                    <a:pt x="6911" y="12550"/>
                    <a:pt x="6985" y="12632"/>
                    <a:pt x="7059" y="12713"/>
                  </a:cubicBezTo>
                  <a:lnTo>
                    <a:pt x="6872" y="12838"/>
                  </a:lnTo>
                  <a:cubicBezTo>
                    <a:pt x="6959" y="13025"/>
                    <a:pt x="7237" y="13009"/>
                    <a:pt x="7266" y="13231"/>
                  </a:cubicBezTo>
                  <a:cubicBezTo>
                    <a:pt x="7201" y="13181"/>
                    <a:pt x="7138" y="13130"/>
                    <a:pt x="7074" y="13078"/>
                  </a:cubicBezTo>
                  <a:cubicBezTo>
                    <a:pt x="7081" y="13118"/>
                    <a:pt x="7088" y="13156"/>
                    <a:pt x="7096" y="13195"/>
                  </a:cubicBezTo>
                  <a:cubicBezTo>
                    <a:pt x="7029" y="13129"/>
                    <a:pt x="6958" y="13064"/>
                    <a:pt x="6875" y="13018"/>
                  </a:cubicBezTo>
                  <a:cubicBezTo>
                    <a:pt x="6864" y="13071"/>
                    <a:pt x="6854" y="13122"/>
                    <a:pt x="6845" y="13174"/>
                  </a:cubicBezTo>
                  <a:cubicBezTo>
                    <a:pt x="6938" y="13274"/>
                    <a:pt x="7060" y="13422"/>
                    <a:pt x="7194" y="13287"/>
                  </a:cubicBezTo>
                  <a:cubicBezTo>
                    <a:pt x="7334" y="13402"/>
                    <a:pt x="7251" y="13571"/>
                    <a:pt x="7119" y="13647"/>
                  </a:cubicBezTo>
                  <a:cubicBezTo>
                    <a:pt x="7097" y="13588"/>
                    <a:pt x="7076" y="13528"/>
                    <a:pt x="7054" y="13469"/>
                  </a:cubicBezTo>
                  <a:cubicBezTo>
                    <a:pt x="6980" y="13535"/>
                    <a:pt x="6848" y="13590"/>
                    <a:pt x="6866" y="13710"/>
                  </a:cubicBezTo>
                  <a:cubicBezTo>
                    <a:pt x="6908" y="13791"/>
                    <a:pt x="6992" y="13837"/>
                    <a:pt x="7065" y="13888"/>
                  </a:cubicBezTo>
                  <a:cubicBezTo>
                    <a:pt x="7002" y="13958"/>
                    <a:pt x="6965" y="14044"/>
                    <a:pt x="6926" y="14129"/>
                  </a:cubicBezTo>
                  <a:cubicBezTo>
                    <a:pt x="6879" y="14225"/>
                    <a:pt x="6774" y="14269"/>
                    <a:pt x="6687" y="14320"/>
                  </a:cubicBezTo>
                  <a:cubicBezTo>
                    <a:pt x="6703" y="14342"/>
                    <a:pt x="6719" y="14363"/>
                    <a:pt x="6736" y="14384"/>
                  </a:cubicBezTo>
                  <a:cubicBezTo>
                    <a:pt x="6806" y="14342"/>
                    <a:pt x="6877" y="14300"/>
                    <a:pt x="6949" y="14259"/>
                  </a:cubicBezTo>
                  <a:cubicBezTo>
                    <a:pt x="6884" y="14347"/>
                    <a:pt x="6813" y="14431"/>
                    <a:pt x="6740" y="14512"/>
                  </a:cubicBezTo>
                  <a:cubicBezTo>
                    <a:pt x="6759" y="14591"/>
                    <a:pt x="6779" y="14670"/>
                    <a:pt x="6795" y="14749"/>
                  </a:cubicBezTo>
                  <a:cubicBezTo>
                    <a:pt x="6726" y="14708"/>
                    <a:pt x="6658" y="14665"/>
                    <a:pt x="6590" y="14621"/>
                  </a:cubicBezTo>
                  <a:cubicBezTo>
                    <a:pt x="6590" y="14663"/>
                    <a:pt x="6591" y="14705"/>
                    <a:pt x="6591" y="14746"/>
                  </a:cubicBezTo>
                  <a:lnTo>
                    <a:pt x="6401" y="14685"/>
                  </a:lnTo>
                  <a:cubicBezTo>
                    <a:pt x="6434" y="14745"/>
                    <a:pt x="6465" y="14806"/>
                    <a:pt x="6496" y="14866"/>
                  </a:cubicBezTo>
                  <a:lnTo>
                    <a:pt x="6902" y="14776"/>
                  </a:lnTo>
                  <a:cubicBezTo>
                    <a:pt x="6809" y="14854"/>
                    <a:pt x="6704" y="14930"/>
                    <a:pt x="6657" y="15046"/>
                  </a:cubicBezTo>
                  <a:cubicBezTo>
                    <a:pt x="6599" y="15146"/>
                    <a:pt x="6652" y="15260"/>
                    <a:pt x="6675" y="15362"/>
                  </a:cubicBezTo>
                  <a:cubicBezTo>
                    <a:pt x="6535" y="15261"/>
                    <a:pt x="6379" y="15184"/>
                    <a:pt x="6207" y="15159"/>
                  </a:cubicBezTo>
                  <a:cubicBezTo>
                    <a:pt x="6349" y="15253"/>
                    <a:pt x="6497" y="15338"/>
                    <a:pt x="6626" y="15449"/>
                  </a:cubicBezTo>
                  <a:lnTo>
                    <a:pt x="6460" y="15505"/>
                  </a:lnTo>
                  <a:cubicBezTo>
                    <a:pt x="6547" y="15531"/>
                    <a:pt x="6639" y="15554"/>
                    <a:pt x="6728" y="15579"/>
                  </a:cubicBezTo>
                  <a:lnTo>
                    <a:pt x="6425" y="15636"/>
                  </a:lnTo>
                  <a:lnTo>
                    <a:pt x="6586" y="15704"/>
                  </a:lnTo>
                  <a:cubicBezTo>
                    <a:pt x="6434" y="15712"/>
                    <a:pt x="6282" y="15711"/>
                    <a:pt x="6130" y="15718"/>
                  </a:cubicBezTo>
                  <a:cubicBezTo>
                    <a:pt x="6303" y="15818"/>
                    <a:pt x="6504" y="15853"/>
                    <a:pt x="6662" y="15712"/>
                  </a:cubicBezTo>
                  <a:cubicBezTo>
                    <a:pt x="6574" y="15861"/>
                    <a:pt x="6467" y="16002"/>
                    <a:pt x="6308" y="16082"/>
                  </a:cubicBezTo>
                  <a:cubicBezTo>
                    <a:pt x="6337" y="16142"/>
                    <a:pt x="6375" y="16199"/>
                    <a:pt x="6391" y="16264"/>
                  </a:cubicBezTo>
                  <a:cubicBezTo>
                    <a:pt x="6274" y="16434"/>
                    <a:pt x="6059" y="16496"/>
                    <a:pt x="5887" y="16596"/>
                  </a:cubicBezTo>
                  <a:cubicBezTo>
                    <a:pt x="5907" y="16647"/>
                    <a:pt x="5927" y="16697"/>
                    <a:pt x="5948" y="16747"/>
                  </a:cubicBezTo>
                  <a:cubicBezTo>
                    <a:pt x="5870" y="16850"/>
                    <a:pt x="5804" y="16963"/>
                    <a:pt x="5764" y="17086"/>
                  </a:cubicBezTo>
                  <a:cubicBezTo>
                    <a:pt x="5734" y="17076"/>
                    <a:pt x="5703" y="17067"/>
                    <a:pt x="5674" y="17057"/>
                  </a:cubicBezTo>
                  <a:cubicBezTo>
                    <a:pt x="5732" y="17142"/>
                    <a:pt x="5879" y="17209"/>
                    <a:pt x="5837" y="17329"/>
                  </a:cubicBezTo>
                  <a:cubicBezTo>
                    <a:pt x="5810" y="17433"/>
                    <a:pt x="5772" y="17534"/>
                    <a:pt x="5741" y="17637"/>
                  </a:cubicBezTo>
                  <a:cubicBezTo>
                    <a:pt x="5665" y="17652"/>
                    <a:pt x="5582" y="17649"/>
                    <a:pt x="5511" y="17684"/>
                  </a:cubicBezTo>
                  <a:cubicBezTo>
                    <a:pt x="5465" y="17744"/>
                    <a:pt x="5461" y="17824"/>
                    <a:pt x="5442" y="17894"/>
                  </a:cubicBezTo>
                  <a:lnTo>
                    <a:pt x="5286" y="17875"/>
                  </a:lnTo>
                  <a:cubicBezTo>
                    <a:pt x="5171" y="18005"/>
                    <a:pt x="5067" y="18148"/>
                    <a:pt x="4920" y="18244"/>
                  </a:cubicBezTo>
                  <a:cubicBezTo>
                    <a:pt x="4755" y="18400"/>
                    <a:pt x="4509" y="18373"/>
                    <a:pt x="4329" y="18501"/>
                  </a:cubicBezTo>
                  <a:cubicBezTo>
                    <a:pt x="4237" y="18579"/>
                    <a:pt x="4121" y="18530"/>
                    <a:pt x="4021" y="18501"/>
                  </a:cubicBezTo>
                  <a:lnTo>
                    <a:pt x="3967" y="18639"/>
                  </a:lnTo>
                  <a:cubicBezTo>
                    <a:pt x="3920" y="18624"/>
                    <a:pt x="3874" y="18608"/>
                    <a:pt x="3827" y="18592"/>
                  </a:cubicBezTo>
                  <a:cubicBezTo>
                    <a:pt x="3845" y="18630"/>
                    <a:pt x="3862" y="18667"/>
                    <a:pt x="3880" y="18705"/>
                  </a:cubicBezTo>
                  <a:cubicBezTo>
                    <a:pt x="3845" y="18710"/>
                    <a:pt x="3811" y="18714"/>
                    <a:pt x="3776" y="18718"/>
                  </a:cubicBezTo>
                  <a:cubicBezTo>
                    <a:pt x="3707" y="18572"/>
                    <a:pt x="3661" y="18394"/>
                    <a:pt x="3499" y="18324"/>
                  </a:cubicBezTo>
                  <a:cubicBezTo>
                    <a:pt x="3469" y="18451"/>
                    <a:pt x="3443" y="18579"/>
                    <a:pt x="3416" y="18706"/>
                  </a:cubicBezTo>
                  <a:cubicBezTo>
                    <a:pt x="3382" y="18627"/>
                    <a:pt x="3336" y="18555"/>
                    <a:pt x="3272" y="18496"/>
                  </a:cubicBezTo>
                  <a:cubicBezTo>
                    <a:pt x="3280" y="18442"/>
                    <a:pt x="3289" y="18388"/>
                    <a:pt x="3299" y="18334"/>
                  </a:cubicBezTo>
                  <a:cubicBezTo>
                    <a:pt x="3252" y="18353"/>
                    <a:pt x="3205" y="18375"/>
                    <a:pt x="3155" y="18386"/>
                  </a:cubicBezTo>
                  <a:cubicBezTo>
                    <a:pt x="3052" y="18338"/>
                    <a:pt x="3001" y="18218"/>
                    <a:pt x="2900" y="18173"/>
                  </a:cubicBezTo>
                  <a:cubicBezTo>
                    <a:pt x="2706" y="18228"/>
                    <a:pt x="2838" y="18426"/>
                    <a:pt x="2885" y="18546"/>
                  </a:cubicBezTo>
                  <a:lnTo>
                    <a:pt x="2665" y="18583"/>
                  </a:lnTo>
                  <a:cubicBezTo>
                    <a:pt x="2629" y="18475"/>
                    <a:pt x="2590" y="18369"/>
                    <a:pt x="2556" y="18260"/>
                  </a:cubicBezTo>
                  <a:cubicBezTo>
                    <a:pt x="2489" y="18366"/>
                    <a:pt x="2429" y="18479"/>
                    <a:pt x="2343" y="18570"/>
                  </a:cubicBezTo>
                  <a:cubicBezTo>
                    <a:pt x="2297" y="18525"/>
                    <a:pt x="2253" y="18473"/>
                    <a:pt x="2233" y="18411"/>
                  </a:cubicBezTo>
                  <a:cubicBezTo>
                    <a:pt x="2281" y="18300"/>
                    <a:pt x="2364" y="18210"/>
                    <a:pt x="2439" y="18116"/>
                  </a:cubicBezTo>
                  <a:cubicBezTo>
                    <a:pt x="2195" y="18183"/>
                    <a:pt x="1862" y="18124"/>
                    <a:pt x="1693" y="18351"/>
                  </a:cubicBezTo>
                  <a:cubicBezTo>
                    <a:pt x="1572" y="18507"/>
                    <a:pt x="1410" y="18622"/>
                    <a:pt x="1279" y="18767"/>
                  </a:cubicBezTo>
                  <a:cubicBezTo>
                    <a:pt x="1461" y="18939"/>
                    <a:pt x="1667" y="19115"/>
                    <a:pt x="1932" y="19120"/>
                  </a:cubicBezTo>
                  <a:cubicBezTo>
                    <a:pt x="1932" y="19178"/>
                    <a:pt x="1935" y="19236"/>
                    <a:pt x="1943" y="19294"/>
                  </a:cubicBezTo>
                  <a:cubicBezTo>
                    <a:pt x="1650" y="19220"/>
                    <a:pt x="1345" y="19264"/>
                    <a:pt x="1090" y="19430"/>
                  </a:cubicBezTo>
                  <a:cubicBezTo>
                    <a:pt x="1133" y="19537"/>
                    <a:pt x="1177" y="19643"/>
                    <a:pt x="1220" y="19750"/>
                  </a:cubicBezTo>
                  <a:cubicBezTo>
                    <a:pt x="1106" y="19674"/>
                    <a:pt x="1038" y="19436"/>
                    <a:pt x="870" y="19481"/>
                  </a:cubicBezTo>
                  <a:cubicBezTo>
                    <a:pt x="768" y="19521"/>
                    <a:pt x="789" y="19633"/>
                    <a:pt x="805" y="19718"/>
                  </a:cubicBezTo>
                  <a:cubicBezTo>
                    <a:pt x="728" y="19753"/>
                    <a:pt x="647" y="19785"/>
                    <a:pt x="580" y="19838"/>
                  </a:cubicBezTo>
                  <a:cubicBezTo>
                    <a:pt x="565" y="19977"/>
                    <a:pt x="685" y="20065"/>
                    <a:pt x="800" y="20110"/>
                  </a:cubicBezTo>
                  <a:cubicBezTo>
                    <a:pt x="790" y="20136"/>
                    <a:pt x="781" y="20161"/>
                    <a:pt x="773" y="20186"/>
                  </a:cubicBezTo>
                  <a:cubicBezTo>
                    <a:pt x="1154" y="20370"/>
                    <a:pt x="1543" y="20096"/>
                    <a:pt x="1933" y="20139"/>
                  </a:cubicBezTo>
                  <a:cubicBezTo>
                    <a:pt x="1783" y="20203"/>
                    <a:pt x="1632" y="20262"/>
                    <a:pt x="1483" y="20328"/>
                  </a:cubicBezTo>
                  <a:cubicBezTo>
                    <a:pt x="1652" y="20421"/>
                    <a:pt x="1827" y="20518"/>
                    <a:pt x="2023" y="20530"/>
                  </a:cubicBezTo>
                  <a:cubicBezTo>
                    <a:pt x="2196" y="20532"/>
                    <a:pt x="2360" y="20471"/>
                    <a:pt x="2520" y="20412"/>
                  </a:cubicBezTo>
                  <a:cubicBezTo>
                    <a:pt x="2511" y="20472"/>
                    <a:pt x="2502" y="20533"/>
                    <a:pt x="2494" y="20593"/>
                  </a:cubicBezTo>
                  <a:cubicBezTo>
                    <a:pt x="2567" y="20609"/>
                    <a:pt x="2641" y="20623"/>
                    <a:pt x="2710" y="20652"/>
                  </a:cubicBezTo>
                  <a:cubicBezTo>
                    <a:pt x="2714" y="20876"/>
                    <a:pt x="2544" y="21041"/>
                    <a:pt x="2344" y="21109"/>
                  </a:cubicBezTo>
                  <a:cubicBezTo>
                    <a:pt x="2288" y="21018"/>
                    <a:pt x="2241" y="20919"/>
                    <a:pt x="2166" y="20842"/>
                  </a:cubicBezTo>
                  <a:cubicBezTo>
                    <a:pt x="2075" y="20754"/>
                    <a:pt x="1931" y="20793"/>
                    <a:pt x="1821" y="20777"/>
                  </a:cubicBezTo>
                  <a:cubicBezTo>
                    <a:pt x="1761" y="20886"/>
                    <a:pt x="1691" y="20989"/>
                    <a:pt x="1616" y="21086"/>
                  </a:cubicBezTo>
                  <a:cubicBezTo>
                    <a:pt x="1628" y="20981"/>
                    <a:pt x="1703" y="20861"/>
                    <a:pt x="1653" y="20759"/>
                  </a:cubicBezTo>
                  <a:cubicBezTo>
                    <a:pt x="1464" y="20575"/>
                    <a:pt x="1220" y="20775"/>
                    <a:pt x="1028" y="20848"/>
                  </a:cubicBezTo>
                  <a:cubicBezTo>
                    <a:pt x="1147" y="20954"/>
                    <a:pt x="1271" y="21056"/>
                    <a:pt x="1386" y="21167"/>
                  </a:cubicBezTo>
                  <a:cubicBezTo>
                    <a:pt x="1204" y="21134"/>
                    <a:pt x="1023" y="21108"/>
                    <a:pt x="841" y="21083"/>
                  </a:cubicBezTo>
                  <a:cubicBezTo>
                    <a:pt x="947" y="21185"/>
                    <a:pt x="1050" y="21289"/>
                    <a:pt x="1162" y="21384"/>
                  </a:cubicBezTo>
                  <a:lnTo>
                    <a:pt x="1040" y="21444"/>
                  </a:lnTo>
                  <a:cubicBezTo>
                    <a:pt x="921" y="21315"/>
                    <a:pt x="762" y="21234"/>
                    <a:pt x="585" y="21228"/>
                  </a:cubicBezTo>
                  <a:cubicBezTo>
                    <a:pt x="599" y="21301"/>
                    <a:pt x="615" y="21373"/>
                    <a:pt x="632" y="21445"/>
                  </a:cubicBezTo>
                  <a:lnTo>
                    <a:pt x="480" y="21424"/>
                  </a:lnTo>
                  <a:cubicBezTo>
                    <a:pt x="485" y="21464"/>
                    <a:pt x="490" y="21503"/>
                    <a:pt x="495" y="21543"/>
                  </a:cubicBezTo>
                  <a:lnTo>
                    <a:pt x="311" y="21495"/>
                  </a:lnTo>
                  <a:cubicBezTo>
                    <a:pt x="216" y="21654"/>
                    <a:pt x="115" y="21809"/>
                    <a:pt x="0" y="21955"/>
                  </a:cubicBezTo>
                  <a:cubicBezTo>
                    <a:pt x="48" y="22182"/>
                    <a:pt x="23" y="22418"/>
                    <a:pt x="92" y="22640"/>
                  </a:cubicBezTo>
                  <a:cubicBezTo>
                    <a:pt x="102" y="22680"/>
                    <a:pt x="137" y="22706"/>
                    <a:pt x="172" y="22725"/>
                  </a:cubicBezTo>
                  <a:cubicBezTo>
                    <a:pt x="425" y="22854"/>
                    <a:pt x="716" y="22910"/>
                    <a:pt x="942" y="23088"/>
                  </a:cubicBezTo>
                  <a:cubicBezTo>
                    <a:pt x="1136" y="23232"/>
                    <a:pt x="1359" y="23326"/>
                    <a:pt x="1579" y="23420"/>
                  </a:cubicBezTo>
                  <a:cubicBezTo>
                    <a:pt x="1546" y="23475"/>
                    <a:pt x="1512" y="23530"/>
                    <a:pt x="1479" y="23585"/>
                  </a:cubicBezTo>
                  <a:cubicBezTo>
                    <a:pt x="1691" y="23768"/>
                    <a:pt x="1960" y="23860"/>
                    <a:pt x="2212" y="23971"/>
                  </a:cubicBezTo>
                  <a:cubicBezTo>
                    <a:pt x="2367" y="24041"/>
                    <a:pt x="2529" y="23950"/>
                    <a:pt x="2687" y="23945"/>
                  </a:cubicBezTo>
                  <a:cubicBezTo>
                    <a:pt x="2881" y="24181"/>
                    <a:pt x="3032" y="24450"/>
                    <a:pt x="3158" y="24727"/>
                  </a:cubicBezTo>
                  <a:cubicBezTo>
                    <a:pt x="3246" y="24911"/>
                    <a:pt x="3148" y="25114"/>
                    <a:pt x="3134" y="25302"/>
                  </a:cubicBezTo>
                  <a:cubicBezTo>
                    <a:pt x="3095" y="25490"/>
                    <a:pt x="3119" y="25683"/>
                    <a:pt x="3132" y="25873"/>
                  </a:cubicBezTo>
                  <a:cubicBezTo>
                    <a:pt x="3315" y="25939"/>
                    <a:pt x="3480" y="26044"/>
                    <a:pt x="3632" y="26164"/>
                  </a:cubicBezTo>
                  <a:lnTo>
                    <a:pt x="3495" y="26266"/>
                  </a:lnTo>
                  <a:cubicBezTo>
                    <a:pt x="3451" y="26189"/>
                    <a:pt x="3415" y="26103"/>
                    <a:pt x="3350" y="26040"/>
                  </a:cubicBezTo>
                  <a:cubicBezTo>
                    <a:pt x="3254" y="25992"/>
                    <a:pt x="3146" y="26036"/>
                    <a:pt x="3050" y="26060"/>
                  </a:cubicBezTo>
                  <a:cubicBezTo>
                    <a:pt x="2968" y="25999"/>
                    <a:pt x="2891" y="25890"/>
                    <a:pt x="2779" y="25900"/>
                  </a:cubicBezTo>
                  <a:cubicBezTo>
                    <a:pt x="2704" y="25960"/>
                    <a:pt x="2655" y="26045"/>
                    <a:pt x="2578" y="26102"/>
                  </a:cubicBezTo>
                  <a:cubicBezTo>
                    <a:pt x="2489" y="26098"/>
                    <a:pt x="2404" y="26069"/>
                    <a:pt x="2318" y="26049"/>
                  </a:cubicBezTo>
                  <a:cubicBezTo>
                    <a:pt x="2233" y="26223"/>
                    <a:pt x="2138" y="26403"/>
                    <a:pt x="2136" y="26602"/>
                  </a:cubicBezTo>
                  <a:cubicBezTo>
                    <a:pt x="2132" y="26738"/>
                    <a:pt x="2264" y="26820"/>
                    <a:pt x="2331" y="26922"/>
                  </a:cubicBezTo>
                  <a:cubicBezTo>
                    <a:pt x="2501" y="27126"/>
                    <a:pt x="2582" y="27443"/>
                    <a:pt x="2876" y="27509"/>
                  </a:cubicBezTo>
                  <a:cubicBezTo>
                    <a:pt x="2851" y="27534"/>
                    <a:pt x="2826" y="27559"/>
                    <a:pt x="2802" y="27584"/>
                  </a:cubicBezTo>
                  <a:cubicBezTo>
                    <a:pt x="2904" y="27647"/>
                    <a:pt x="3016" y="27697"/>
                    <a:pt x="3109" y="27773"/>
                  </a:cubicBezTo>
                  <a:cubicBezTo>
                    <a:pt x="3265" y="27942"/>
                    <a:pt x="3196" y="28256"/>
                    <a:pt x="3426" y="28370"/>
                  </a:cubicBezTo>
                  <a:cubicBezTo>
                    <a:pt x="3617" y="28467"/>
                    <a:pt x="3635" y="28697"/>
                    <a:pt x="3713" y="28874"/>
                  </a:cubicBezTo>
                  <a:cubicBezTo>
                    <a:pt x="4129" y="28809"/>
                    <a:pt x="4371" y="28425"/>
                    <a:pt x="4467" y="28045"/>
                  </a:cubicBezTo>
                  <a:lnTo>
                    <a:pt x="4888" y="28122"/>
                  </a:lnTo>
                  <a:cubicBezTo>
                    <a:pt x="4756" y="28437"/>
                    <a:pt x="4539" y="28715"/>
                    <a:pt x="4435" y="29041"/>
                  </a:cubicBezTo>
                  <a:cubicBezTo>
                    <a:pt x="4362" y="29263"/>
                    <a:pt x="4579" y="29441"/>
                    <a:pt x="4575" y="29655"/>
                  </a:cubicBezTo>
                  <a:cubicBezTo>
                    <a:pt x="4503" y="29901"/>
                    <a:pt x="4339" y="30125"/>
                    <a:pt x="4360" y="30394"/>
                  </a:cubicBezTo>
                  <a:cubicBezTo>
                    <a:pt x="4500" y="30546"/>
                    <a:pt x="4715" y="30587"/>
                    <a:pt x="4902" y="30653"/>
                  </a:cubicBezTo>
                  <a:cubicBezTo>
                    <a:pt x="5032" y="30380"/>
                    <a:pt x="5124" y="30085"/>
                    <a:pt x="5294" y="29834"/>
                  </a:cubicBezTo>
                  <a:cubicBezTo>
                    <a:pt x="5424" y="29666"/>
                    <a:pt x="5621" y="29949"/>
                    <a:pt x="5776" y="29835"/>
                  </a:cubicBezTo>
                  <a:cubicBezTo>
                    <a:pt x="5865" y="29750"/>
                    <a:pt x="5940" y="29652"/>
                    <a:pt x="6023" y="29562"/>
                  </a:cubicBezTo>
                  <a:cubicBezTo>
                    <a:pt x="5926" y="29778"/>
                    <a:pt x="5766" y="29956"/>
                    <a:pt x="5555" y="30066"/>
                  </a:cubicBezTo>
                  <a:cubicBezTo>
                    <a:pt x="5364" y="30158"/>
                    <a:pt x="5283" y="30361"/>
                    <a:pt x="5166" y="30522"/>
                  </a:cubicBezTo>
                  <a:cubicBezTo>
                    <a:pt x="5056" y="30665"/>
                    <a:pt x="4901" y="30768"/>
                    <a:pt x="4803" y="30921"/>
                  </a:cubicBezTo>
                  <a:cubicBezTo>
                    <a:pt x="5229" y="31143"/>
                    <a:pt x="5641" y="31504"/>
                    <a:pt x="6155" y="31447"/>
                  </a:cubicBezTo>
                  <a:cubicBezTo>
                    <a:pt x="6161" y="31481"/>
                    <a:pt x="6167" y="31515"/>
                    <a:pt x="6174" y="31550"/>
                  </a:cubicBezTo>
                  <a:lnTo>
                    <a:pt x="6434" y="31587"/>
                  </a:lnTo>
                  <a:cubicBezTo>
                    <a:pt x="6548" y="31763"/>
                    <a:pt x="6745" y="31833"/>
                    <a:pt x="6925" y="31919"/>
                  </a:cubicBezTo>
                  <a:cubicBezTo>
                    <a:pt x="6937" y="31825"/>
                    <a:pt x="6965" y="31735"/>
                    <a:pt x="6999" y="31648"/>
                  </a:cubicBezTo>
                  <a:cubicBezTo>
                    <a:pt x="7217" y="31143"/>
                    <a:pt x="7194" y="30569"/>
                    <a:pt x="7121" y="30034"/>
                  </a:cubicBezTo>
                  <a:cubicBezTo>
                    <a:pt x="7232" y="30090"/>
                    <a:pt x="7373" y="30150"/>
                    <a:pt x="7389" y="30290"/>
                  </a:cubicBezTo>
                  <a:cubicBezTo>
                    <a:pt x="7408" y="30479"/>
                    <a:pt x="7399" y="30669"/>
                    <a:pt x="7402" y="30858"/>
                  </a:cubicBezTo>
                  <a:cubicBezTo>
                    <a:pt x="7630" y="30828"/>
                    <a:pt x="7867" y="30804"/>
                    <a:pt x="8066" y="30676"/>
                  </a:cubicBezTo>
                  <a:cubicBezTo>
                    <a:pt x="8258" y="30601"/>
                    <a:pt x="8355" y="30411"/>
                    <a:pt x="8482" y="30262"/>
                  </a:cubicBezTo>
                  <a:cubicBezTo>
                    <a:pt x="8410" y="30430"/>
                    <a:pt x="8333" y="30596"/>
                    <a:pt x="8261" y="30764"/>
                  </a:cubicBezTo>
                  <a:cubicBezTo>
                    <a:pt x="8465" y="30688"/>
                    <a:pt x="8676" y="30624"/>
                    <a:pt x="8869" y="30520"/>
                  </a:cubicBezTo>
                  <a:cubicBezTo>
                    <a:pt x="8860" y="30620"/>
                    <a:pt x="8894" y="30738"/>
                    <a:pt x="8818" y="30817"/>
                  </a:cubicBezTo>
                  <a:cubicBezTo>
                    <a:pt x="8613" y="31067"/>
                    <a:pt x="8400" y="31345"/>
                    <a:pt x="8380" y="31681"/>
                  </a:cubicBezTo>
                  <a:cubicBezTo>
                    <a:pt x="8347" y="31928"/>
                    <a:pt x="8279" y="32169"/>
                    <a:pt x="8230" y="32413"/>
                  </a:cubicBezTo>
                  <a:cubicBezTo>
                    <a:pt x="8430" y="32410"/>
                    <a:pt x="8636" y="32432"/>
                    <a:pt x="8834" y="32393"/>
                  </a:cubicBezTo>
                  <a:cubicBezTo>
                    <a:pt x="8981" y="32303"/>
                    <a:pt x="9050" y="32132"/>
                    <a:pt x="9155" y="32001"/>
                  </a:cubicBezTo>
                  <a:cubicBezTo>
                    <a:pt x="9286" y="31774"/>
                    <a:pt x="9592" y="31695"/>
                    <a:pt x="9650" y="31418"/>
                  </a:cubicBezTo>
                  <a:cubicBezTo>
                    <a:pt x="9800" y="31356"/>
                    <a:pt x="9966" y="31316"/>
                    <a:pt x="10097" y="31216"/>
                  </a:cubicBezTo>
                  <a:cubicBezTo>
                    <a:pt x="10255" y="31074"/>
                    <a:pt x="10233" y="30832"/>
                    <a:pt x="10359" y="30669"/>
                  </a:cubicBezTo>
                  <a:cubicBezTo>
                    <a:pt x="10503" y="30482"/>
                    <a:pt x="10639" y="30272"/>
                    <a:pt x="10859" y="30166"/>
                  </a:cubicBezTo>
                  <a:cubicBezTo>
                    <a:pt x="10868" y="30377"/>
                    <a:pt x="10845" y="30587"/>
                    <a:pt x="10837" y="30798"/>
                  </a:cubicBezTo>
                  <a:cubicBezTo>
                    <a:pt x="10571" y="30933"/>
                    <a:pt x="10567" y="31266"/>
                    <a:pt x="10391" y="31475"/>
                  </a:cubicBezTo>
                  <a:cubicBezTo>
                    <a:pt x="10249" y="31648"/>
                    <a:pt x="10057" y="31773"/>
                    <a:pt x="9922" y="31952"/>
                  </a:cubicBezTo>
                  <a:cubicBezTo>
                    <a:pt x="9810" y="32252"/>
                    <a:pt x="9690" y="32548"/>
                    <a:pt x="9571" y="32845"/>
                  </a:cubicBezTo>
                  <a:cubicBezTo>
                    <a:pt x="9710" y="32827"/>
                    <a:pt x="9848" y="32806"/>
                    <a:pt x="9987" y="32781"/>
                  </a:cubicBezTo>
                  <a:cubicBezTo>
                    <a:pt x="9965" y="32832"/>
                    <a:pt x="9943" y="32882"/>
                    <a:pt x="9922" y="32932"/>
                  </a:cubicBezTo>
                  <a:cubicBezTo>
                    <a:pt x="10399" y="32919"/>
                    <a:pt x="10638" y="32443"/>
                    <a:pt x="10793" y="32057"/>
                  </a:cubicBezTo>
                  <a:cubicBezTo>
                    <a:pt x="10870" y="31861"/>
                    <a:pt x="10678" y="31729"/>
                    <a:pt x="10613" y="31568"/>
                  </a:cubicBezTo>
                  <a:cubicBezTo>
                    <a:pt x="10601" y="31404"/>
                    <a:pt x="10708" y="31260"/>
                    <a:pt x="10815" y="31147"/>
                  </a:cubicBezTo>
                  <a:cubicBezTo>
                    <a:pt x="10760" y="31297"/>
                    <a:pt x="10681" y="31452"/>
                    <a:pt x="10720" y="31617"/>
                  </a:cubicBezTo>
                  <a:cubicBezTo>
                    <a:pt x="10750" y="31704"/>
                    <a:pt x="10835" y="31802"/>
                    <a:pt x="10936" y="31771"/>
                  </a:cubicBezTo>
                  <a:cubicBezTo>
                    <a:pt x="11173" y="31706"/>
                    <a:pt x="11398" y="31603"/>
                    <a:pt x="11635" y="31536"/>
                  </a:cubicBezTo>
                  <a:cubicBezTo>
                    <a:pt x="11522" y="31741"/>
                    <a:pt x="11290" y="31718"/>
                    <a:pt x="11111" y="31809"/>
                  </a:cubicBezTo>
                  <a:cubicBezTo>
                    <a:pt x="11024" y="31942"/>
                    <a:pt x="11001" y="32108"/>
                    <a:pt x="10911" y="32241"/>
                  </a:cubicBezTo>
                  <a:cubicBezTo>
                    <a:pt x="10744" y="32594"/>
                    <a:pt x="10442" y="32875"/>
                    <a:pt x="10339" y="33257"/>
                  </a:cubicBezTo>
                  <a:cubicBezTo>
                    <a:pt x="10786" y="33206"/>
                    <a:pt x="11234" y="33220"/>
                    <a:pt x="11683" y="33247"/>
                  </a:cubicBezTo>
                  <a:cubicBezTo>
                    <a:pt x="11771" y="32996"/>
                    <a:pt x="11832" y="32738"/>
                    <a:pt x="11842" y="32472"/>
                  </a:cubicBezTo>
                  <a:cubicBezTo>
                    <a:pt x="11957" y="32702"/>
                    <a:pt x="11861" y="32930"/>
                    <a:pt x="11791" y="33151"/>
                  </a:cubicBezTo>
                  <a:cubicBezTo>
                    <a:pt x="12108" y="33131"/>
                    <a:pt x="12152" y="32771"/>
                    <a:pt x="12360" y="32601"/>
                  </a:cubicBezTo>
                  <a:cubicBezTo>
                    <a:pt x="12541" y="32458"/>
                    <a:pt x="12517" y="32205"/>
                    <a:pt x="12587" y="32006"/>
                  </a:cubicBezTo>
                  <a:cubicBezTo>
                    <a:pt x="12578" y="32290"/>
                    <a:pt x="12530" y="32573"/>
                    <a:pt x="12539" y="32858"/>
                  </a:cubicBezTo>
                  <a:cubicBezTo>
                    <a:pt x="12539" y="32918"/>
                    <a:pt x="12533" y="32990"/>
                    <a:pt x="12473" y="33023"/>
                  </a:cubicBezTo>
                  <a:cubicBezTo>
                    <a:pt x="12216" y="33181"/>
                    <a:pt x="11954" y="33332"/>
                    <a:pt x="11696" y="33488"/>
                  </a:cubicBezTo>
                  <a:cubicBezTo>
                    <a:pt x="11410" y="33541"/>
                    <a:pt x="11126" y="33457"/>
                    <a:pt x="10857" y="33370"/>
                  </a:cubicBezTo>
                  <a:cubicBezTo>
                    <a:pt x="11095" y="33703"/>
                    <a:pt x="10679" y="33967"/>
                    <a:pt x="10470" y="34162"/>
                  </a:cubicBezTo>
                  <a:cubicBezTo>
                    <a:pt x="10535" y="34363"/>
                    <a:pt x="10737" y="34481"/>
                    <a:pt x="10941" y="34482"/>
                  </a:cubicBezTo>
                  <a:cubicBezTo>
                    <a:pt x="11095" y="34454"/>
                    <a:pt x="11228" y="34361"/>
                    <a:pt x="11370" y="34300"/>
                  </a:cubicBezTo>
                  <a:cubicBezTo>
                    <a:pt x="11277" y="34451"/>
                    <a:pt x="11124" y="34546"/>
                    <a:pt x="10980" y="34642"/>
                  </a:cubicBezTo>
                  <a:cubicBezTo>
                    <a:pt x="11264" y="34674"/>
                    <a:pt x="11538" y="34606"/>
                    <a:pt x="11814" y="34551"/>
                  </a:cubicBezTo>
                  <a:cubicBezTo>
                    <a:pt x="11793" y="34464"/>
                    <a:pt x="11771" y="34376"/>
                    <a:pt x="11751" y="34288"/>
                  </a:cubicBezTo>
                  <a:cubicBezTo>
                    <a:pt x="11791" y="34338"/>
                    <a:pt x="11831" y="34389"/>
                    <a:pt x="11872" y="34439"/>
                  </a:cubicBezTo>
                  <a:cubicBezTo>
                    <a:pt x="12011" y="34263"/>
                    <a:pt x="12132" y="34070"/>
                    <a:pt x="12304" y="33923"/>
                  </a:cubicBezTo>
                  <a:cubicBezTo>
                    <a:pt x="12499" y="33811"/>
                    <a:pt x="12746" y="33817"/>
                    <a:pt x="12916" y="33656"/>
                  </a:cubicBezTo>
                  <a:cubicBezTo>
                    <a:pt x="12895" y="33769"/>
                    <a:pt x="12882" y="33883"/>
                    <a:pt x="12870" y="33997"/>
                  </a:cubicBezTo>
                  <a:cubicBezTo>
                    <a:pt x="13088" y="34025"/>
                    <a:pt x="13351" y="33959"/>
                    <a:pt x="13531" y="34114"/>
                  </a:cubicBezTo>
                  <a:cubicBezTo>
                    <a:pt x="13656" y="34196"/>
                    <a:pt x="13818" y="34190"/>
                    <a:pt x="13960" y="34229"/>
                  </a:cubicBezTo>
                  <a:cubicBezTo>
                    <a:pt x="13843" y="34256"/>
                    <a:pt x="13730" y="34277"/>
                    <a:pt x="13617" y="34313"/>
                  </a:cubicBezTo>
                  <a:cubicBezTo>
                    <a:pt x="13767" y="34504"/>
                    <a:pt x="14013" y="34567"/>
                    <a:pt x="14236" y="34628"/>
                  </a:cubicBezTo>
                  <a:cubicBezTo>
                    <a:pt x="14054" y="34750"/>
                    <a:pt x="13848" y="34821"/>
                    <a:pt x="13638" y="34877"/>
                  </a:cubicBezTo>
                  <a:cubicBezTo>
                    <a:pt x="13603" y="35083"/>
                    <a:pt x="13660" y="35294"/>
                    <a:pt x="13635" y="35502"/>
                  </a:cubicBezTo>
                  <a:cubicBezTo>
                    <a:pt x="13712" y="35449"/>
                    <a:pt x="13801" y="35423"/>
                    <a:pt x="13892" y="35459"/>
                  </a:cubicBezTo>
                  <a:cubicBezTo>
                    <a:pt x="13942" y="35434"/>
                    <a:pt x="13991" y="35408"/>
                    <a:pt x="14042" y="35382"/>
                  </a:cubicBezTo>
                  <a:cubicBezTo>
                    <a:pt x="13941" y="35550"/>
                    <a:pt x="13914" y="35748"/>
                    <a:pt x="14038" y="35908"/>
                  </a:cubicBezTo>
                  <a:cubicBezTo>
                    <a:pt x="14238" y="35753"/>
                    <a:pt x="14424" y="35577"/>
                    <a:pt x="14554" y="35357"/>
                  </a:cubicBezTo>
                  <a:cubicBezTo>
                    <a:pt x="14551" y="35561"/>
                    <a:pt x="14442" y="35742"/>
                    <a:pt x="14417" y="35937"/>
                  </a:cubicBezTo>
                  <a:cubicBezTo>
                    <a:pt x="14540" y="36121"/>
                    <a:pt x="14787" y="36016"/>
                    <a:pt x="14972" y="36035"/>
                  </a:cubicBezTo>
                  <a:cubicBezTo>
                    <a:pt x="15104" y="36017"/>
                    <a:pt x="15167" y="36152"/>
                    <a:pt x="15246" y="36230"/>
                  </a:cubicBezTo>
                  <a:lnTo>
                    <a:pt x="15246" y="362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5" name="Svalbard">
              <a:extLst>
                <a:ext uri="{FF2B5EF4-FFF2-40B4-BE49-F238E27FC236}">
                  <a16:creationId xmlns:a16="http://schemas.microsoft.com/office/drawing/2014/main" id="{D2DC18DF-6457-0FE5-30EE-1AC9E9AC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25" y="1220849"/>
              <a:ext cx="395746" cy="482488"/>
            </a:xfrm>
            <a:custGeom>
              <a:avLst/>
              <a:gdLst/>
              <a:ahLst/>
              <a:cxnLst/>
              <a:rect l="l" t="t" r="r" b="b"/>
              <a:pathLst>
                <a:path w="398901" h="486334">
                  <a:moveTo>
                    <a:pt x="276864" y="302365"/>
                  </a:moveTo>
                  <a:lnTo>
                    <a:pt x="296900" y="302365"/>
                  </a:lnTo>
                  <a:lnTo>
                    <a:pt x="304186" y="313294"/>
                  </a:lnTo>
                  <a:lnTo>
                    <a:pt x="298722" y="335152"/>
                  </a:lnTo>
                  <a:lnTo>
                    <a:pt x="338794" y="362474"/>
                  </a:lnTo>
                  <a:lnTo>
                    <a:pt x="338794" y="366117"/>
                  </a:lnTo>
                  <a:lnTo>
                    <a:pt x="287793" y="413475"/>
                  </a:lnTo>
                  <a:lnTo>
                    <a:pt x="280507" y="408011"/>
                  </a:lnTo>
                  <a:lnTo>
                    <a:pt x="287793" y="384331"/>
                  </a:lnTo>
                  <a:lnTo>
                    <a:pt x="280507" y="384331"/>
                  </a:lnTo>
                  <a:lnTo>
                    <a:pt x="265935" y="386153"/>
                  </a:lnTo>
                  <a:lnTo>
                    <a:pt x="249542" y="391617"/>
                  </a:lnTo>
                  <a:lnTo>
                    <a:pt x="242256" y="391617"/>
                  </a:lnTo>
                  <a:lnTo>
                    <a:pt x="242256" y="389796"/>
                  </a:lnTo>
                  <a:lnTo>
                    <a:pt x="260471" y="340616"/>
                  </a:lnTo>
                  <a:lnTo>
                    <a:pt x="245899" y="322401"/>
                  </a:lnTo>
                  <a:lnTo>
                    <a:pt x="242256" y="318758"/>
                  </a:lnTo>
                  <a:lnTo>
                    <a:pt x="245899" y="318758"/>
                  </a:lnTo>
                  <a:close/>
                  <a:moveTo>
                    <a:pt x="250457" y="250806"/>
                  </a:moveTo>
                  <a:lnTo>
                    <a:pt x="270487" y="250806"/>
                  </a:lnTo>
                  <a:lnTo>
                    <a:pt x="277777" y="261741"/>
                  </a:lnTo>
                  <a:lnTo>
                    <a:pt x="282335" y="294523"/>
                  </a:lnTo>
                  <a:lnTo>
                    <a:pt x="245904" y="304539"/>
                  </a:lnTo>
                  <a:lnTo>
                    <a:pt x="234066" y="289064"/>
                  </a:lnTo>
                  <a:cubicBezTo>
                    <a:pt x="232846" y="280864"/>
                    <a:pt x="231636" y="272659"/>
                    <a:pt x="230416" y="264459"/>
                  </a:cubicBezTo>
                  <a:close/>
                  <a:moveTo>
                    <a:pt x="139341" y="60109"/>
                  </a:moveTo>
                  <a:lnTo>
                    <a:pt x="169396" y="81967"/>
                  </a:lnTo>
                  <a:lnTo>
                    <a:pt x="183056" y="117485"/>
                  </a:lnTo>
                  <a:lnTo>
                    <a:pt x="204914" y="136611"/>
                  </a:lnTo>
                  <a:lnTo>
                    <a:pt x="204914" y="177593"/>
                  </a:lnTo>
                  <a:lnTo>
                    <a:pt x="240433" y="202184"/>
                  </a:lnTo>
                  <a:lnTo>
                    <a:pt x="267755" y="224041"/>
                  </a:lnTo>
                  <a:lnTo>
                    <a:pt x="267755" y="240434"/>
                  </a:lnTo>
                  <a:lnTo>
                    <a:pt x="221308" y="240434"/>
                  </a:lnTo>
                  <a:lnTo>
                    <a:pt x="199450" y="303275"/>
                  </a:lnTo>
                  <a:lnTo>
                    <a:pt x="198541" y="303585"/>
                  </a:lnTo>
                  <a:lnTo>
                    <a:pt x="198541" y="329688"/>
                  </a:lnTo>
                  <a:lnTo>
                    <a:pt x="187613" y="333331"/>
                  </a:lnTo>
                  <a:lnTo>
                    <a:pt x="182149" y="389796"/>
                  </a:lnTo>
                  <a:lnTo>
                    <a:pt x="182149" y="391618"/>
                  </a:lnTo>
                  <a:lnTo>
                    <a:pt x="169398" y="395261"/>
                  </a:lnTo>
                  <a:lnTo>
                    <a:pt x="174863" y="400724"/>
                  </a:lnTo>
                  <a:lnTo>
                    <a:pt x="174863" y="402546"/>
                  </a:lnTo>
                  <a:lnTo>
                    <a:pt x="173041" y="402546"/>
                  </a:lnTo>
                  <a:lnTo>
                    <a:pt x="163934" y="411653"/>
                  </a:lnTo>
                  <a:lnTo>
                    <a:pt x="163934" y="446262"/>
                  </a:lnTo>
                  <a:lnTo>
                    <a:pt x="153005" y="459013"/>
                  </a:lnTo>
                  <a:lnTo>
                    <a:pt x="153005" y="484513"/>
                  </a:lnTo>
                  <a:lnTo>
                    <a:pt x="136611" y="486334"/>
                  </a:lnTo>
                  <a:lnTo>
                    <a:pt x="134789" y="486334"/>
                  </a:lnTo>
                  <a:lnTo>
                    <a:pt x="118397" y="455369"/>
                  </a:lnTo>
                  <a:lnTo>
                    <a:pt x="118397" y="451726"/>
                  </a:lnTo>
                  <a:lnTo>
                    <a:pt x="134789" y="440797"/>
                  </a:lnTo>
                  <a:lnTo>
                    <a:pt x="91074" y="428047"/>
                  </a:lnTo>
                  <a:lnTo>
                    <a:pt x="89253" y="424404"/>
                  </a:lnTo>
                  <a:lnTo>
                    <a:pt x="80145" y="386153"/>
                  </a:lnTo>
                  <a:lnTo>
                    <a:pt x="80145" y="384332"/>
                  </a:lnTo>
                  <a:lnTo>
                    <a:pt x="89253" y="384332"/>
                  </a:lnTo>
                  <a:lnTo>
                    <a:pt x="96539" y="386153"/>
                  </a:lnTo>
                  <a:lnTo>
                    <a:pt x="109289" y="386153"/>
                  </a:lnTo>
                  <a:lnTo>
                    <a:pt x="118397" y="389796"/>
                  </a:lnTo>
                  <a:lnTo>
                    <a:pt x="123861" y="389796"/>
                  </a:lnTo>
                  <a:lnTo>
                    <a:pt x="98360" y="371581"/>
                  </a:lnTo>
                  <a:lnTo>
                    <a:pt x="98360" y="367938"/>
                  </a:lnTo>
                  <a:lnTo>
                    <a:pt x="102003" y="367938"/>
                  </a:lnTo>
                  <a:lnTo>
                    <a:pt x="147540" y="355188"/>
                  </a:lnTo>
                  <a:lnTo>
                    <a:pt x="147540" y="344259"/>
                  </a:lnTo>
                  <a:lnTo>
                    <a:pt x="78325" y="362474"/>
                  </a:lnTo>
                  <a:lnTo>
                    <a:pt x="73688" y="334655"/>
                  </a:lnTo>
                  <a:lnTo>
                    <a:pt x="71036" y="333330"/>
                  </a:lnTo>
                  <a:lnTo>
                    <a:pt x="73768" y="314204"/>
                  </a:lnTo>
                  <a:lnTo>
                    <a:pt x="92894" y="314204"/>
                  </a:lnTo>
                  <a:lnTo>
                    <a:pt x="117483" y="289614"/>
                  </a:lnTo>
                  <a:lnTo>
                    <a:pt x="144806" y="278685"/>
                  </a:lnTo>
                  <a:lnTo>
                    <a:pt x="142074" y="254095"/>
                  </a:lnTo>
                  <a:lnTo>
                    <a:pt x="128412" y="267756"/>
                  </a:lnTo>
                  <a:lnTo>
                    <a:pt x="109288" y="265023"/>
                  </a:lnTo>
                  <a:lnTo>
                    <a:pt x="117483" y="232237"/>
                  </a:lnTo>
                  <a:lnTo>
                    <a:pt x="101091" y="237702"/>
                  </a:lnTo>
                  <a:lnTo>
                    <a:pt x="101091" y="273220"/>
                  </a:lnTo>
                  <a:lnTo>
                    <a:pt x="81965" y="300543"/>
                  </a:lnTo>
                  <a:lnTo>
                    <a:pt x="68304" y="292346"/>
                  </a:lnTo>
                  <a:lnTo>
                    <a:pt x="51911" y="273220"/>
                  </a:lnTo>
                  <a:lnTo>
                    <a:pt x="57376" y="262291"/>
                  </a:lnTo>
                  <a:lnTo>
                    <a:pt x="38250" y="251363"/>
                  </a:lnTo>
                  <a:lnTo>
                    <a:pt x="13660" y="218576"/>
                  </a:lnTo>
                  <a:lnTo>
                    <a:pt x="40982" y="210379"/>
                  </a:lnTo>
                  <a:lnTo>
                    <a:pt x="30053" y="183058"/>
                  </a:lnTo>
                  <a:lnTo>
                    <a:pt x="16392" y="191255"/>
                  </a:lnTo>
                  <a:lnTo>
                    <a:pt x="10929" y="180326"/>
                  </a:lnTo>
                  <a:lnTo>
                    <a:pt x="0" y="133878"/>
                  </a:lnTo>
                  <a:lnTo>
                    <a:pt x="16392" y="114753"/>
                  </a:lnTo>
                  <a:lnTo>
                    <a:pt x="27321" y="90162"/>
                  </a:lnTo>
                  <a:lnTo>
                    <a:pt x="40982" y="109288"/>
                  </a:lnTo>
                  <a:lnTo>
                    <a:pt x="46447" y="95627"/>
                  </a:lnTo>
                  <a:lnTo>
                    <a:pt x="81965" y="87430"/>
                  </a:lnTo>
                  <a:lnTo>
                    <a:pt x="54644" y="128414"/>
                  </a:lnTo>
                  <a:lnTo>
                    <a:pt x="76501" y="136611"/>
                  </a:lnTo>
                  <a:lnTo>
                    <a:pt x="103823" y="95627"/>
                  </a:lnTo>
                  <a:lnTo>
                    <a:pt x="131145" y="177593"/>
                  </a:lnTo>
                  <a:lnTo>
                    <a:pt x="131145" y="133878"/>
                  </a:lnTo>
                  <a:lnTo>
                    <a:pt x="120217" y="95627"/>
                  </a:lnTo>
                  <a:close/>
                  <a:moveTo>
                    <a:pt x="221308" y="0"/>
                  </a:moveTo>
                  <a:lnTo>
                    <a:pt x="254095" y="35518"/>
                  </a:lnTo>
                  <a:lnTo>
                    <a:pt x="289613" y="62841"/>
                  </a:lnTo>
                  <a:lnTo>
                    <a:pt x="275952" y="2732"/>
                  </a:lnTo>
                  <a:lnTo>
                    <a:pt x="336060" y="27323"/>
                  </a:lnTo>
                  <a:lnTo>
                    <a:pt x="393437" y="46447"/>
                  </a:lnTo>
                  <a:lnTo>
                    <a:pt x="398901" y="81967"/>
                  </a:lnTo>
                  <a:lnTo>
                    <a:pt x="366115" y="122949"/>
                  </a:lnTo>
                  <a:lnTo>
                    <a:pt x="366115" y="147539"/>
                  </a:lnTo>
                  <a:lnTo>
                    <a:pt x="316936" y="172129"/>
                  </a:lnTo>
                  <a:lnTo>
                    <a:pt x="284149" y="147539"/>
                  </a:lnTo>
                  <a:lnTo>
                    <a:pt x="240434" y="155735"/>
                  </a:lnTo>
                  <a:lnTo>
                    <a:pt x="218576" y="128414"/>
                  </a:lnTo>
                  <a:lnTo>
                    <a:pt x="265024" y="109288"/>
                  </a:lnTo>
                  <a:lnTo>
                    <a:pt x="259559" y="95627"/>
                  </a:lnTo>
                  <a:lnTo>
                    <a:pt x="204914" y="109288"/>
                  </a:lnTo>
                  <a:lnTo>
                    <a:pt x="172128" y="62841"/>
                  </a:lnTo>
                  <a:lnTo>
                    <a:pt x="191253" y="43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6" name="Iceland">
              <a:extLst>
                <a:ext uri="{FF2B5EF4-FFF2-40B4-BE49-F238E27FC236}">
                  <a16:creationId xmlns:a16="http://schemas.microsoft.com/office/drawing/2014/main" id="{6DAE4177-A6CA-4487-9B2E-8E95D23B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8" y="2467723"/>
              <a:ext cx="262024" cy="178900"/>
            </a:xfrm>
            <a:custGeom>
              <a:avLst/>
              <a:gdLst>
                <a:gd name="T0" fmla="*/ 110 w 145"/>
                <a:gd name="T1" fmla="*/ 0 h 99"/>
                <a:gd name="T2" fmla="*/ 129 w 145"/>
                <a:gd name="T3" fmla="*/ 4 h 99"/>
                <a:gd name="T4" fmla="*/ 131 w 145"/>
                <a:gd name="T5" fmla="*/ 6 h 99"/>
                <a:gd name="T6" fmla="*/ 129 w 145"/>
                <a:gd name="T7" fmla="*/ 15 h 99"/>
                <a:gd name="T8" fmla="*/ 138 w 145"/>
                <a:gd name="T9" fmla="*/ 28 h 99"/>
                <a:gd name="T10" fmla="*/ 142 w 145"/>
                <a:gd name="T11" fmla="*/ 35 h 99"/>
                <a:gd name="T12" fmla="*/ 145 w 145"/>
                <a:gd name="T13" fmla="*/ 41 h 99"/>
                <a:gd name="T14" fmla="*/ 142 w 145"/>
                <a:gd name="T15" fmla="*/ 52 h 99"/>
                <a:gd name="T16" fmla="*/ 137 w 145"/>
                <a:gd name="T17" fmla="*/ 59 h 99"/>
                <a:gd name="T18" fmla="*/ 128 w 145"/>
                <a:gd name="T19" fmla="*/ 72 h 99"/>
                <a:gd name="T20" fmla="*/ 122 w 145"/>
                <a:gd name="T21" fmla="*/ 68 h 99"/>
                <a:gd name="T22" fmla="*/ 98 w 145"/>
                <a:gd name="T23" fmla="*/ 83 h 99"/>
                <a:gd name="T24" fmla="*/ 77 w 145"/>
                <a:gd name="T25" fmla="*/ 99 h 99"/>
                <a:gd name="T26" fmla="*/ 45 w 145"/>
                <a:gd name="T27" fmla="*/ 84 h 99"/>
                <a:gd name="T28" fmla="*/ 33 w 145"/>
                <a:gd name="T29" fmla="*/ 86 h 99"/>
                <a:gd name="T30" fmla="*/ 24 w 145"/>
                <a:gd name="T31" fmla="*/ 78 h 99"/>
                <a:gd name="T32" fmla="*/ 25 w 145"/>
                <a:gd name="T33" fmla="*/ 77 h 99"/>
                <a:gd name="T34" fmla="*/ 36 w 145"/>
                <a:gd name="T35" fmla="*/ 70 h 99"/>
                <a:gd name="T36" fmla="*/ 31 w 145"/>
                <a:gd name="T37" fmla="*/ 71 h 99"/>
                <a:gd name="T38" fmla="*/ 34 w 145"/>
                <a:gd name="T39" fmla="*/ 65 h 99"/>
                <a:gd name="T40" fmla="*/ 25 w 145"/>
                <a:gd name="T41" fmla="*/ 55 h 99"/>
                <a:gd name="T42" fmla="*/ 15 w 145"/>
                <a:gd name="T43" fmla="*/ 56 h 99"/>
                <a:gd name="T44" fmla="*/ 9 w 145"/>
                <a:gd name="T45" fmla="*/ 55 h 99"/>
                <a:gd name="T46" fmla="*/ 36 w 145"/>
                <a:gd name="T47" fmla="*/ 47 h 99"/>
                <a:gd name="T48" fmla="*/ 33 w 145"/>
                <a:gd name="T49" fmla="*/ 44 h 99"/>
                <a:gd name="T50" fmla="*/ 27 w 145"/>
                <a:gd name="T51" fmla="*/ 46 h 99"/>
                <a:gd name="T52" fmla="*/ 36 w 145"/>
                <a:gd name="T53" fmla="*/ 35 h 99"/>
                <a:gd name="T54" fmla="*/ 22 w 145"/>
                <a:gd name="T55" fmla="*/ 31 h 99"/>
                <a:gd name="T56" fmla="*/ 6 w 145"/>
                <a:gd name="T57" fmla="*/ 35 h 99"/>
                <a:gd name="T58" fmla="*/ 0 w 145"/>
                <a:gd name="T59" fmla="*/ 34 h 99"/>
                <a:gd name="T60" fmla="*/ 3 w 145"/>
                <a:gd name="T61" fmla="*/ 28 h 99"/>
                <a:gd name="T62" fmla="*/ 5 w 145"/>
                <a:gd name="T63" fmla="*/ 25 h 99"/>
                <a:gd name="T64" fmla="*/ 6 w 145"/>
                <a:gd name="T65" fmla="*/ 24 h 99"/>
                <a:gd name="T66" fmla="*/ 11 w 145"/>
                <a:gd name="T67" fmla="*/ 22 h 99"/>
                <a:gd name="T68" fmla="*/ 9 w 145"/>
                <a:gd name="T69" fmla="*/ 16 h 99"/>
                <a:gd name="T70" fmla="*/ 12 w 145"/>
                <a:gd name="T71" fmla="*/ 15 h 99"/>
                <a:gd name="T72" fmla="*/ 13 w 145"/>
                <a:gd name="T73" fmla="*/ 13 h 99"/>
                <a:gd name="T74" fmla="*/ 28 w 145"/>
                <a:gd name="T75" fmla="*/ 15 h 99"/>
                <a:gd name="T76" fmla="*/ 22 w 145"/>
                <a:gd name="T77" fmla="*/ 10 h 99"/>
                <a:gd name="T78" fmla="*/ 19 w 145"/>
                <a:gd name="T79" fmla="*/ 9 h 99"/>
                <a:gd name="T80" fmla="*/ 18 w 145"/>
                <a:gd name="T81" fmla="*/ 7 h 99"/>
                <a:gd name="T82" fmla="*/ 28 w 145"/>
                <a:gd name="T83" fmla="*/ 3 h 99"/>
                <a:gd name="T84" fmla="*/ 40 w 145"/>
                <a:gd name="T85" fmla="*/ 21 h 99"/>
                <a:gd name="T86" fmla="*/ 39 w 145"/>
                <a:gd name="T87" fmla="*/ 27 h 99"/>
                <a:gd name="T88" fmla="*/ 45 w 145"/>
                <a:gd name="T89" fmla="*/ 40 h 99"/>
                <a:gd name="T90" fmla="*/ 49 w 145"/>
                <a:gd name="T91" fmla="*/ 28 h 99"/>
                <a:gd name="T92" fmla="*/ 55 w 145"/>
                <a:gd name="T93" fmla="*/ 31 h 99"/>
                <a:gd name="T94" fmla="*/ 56 w 145"/>
                <a:gd name="T95" fmla="*/ 13 h 99"/>
                <a:gd name="T96" fmla="*/ 67 w 145"/>
                <a:gd name="T97" fmla="*/ 16 h 99"/>
                <a:gd name="T98" fmla="*/ 76 w 145"/>
                <a:gd name="T99" fmla="*/ 10 h 99"/>
                <a:gd name="T100" fmla="*/ 77 w 145"/>
                <a:gd name="T101" fmla="*/ 12 h 99"/>
                <a:gd name="T102" fmla="*/ 82 w 145"/>
                <a:gd name="T103" fmla="*/ 12 h 99"/>
                <a:gd name="T104" fmla="*/ 91 w 145"/>
                <a:gd name="T105" fmla="*/ 18 h 99"/>
                <a:gd name="T106" fmla="*/ 107 w 145"/>
                <a:gd name="T107" fmla="*/ 12 h 99"/>
                <a:gd name="T108" fmla="*/ 104 w 145"/>
                <a:gd name="T109" fmla="*/ 1 h 99"/>
                <a:gd name="T110" fmla="*/ 108 w 145"/>
                <a:gd name="T1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99">
                  <a:moveTo>
                    <a:pt x="108" y="0"/>
                  </a:moveTo>
                  <a:lnTo>
                    <a:pt x="110" y="0"/>
                  </a:lnTo>
                  <a:lnTo>
                    <a:pt x="119" y="12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29" y="27"/>
                  </a:lnTo>
                  <a:lnTo>
                    <a:pt x="138" y="28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45" y="41"/>
                  </a:lnTo>
                  <a:lnTo>
                    <a:pt x="145" y="43"/>
                  </a:lnTo>
                  <a:lnTo>
                    <a:pt x="142" y="52"/>
                  </a:lnTo>
                  <a:lnTo>
                    <a:pt x="134" y="58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2" y="68"/>
                  </a:lnTo>
                  <a:lnTo>
                    <a:pt x="108" y="81"/>
                  </a:lnTo>
                  <a:lnTo>
                    <a:pt x="98" y="83"/>
                  </a:lnTo>
                  <a:lnTo>
                    <a:pt x="79" y="99"/>
                  </a:lnTo>
                  <a:lnTo>
                    <a:pt x="77" y="99"/>
                  </a:lnTo>
                  <a:lnTo>
                    <a:pt x="61" y="95"/>
                  </a:lnTo>
                  <a:lnTo>
                    <a:pt x="45" y="84"/>
                  </a:lnTo>
                  <a:lnTo>
                    <a:pt x="37" y="84"/>
                  </a:lnTo>
                  <a:lnTo>
                    <a:pt x="33" y="86"/>
                  </a:lnTo>
                  <a:lnTo>
                    <a:pt x="25" y="86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5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24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36" y="35"/>
                  </a:lnTo>
                  <a:lnTo>
                    <a:pt x="27" y="31"/>
                  </a:lnTo>
                  <a:lnTo>
                    <a:pt x="22" y="31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43" y="18"/>
                  </a:lnTo>
                  <a:lnTo>
                    <a:pt x="40" y="21"/>
                  </a:lnTo>
                  <a:lnTo>
                    <a:pt x="43" y="25"/>
                  </a:lnTo>
                  <a:lnTo>
                    <a:pt x="39" y="27"/>
                  </a:lnTo>
                  <a:lnTo>
                    <a:pt x="43" y="29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83" y="24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91" y="1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7" name="Portugal">
              <a:extLst>
                <a:ext uri="{FF2B5EF4-FFF2-40B4-BE49-F238E27FC236}">
                  <a16:creationId xmlns:a16="http://schemas.microsoft.com/office/drawing/2014/main" id="{EDE96ADA-65CF-674A-616C-27F3778F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191" y="3494134"/>
              <a:ext cx="77705" cy="155407"/>
            </a:xfrm>
            <a:custGeom>
              <a:avLst/>
              <a:gdLst>
                <a:gd name="T0" fmla="*/ 18 w 43"/>
                <a:gd name="T1" fmla="*/ 0 h 86"/>
                <a:gd name="T2" fmla="*/ 20 w 43"/>
                <a:gd name="T3" fmla="*/ 4 h 86"/>
                <a:gd name="T4" fmla="*/ 28 w 43"/>
                <a:gd name="T5" fmla="*/ 4 h 86"/>
                <a:gd name="T6" fmla="*/ 31 w 43"/>
                <a:gd name="T7" fmla="*/ 3 h 86"/>
                <a:gd name="T8" fmla="*/ 40 w 43"/>
                <a:gd name="T9" fmla="*/ 3 h 86"/>
                <a:gd name="T10" fmla="*/ 40 w 43"/>
                <a:gd name="T11" fmla="*/ 4 h 86"/>
                <a:gd name="T12" fmla="*/ 43 w 43"/>
                <a:gd name="T13" fmla="*/ 9 h 86"/>
                <a:gd name="T14" fmla="*/ 43 w 43"/>
                <a:gd name="T15" fmla="*/ 10 h 86"/>
                <a:gd name="T16" fmla="*/ 36 w 43"/>
                <a:gd name="T17" fmla="*/ 19 h 86"/>
                <a:gd name="T18" fmla="*/ 34 w 43"/>
                <a:gd name="T19" fmla="*/ 32 h 86"/>
                <a:gd name="T20" fmla="*/ 34 w 43"/>
                <a:gd name="T21" fmla="*/ 38 h 86"/>
                <a:gd name="T22" fmla="*/ 28 w 43"/>
                <a:gd name="T23" fmla="*/ 43 h 86"/>
                <a:gd name="T24" fmla="*/ 33 w 43"/>
                <a:gd name="T25" fmla="*/ 53 h 86"/>
                <a:gd name="T26" fmla="*/ 30 w 43"/>
                <a:gd name="T27" fmla="*/ 62 h 86"/>
                <a:gd name="T28" fmla="*/ 34 w 43"/>
                <a:gd name="T29" fmla="*/ 69 h 86"/>
                <a:gd name="T30" fmla="*/ 33 w 43"/>
                <a:gd name="T31" fmla="*/ 69 h 86"/>
                <a:gd name="T32" fmla="*/ 27 w 43"/>
                <a:gd name="T33" fmla="*/ 77 h 86"/>
                <a:gd name="T34" fmla="*/ 28 w 43"/>
                <a:gd name="T35" fmla="*/ 83 h 86"/>
                <a:gd name="T36" fmla="*/ 22 w 43"/>
                <a:gd name="T37" fmla="*/ 83 h 86"/>
                <a:gd name="T38" fmla="*/ 20 w 43"/>
                <a:gd name="T39" fmla="*/ 84 h 86"/>
                <a:gd name="T40" fmla="*/ 15 w 43"/>
                <a:gd name="T41" fmla="*/ 84 h 86"/>
                <a:gd name="T42" fmla="*/ 12 w 43"/>
                <a:gd name="T43" fmla="*/ 86 h 86"/>
                <a:gd name="T44" fmla="*/ 8 w 43"/>
                <a:gd name="T45" fmla="*/ 86 h 86"/>
                <a:gd name="T46" fmla="*/ 9 w 43"/>
                <a:gd name="T47" fmla="*/ 62 h 86"/>
                <a:gd name="T48" fmla="*/ 5 w 43"/>
                <a:gd name="T49" fmla="*/ 63 h 86"/>
                <a:gd name="T50" fmla="*/ 3 w 43"/>
                <a:gd name="T51" fmla="*/ 63 h 86"/>
                <a:gd name="T52" fmla="*/ 0 w 43"/>
                <a:gd name="T53" fmla="*/ 57 h 86"/>
                <a:gd name="T54" fmla="*/ 9 w 43"/>
                <a:gd name="T55" fmla="*/ 20 h 86"/>
                <a:gd name="T56" fmla="*/ 8 w 43"/>
                <a:gd name="T57" fmla="*/ 6 h 86"/>
                <a:gd name="T58" fmla="*/ 18 w 43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6">
                  <a:moveTo>
                    <a:pt x="18" y="0"/>
                  </a:moveTo>
                  <a:lnTo>
                    <a:pt x="20" y="4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36" y="19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28" y="43"/>
                  </a:lnTo>
                  <a:lnTo>
                    <a:pt x="33" y="53"/>
                  </a:lnTo>
                  <a:lnTo>
                    <a:pt x="30" y="62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27" y="77"/>
                  </a:lnTo>
                  <a:lnTo>
                    <a:pt x="28" y="83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15" y="84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9" y="62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9" y="20"/>
                  </a:lnTo>
                  <a:lnTo>
                    <a:pt x="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8" name="Spain">
              <a:extLst>
                <a:ext uri="{FF2B5EF4-FFF2-40B4-BE49-F238E27FC236}">
                  <a16:creationId xmlns:a16="http://schemas.microsoft.com/office/drawing/2014/main" id="{872DCD39-C326-8545-EB6C-56C98863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3441730"/>
              <a:ext cx="296358" cy="236726"/>
            </a:xfrm>
            <a:custGeom>
              <a:avLst/>
              <a:gdLst>
                <a:gd name="T0" fmla="*/ 19 w 164"/>
                <a:gd name="T1" fmla="*/ 0 h 131"/>
                <a:gd name="T2" fmla="*/ 47 w 164"/>
                <a:gd name="T3" fmla="*/ 3 h 131"/>
                <a:gd name="T4" fmla="*/ 81 w 164"/>
                <a:gd name="T5" fmla="*/ 5 h 131"/>
                <a:gd name="T6" fmla="*/ 98 w 164"/>
                <a:gd name="T7" fmla="*/ 6 h 131"/>
                <a:gd name="T8" fmla="*/ 126 w 164"/>
                <a:gd name="T9" fmla="*/ 20 h 131"/>
                <a:gd name="T10" fmla="*/ 139 w 164"/>
                <a:gd name="T11" fmla="*/ 20 h 131"/>
                <a:gd name="T12" fmla="*/ 142 w 164"/>
                <a:gd name="T13" fmla="*/ 21 h 131"/>
                <a:gd name="T14" fmla="*/ 161 w 164"/>
                <a:gd name="T15" fmla="*/ 23 h 131"/>
                <a:gd name="T16" fmla="*/ 161 w 164"/>
                <a:gd name="T17" fmla="*/ 35 h 131"/>
                <a:gd name="T18" fmla="*/ 118 w 164"/>
                <a:gd name="T19" fmla="*/ 76 h 131"/>
                <a:gd name="T20" fmla="*/ 124 w 164"/>
                <a:gd name="T21" fmla="*/ 85 h 131"/>
                <a:gd name="T22" fmla="*/ 123 w 164"/>
                <a:gd name="T23" fmla="*/ 89 h 131"/>
                <a:gd name="T24" fmla="*/ 112 w 164"/>
                <a:gd name="T25" fmla="*/ 106 h 131"/>
                <a:gd name="T26" fmla="*/ 96 w 164"/>
                <a:gd name="T27" fmla="*/ 119 h 131"/>
                <a:gd name="T28" fmla="*/ 65 w 164"/>
                <a:gd name="T29" fmla="*/ 121 h 131"/>
                <a:gd name="T30" fmla="*/ 50 w 164"/>
                <a:gd name="T31" fmla="*/ 131 h 131"/>
                <a:gd name="T32" fmla="*/ 35 w 164"/>
                <a:gd name="T33" fmla="*/ 115 h 131"/>
                <a:gd name="T34" fmla="*/ 23 w 164"/>
                <a:gd name="T35" fmla="*/ 106 h 131"/>
                <a:gd name="T36" fmla="*/ 29 w 164"/>
                <a:gd name="T37" fmla="*/ 98 h 131"/>
                <a:gd name="T38" fmla="*/ 26 w 164"/>
                <a:gd name="T39" fmla="*/ 89 h 131"/>
                <a:gd name="T40" fmla="*/ 25 w 164"/>
                <a:gd name="T41" fmla="*/ 72 h 131"/>
                <a:gd name="T42" fmla="*/ 31 w 164"/>
                <a:gd name="T43" fmla="*/ 61 h 131"/>
                <a:gd name="T44" fmla="*/ 40 w 164"/>
                <a:gd name="T45" fmla="*/ 38 h 131"/>
                <a:gd name="T46" fmla="*/ 29 w 164"/>
                <a:gd name="T47" fmla="*/ 33 h 131"/>
                <a:gd name="T48" fmla="*/ 18 w 164"/>
                <a:gd name="T49" fmla="*/ 35 h 131"/>
                <a:gd name="T50" fmla="*/ 16 w 164"/>
                <a:gd name="T51" fmla="*/ 30 h 131"/>
                <a:gd name="T52" fmla="*/ 6 w 164"/>
                <a:gd name="T53" fmla="*/ 36 h 131"/>
                <a:gd name="T54" fmla="*/ 7 w 164"/>
                <a:gd name="T55" fmla="*/ 27 h 131"/>
                <a:gd name="T56" fmla="*/ 6 w 164"/>
                <a:gd name="T57" fmla="*/ 26 h 131"/>
                <a:gd name="T58" fmla="*/ 6 w 164"/>
                <a:gd name="T59" fmla="*/ 20 h 131"/>
                <a:gd name="T60" fmla="*/ 0 w 164"/>
                <a:gd name="T61" fmla="*/ 12 h 131"/>
                <a:gd name="T62" fmla="*/ 12 w 164"/>
                <a:gd name="T63" fmla="*/ 8 h 131"/>
                <a:gd name="T64" fmla="*/ 15 w 164"/>
                <a:gd name="T6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31">
                  <a:moveTo>
                    <a:pt x="15" y="0"/>
                  </a:moveTo>
                  <a:lnTo>
                    <a:pt x="19" y="0"/>
                  </a:lnTo>
                  <a:lnTo>
                    <a:pt x="31" y="2"/>
                  </a:lnTo>
                  <a:lnTo>
                    <a:pt x="47" y="3"/>
                  </a:lnTo>
                  <a:lnTo>
                    <a:pt x="65" y="3"/>
                  </a:lnTo>
                  <a:lnTo>
                    <a:pt x="81" y="5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112" y="17"/>
                  </a:lnTo>
                  <a:lnTo>
                    <a:pt x="126" y="20"/>
                  </a:lnTo>
                  <a:lnTo>
                    <a:pt x="132" y="17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2" y="21"/>
                  </a:lnTo>
                  <a:lnTo>
                    <a:pt x="148" y="24"/>
                  </a:lnTo>
                  <a:lnTo>
                    <a:pt x="161" y="23"/>
                  </a:lnTo>
                  <a:lnTo>
                    <a:pt x="164" y="26"/>
                  </a:lnTo>
                  <a:lnTo>
                    <a:pt x="161" y="35"/>
                  </a:lnTo>
                  <a:lnTo>
                    <a:pt x="132" y="52"/>
                  </a:lnTo>
                  <a:lnTo>
                    <a:pt x="118" y="76"/>
                  </a:lnTo>
                  <a:lnTo>
                    <a:pt x="118" y="82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17" y="95"/>
                  </a:lnTo>
                  <a:lnTo>
                    <a:pt x="112" y="106"/>
                  </a:lnTo>
                  <a:lnTo>
                    <a:pt x="105" y="107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65" y="12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3" y="128"/>
                  </a:lnTo>
                  <a:lnTo>
                    <a:pt x="35" y="115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9" y="98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9" y="82"/>
                  </a:lnTo>
                  <a:lnTo>
                    <a:pt x="25" y="72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2" y="48"/>
                  </a:lnTo>
                  <a:lnTo>
                    <a:pt x="40" y="38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9" name="France">
              <a:extLst>
                <a:ext uri="{FF2B5EF4-FFF2-40B4-BE49-F238E27FC236}">
                  <a16:creationId xmlns:a16="http://schemas.microsoft.com/office/drawing/2014/main" id="{2BCBCAC6-67E5-0607-71FF-F4379A62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614" y="3185127"/>
              <a:ext cx="301780" cy="303587"/>
            </a:xfrm>
            <a:custGeom>
              <a:avLst/>
              <a:gdLst>
                <a:gd name="T0" fmla="*/ 99 w 167"/>
                <a:gd name="T1" fmla="*/ 6 h 168"/>
                <a:gd name="T2" fmla="*/ 118 w 167"/>
                <a:gd name="T3" fmla="*/ 21 h 168"/>
                <a:gd name="T4" fmla="*/ 124 w 167"/>
                <a:gd name="T5" fmla="*/ 19 h 168"/>
                <a:gd name="T6" fmla="*/ 127 w 167"/>
                <a:gd name="T7" fmla="*/ 27 h 168"/>
                <a:gd name="T8" fmla="*/ 143 w 167"/>
                <a:gd name="T9" fmla="*/ 31 h 168"/>
                <a:gd name="T10" fmla="*/ 167 w 167"/>
                <a:gd name="T11" fmla="*/ 42 h 168"/>
                <a:gd name="T12" fmla="*/ 160 w 167"/>
                <a:gd name="T13" fmla="*/ 61 h 168"/>
                <a:gd name="T14" fmla="*/ 160 w 167"/>
                <a:gd name="T15" fmla="*/ 70 h 168"/>
                <a:gd name="T16" fmla="*/ 140 w 167"/>
                <a:gd name="T17" fmla="*/ 92 h 168"/>
                <a:gd name="T18" fmla="*/ 145 w 167"/>
                <a:gd name="T19" fmla="*/ 92 h 168"/>
                <a:gd name="T20" fmla="*/ 151 w 167"/>
                <a:gd name="T21" fmla="*/ 94 h 168"/>
                <a:gd name="T22" fmla="*/ 154 w 167"/>
                <a:gd name="T23" fmla="*/ 104 h 168"/>
                <a:gd name="T24" fmla="*/ 154 w 167"/>
                <a:gd name="T25" fmla="*/ 113 h 168"/>
                <a:gd name="T26" fmla="*/ 154 w 167"/>
                <a:gd name="T27" fmla="*/ 114 h 168"/>
                <a:gd name="T28" fmla="*/ 152 w 167"/>
                <a:gd name="T29" fmla="*/ 122 h 168"/>
                <a:gd name="T30" fmla="*/ 161 w 167"/>
                <a:gd name="T31" fmla="*/ 134 h 168"/>
                <a:gd name="T32" fmla="*/ 143 w 167"/>
                <a:gd name="T33" fmla="*/ 154 h 168"/>
                <a:gd name="T34" fmla="*/ 127 w 167"/>
                <a:gd name="T35" fmla="*/ 148 h 168"/>
                <a:gd name="T36" fmla="*/ 105 w 167"/>
                <a:gd name="T37" fmla="*/ 153 h 168"/>
                <a:gd name="T38" fmla="*/ 105 w 167"/>
                <a:gd name="T39" fmla="*/ 166 h 168"/>
                <a:gd name="T40" fmla="*/ 93 w 167"/>
                <a:gd name="T41" fmla="*/ 168 h 168"/>
                <a:gd name="T42" fmla="*/ 74 w 167"/>
                <a:gd name="T43" fmla="*/ 160 h 168"/>
                <a:gd name="T44" fmla="*/ 53 w 167"/>
                <a:gd name="T45" fmla="*/ 160 h 168"/>
                <a:gd name="T46" fmla="*/ 40 w 167"/>
                <a:gd name="T47" fmla="*/ 148 h 168"/>
                <a:gd name="T48" fmla="*/ 50 w 167"/>
                <a:gd name="T49" fmla="*/ 126 h 168"/>
                <a:gd name="T50" fmla="*/ 47 w 167"/>
                <a:gd name="T51" fmla="*/ 123 h 168"/>
                <a:gd name="T52" fmla="*/ 48 w 167"/>
                <a:gd name="T53" fmla="*/ 105 h 168"/>
                <a:gd name="T54" fmla="*/ 40 w 167"/>
                <a:gd name="T55" fmla="*/ 92 h 168"/>
                <a:gd name="T56" fmla="*/ 35 w 167"/>
                <a:gd name="T57" fmla="*/ 79 h 168"/>
                <a:gd name="T58" fmla="*/ 31 w 167"/>
                <a:gd name="T59" fmla="*/ 77 h 168"/>
                <a:gd name="T60" fmla="*/ 29 w 167"/>
                <a:gd name="T61" fmla="*/ 73 h 168"/>
                <a:gd name="T62" fmla="*/ 5 w 167"/>
                <a:gd name="T63" fmla="*/ 67 h 168"/>
                <a:gd name="T64" fmla="*/ 1 w 167"/>
                <a:gd name="T65" fmla="*/ 61 h 168"/>
                <a:gd name="T66" fmla="*/ 3 w 167"/>
                <a:gd name="T67" fmla="*/ 59 h 168"/>
                <a:gd name="T68" fmla="*/ 4 w 167"/>
                <a:gd name="T69" fmla="*/ 57 h 168"/>
                <a:gd name="T70" fmla="*/ 1 w 167"/>
                <a:gd name="T71" fmla="*/ 52 h 168"/>
                <a:gd name="T72" fmla="*/ 19 w 167"/>
                <a:gd name="T73" fmla="*/ 46 h 168"/>
                <a:gd name="T74" fmla="*/ 43 w 167"/>
                <a:gd name="T75" fmla="*/ 51 h 168"/>
                <a:gd name="T76" fmla="*/ 38 w 167"/>
                <a:gd name="T77" fmla="*/ 28 h 168"/>
                <a:gd name="T78" fmla="*/ 47 w 167"/>
                <a:gd name="T79" fmla="*/ 30 h 168"/>
                <a:gd name="T80" fmla="*/ 65 w 167"/>
                <a:gd name="T81" fmla="*/ 34 h 168"/>
                <a:gd name="T82" fmla="*/ 84 w 167"/>
                <a:gd name="T83" fmla="*/ 18 h 168"/>
                <a:gd name="T84" fmla="*/ 86 w 167"/>
                <a:gd name="T85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99" y="0"/>
                  </a:moveTo>
                  <a:lnTo>
                    <a:pt x="99" y="6"/>
                  </a:lnTo>
                  <a:lnTo>
                    <a:pt x="115" y="15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27"/>
                  </a:lnTo>
                  <a:lnTo>
                    <a:pt x="137" y="30"/>
                  </a:lnTo>
                  <a:lnTo>
                    <a:pt x="143" y="31"/>
                  </a:lnTo>
                  <a:lnTo>
                    <a:pt x="149" y="37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0" y="61"/>
                  </a:lnTo>
                  <a:lnTo>
                    <a:pt x="161" y="70"/>
                  </a:lnTo>
                  <a:lnTo>
                    <a:pt x="160" y="70"/>
                  </a:lnTo>
                  <a:lnTo>
                    <a:pt x="152" y="73"/>
                  </a:lnTo>
                  <a:lnTo>
                    <a:pt x="140" y="92"/>
                  </a:lnTo>
                  <a:lnTo>
                    <a:pt x="140" y="97"/>
                  </a:lnTo>
                  <a:lnTo>
                    <a:pt x="145" y="92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1" y="104"/>
                  </a:lnTo>
                  <a:lnTo>
                    <a:pt x="154" y="113"/>
                  </a:lnTo>
                  <a:lnTo>
                    <a:pt x="155" y="114"/>
                  </a:lnTo>
                  <a:lnTo>
                    <a:pt x="154" y="114"/>
                  </a:lnTo>
                  <a:lnTo>
                    <a:pt x="151" y="120"/>
                  </a:lnTo>
                  <a:lnTo>
                    <a:pt x="152" y="122"/>
                  </a:lnTo>
                  <a:lnTo>
                    <a:pt x="154" y="134"/>
                  </a:lnTo>
                  <a:lnTo>
                    <a:pt x="161" y="134"/>
                  </a:lnTo>
                  <a:lnTo>
                    <a:pt x="161" y="141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27" y="148"/>
                  </a:lnTo>
                  <a:lnTo>
                    <a:pt x="115" y="147"/>
                  </a:lnTo>
                  <a:lnTo>
                    <a:pt x="105" y="153"/>
                  </a:lnTo>
                  <a:lnTo>
                    <a:pt x="103" y="159"/>
                  </a:lnTo>
                  <a:lnTo>
                    <a:pt x="105" y="166"/>
                  </a:lnTo>
                  <a:lnTo>
                    <a:pt x="96" y="166"/>
                  </a:lnTo>
                  <a:lnTo>
                    <a:pt x="93" y="168"/>
                  </a:lnTo>
                  <a:lnTo>
                    <a:pt x="88" y="168"/>
                  </a:lnTo>
                  <a:lnTo>
                    <a:pt x="74" y="160"/>
                  </a:lnTo>
                  <a:lnTo>
                    <a:pt x="69" y="163"/>
                  </a:lnTo>
                  <a:lnTo>
                    <a:pt x="53" y="16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5" y="144"/>
                  </a:lnTo>
                  <a:lnTo>
                    <a:pt x="50" y="126"/>
                  </a:lnTo>
                  <a:lnTo>
                    <a:pt x="47" y="125"/>
                  </a:lnTo>
                  <a:lnTo>
                    <a:pt x="47" y="123"/>
                  </a:lnTo>
                  <a:lnTo>
                    <a:pt x="50" y="108"/>
                  </a:lnTo>
                  <a:lnTo>
                    <a:pt x="48" y="105"/>
                  </a:lnTo>
                  <a:lnTo>
                    <a:pt x="47" y="95"/>
                  </a:lnTo>
                  <a:lnTo>
                    <a:pt x="40" y="92"/>
                  </a:lnTo>
                  <a:lnTo>
                    <a:pt x="37" y="86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29" y="73"/>
                  </a:lnTo>
                  <a:lnTo>
                    <a:pt x="11" y="67"/>
                  </a:lnTo>
                  <a:lnTo>
                    <a:pt x="5" y="67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9" y="51"/>
                  </a:lnTo>
                  <a:lnTo>
                    <a:pt x="43" y="51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50" y="34"/>
                  </a:lnTo>
                  <a:lnTo>
                    <a:pt x="65" y="34"/>
                  </a:lnTo>
                  <a:lnTo>
                    <a:pt x="66" y="28"/>
                  </a:lnTo>
                  <a:lnTo>
                    <a:pt x="84" y="1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0" name="Ireland">
              <a:extLst>
                <a:ext uri="{FF2B5EF4-FFF2-40B4-BE49-F238E27FC236}">
                  <a16:creationId xmlns:a16="http://schemas.microsoft.com/office/drawing/2014/main" id="{FF18AB2F-5917-9B89-490B-557611D7F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698" y="3022491"/>
              <a:ext cx="104809" cy="149986"/>
            </a:xfrm>
            <a:custGeom>
              <a:avLst/>
              <a:gdLst>
                <a:gd name="T0" fmla="*/ 19 w 58"/>
                <a:gd name="T1" fmla="*/ 56 h 83"/>
                <a:gd name="T2" fmla="*/ 13 w 58"/>
                <a:gd name="T3" fmla="*/ 59 h 83"/>
                <a:gd name="T4" fmla="*/ 21 w 58"/>
                <a:gd name="T5" fmla="*/ 58 h 83"/>
                <a:gd name="T6" fmla="*/ 19 w 58"/>
                <a:gd name="T7" fmla="*/ 56 h 83"/>
                <a:gd name="T8" fmla="*/ 37 w 58"/>
                <a:gd name="T9" fmla="*/ 0 h 83"/>
                <a:gd name="T10" fmla="*/ 38 w 58"/>
                <a:gd name="T11" fmla="*/ 7 h 83"/>
                <a:gd name="T12" fmla="*/ 31 w 58"/>
                <a:gd name="T13" fmla="*/ 18 h 83"/>
                <a:gd name="T14" fmla="*/ 35 w 58"/>
                <a:gd name="T15" fmla="*/ 23 h 83"/>
                <a:gd name="T16" fmla="*/ 50 w 58"/>
                <a:gd name="T17" fmla="*/ 18 h 83"/>
                <a:gd name="T18" fmla="*/ 52 w 58"/>
                <a:gd name="T19" fmla="*/ 18 h 83"/>
                <a:gd name="T20" fmla="*/ 56 w 58"/>
                <a:gd name="T21" fmla="*/ 28 h 83"/>
                <a:gd name="T22" fmla="*/ 56 w 58"/>
                <a:gd name="T23" fmla="*/ 29 h 83"/>
                <a:gd name="T24" fmla="*/ 55 w 58"/>
                <a:gd name="T25" fmla="*/ 31 h 83"/>
                <a:gd name="T26" fmla="*/ 58 w 58"/>
                <a:gd name="T27" fmla="*/ 38 h 83"/>
                <a:gd name="T28" fmla="*/ 58 w 58"/>
                <a:gd name="T29" fmla="*/ 52 h 83"/>
                <a:gd name="T30" fmla="*/ 53 w 58"/>
                <a:gd name="T31" fmla="*/ 69 h 83"/>
                <a:gd name="T32" fmla="*/ 37 w 58"/>
                <a:gd name="T33" fmla="*/ 69 h 83"/>
                <a:gd name="T34" fmla="*/ 15 w 58"/>
                <a:gd name="T35" fmla="*/ 83 h 83"/>
                <a:gd name="T36" fmla="*/ 9 w 58"/>
                <a:gd name="T37" fmla="*/ 83 h 83"/>
                <a:gd name="T38" fmla="*/ 10 w 58"/>
                <a:gd name="T39" fmla="*/ 80 h 83"/>
                <a:gd name="T40" fmla="*/ 4 w 58"/>
                <a:gd name="T41" fmla="*/ 81 h 83"/>
                <a:gd name="T42" fmla="*/ 3 w 58"/>
                <a:gd name="T43" fmla="*/ 80 h 83"/>
                <a:gd name="T44" fmla="*/ 4 w 58"/>
                <a:gd name="T45" fmla="*/ 80 h 83"/>
                <a:gd name="T46" fmla="*/ 7 w 58"/>
                <a:gd name="T47" fmla="*/ 77 h 83"/>
                <a:gd name="T48" fmla="*/ 1 w 58"/>
                <a:gd name="T49" fmla="*/ 77 h 83"/>
                <a:gd name="T50" fmla="*/ 1 w 58"/>
                <a:gd name="T51" fmla="*/ 75 h 83"/>
                <a:gd name="T52" fmla="*/ 6 w 58"/>
                <a:gd name="T53" fmla="*/ 71 h 83"/>
                <a:gd name="T54" fmla="*/ 0 w 58"/>
                <a:gd name="T55" fmla="*/ 69 h 83"/>
                <a:gd name="T56" fmla="*/ 0 w 58"/>
                <a:gd name="T57" fmla="*/ 68 h 83"/>
                <a:gd name="T58" fmla="*/ 1 w 58"/>
                <a:gd name="T59" fmla="*/ 68 h 83"/>
                <a:gd name="T60" fmla="*/ 6 w 58"/>
                <a:gd name="T61" fmla="*/ 66 h 83"/>
                <a:gd name="T62" fmla="*/ 10 w 58"/>
                <a:gd name="T63" fmla="*/ 61 h 83"/>
                <a:gd name="T64" fmla="*/ 7 w 58"/>
                <a:gd name="T65" fmla="*/ 61 h 83"/>
                <a:gd name="T66" fmla="*/ 7 w 58"/>
                <a:gd name="T67" fmla="*/ 59 h 83"/>
                <a:gd name="T68" fmla="*/ 18 w 58"/>
                <a:gd name="T69" fmla="*/ 47 h 83"/>
                <a:gd name="T70" fmla="*/ 7 w 58"/>
                <a:gd name="T71" fmla="*/ 44 h 83"/>
                <a:gd name="T72" fmla="*/ 7 w 58"/>
                <a:gd name="T73" fmla="*/ 43 h 83"/>
                <a:gd name="T74" fmla="*/ 4 w 58"/>
                <a:gd name="T75" fmla="*/ 38 h 83"/>
                <a:gd name="T76" fmla="*/ 10 w 58"/>
                <a:gd name="T77" fmla="*/ 34 h 83"/>
                <a:gd name="T78" fmla="*/ 4 w 58"/>
                <a:gd name="T79" fmla="*/ 29 h 83"/>
                <a:gd name="T80" fmla="*/ 3 w 58"/>
                <a:gd name="T81" fmla="*/ 29 h 83"/>
                <a:gd name="T82" fmla="*/ 3 w 58"/>
                <a:gd name="T83" fmla="*/ 28 h 83"/>
                <a:gd name="T84" fmla="*/ 7 w 58"/>
                <a:gd name="T85" fmla="*/ 28 h 83"/>
                <a:gd name="T86" fmla="*/ 6 w 58"/>
                <a:gd name="T87" fmla="*/ 26 h 83"/>
                <a:gd name="T88" fmla="*/ 9 w 58"/>
                <a:gd name="T89" fmla="*/ 22 h 83"/>
                <a:gd name="T90" fmla="*/ 9 w 58"/>
                <a:gd name="T91" fmla="*/ 20 h 83"/>
                <a:gd name="T92" fmla="*/ 16 w 58"/>
                <a:gd name="T93" fmla="*/ 20 h 83"/>
                <a:gd name="T94" fmla="*/ 19 w 58"/>
                <a:gd name="T95" fmla="*/ 22 h 83"/>
                <a:gd name="T96" fmla="*/ 24 w 58"/>
                <a:gd name="T97" fmla="*/ 22 h 83"/>
                <a:gd name="T98" fmla="*/ 28 w 58"/>
                <a:gd name="T99" fmla="*/ 16 h 83"/>
                <a:gd name="T100" fmla="*/ 21 w 58"/>
                <a:gd name="T101" fmla="*/ 15 h 83"/>
                <a:gd name="T102" fmla="*/ 21 w 58"/>
                <a:gd name="T103" fmla="*/ 13 h 83"/>
                <a:gd name="T104" fmla="*/ 30 w 58"/>
                <a:gd name="T105" fmla="*/ 3 h 83"/>
                <a:gd name="T106" fmla="*/ 37 w 58"/>
                <a:gd name="T10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83">
                  <a:moveTo>
                    <a:pt x="19" y="56"/>
                  </a:moveTo>
                  <a:lnTo>
                    <a:pt x="13" y="59"/>
                  </a:lnTo>
                  <a:lnTo>
                    <a:pt x="21" y="58"/>
                  </a:lnTo>
                  <a:lnTo>
                    <a:pt x="19" y="56"/>
                  </a:lnTo>
                  <a:close/>
                  <a:moveTo>
                    <a:pt x="37" y="0"/>
                  </a:moveTo>
                  <a:lnTo>
                    <a:pt x="38" y="7"/>
                  </a:lnTo>
                  <a:lnTo>
                    <a:pt x="31" y="18"/>
                  </a:lnTo>
                  <a:lnTo>
                    <a:pt x="35" y="23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5" y="31"/>
                  </a:lnTo>
                  <a:lnTo>
                    <a:pt x="58" y="38"/>
                  </a:lnTo>
                  <a:lnTo>
                    <a:pt x="58" y="52"/>
                  </a:lnTo>
                  <a:lnTo>
                    <a:pt x="53" y="69"/>
                  </a:lnTo>
                  <a:lnTo>
                    <a:pt x="37" y="69"/>
                  </a:lnTo>
                  <a:lnTo>
                    <a:pt x="15" y="83"/>
                  </a:lnTo>
                  <a:lnTo>
                    <a:pt x="9" y="83"/>
                  </a:lnTo>
                  <a:lnTo>
                    <a:pt x="10" y="80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7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6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18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30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1" name="Austria">
              <a:extLst>
                <a:ext uri="{FF2B5EF4-FFF2-40B4-BE49-F238E27FC236}">
                  <a16:creationId xmlns:a16="http://schemas.microsoft.com/office/drawing/2014/main" id="{5F7F9D56-185A-D202-164A-AC41C3005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20" y="3261023"/>
              <a:ext cx="182514" cy="90353"/>
            </a:xfrm>
            <a:custGeom>
              <a:avLst/>
              <a:gdLst>
                <a:gd name="T0" fmla="*/ 72 w 101"/>
                <a:gd name="T1" fmla="*/ 0 h 50"/>
                <a:gd name="T2" fmla="*/ 74 w 101"/>
                <a:gd name="T3" fmla="*/ 0 h 50"/>
                <a:gd name="T4" fmla="*/ 95 w 101"/>
                <a:gd name="T5" fmla="*/ 4 h 50"/>
                <a:gd name="T6" fmla="*/ 101 w 101"/>
                <a:gd name="T7" fmla="*/ 19 h 50"/>
                <a:gd name="T8" fmla="*/ 99 w 101"/>
                <a:gd name="T9" fmla="*/ 25 h 50"/>
                <a:gd name="T10" fmla="*/ 99 w 101"/>
                <a:gd name="T11" fmla="*/ 26 h 50"/>
                <a:gd name="T12" fmla="*/ 93 w 101"/>
                <a:gd name="T13" fmla="*/ 26 h 50"/>
                <a:gd name="T14" fmla="*/ 92 w 101"/>
                <a:gd name="T15" fmla="*/ 38 h 50"/>
                <a:gd name="T16" fmla="*/ 92 w 101"/>
                <a:gd name="T17" fmla="*/ 40 h 50"/>
                <a:gd name="T18" fmla="*/ 87 w 101"/>
                <a:gd name="T19" fmla="*/ 43 h 50"/>
                <a:gd name="T20" fmla="*/ 67 w 101"/>
                <a:gd name="T21" fmla="*/ 50 h 50"/>
                <a:gd name="T22" fmla="*/ 55 w 101"/>
                <a:gd name="T23" fmla="*/ 50 h 50"/>
                <a:gd name="T24" fmla="*/ 40 w 101"/>
                <a:gd name="T25" fmla="*/ 46 h 50"/>
                <a:gd name="T26" fmla="*/ 34 w 101"/>
                <a:gd name="T27" fmla="*/ 38 h 50"/>
                <a:gd name="T28" fmla="*/ 12 w 101"/>
                <a:gd name="T29" fmla="*/ 43 h 50"/>
                <a:gd name="T30" fmla="*/ 3 w 101"/>
                <a:gd name="T31" fmla="*/ 40 h 50"/>
                <a:gd name="T32" fmla="*/ 1 w 101"/>
                <a:gd name="T33" fmla="*/ 40 h 50"/>
                <a:gd name="T34" fmla="*/ 0 w 101"/>
                <a:gd name="T35" fmla="*/ 31 h 50"/>
                <a:gd name="T36" fmla="*/ 0 w 101"/>
                <a:gd name="T37" fmla="*/ 29 h 50"/>
                <a:gd name="T38" fmla="*/ 4 w 101"/>
                <a:gd name="T39" fmla="*/ 28 h 50"/>
                <a:gd name="T40" fmla="*/ 10 w 101"/>
                <a:gd name="T41" fmla="*/ 32 h 50"/>
                <a:gd name="T42" fmla="*/ 13 w 101"/>
                <a:gd name="T43" fmla="*/ 28 h 50"/>
                <a:gd name="T44" fmla="*/ 15 w 101"/>
                <a:gd name="T45" fmla="*/ 28 h 50"/>
                <a:gd name="T46" fmla="*/ 22 w 101"/>
                <a:gd name="T47" fmla="*/ 31 h 50"/>
                <a:gd name="T48" fmla="*/ 37 w 101"/>
                <a:gd name="T49" fmla="*/ 25 h 50"/>
                <a:gd name="T50" fmla="*/ 43 w 101"/>
                <a:gd name="T51" fmla="*/ 28 h 50"/>
                <a:gd name="T52" fmla="*/ 46 w 101"/>
                <a:gd name="T53" fmla="*/ 26 h 50"/>
                <a:gd name="T54" fmla="*/ 44 w 101"/>
                <a:gd name="T55" fmla="*/ 16 h 50"/>
                <a:gd name="T56" fmla="*/ 44 w 101"/>
                <a:gd name="T57" fmla="*/ 15 h 50"/>
                <a:gd name="T58" fmla="*/ 56 w 101"/>
                <a:gd name="T59" fmla="*/ 6 h 50"/>
                <a:gd name="T60" fmla="*/ 59 w 101"/>
                <a:gd name="T61" fmla="*/ 6 h 50"/>
                <a:gd name="T62" fmla="*/ 64 w 101"/>
                <a:gd name="T63" fmla="*/ 7 h 50"/>
                <a:gd name="T64" fmla="*/ 67 w 101"/>
                <a:gd name="T65" fmla="*/ 7 h 50"/>
                <a:gd name="T66" fmla="*/ 72 w 101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50">
                  <a:moveTo>
                    <a:pt x="72" y="0"/>
                  </a:moveTo>
                  <a:lnTo>
                    <a:pt x="74" y="0"/>
                  </a:lnTo>
                  <a:lnTo>
                    <a:pt x="95" y="4"/>
                  </a:lnTo>
                  <a:lnTo>
                    <a:pt x="101" y="19"/>
                  </a:lnTo>
                  <a:lnTo>
                    <a:pt x="99" y="25"/>
                  </a:lnTo>
                  <a:lnTo>
                    <a:pt x="99" y="26"/>
                  </a:lnTo>
                  <a:lnTo>
                    <a:pt x="93" y="26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87" y="43"/>
                  </a:lnTo>
                  <a:lnTo>
                    <a:pt x="67" y="50"/>
                  </a:lnTo>
                  <a:lnTo>
                    <a:pt x="55" y="50"/>
                  </a:lnTo>
                  <a:lnTo>
                    <a:pt x="40" y="46"/>
                  </a:lnTo>
                  <a:lnTo>
                    <a:pt x="34" y="38"/>
                  </a:lnTo>
                  <a:lnTo>
                    <a:pt x="12" y="43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22" y="31"/>
                  </a:lnTo>
                  <a:lnTo>
                    <a:pt x="37" y="25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56" y="6"/>
                  </a:lnTo>
                  <a:lnTo>
                    <a:pt x="59" y="6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2" name="Belgium">
              <a:extLst>
                <a:ext uri="{FF2B5EF4-FFF2-40B4-BE49-F238E27FC236}">
                  <a16:creationId xmlns:a16="http://schemas.microsoft.com/office/drawing/2014/main" id="{70FED76B-05E8-A60F-8159-06833C50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3174285"/>
              <a:ext cx="83124" cy="66862"/>
            </a:xfrm>
            <a:custGeom>
              <a:avLst/>
              <a:gdLst>
                <a:gd name="T0" fmla="*/ 9 w 46"/>
                <a:gd name="T1" fmla="*/ 0 h 37"/>
                <a:gd name="T2" fmla="*/ 11 w 46"/>
                <a:gd name="T3" fmla="*/ 0 h 37"/>
                <a:gd name="T4" fmla="*/ 15 w 46"/>
                <a:gd name="T5" fmla="*/ 3 h 37"/>
                <a:gd name="T6" fmla="*/ 18 w 46"/>
                <a:gd name="T7" fmla="*/ 3 h 37"/>
                <a:gd name="T8" fmla="*/ 21 w 46"/>
                <a:gd name="T9" fmla="*/ 2 h 37"/>
                <a:gd name="T10" fmla="*/ 26 w 46"/>
                <a:gd name="T11" fmla="*/ 2 h 37"/>
                <a:gd name="T12" fmla="*/ 29 w 46"/>
                <a:gd name="T13" fmla="*/ 0 h 37"/>
                <a:gd name="T14" fmla="*/ 32 w 46"/>
                <a:gd name="T15" fmla="*/ 0 h 37"/>
                <a:gd name="T16" fmla="*/ 37 w 46"/>
                <a:gd name="T17" fmla="*/ 5 h 37"/>
                <a:gd name="T18" fmla="*/ 39 w 46"/>
                <a:gd name="T19" fmla="*/ 5 h 37"/>
                <a:gd name="T20" fmla="*/ 39 w 46"/>
                <a:gd name="T21" fmla="*/ 12 h 37"/>
                <a:gd name="T22" fmla="*/ 43 w 46"/>
                <a:gd name="T23" fmla="*/ 14 h 37"/>
                <a:gd name="T24" fmla="*/ 46 w 46"/>
                <a:gd name="T25" fmla="*/ 20 h 37"/>
                <a:gd name="T26" fmla="*/ 45 w 46"/>
                <a:gd name="T27" fmla="*/ 25 h 37"/>
                <a:gd name="T28" fmla="*/ 39 w 46"/>
                <a:gd name="T29" fmla="*/ 31 h 37"/>
                <a:gd name="T30" fmla="*/ 40 w 46"/>
                <a:gd name="T31" fmla="*/ 37 h 37"/>
                <a:gd name="T32" fmla="*/ 39 w 46"/>
                <a:gd name="T33" fmla="*/ 37 h 37"/>
                <a:gd name="T34" fmla="*/ 30 w 46"/>
                <a:gd name="T35" fmla="*/ 34 h 37"/>
                <a:gd name="T36" fmla="*/ 29 w 46"/>
                <a:gd name="T37" fmla="*/ 34 h 37"/>
                <a:gd name="T38" fmla="*/ 29 w 46"/>
                <a:gd name="T39" fmla="*/ 27 h 37"/>
                <a:gd name="T40" fmla="*/ 27 w 46"/>
                <a:gd name="T41" fmla="*/ 27 h 37"/>
                <a:gd name="T42" fmla="*/ 26 w 46"/>
                <a:gd name="T43" fmla="*/ 28 h 37"/>
                <a:gd name="T44" fmla="*/ 23 w 46"/>
                <a:gd name="T45" fmla="*/ 28 h 37"/>
                <a:gd name="T46" fmla="*/ 21 w 46"/>
                <a:gd name="T47" fmla="*/ 30 h 37"/>
                <a:gd name="T48" fmla="*/ 20 w 46"/>
                <a:gd name="T49" fmla="*/ 30 h 37"/>
                <a:gd name="T50" fmla="*/ 20 w 46"/>
                <a:gd name="T51" fmla="*/ 28 h 37"/>
                <a:gd name="T52" fmla="*/ 17 w 46"/>
                <a:gd name="T53" fmla="*/ 22 h 37"/>
                <a:gd name="T54" fmla="*/ 2 w 46"/>
                <a:gd name="T55" fmla="*/ 12 h 37"/>
                <a:gd name="T56" fmla="*/ 0 w 46"/>
                <a:gd name="T57" fmla="*/ 12 h 37"/>
                <a:gd name="T58" fmla="*/ 0 w 46"/>
                <a:gd name="T59" fmla="*/ 6 h 37"/>
                <a:gd name="T60" fmla="*/ 2 w 46"/>
                <a:gd name="T61" fmla="*/ 6 h 37"/>
                <a:gd name="T62" fmla="*/ 9 w 46"/>
                <a:gd name="T6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7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5" y="25"/>
                  </a:lnTo>
                  <a:lnTo>
                    <a:pt x="39" y="31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7" y="2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3" name="Poland">
              <a:extLst>
                <a:ext uri="{FF2B5EF4-FFF2-40B4-BE49-F238E27FC236}">
                  <a16:creationId xmlns:a16="http://schemas.microsoft.com/office/drawing/2014/main" id="{4E820625-3361-673A-C94E-70B43D6C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151" y="3038754"/>
              <a:ext cx="234918" cy="222269"/>
            </a:xfrm>
            <a:custGeom>
              <a:avLst/>
              <a:gdLst>
                <a:gd name="T0" fmla="*/ 51 w 130"/>
                <a:gd name="T1" fmla="*/ 0 h 123"/>
                <a:gd name="T2" fmla="*/ 59 w 130"/>
                <a:gd name="T3" fmla="*/ 0 h 123"/>
                <a:gd name="T4" fmla="*/ 59 w 130"/>
                <a:gd name="T5" fmla="*/ 1 h 123"/>
                <a:gd name="T6" fmla="*/ 60 w 130"/>
                <a:gd name="T7" fmla="*/ 4 h 123"/>
                <a:gd name="T8" fmla="*/ 60 w 130"/>
                <a:gd name="T9" fmla="*/ 6 h 123"/>
                <a:gd name="T10" fmla="*/ 57 w 130"/>
                <a:gd name="T11" fmla="*/ 4 h 123"/>
                <a:gd name="T12" fmla="*/ 60 w 130"/>
                <a:gd name="T13" fmla="*/ 11 h 123"/>
                <a:gd name="T14" fmla="*/ 71 w 130"/>
                <a:gd name="T15" fmla="*/ 9 h 123"/>
                <a:gd name="T16" fmla="*/ 89 w 130"/>
                <a:gd name="T17" fmla="*/ 10 h 123"/>
                <a:gd name="T18" fmla="*/ 114 w 130"/>
                <a:gd name="T19" fmla="*/ 10 h 123"/>
                <a:gd name="T20" fmla="*/ 123 w 130"/>
                <a:gd name="T21" fmla="*/ 17 h 123"/>
                <a:gd name="T22" fmla="*/ 124 w 130"/>
                <a:gd name="T23" fmla="*/ 20 h 123"/>
                <a:gd name="T24" fmla="*/ 127 w 130"/>
                <a:gd name="T25" fmla="*/ 47 h 123"/>
                <a:gd name="T26" fmla="*/ 120 w 130"/>
                <a:gd name="T27" fmla="*/ 56 h 123"/>
                <a:gd name="T28" fmla="*/ 123 w 130"/>
                <a:gd name="T29" fmla="*/ 62 h 123"/>
                <a:gd name="T30" fmla="*/ 123 w 130"/>
                <a:gd name="T31" fmla="*/ 71 h 123"/>
                <a:gd name="T32" fmla="*/ 130 w 130"/>
                <a:gd name="T33" fmla="*/ 90 h 123"/>
                <a:gd name="T34" fmla="*/ 130 w 130"/>
                <a:gd name="T35" fmla="*/ 92 h 123"/>
                <a:gd name="T36" fmla="*/ 117 w 130"/>
                <a:gd name="T37" fmla="*/ 106 h 123"/>
                <a:gd name="T38" fmla="*/ 112 w 130"/>
                <a:gd name="T39" fmla="*/ 115 h 123"/>
                <a:gd name="T40" fmla="*/ 112 w 130"/>
                <a:gd name="T41" fmla="*/ 123 h 123"/>
                <a:gd name="T42" fmla="*/ 108 w 130"/>
                <a:gd name="T43" fmla="*/ 123 h 123"/>
                <a:gd name="T44" fmla="*/ 94 w 130"/>
                <a:gd name="T45" fmla="*/ 115 h 123"/>
                <a:gd name="T46" fmla="*/ 93 w 130"/>
                <a:gd name="T47" fmla="*/ 115 h 123"/>
                <a:gd name="T48" fmla="*/ 90 w 130"/>
                <a:gd name="T49" fmla="*/ 117 h 123"/>
                <a:gd name="T50" fmla="*/ 87 w 130"/>
                <a:gd name="T51" fmla="*/ 117 h 123"/>
                <a:gd name="T52" fmla="*/ 83 w 130"/>
                <a:gd name="T53" fmla="*/ 118 h 123"/>
                <a:gd name="T54" fmla="*/ 80 w 130"/>
                <a:gd name="T55" fmla="*/ 118 h 123"/>
                <a:gd name="T56" fmla="*/ 77 w 130"/>
                <a:gd name="T57" fmla="*/ 120 h 123"/>
                <a:gd name="T58" fmla="*/ 75 w 130"/>
                <a:gd name="T59" fmla="*/ 120 h 123"/>
                <a:gd name="T60" fmla="*/ 69 w 130"/>
                <a:gd name="T61" fmla="*/ 114 h 123"/>
                <a:gd name="T62" fmla="*/ 63 w 130"/>
                <a:gd name="T63" fmla="*/ 115 h 123"/>
                <a:gd name="T64" fmla="*/ 56 w 130"/>
                <a:gd name="T65" fmla="*/ 111 h 123"/>
                <a:gd name="T66" fmla="*/ 46 w 130"/>
                <a:gd name="T67" fmla="*/ 103 h 123"/>
                <a:gd name="T68" fmla="*/ 46 w 130"/>
                <a:gd name="T69" fmla="*/ 97 h 123"/>
                <a:gd name="T70" fmla="*/ 37 w 130"/>
                <a:gd name="T71" fmla="*/ 96 h 123"/>
                <a:gd name="T72" fmla="*/ 34 w 130"/>
                <a:gd name="T73" fmla="*/ 100 h 123"/>
                <a:gd name="T74" fmla="*/ 22 w 130"/>
                <a:gd name="T75" fmla="*/ 89 h 123"/>
                <a:gd name="T76" fmla="*/ 13 w 130"/>
                <a:gd name="T77" fmla="*/ 84 h 123"/>
                <a:gd name="T78" fmla="*/ 7 w 130"/>
                <a:gd name="T79" fmla="*/ 87 h 123"/>
                <a:gd name="T80" fmla="*/ 7 w 130"/>
                <a:gd name="T81" fmla="*/ 86 h 123"/>
                <a:gd name="T82" fmla="*/ 8 w 130"/>
                <a:gd name="T83" fmla="*/ 75 h 123"/>
                <a:gd name="T84" fmla="*/ 6 w 130"/>
                <a:gd name="T85" fmla="*/ 71 h 123"/>
                <a:gd name="T86" fmla="*/ 3 w 130"/>
                <a:gd name="T87" fmla="*/ 47 h 123"/>
                <a:gd name="T88" fmla="*/ 0 w 130"/>
                <a:gd name="T89" fmla="*/ 46 h 123"/>
                <a:gd name="T90" fmla="*/ 0 w 130"/>
                <a:gd name="T91" fmla="*/ 44 h 123"/>
                <a:gd name="T92" fmla="*/ 1 w 130"/>
                <a:gd name="T93" fmla="*/ 34 h 123"/>
                <a:gd name="T94" fmla="*/ 0 w 130"/>
                <a:gd name="T95" fmla="*/ 25 h 123"/>
                <a:gd name="T96" fmla="*/ 0 w 130"/>
                <a:gd name="T97" fmla="*/ 23 h 123"/>
                <a:gd name="T98" fmla="*/ 4 w 130"/>
                <a:gd name="T99" fmla="*/ 25 h 123"/>
                <a:gd name="T100" fmla="*/ 4 w 130"/>
                <a:gd name="T101" fmla="*/ 23 h 123"/>
                <a:gd name="T102" fmla="*/ 1 w 130"/>
                <a:gd name="T103" fmla="*/ 23 h 123"/>
                <a:gd name="T104" fmla="*/ 1 w 130"/>
                <a:gd name="T105" fmla="*/ 22 h 123"/>
                <a:gd name="T106" fmla="*/ 3 w 130"/>
                <a:gd name="T107" fmla="*/ 19 h 123"/>
                <a:gd name="T108" fmla="*/ 40 w 130"/>
                <a:gd name="T109" fmla="*/ 1 h 123"/>
                <a:gd name="T110" fmla="*/ 47 w 130"/>
                <a:gd name="T111" fmla="*/ 1 h 123"/>
                <a:gd name="T112" fmla="*/ 51 w 130"/>
                <a:gd name="T1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23">
                  <a:moveTo>
                    <a:pt x="51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60" y="11"/>
                  </a:lnTo>
                  <a:lnTo>
                    <a:pt x="71" y="9"/>
                  </a:lnTo>
                  <a:lnTo>
                    <a:pt x="89" y="10"/>
                  </a:lnTo>
                  <a:lnTo>
                    <a:pt x="114" y="10"/>
                  </a:lnTo>
                  <a:lnTo>
                    <a:pt x="123" y="17"/>
                  </a:lnTo>
                  <a:lnTo>
                    <a:pt x="124" y="20"/>
                  </a:lnTo>
                  <a:lnTo>
                    <a:pt x="127" y="47"/>
                  </a:lnTo>
                  <a:lnTo>
                    <a:pt x="120" y="56"/>
                  </a:lnTo>
                  <a:lnTo>
                    <a:pt x="123" y="62"/>
                  </a:lnTo>
                  <a:lnTo>
                    <a:pt x="123" y="71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17" y="106"/>
                  </a:lnTo>
                  <a:lnTo>
                    <a:pt x="112" y="115"/>
                  </a:lnTo>
                  <a:lnTo>
                    <a:pt x="112" y="123"/>
                  </a:lnTo>
                  <a:lnTo>
                    <a:pt x="108" y="123"/>
                  </a:lnTo>
                  <a:lnTo>
                    <a:pt x="94" y="115"/>
                  </a:lnTo>
                  <a:lnTo>
                    <a:pt x="93" y="115"/>
                  </a:lnTo>
                  <a:lnTo>
                    <a:pt x="90" y="117"/>
                  </a:lnTo>
                  <a:lnTo>
                    <a:pt x="87" y="117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69" y="114"/>
                  </a:lnTo>
                  <a:lnTo>
                    <a:pt x="63" y="115"/>
                  </a:lnTo>
                  <a:lnTo>
                    <a:pt x="56" y="111"/>
                  </a:lnTo>
                  <a:lnTo>
                    <a:pt x="46" y="103"/>
                  </a:lnTo>
                  <a:lnTo>
                    <a:pt x="46" y="97"/>
                  </a:lnTo>
                  <a:lnTo>
                    <a:pt x="37" y="96"/>
                  </a:lnTo>
                  <a:lnTo>
                    <a:pt x="34" y="100"/>
                  </a:lnTo>
                  <a:lnTo>
                    <a:pt x="22" y="89"/>
                  </a:lnTo>
                  <a:lnTo>
                    <a:pt x="13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8" y="75"/>
                  </a:lnTo>
                  <a:lnTo>
                    <a:pt x="6" y="71"/>
                  </a:lnTo>
                  <a:lnTo>
                    <a:pt x="3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4" name="Sardinia (Italy)">
              <a:extLst>
                <a:ext uri="{FF2B5EF4-FFF2-40B4-BE49-F238E27FC236}">
                  <a16:creationId xmlns:a16="http://schemas.microsoft.com/office/drawing/2014/main" id="{3051027D-C675-3D6A-D4A2-AD5A1E4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007" y="3517627"/>
              <a:ext cx="34334" cy="77705"/>
            </a:xfrm>
            <a:custGeom>
              <a:avLst/>
              <a:gdLst>
                <a:gd name="T0" fmla="*/ 11 w 19"/>
                <a:gd name="T1" fmla="*/ 0 h 43"/>
                <a:gd name="T2" fmla="*/ 13 w 19"/>
                <a:gd name="T3" fmla="*/ 0 h 43"/>
                <a:gd name="T4" fmla="*/ 17 w 19"/>
                <a:gd name="T5" fmla="*/ 3 h 43"/>
                <a:gd name="T6" fmla="*/ 19 w 19"/>
                <a:gd name="T7" fmla="*/ 10 h 43"/>
                <a:gd name="T8" fmla="*/ 19 w 19"/>
                <a:gd name="T9" fmla="*/ 34 h 43"/>
                <a:gd name="T10" fmla="*/ 17 w 19"/>
                <a:gd name="T11" fmla="*/ 37 h 43"/>
                <a:gd name="T12" fmla="*/ 17 w 19"/>
                <a:gd name="T13" fmla="*/ 39 h 43"/>
                <a:gd name="T14" fmla="*/ 16 w 19"/>
                <a:gd name="T15" fmla="*/ 39 h 43"/>
                <a:gd name="T16" fmla="*/ 14 w 19"/>
                <a:gd name="T17" fmla="*/ 37 h 43"/>
                <a:gd name="T18" fmla="*/ 13 w 19"/>
                <a:gd name="T19" fmla="*/ 37 h 43"/>
                <a:gd name="T20" fmla="*/ 8 w 19"/>
                <a:gd name="T21" fmla="*/ 43 h 43"/>
                <a:gd name="T22" fmla="*/ 7 w 19"/>
                <a:gd name="T23" fmla="*/ 43 h 43"/>
                <a:gd name="T24" fmla="*/ 2 w 19"/>
                <a:gd name="T25" fmla="*/ 36 h 43"/>
                <a:gd name="T26" fmla="*/ 2 w 19"/>
                <a:gd name="T27" fmla="*/ 25 h 43"/>
                <a:gd name="T28" fmla="*/ 0 w 19"/>
                <a:gd name="T29" fmla="*/ 7 h 43"/>
                <a:gd name="T30" fmla="*/ 0 w 19"/>
                <a:gd name="T31" fmla="*/ 6 h 43"/>
                <a:gd name="T32" fmla="*/ 4 w 19"/>
                <a:gd name="T33" fmla="*/ 7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9" y="1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6" y="39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6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5" name="Sicily (Italy)">
              <a:extLst>
                <a:ext uri="{FF2B5EF4-FFF2-40B4-BE49-F238E27FC236}">
                  <a16:creationId xmlns:a16="http://schemas.microsoft.com/office/drawing/2014/main" id="{39AB3A5F-1704-C024-43ED-9AFDC2521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02" y="3611594"/>
              <a:ext cx="74090" cy="48791"/>
            </a:xfrm>
            <a:custGeom>
              <a:avLst/>
              <a:gdLst>
                <a:gd name="T0" fmla="*/ 7 w 41"/>
                <a:gd name="T1" fmla="*/ 0 h 27"/>
                <a:gd name="T2" fmla="*/ 16 w 41"/>
                <a:gd name="T3" fmla="*/ 4 h 27"/>
                <a:gd name="T4" fmla="*/ 21 w 41"/>
                <a:gd name="T5" fmla="*/ 4 h 27"/>
                <a:gd name="T6" fmla="*/ 28 w 41"/>
                <a:gd name="T7" fmla="*/ 1 h 27"/>
                <a:gd name="T8" fmla="*/ 37 w 41"/>
                <a:gd name="T9" fmla="*/ 0 h 27"/>
                <a:gd name="T10" fmla="*/ 41 w 41"/>
                <a:gd name="T11" fmla="*/ 0 h 27"/>
                <a:gd name="T12" fmla="*/ 41 w 41"/>
                <a:gd name="T13" fmla="*/ 1 h 27"/>
                <a:gd name="T14" fmla="*/ 34 w 41"/>
                <a:gd name="T15" fmla="*/ 15 h 27"/>
                <a:gd name="T16" fmla="*/ 35 w 41"/>
                <a:gd name="T17" fmla="*/ 21 h 27"/>
                <a:gd name="T18" fmla="*/ 34 w 41"/>
                <a:gd name="T19" fmla="*/ 25 h 27"/>
                <a:gd name="T20" fmla="*/ 34 w 41"/>
                <a:gd name="T21" fmla="*/ 27 h 27"/>
                <a:gd name="T22" fmla="*/ 28 w 41"/>
                <a:gd name="T23" fmla="*/ 27 h 27"/>
                <a:gd name="T24" fmla="*/ 24 w 41"/>
                <a:gd name="T25" fmla="*/ 22 h 27"/>
                <a:gd name="T26" fmla="*/ 1 w 41"/>
                <a:gd name="T27" fmla="*/ 12 h 27"/>
                <a:gd name="T28" fmla="*/ 0 w 41"/>
                <a:gd name="T29" fmla="*/ 6 h 27"/>
                <a:gd name="T30" fmla="*/ 1 w 41"/>
                <a:gd name="T31" fmla="*/ 1 h 27"/>
                <a:gd name="T32" fmla="*/ 7 w 4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7">
                  <a:moveTo>
                    <a:pt x="7" y="0"/>
                  </a:moveTo>
                  <a:lnTo>
                    <a:pt x="16" y="4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34" y="15"/>
                  </a:lnTo>
                  <a:lnTo>
                    <a:pt x="35" y="21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4" y="22"/>
                  </a:lnTo>
                  <a:lnTo>
                    <a:pt x="1" y="12"/>
                  </a:lnTo>
                  <a:lnTo>
                    <a:pt x="0" y="6"/>
                  </a:lnTo>
                  <a:lnTo>
                    <a:pt x="1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6" name="Italy">
              <a:extLst>
                <a:ext uri="{FF2B5EF4-FFF2-40B4-BE49-F238E27FC236}">
                  <a16:creationId xmlns:a16="http://schemas.microsoft.com/office/drawing/2014/main" id="{6D0451EB-AB35-E11B-0E10-2DA2BE8F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66" y="3327884"/>
              <a:ext cx="278288" cy="294552"/>
            </a:xfrm>
            <a:custGeom>
              <a:avLst/>
              <a:gdLst>
                <a:gd name="T0" fmla="*/ 71 w 154"/>
                <a:gd name="T1" fmla="*/ 0 h 163"/>
                <a:gd name="T2" fmla="*/ 76 w 154"/>
                <a:gd name="T3" fmla="*/ 9 h 163"/>
                <a:gd name="T4" fmla="*/ 92 w 154"/>
                <a:gd name="T5" fmla="*/ 12 h 163"/>
                <a:gd name="T6" fmla="*/ 91 w 154"/>
                <a:gd name="T7" fmla="*/ 13 h 163"/>
                <a:gd name="T8" fmla="*/ 91 w 154"/>
                <a:gd name="T9" fmla="*/ 16 h 163"/>
                <a:gd name="T10" fmla="*/ 95 w 154"/>
                <a:gd name="T11" fmla="*/ 28 h 163"/>
                <a:gd name="T12" fmla="*/ 94 w 154"/>
                <a:gd name="T13" fmla="*/ 29 h 163"/>
                <a:gd name="T14" fmla="*/ 91 w 154"/>
                <a:gd name="T15" fmla="*/ 29 h 163"/>
                <a:gd name="T16" fmla="*/ 83 w 154"/>
                <a:gd name="T17" fmla="*/ 26 h 163"/>
                <a:gd name="T18" fmla="*/ 74 w 154"/>
                <a:gd name="T19" fmla="*/ 38 h 163"/>
                <a:gd name="T20" fmla="*/ 76 w 154"/>
                <a:gd name="T21" fmla="*/ 41 h 163"/>
                <a:gd name="T22" fmla="*/ 76 w 154"/>
                <a:gd name="T23" fmla="*/ 55 h 163"/>
                <a:gd name="T24" fmla="*/ 98 w 154"/>
                <a:gd name="T25" fmla="*/ 83 h 163"/>
                <a:gd name="T26" fmla="*/ 111 w 154"/>
                <a:gd name="T27" fmla="*/ 96 h 163"/>
                <a:gd name="T28" fmla="*/ 114 w 154"/>
                <a:gd name="T29" fmla="*/ 95 h 163"/>
                <a:gd name="T30" fmla="*/ 120 w 154"/>
                <a:gd name="T31" fmla="*/ 93 h 163"/>
                <a:gd name="T32" fmla="*/ 122 w 154"/>
                <a:gd name="T33" fmla="*/ 95 h 163"/>
                <a:gd name="T34" fmla="*/ 123 w 154"/>
                <a:gd name="T35" fmla="*/ 96 h 163"/>
                <a:gd name="T36" fmla="*/ 147 w 154"/>
                <a:gd name="T37" fmla="*/ 115 h 163"/>
                <a:gd name="T38" fmla="*/ 154 w 154"/>
                <a:gd name="T39" fmla="*/ 127 h 163"/>
                <a:gd name="T40" fmla="*/ 151 w 154"/>
                <a:gd name="T41" fmla="*/ 132 h 163"/>
                <a:gd name="T42" fmla="*/ 137 w 154"/>
                <a:gd name="T43" fmla="*/ 120 h 163"/>
                <a:gd name="T44" fmla="*/ 129 w 154"/>
                <a:gd name="T45" fmla="*/ 132 h 163"/>
                <a:gd name="T46" fmla="*/ 137 w 154"/>
                <a:gd name="T47" fmla="*/ 145 h 163"/>
                <a:gd name="T48" fmla="*/ 129 w 154"/>
                <a:gd name="T49" fmla="*/ 155 h 163"/>
                <a:gd name="T50" fmla="*/ 117 w 154"/>
                <a:gd name="T51" fmla="*/ 163 h 163"/>
                <a:gd name="T52" fmla="*/ 119 w 154"/>
                <a:gd name="T53" fmla="*/ 151 h 163"/>
                <a:gd name="T54" fmla="*/ 123 w 154"/>
                <a:gd name="T55" fmla="*/ 148 h 163"/>
                <a:gd name="T56" fmla="*/ 114 w 154"/>
                <a:gd name="T57" fmla="*/ 130 h 163"/>
                <a:gd name="T58" fmla="*/ 113 w 154"/>
                <a:gd name="T59" fmla="*/ 129 h 163"/>
                <a:gd name="T60" fmla="*/ 105 w 154"/>
                <a:gd name="T61" fmla="*/ 118 h 163"/>
                <a:gd name="T62" fmla="*/ 91 w 154"/>
                <a:gd name="T63" fmla="*/ 108 h 163"/>
                <a:gd name="T64" fmla="*/ 64 w 154"/>
                <a:gd name="T65" fmla="*/ 89 h 163"/>
                <a:gd name="T66" fmla="*/ 49 w 154"/>
                <a:gd name="T67" fmla="*/ 75 h 163"/>
                <a:gd name="T68" fmla="*/ 27 w 154"/>
                <a:gd name="T69" fmla="*/ 52 h 163"/>
                <a:gd name="T70" fmla="*/ 12 w 154"/>
                <a:gd name="T71" fmla="*/ 62 h 163"/>
                <a:gd name="T72" fmla="*/ 11 w 154"/>
                <a:gd name="T73" fmla="*/ 56 h 163"/>
                <a:gd name="T74" fmla="*/ 5 w 154"/>
                <a:gd name="T75" fmla="*/ 55 h 163"/>
                <a:gd name="T76" fmla="*/ 0 w 154"/>
                <a:gd name="T77" fmla="*/ 43 h 163"/>
                <a:gd name="T78" fmla="*/ 3 w 154"/>
                <a:gd name="T79" fmla="*/ 35 h 163"/>
                <a:gd name="T80" fmla="*/ 3 w 154"/>
                <a:gd name="T81" fmla="*/ 23 h 163"/>
                <a:gd name="T82" fmla="*/ 22 w 154"/>
                <a:gd name="T83" fmla="*/ 13 h 163"/>
                <a:gd name="T84" fmla="*/ 30 w 154"/>
                <a:gd name="T85" fmla="*/ 22 h 163"/>
                <a:gd name="T86" fmla="*/ 34 w 154"/>
                <a:gd name="T87" fmla="*/ 12 h 163"/>
                <a:gd name="T88" fmla="*/ 43 w 154"/>
                <a:gd name="T89" fmla="*/ 9 h 163"/>
                <a:gd name="T90" fmla="*/ 48 w 154"/>
                <a:gd name="T91" fmla="*/ 4 h 163"/>
                <a:gd name="T92" fmla="*/ 55 w 154"/>
                <a:gd name="T93" fmla="*/ 3 h 163"/>
                <a:gd name="T94" fmla="*/ 63 w 154"/>
                <a:gd name="T95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163">
                  <a:moveTo>
                    <a:pt x="67" y="0"/>
                  </a:moveTo>
                  <a:lnTo>
                    <a:pt x="71" y="0"/>
                  </a:lnTo>
                  <a:lnTo>
                    <a:pt x="71" y="1"/>
                  </a:lnTo>
                  <a:lnTo>
                    <a:pt x="76" y="9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29"/>
                  </a:lnTo>
                  <a:lnTo>
                    <a:pt x="91" y="31"/>
                  </a:lnTo>
                  <a:lnTo>
                    <a:pt x="91" y="29"/>
                  </a:lnTo>
                  <a:lnTo>
                    <a:pt x="89" y="26"/>
                  </a:lnTo>
                  <a:lnTo>
                    <a:pt x="83" y="26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76" y="55"/>
                  </a:lnTo>
                  <a:lnTo>
                    <a:pt x="89" y="65"/>
                  </a:lnTo>
                  <a:lnTo>
                    <a:pt x="98" y="83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3" y="96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0" y="93"/>
                  </a:lnTo>
                  <a:lnTo>
                    <a:pt x="122" y="93"/>
                  </a:lnTo>
                  <a:lnTo>
                    <a:pt x="122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2" y="102"/>
                  </a:lnTo>
                  <a:lnTo>
                    <a:pt x="147" y="115"/>
                  </a:lnTo>
                  <a:lnTo>
                    <a:pt x="154" y="126"/>
                  </a:lnTo>
                  <a:lnTo>
                    <a:pt x="154" y="127"/>
                  </a:lnTo>
                  <a:lnTo>
                    <a:pt x="153" y="132"/>
                  </a:lnTo>
                  <a:lnTo>
                    <a:pt x="151" y="132"/>
                  </a:lnTo>
                  <a:lnTo>
                    <a:pt x="146" y="124"/>
                  </a:lnTo>
                  <a:lnTo>
                    <a:pt x="137" y="120"/>
                  </a:lnTo>
                  <a:lnTo>
                    <a:pt x="132" y="123"/>
                  </a:lnTo>
                  <a:lnTo>
                    <a:pt x="129" y="132"/>
                  </a:lnTo>
                  <a:lnTo>
                    <a:pt x="137" y="138"/>
                  </a:lnTo>
                  <a:lnTo>
                    <a:pt x="137" y="145"/>
                  </a:lnTo>
                  <a:lnTo>
                    <a:pt x="131" y="148"/>
                  </a:lnTo>
                  <a:lnTo>
                    <a:pt x="129" y="155"/>
                  </a:lnTo>
                  <a:lnTo>
                    <a:pt x="123" y="163"/>
                  </a:lnTo>
                  <a:lnTo>
                    <a:pt x="117" y="163"/>
                  </a:lnTo>
                  <a:lnTo>
                    <a:pt x="116" y="158"/>
                  </a:lnTo>
                  <a:lnTo>
                    <a:pt x="119" y="151"/>
                  </a:lnTo>
                  <a:lnTo>
                    <a:pt x="119" y="149"/>
                  </a:lnTo>
                  <a:lnTo>
                    <a:pt x="123" y="148"/>
                  </a:lnTo>
                  <a:lnTo>
                    <a:pt x="116" y="129"/>
                  </a:lnTo>
                  <a:lnTo>
                    <a:pt x="114" y="130"/>
                  </a:lnTo>
                  <a:lnTo>
                    <a:pt x="113" y="130"/>
                  </a:lnTo>
                  <a:lnTo>
                    <a:pt x="113" y="129"/>
                  </a:lnTo>
                  <a:lnTo>
                    <a:pt x="108" y="126"/>
                  </a:lnTo>
                  <a:lnTo>
                    <a:pt x="105" y="118"/>
                  </a:lnTo>
                  <a:lnTo>
                    <a:pt x="100" y="118"/>
                  </a:lnTo>
                  <a:lnTo>
                    <a:pt x="91" y="108"/>
                  </a:lnTo>
                  <a:lnTo>
                    <a:pt x="82" y="108"/>
                  </a:lnTo>
                  <a:lnTo>
                    <a:pt x="64" y="89"/>
                  </a:lnTo>
                  <a:lnTo>
                    <a:pt x="58" y="87"/>
                  </a:lnTo>
                  <a:lnTo>
                    <a:pt x="49" y="75"/>
                  </a:lnTo>
                  <a:lnTo>
                    <a:pt x="45" y="59"/>
                  </a:lnTo>
                  <a:lnTo>
                    <a:pt x="27" y="52"/>
                  </a:lnTo>
                  <a:lnTo>
                    <a:pt x="20" y="61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30" y="22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43" y="15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7" name="Croatia">
              <a:extLst>
                <a:ext uri="{FF2B5EF4-FFF2-40B4-BE49-F238E27FC236}">
                  <a16:creationId xmlns:a16="http://schemas.microsoft.com/office/drawing/2014/main" id="{3B20EC8C-2F11-0A65-45DA-81FEEF2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95" y="3340534"/>
              <a:ext cx="142758" cy="139145"/>
            </a:xfrm>
            <a:custGeom>
              <a:avLst/>
              <a:gdLst>
                <a:gd name="T0" fmla="*/ 36 w 79"/>
                <a:gd name="T1" fmla="*/ 0 h 77"/>
                <a:gd name="T2" fmla="*/ 37 w 79"/>
                <a:gd name="T3" fmla="*/ 0 h 77"/>
                <a:gd name="T4" fmla="*/ 58 w 79"/>
                <a:gd name="T5" fmla="*/ 18 h 77"/>
                <a:gd name="T6" fmla="*/ 67 w 79"/>
                <a:gd name="T7" fmla="*/ 15 h 77"/>
                <a:gd name="T8" fmla="*/ 68 w 79"/>
                <a:gd name="T9" fmla="*/ 15 h 77"/>
                <a:gd name="T10" fmla="*/ 71 w 79"/>
                <a:gd name="T11" fmla="*/ 24 h 77"/>
                <a:gd name="T12" fmla="*/ 79 w 79"/>
                <a:gd name="T13" fmla="*/ 28 h 77"/>
                <a:gd name="T14" fmla="*/ 79 w 79"/>
                <a:gd name="T15" fmla="*/ 30 h 77"/>
                <a:gd name="T16" fmla="*/ 76 w 79"/>
                <a:gd name="T17" fmla="*/ 31 h 77"/>
                <a:gd name="T18" fmla="*/ 74 w 79"/>
                <a:gd name="T19" fmla="*/ 34 h 77"/>
                <a:gd name="T20" fmla="*/ 73 w 79"/>
                <a:gd name="T21" fmla="*/ 34 h 77"/>
                <a:gd name="T22" fmla="*/ 71 w 79"/>
                <a:gd name="T23" fmla="*/ 36 h 77"/>
                <a:gd name="T24" fmla="*/ 70 w 79"/>
                <a:gd name="T25" fmla="*/ 36 h 77"/>
                <a:gd name="T26" fmla="*/ 67 w 79"/>
                <a:gd name="T27" fmla="*/ 30 h 77"/>
                <a:gd name="T28" fmla="*/ 45 w 79"/>
                <a:gd name="T29" fmla="*/ 25 h 77"/>
                <a:gd name="T30" fmla="*/ 37 w 79"/>
                <a:gd name="T31" fmla="*/ 31 h 77"/>
                <a:gd name="T32" fmla="*/ 36 w 79"/>
                <a:gd name="T33" fmla="*/ 31 h 77"/>
                <a:gd name="T34" fmla="*/ 36 w 79"/>
                <a:gd name="T35" fmla="*/ 30 h 77"/>
                <a:gd name="T36" fmla="*/ 31 w 79"/>
                <a:gd name="T37" fmla="*/ 25 h 77"/>
                <a:gd name="T38" fmla="*/ 28 w 79"/>
                <a:gd name="T39" fmla="*/ 31 h 77"/>
                <a:gd name="T40" fmla="*/ 33 w 79"/>
                <a:gd name="T41" fmla="*/ 36 h 77"/>
                <a:gd name="T42" fmla="*/ 49 w 79"/>
                <a:gd name="T43" fmla="*/ 61 h 77"/>
                <a:gd name="T44" fmla="*/ 65 w 79"/>
                <a:gd name="T45" fmla="*/ 73 h 77"/>
                <a:gd name="T46" fmla="*/ 65 w 79"/>
                <a:gd name="T47" fmla="*/ 74 h 77"/>
                <a:gd name="T48" fmla="*/ 62 w 79"/>
                <a:gd name="T49" fmla="*/ 77 h 77"/>
                <a:gd name="T50" fmla="*/ 61 w 79"/>
                <a:gd name="T51" fmla="*/ 77 h 77"/>
                <a:gd name="T52" fmla="*/ 57 w 79"/>
                <a:gd name="T53" fmla="*/ 73 h 77"/>
                <a:gd name="T54" fmla="*/ 46 w 79"/>
                <a:gd name="T55" fmla="*/ 70 h 77"/>
                <a:gd name="T56" fmla="*/ 46 w 79"/>
                <a:gd name="T57" fmla="*/ 68 h 77"/>
                <a:gd name="T58" fmla="*/ 51 w 79"/>
                <a:gd name="T59" fmla="*/ 68 h 77"/>
                <a:gd name="T60" fmla="*/ 43 w 79"/>
                <a:gd name="T61" fmla="*/ 62 h 77"/>
                <a:gd name="T62" fmla="*/ 33 w 79"/>
                <a:gd name="T63" fmla="*/ 61 h 77"/>
                <a:gd name="T64" fmla="*/ 21 w 79"/>
                <a:gd name="T65" fmla="*/ 49 h 77"/>
                <a:gd name="T66" fmla="*/ 21 w 79"/>
                <a:gd name="T67" fmla="*/ 48 h 77"/>
                <a:gd name="T68" fmla="*/ 24 w 79"/>
                <a:gd name="T69" fmla="*/ 45 h 77"/>
                <a:gd name="T70" fmla="*/ 19 w 79"/>
                <a:gd name="T71" fmla="*/ 42 h 77"/>
                <a:gd name="T72" fmla="*/ 16 w 79"/>
                <a:gd name="T73" fmla="*/ 31 h 77"/>
                <a:gd name="T74" fmla="*/ 14 w 79"/>
                <a:gd name="T75" fmla="*/ 28 h 77"/>
                <a:gd name="T76" fmla="*/ 12 w 79"/>
                <a:gd name="T77" fmla="*/ 28 h 77"/>
                <a:gd name="T78" fmla="*/ 8 w 79"/>
                <a:gd name="T79" fmla="*/ 36 h 77"/>
                <a:gd name="T80" fmla="*/ 6 w 79"/>
                <a:gd name="T81" fmla="*/ 37 h 77"/>
                <a:gd name="T82" fmla="*/ 5 w 79"/>
                <a:gd name="T83" fmla="*/ 36 h 77"/>
                <a:gd name="T84" fmla="*/ 3 w 79"/>
                <a:gd name="T85" fmla="*/ 36 h 77"/>
                <a:gd name="T86" fmla="*/ 0 w 79"/>
                <a:gd name="T87" fmla="*/ 30 h 77"/>
                <a:gd name="T88" fmla="*/ 2 w 79"/>
                <a:gd name="T89" fmla="*/ 22 h 77"/>
                <a:gd name="T90" fmla="*/ 12 w 79"/>
                <a:gd name="T91" fmla="*/ 18 h 77"/>
                <a:gd name="T92" fmla="*/ 21 w 79"/>
                <a:gd name="T93" fmla="*/ 19 h 77"/>
                <a:gd name="T94" fmla="*/ 25 w 79"/>
                <a:gd name="T95" fmla="*/ 8 h 77"/>
                <a:gd name="T96" fmla="*/ 34 w 79"/>
                <a:gd name="T97" fmla="*/ 3 h 77"/>
                <a:gd name="T98" fmla="*/ 36 w 79"/>
                <a:gd name="T9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7">
                  <a:moveTo>
                    <a:pt x="36" y="0"/>
                  </a:moveTo>
                  <a:lnTo>
                    <a:pt x="37" y="0"/>
                  </a:lnTo>
                  <a:lnTo>
                    <a:pt x="58" y="18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71" y="24"/>
                  </a:lnTo>
                  <a:lnTo>
                    <a:pt x="79" y="28"/>
                  </a:lnTo>
                  <a:lnTo>
                    <a:pt x="79" y="30"/>
                  </a:lnTo>
                  <a:lnTo>
                    <a:pt x="76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67" y="30"/>
                  </a:lnTo>
                  <a:lnTo>
                    <a:pt x="45" y="25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8" y="31"/>
                  </a:lnTo>
                  <a:lnTo>
                    <a:pt x="33" y="36"/>
                  </a:lnTo>
                  <a:lnTo>
                    <a:pt x="49" y="61"/>
                  </a:lnTo>
                  <a:lnTo>
                    <a:pt x="65" y="73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57" y="73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43" y="62"/>
                  </a:lnTo>
                  <a:lnTo>
                    <a:pt x="33" y="61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12" y="18"/>
                  </a:lnTo>
                  <a:lnTo>
                    <a:pt x="21" y="19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8" name="Switzerland">
              <a:extLst>
                <a:ext uri="{FF2B5EF4-FFF2-40B4-BE49-F238E27FC236}">
                  <a16:creationId xmlns:a16="http://schemas.microsoft.com/office/drawing/2014/main" id="{6177C129-FE2B-049F-B5F8-DE51A3720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308008"/>
              <a:ext cx="106617" cy="65054"/>
            </a:xfrm>
            <a:custGeom>
              <a:avLst/>
              <a:gdLst>
                <a:gd name="T0" fmla="*/ 21 w 59"/>
                <a:gd name="T1" fmla="*/ 0 h 36"/>
                <a:gd name="T2" fmla="*/ 37 w 59"/>
                <a:gd name="T3" fmla="*/ 0 h 36"/>
                <a:gd name="T4" fmla="*/ 46 w 59"/>
                <a:gd name="T5" fmla="*/ 3 h 36"/>
                <a:gd name="T6" fmla="*/ 49 w 59"/>
                <a:gd name="T7" fmla="*/ 12 h 36"/>
                <a:gd name="T8" fmla="*/ 58 w 59"/>
                <a:gd name="T9" fmla="*/ 15 h 36"/>
                <a:gd name="T10" fmla="*/ 59 w 59"/>
                <a:gd name="T11" fmla="*/ 15 h 36"/>
                <a:gd name="T12" fmla="*/ 59 w 59"/>
                <a:gd name="T13" fmla="*/ 20 h 36"/>
                <a:gd name="T14" fmla="*/ 58 w 59"/>
                <a:gd name="T15" fmla="*/ 21 h 36"/>
                <a:gd name="T16" fmla="*/ 55 w 59"/>
                <a:gd name="T17" fmla="*/ 21 h 36"/>
                <a:gd name="T18" fmla="*/ 55 w 59"/>
                <a:gd name="T19" fmla="*/ 27 h 36"/>
                <a:gd name="T20" fmla="*/ 44 w 59"/>
                <a:gd name="T21" fmla="*/ 24 h 36"/>
                <a:gd name="T22" fmla="*/ 40 w 59"/>
                <a:gd name="T23" fmla="*/ 34 h 36"/>
                <a:gd name="T24" fmla="*/ 32 w 59"/>
                <a:gd name="T25" fmla="*/ 27 h 36"/>
                <a:gd name="T26" fmla="*/ 25 w 59"/>
                <a:gd name="T27" fmla="*/ 34 h 36"/>
                <a:gd name="T28" fmla="*/ 22 w 59"/>
                <a:gd name="T29" fmla="*/ 34 h 36"/>
                <a:gd name="T30" fmla="*/ 18 w 59"/>
                <a:gd name="T31" fmla="*/ 36 h 36"/>
                <a:gd name="T32" fmla="*/ 13 w 59"/>
                <a:gd name="T33" fmla="*/ 36 h 36"/>
                <a:gd name="T34" fmla="*/ 13 w 59"/>
                <a:gd name="T35" fmla="*/ 34 h 36"/>
                <a:gd name="T36" fmla="*/ 10 w 59"/>
                <a:gd name="T37" fmla="*/ 26 h 36"/>
                <a:gd name="T38" fmla="*/ 6 w 59"/>
                <a:gd name="T39" fmla="*/ 26 h 36"/>
                <a:gd name="T40" fmla="*/ 1 w 59"/>
                <a:gd name="T41" fmla="*/ 30 h 36"/>
                <a:gd name="T42" fmla="*/ 0 w 59"/>
                <a:gd name="T43" fmla="*/ 24 h 36"/>
                <a:gd name="T44" fmla="*/ 13 w 59"/>
                <a:gd name="T45" fmla="*/ 3 h 36"/>
                <a:gd name="T46" fmla="*/ 21 w 59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6">
                  <a:moveTo>
                    <a:pt x="21" y="0"/>
                  </a:moveTo>
                  <a:lnTo>
                    <a:pt x="37" y="0"/>
                  </a:lnTo>
                  <a:lnTo>
                    <a:pt x="46" y="3"/>
                  </a:lnTo>
                  <a:lnTo>
                    <a:pt x="49" y="12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4" y="24"/>
                  </a:lnTo>
                  <a:lnTo>
                    <a:pt x="40" y="34"/>
                  </a:lnTo>
                  <a:lnTo>
                    <a:pt x="32" y="27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3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9" name="Latvia">
              <a:extLst>
                <a:ext uri="{FF2B5EF4-FFF2-40B4-BE49-F238E27FC236}">
                  <a16:creationId xmlns:a16="http://schemas.microsoft.com/office/drawing/2014/main" id="{C4F559D3-29B6-FD32-8021-BA9414C8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01418"/>
              <a:ext cx="178900" cy="106617"/>
            </a:xfrm>
            <a:custGeom>
              <a:avLst/>
              <a:gdLst>
                <a:gd name="T0" fmla="*/ 59 w 99"/>
                <a:gd name="T1" fmla="*/ 0 h 59"/>
                <a:gd name="T2" fmla="*/ 71 w 99"/>
                <a:gd name="T3" fmla="*/ 6 h 59"/>
                <a:gd name="T4" fmla="*/ 77 w 99"/>
                <a:gd name="T5" fmla="*/ 12 h 59"/>
                <a:gd name="T6" fmla="*/ 83 w 99"/>
                <a:gd name="T7" fmla="*/ 10 h 59"/>
                <a:gd name="T8" fmla="*/ 89 w 99"/>
                <a:gd name="T9" fmla="*/ 12 h 59"/>
                <a:gd name="T10" fmla="*/ 93 w 99"/>
                <a:gd name="T11" fmla="*/ 18 h 59"/>
                <a:gd name="T12" fmla="*/ 93 w 99"/>
                <a:gd name="T13" fmla="*/ 19 h 59"/>
                <a:gd name="T14" fmla="*/ 92 w 99"/>
                <a:gd name="T15" fmla="*/ 27 h 59"/>
                <a:gd name="T16" fmla="*/ 95 w 99"/>
                <a:gd name="T17" fmla="*/ 30 h 59"/>
                <a:gd name="T18" fmla="*/ 99 w 99"/>
                <a:gd name="T19" fmla="*/ 36 h 59"/>
                <a:gd name="T20" fmla="*/ 99 w 99"/>
                <a:gd name="T21" fmla="*/ 47 h 59"/>
                <a:gd name="T22" fmla="*/ 95 w 99"/>
                <a:gd name="T23" fmla="*/ 47 h 59"/>
                <a:gd name="T24" fmla="*/ 89 w 99"/>
                <a:gd name="T25" fmla="*/ 55 h 59"/>
                <a:gd name="T26" fmla="*/ 89 w 99"/>
                <a:gd name="T27" fmla="*/ 56 h 59"/>
                <a:gd name="T28" fmla="*/ 85 w 99"/>
                <a:gd name="T29" fmla="*/ 55 h 59"/>
                <a:gd name="T30" fmla="*/ 80 w 99"/>
                <a:gd name="T31" fmla="*/ 59 h 59"/>
                <a:gd name="T32" fmla="*/ 79 w 99"/>
                <a:gd name="T33" fmla="*/ 59 h 59"/>
                <a:gd name="T34" fmla="*/ 74 w 99"/>
                <a:gd name="T35" fmla="*/ 56 h 59"/>
                <a:gd name="T36" fmla="*/ 64 w 99"/>
                <a:gd name="T37" fmla="*/ 47 h 59"/>
                <a:gd name="T38" fmla="*/ 58 w 99"/>
                <a:gd name="T39" fmla="*/ 46 h 59"/>
                <a:gd name="T40" fmla="*/ 53 w 99"/>
                <a:gd name="T41" fmla="*/ 40 h 59"/>
                <a:gd name="T42" fmla="*/ 47 w 99"/>
                <a:gd name="T43" fmla="*/ 43 h 59"/>
                <a:gd name="T44" fmla="*/ 46 w 99"/>
                <a:gd name="T45" fmla="*/ 43 h 59"/>
                <a:gd name="T46" fmla="*/ 39 w 99"/>
                <a:gd name="T47" fmla="*/ 42 h 59"/>
                <a:gd name="T48" fmla="*/ 19 w 99"/>
                <a:gd name="T49" fmla="*/ 40 h 59"/>
                <a:gd name="T50" fmla="*/ 10 w 99"/>
                <a:gd name="T51" fmla="*/ 44 h 59"/>
                <a:gd name="T52" fmla="*/ 6 w 99"/>
                <a:gd name="T53" fmla="*/ 47 h 59"/>
                <a:gd name="T54" fmla="*/ 6 w 99"/>
                <a:gd name="T55" fmla="*/ 49 h 59"/>
                <a:gd name="T56" fmla="*/ 4 w 99"/>
                <a:gd name="T57" fmla="*/ 49 h 59"/>
                <a:gd name="T58" fmla="*/ 2 w 99"/>
                <a:gd name="T59" fmla="*/ 46 h 59"/>
                <a:gd name="T60" fmla="*/ 0 w 99"/>
                <a:gd name="T61" fmla="*/ 46 h 59"/>
                <a:gd name="T62" fmla="*/ 0 w 99"/>
                <a:gd name="T63" fmla="*/ 44 h 59"/>
                <a:gd name="T64" fmla="*/ 2 w 99"/>
                <a:gd name="T65" fmla="*/ 33 h 59"/>
                <a:gd name="T66" fmla="*/ 10 w 99"/>
                <a:gd name="T67" fmla="*/ 13 h 59"/>
                <a:gd name="T68" fmla="*/ 22 w 99"/>
                <a:gd name="T69" fmla="*/ 7 h 59"/>
                <a:gd name="T70" fmla="*/ 33 w 99"/>
                <a:gd name="T71" fmla="*/ 24 h 59"/>
                <a:gd name="T72" fmla="*/ 42 w 99"/>
                <a:gd name="T73" fmla="*/ 27 h 59"/>
                <a:gd name="T74" fmla="*/ 45 w 99"/>
                <a:gd name="T75" fmla="*/ 21 h 59"/>
                <a:gd name="T76" fmla="*/ 46 w 99"/>
                <a:gd name="T77" fmla="*/ 6 h 59"/>
                <a:gd name="T78" fmla="*/ 46 w 99"/>
                <a:gd name="T79" fmla="*/ 4 h 59"/>
                <a:gd name="T80" fmla="*/ 59 w 99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59">
                  <a:moveTo>
                    <a:pt x="59" y="0"/>
                  </a:moveTo>
                  <a:lnTo>
                    <a:pt x="71" y="6"/>
                  </a:lnTo>
                  <a:lnTo>
                    <a:pt x="77" y="12"/>
                  </a:lnTo>
                  <a:lnTo>
                    <a:pt x="83" y="10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2" y="27"/>
                  </a:lnTo>
                  <a:lnTo>
                    <a:pt x="95" y="30"/>
                  </a:lnTo>
                  <a:lnTo>
                    <a:pt x="99" y="36"/>
                  </a:lnTo>
                  <a:lnTo>
                    <a:pt x="99" y="47"/>
                  </a:lnTo>
                  <a:lnTo>
                    <a:pt x="95" y="47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5" y="55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4" y="56"/>
                  </a:lnTo>
                  <a:lnTo>
                    <a:pt x="64" y="47"/>
                  </a:lnTo>
                  <a:lnTo>
                    <a:pt x="58" y="46"/>
                  </a:lnTo>
                  <a:lnTo>
                    <a:pt x="53" y="40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19" y="40"/>
                  </a:lnTo>
                  <a:lnTo>
                    <a:pt x="10" y="44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0" y="13"/>
                  </a:lnTo>
                  <a:lnTo>
                    <a:pt x="22" y="7"/>
                  </a:lnTo>
                  <a:lnTo>
                    <a:pt x="33" y="24"/>
                  </a:lnTo>
                  <a:lnTo>
                    <a:pt x="42" y="27"/>
                  </a:lnTo>
                  <a:lnTo>
                    <a:pt x="45" y="21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0" name="Lithuania">
              <a:extLst>
                <a:ext uri="{FF2B5EF4-FFF2-40B4-BE49-F238E27FC236}">
                  <a16:creationId xmlns:a16="http://schemas.microsoft.com/office/drawing/2014/main" id="{523DD02E-96B2-A72B-360A-7A04C238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71894"/>
              <a:ext cx="144565" cy="106617"/>
            </a:xfrm>
            <a:custGeom>
              <a:avLst/>
              <a:gdLst>
                <a:gd name="T0" fmla="*/ 18 w 80"/>
                <a:gd name="T1" fmla="*/ 0 h 59"/>
                <a:gd name="T2" fmla="*/ 39 w 80"/>
                <a:gd name="T3" fmla="*/ 1 h 59"/>
                <a:gd name="T4" fmla="*/ 46 w 80"/>
                <a:gd name="T5" fmla="*/ 3 h 59"/>
                <a:gd name="T6" fmla="*/ 53 w 80"/>
                <a:gd name="T7" fmla="*/ 0 h 59"/>
                <a:gd name="T8" fmla="*/ 55 w 80"/>
                <a:gd name="T9" fmla="*/ 0 h 59"/>
                <a:gd name="T10" fmla="*/ 59 w 80"/>
                <a:gd name="T11" fmla="*/ 5 h 59"/>
                <a:gd name="T12" fmla="*/ 64 w 80"/>
                <a:gd name="T13" fmla="*/ 7 h 59"/>
                <a:gd name="T14" fmla="*/ 74 w 80"/>
                <a:gd name="T15" fmla="*/ 16 h 59"/>
                <a:gd name="T16" fmla="*/ 80 w 80"/>
                <a:gd name="T17" fmla="*/ 19 h 59"/>
                <a:gd name="T18" fmla="*/ 80 w 80"/>
                <a:gd name="T19" fmla="*/ 20 h 59"/>
                <a:gd name="T20" fmla="*/ 76 w 80"/>
                <a:gd name="T21" fmla="*/ 22 h 59"/>
                <a:gd name="T22" fmla="*/ 76 w 80"/>
                <a:gd name="T23" fmla="*/ 25 h 59"/>
                <a:gd name="T24" fmla="*/ 80 w 80"/>
                <a:gd name="T25" fmla="*/ 26 h 59"/>
                <a:gd name="T26" fmla="*/ 79 w 80"/>
                <a:gd name="T27" fmla="*/ 31 h 59"/>
                <a:gd name="T28" fmla="*/ 77 w 80"/>
                <a:gd name="T29" fmla="*/ 31 h 59"/>
                <a:gd name="T30" fmla="*/ 68 w 80"/>
                <a:gd name="T31" fmla="*/ 35 h 59"/>
                <a:gd name="T32" fmla="*/ 65 w 80"/>
                <a:gd name="T33" fmla="*/ 47 h 59"/>
                <a:gd name="T34" fmla="*/ 68 w 80"/>
                <a:gd name="T35" fmla="*/ 51 h 59"/>
                <a:gd name="T36" fmla="*/ 68 w 80"/>
                <a:gd name="T37" fmla="*/ 53 h 59"/>
                <a:gd name="T38" fmla="*/ 67 w 80"/>
                <a:gd name="T39" fmla="*/ 53 h 59"/>
                <a:gd name="T40" fmla="*/ 65 w 80"/>
                <a:gd name="T41" fmla="*/ 54 h 59"/>
                <a:gd name="T42" fmla="*/ 65 w 80"/>
                <a:gd name="T43" fmla="*/ 53 h 59"/>
                <a:gd name="T44" fmla="*/ 61 w 80"/>
                <a:gd name="T45" fmla="*/ 50 h 59"/>
                <a:gd name="T46" fmla="*/ 55 w 80"/>
                <a:gd name="T47" fmla="*/ 53 h 59"/>
                <a:gd name="T48" fmla="*/ 55 w 80"/>
                <a:gd name="T49" fmla="*/ 57 h 59"/>
                <a:gd name="T50" fmla="*/ 47 w 80"/>
                <a:gd name="T51" fmla="*/ 57 h 59"/>
                <a:gd name="T52" fmla="*/ 43 w 80"/>
                <a:gd name="T53" fmla="*/ 59 h 59"/>
                <a:gd name="T54" fmla="*/ 36 w 80"/>
                <a:gd name="T55" fmla="*/ 59 h 59"/>
                <a:gd name="T56" fmla="*/ 36 w 80"/>
                <a:gd name="T57" fmla="*/ 57 h 59"/>
                <a:gd name="T58" fmla="*/ 34 w 80"/>
                <a:gd name="T59" fmla="*/ 54 h 59"/>
                <a:gd name="T60" fmla="*/ 25 w 80"/>
                <a:gd name="T61" fmla="*/ 47 h 59"/>
                <a:gd name="T62" fmla="*/ 27 w 80"/>
                <a:gd name="T63" fmla="*/ 38 h 59"/>
                <a:gd name="T64" fmla="*/ 25 w 80"/>
                <a:gd name="T65" fmla="*/ 34 h 59"/>
                <a:gd name="T66" fmla="*/ 16 w 80"/>
                <a:gd name="T67" fmla="*/ 32 h 59"/>
                <a:gd name="T68" fmla="*/ 4 w 80"/>
                <a:gd name="T69" fmla="*/ 28 h 59"/>
                <a:gd name="T70" fmla="*/ 4 w 80"/>
                <a:gd name="T71" fmla="*/ 26 h 59"/>
                <a:gd name="T72" fmla="*/ 0 w 80"/>
                <a:gd name="T73" fmla="*/ 5 h 59"/>
                <a:gd name="T74" fmla="*/ 2 w 80"/>
                <a:gd name="T75" fmla="*/ 5 h 59"/>
                <a:gd name="T76" fmla="*/ 6 w 80"/>
                <a:gd name="T77" fmla="*/ 8 h 59"/>
                <a:gd name="T78" fmla="*/ 9 w 80"/>
                <a:gd name="T79" fmla="*/ 4 h 59"/>
                <a:gd name="T80" fmla="*/ 18 w 80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59">
                  <a:moveTo>
                    <a:pt x="18" y="0"/>
                  </a:moveTo>
                  <a:lnTo>
                    <a:pt x="39" y="1"/>
                  </a:lnTo>
                  <a:lnTo>
                    <a:pt x="46" y="3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4" y="16"/>
                  </a:lnTo>
                  <a:lnTo>
                    <a:pt x="80" y="19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6" y="25"/>
                  </a:lnTo>
                  <a:lnTo>
                    <a:pt x="80" y="26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68" y="35"/>
                  </a:lnTo>
                  <a:lnTo>
                    <a:pt x="65" y="47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1" y="50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4"/>
                  </a:lnTo>
                  <a:lnTo>
                    <a:pt x="25" y="47"/>
                  </a:lnTo>
                  <a:lnTo>
                    <a:pt x="27" y="38"/>
                  </a:lnTo>
                  <a:lnTo>
                    <a:pt x="25" y="34"/>
                  </a:lnTo>
                  <a:lnTo>
                    <a:pt x="16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1" name="Czech Republic">
              <a:extLst>
                <a:ext uri="{FF2B5EF4-FFF2-40B4-BE49-F238E27FC236}">
                  <a16:creationId xmlns:a16="http://schemas.microsoft.com/office/drawing/2014/main" id="{2487D4CE-9084-4270-8176-68964AA0F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5" y="3183320"/>
              <a:ext cx="166250" cy="90353"/>
            </a:xfrm>
            <a:custGeom>
              <a:avLst/>
              <a:gdLst>
                <a:gd name="T0" fmla="*/ 30 w 92"/>
                <a:gd name="T1" fmla="*/ 0 h 50"/>
                <a:gd name="T2" fmla="*/ 36 w 92"/>
                <a:gd name="T3" fmla="*/ 6 h 50"/>
                <a:gd name="T4" fmla="*/ 42 w 92"/>
                <a:gd name="T5" fmla="*/ 3 h 50"/>
                <a:gd name="T6" fmla="*/ 52 w 92"/>
                <a:gd name="T7" fmla="*/ 9 h 50"/>
                <a:gd name="T8" fmla="*/ 63 w 92"/>
                <a:gd name="T9" fmla="*/ 19 h 50"/>
                <a:gd name="T10" fmla="*/ 66 w 92"/>
                <a:gd name="T11" fmla="*/ 16 h 50"/>
                <a:gd name="T12" fmla="*/ 75 w 92"/>
                <a:gd name="T13" fmla="*/ 17 h 50"/>
                <a:gd name="T14" fmla="*/ 76 w 92"/>
                <a:gd name="T15" fmla="*/ 22 h 50"/>
                <a:gd name="T16" fmla="*/ 86 w 92"/>
                <a:gd name="T17" fmla="*/ 31 h 50"/>
                <a:gd name="T18" fmla="*/ 92 w 92"/>
                <a:gd name="T19" fmla="*/ 35 h 50"/>
                <a:gd name="T20" fmla="*/ 86 w 92"/>
                <a:gd name="T21" fmla="*/ 38 h 50"/>
                <a:gd name="T22" fmla="*/ 83 w 92"/>
                <a:gd name="T23" fmla="*/ 46 h 50"/>
                <a:gd name="T24" fmla="*/ 63 w 92"/>
                <a:gd name="T25" fmla="*/ 49 h 50"/>
                <a:gd name="T26" fmla="*/ 42 w 92"/>
                <a:gd name="T27" fmla="*/ 43 h 50"/>
                <a:gd name="T28" fmla="*/ 35 w 92"/>
                <a:gd name="T29" fmla="*/ 50 h 50"/>
                <a:gd name="T30" fmla="*/ 24 w 92"/>
                <a:gd name="T31" fmla="*/ 49 h 50"/>
                <a:gd name="T32" fmla="*/ 8 w 92"/>
                <a:gd name="T33" fmla="*/ 34 h 50"/>
                <a:gd name="T34" fmla="*/ 0 w 92"/>
                <a:gd name="T35" fmla="*/ 17 h 50"/>
                <a:gd name="T36" fmla="*/ 5 w 92"/>
                <a:gd name="T37" fmla="*/ 20 h 50"/>
                <a:gd name="T38" fmla="*/ 29 w 92"/>
                <a:gd name="T39" fmla="*/ 6 h 50"/>
                <a:gd name="T40" fmla="*/ 30 w 92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50">
                  <a:moveTo>
                    <a:pt x="30" y="0"/>
                  </a:moveTo>
                  <a:lnTo>
                    <a:pt x="36" y="6"/>
                  </a:lnTo>
                  <a:lnTo>
                    <a:pt x="42" y="3"/>
                  </a:lnTo>
                  <a:lnTo>
                    <a:pt x="52" y="9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5" y="17"/>
                  </a:lnTo>
                  <a:lnTo>
                    <a:pt x="76" y="22"/>
                  </a:lnTo>
                  <a:lnTo>
                    <a:pt x="86" y="31"/>
                  </a:lnTo>
                  <a:lnTo>
                    <a:pt x="92" y="35"/>
                  </a:lnTo>
                  <a:lnTo>
                    <a:pt x="86" y="38"/>
                  </a:lnTo>
                  <a:lnTo>
                    <a:pt x="83" y="46"/>
                  </a:lnTo>
                  <a:lnTo>
                    <a:pt x="63" y="49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4" y="49"/>
                  </a:lnTo>
                  <a:lnTo>
                    <a:pt x="8" y="34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29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2" name="Corsica (France)">
              <a:extLst>
                <a:ext uri="{FF2B5EF4-FFF2-40B4-BE49-F238E27FC236}">
                  <a16:creationId xmlns:a16="http://schemas.microsoft.com/office/drawing/2014/main" id="{A728EEC5-15D4-DA4B-0E52-F1355021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235" y="3463415"/>
              <a:ext cx="23493" cy="56019"/>
            </a:xfrm>
            <a:custGeom>
              <a:avLst/>
              <a:gdLst>
                <a:gd name="T0" fmla="*/ 10 w 13"/>
                <a:gd name="T1" fmla="*/ 0 h 31"/>
                <a:gd name="T2" fmla="*/ 12 w 13"/>
                <a:gd name="T3" fmla="*/ 0 h 31"/>
                <a:gd name="T4" fmla="*/ 13 w 13"/>
                <a:gd name="T5" fmla="*/ 15 h 31"/>
                <a:gd name="T6" fmla="*/ 10 w 13"/>
                <a:gd name="T7" fmla="*/ 30 h 31"/>
                <a:gd name="T8" fmla="*/ 9 w 13"/>
                <a:gd name="T9" fmla="*/ 31 h 31"/>
                <a:gd name="T10" fmla="*/ 9 w 13"/>
                <a:gd name="T11" fmla="*/ 30 h 31"/>
                <a:gd name="T12" fmla="*/ 1 w 13"/>
                <a:gd name="T13" fmla="*/ 23 h 31"/>
                <a:gd name="T14" fmla="*/ 0 w 13"/>
                <a:gd name="T15" fmla="*/ 11 h 31"/>
                <a:gd name="T16" fmla="*/ 1 w 13"/>
                <a:gd name="T17" fmla="*/ 8 h 31"/>
                <a:gd name="T18" fmla="*/ 9 w 13"/>
                <a:gd name="T19" fmla="*/ 5 h 31"/>
                <a:gd name="T20" fmla="*/ 10 w 13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1">
                  <a:moveTo>
                    <a:pt x="10" y="0"/>
                  </a:moveTo>
                  <a:lnTo>
                    <a:pt x="12" y="0"/>
                  </a:lnTo>
                  <a:lnTo>
                    <a:pt x="13" y="15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9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3" name="Kaliningrad (Russia)">
              <a:extLst>
                <a:ext uri="{FF2B5EF4-FFF2-40B4-BE49-F238E27FC236}">
                  <a16:creationId xmlns:a16="http://schemas.microsoft.com/office/drawing/2014/main" id="{1C04E3B6-FA5A-4AAC-8702-8D512EBD2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52" y="3018878"/>
              <a:ext cx="79511" cy="39755"/>
            </a:xfrm>
            <a:custGeom>
              <a:avLst/>
              <a:gdLst>
                <a:gd name="T0" fmla="*/ 20 w 44"/>
                <a:gd name="T1" fmla="*/ 0 h 22"/>
                <a:gd name="T2" fmla="*/ 22 w 44"/>
                <a:gd name="T3" fmla="*/ 0 h 22"/>
                <a:gd name="T4" fmla="*/ 32 w 44"/>
                <a:gd name="T5" fmla="*/ 5 h 22"/>
                <a:gd name="T6" fmla="*/ 41 w 44"/>
                <a:gd name="T7" fmla="*/ 6 h 22"/>
                <a:gd name="T8" fmla="*/ 44 w 44"/>
                <a:gd name="T9" fmla="*/ 12 h 22"/>
                <a:gd name="T10" fmla="*/ 43 w 44"/>
                <a:gd name="T11" fmla="*/ 21 h 22"/>
                <a:gd name="T12" fmla="*/ 43 w 44"/>
                <a:gd name="T13" fmla="*/ 22 h 22"/>
                <a:gd name="T14" fmla="*/ 18 w 44"/>
                <a:gd name="T15" fmla="*/ 22 h 22"/>
                <a:gd name="T16" fmla="*/ 0 w 44"/>
                <a:gd name="T17" fmla="*/ 21 h 22"/>
                <a:gd name="T18" fmla="*/ 0 w 44"/>
                <a:gd name="T19" fmla="*/ 20 h 22"/>
                <a:gd name="T20" fmla="*/ 4 w 44"/>
                <a:gd name="T21" fmla="*/ 8 h 22"/>
                <a:gd name="T22" fmla="*/ 15 w 44"/>
                <a:gd name="T23" fmla="*/ 3 h 22"/>
                <a:gd name="T24" fmla="*/ 16 w 44"/>
                <a:gd name="T25" fmla="*/ 3 h 22"/>
                <a:gd name="T26" fmla="*/ 16 w 44"/>
                <a:gd name="T27" fmla="*/ 5 h 22"/>
                <a:gd name="T28" fmla="*/ 15 w 44"/>
                <a:gd name="T29" fmla="*/ 6 h 22"/>
                <a:gd name="T30" fmla="*/ 19 w 44"/>
                <a:gd name="T31" fmla="*/ 8 h 22"/>
                <a:gd name="T32" fmla="*/ 20 w 44"/>
                <a:gd name="T33" fmla="*/ 2 h 22"/>
                <a:gd name="T34" fmla="*/ 20 w 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">
                  <a:moveTo>
                    <a:pt x="20" y="0"/>
                  </a:moveTo>
                  <a:lnTo>
                    <a:pt x="22" y="0"/>
                  </a:lnTo>
                  <a:lnTo>
                    <a:pt x="32" y="5"/>
                  </a:lnTo>
                  <a:lnTo>
                    <a:pt x="41" y="6"/>
                  </a:lnTo>
                  <a:lnTo>
                    <a:pt x="44" y="12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18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4" y="8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4" name="Luxembourg">
              <a:extLst>
                <a:ext uri="{FF2B5EF4-FFF2-40B4-BE49-F238E27FC236}">
                  <a16:creationId xmlns:a16="http://schemas.microsoft.com/office/drawing/2014/main" id="{A42C1981-B82A-1FFB-9229-AA414898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760" y="3217654"/>
              <a:ext cx="19879" cy="27107"/>
            </a:xfrm>
            <a:custGeom>
              <a:avLst/>
              <a:gdLst>
                <a:gd name="T0" fmla="*/ 6 w 11"/>
                <a:gd name="T1" fmla="*/ 0 h 15"/>
                <a:gd name="T2" fmla="*/ 8 w 11"/>
                <a:gd name="T3" fmla="*/ 1 h 15"/>
                <a:gd name="T4" fmla="*/ 11 w 11"/>
                <a:gd name="T5" fmla="*/ 9 h 15"/>
                <a:gd name="T6" fmla="*/ 9 w 11"/>
                <a:gd name="T7" fmla="*/ 13 h 15"/>
                <a:gd name="T8" fmla="*/ 9 w 11"/>
                <a:gd name="T9" fmla="*/ 15 h 15"/>
                <a:gd name="T10" fmla="*/ 2 w 11"/>
                <a:gd name="T11" fmla="*/ 13 h 15"/>
                <a:gd name="T12" fmla="*/ 0 w 11"/>
                <a:gd name="T13" fmla="*/ 7 h 15"/>
                <a:gd name="T14" fmla="*/ 0 w 11"/>
                <a:gd name="T15" fmla="*/ 6 h 15"/>
                <a:gd name="T16" fmla="*/ 6 w 11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8" y="1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5" name="Hungary">
              <a:extLst>
                <a:ext uri="{FF2B5EF4-FFF2-40B4-BE49-F238E27FC236}">
                  <a16:creationId xmlns:a16="http://schemas.microsoft.com/office/drawing/2014/main" id="{DB9ED342-9A80-9C32-A8E3-E86EECD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27" y="3277287"/>
              <a:ext cx="160829" cy="97581"/>
            </a:xfrm>
            <a:custGeom>
              <a:avLst/>
              <a:gdLst>
                <a:gd name="T0" fmla="*/ 61 w 89"/>
                <a:gd name="T1" fmla="*/ 0 h 54"/>
                <a:gd name="T2" fmla="*/ 65 w 89"/>
                <a:gd name="T3" fmla="*/ 0 h 54"/>
                <a:gd name="T4" fmla="*/ 68 w 89"/>
                <a:gd name="T5" fmla="*/ 1 h 54"/>
                <a:gd name="T6" fmla="*/ 72 w 89"/>
                <a:gd name="T7" fmla="*/ 1 h 54"/>
                <a:gd name="T8" fmla="*/ 75 w 89"/>
                <a:gd name="T9" fmla="*/ 3 h 54"/>
                <a:gd name="T10" fmla="*/ 80 w 89"/>
                <a:gd name="T11" fmla="*/ 3 h 54"/>
                <a:gd name="T12" fmla="*/ 89 w 89"/>
                <a:gd name="T13" fmla="*/ 11 h 54"/>
                <a:gd name="T14" fmla="*/ 89 w 89"/>
                <a:gd name="T15" fmla="*/ 13 h 54"/>
                <a:gd name="T16" fmla="*/ 78 w 89"/>
                <a:gd name="T17" fmla="*/ 19 h 54"/>
                <a:gd name="T18" fmla="*/ 66 w 89"/>
                <a:gd name="T19" fmla="*/ 43 h 54"/>
                <a:gd name="T20" fmla="*/ 66 w 89"/>
                <a:gd name="T21" fmla="*/ 44 h 54"/>
                <a:gd name="T22" fmla="*/ 55 w 89"/>
                <a:gd name="T23" fmla="*/ 47 h 54"/>
                <a:gd name="T24" fmla="*/ 47 w 89"/>
                <a:gd name="T25" fmla="*/ 47 h 54"/>
                <a:gd name="T26" fmla="*/ 35 w 89"/>
                <a:gd name="T27" fmla="*/ 51 h 54"/>
                <a:gd name="T28" fmla="*/ 25 w 89"/>
                <a:gd name="T29" fmla="*/ 54 h 54"/>
                <a:gd name="T30" fmla="*/ 24 w 89"/>
                <a:gd name="T31" fmla="*/ 54 h 54"/>
                <a:gd name="T32" fmla="*/ 0 w 89"/>
                <a:gd name="T33" fmla="*/ 34 h 54"/>
                <a:gd name="T34" fmla="*/ 0 w 89"/>
                <a:gd name="T35" fmla="*/ 32 h 54"/>
                <a:gd name="T36" fmla="*/ 4 w 89"/>
                <a:gd name="T37" fmla="*/ 29 h 54"/>
                <a:gd name="T38" fmla="*/ 6 w 89"/>
                <a:gd name="T39" fmla="*/ 16 h 54"/>
                <a:gd name="T40" fmla="*/ 13 w 89"/>
                <a:gd name="T41" fmla="*/ 16 h 54"/>
                <a:gd name="T42" fmla="*/ 13 w 89"/>
                <a:gd name="T43" fmla="*/ 8 h 54"/>
                <a:gd name="T44" fmla="*/ 15 w 89"/>
                <a:gd name="T45" fmla="*/ 8 h 54"/>
                <a:gd name="T46" fmla="*/ 15 w 89"/>
                <a:gd name="T47" fmla="*/ 10 h 54"/>
                <a:gd name="T48" fmla="*/ 24 w 89"/>
                <a:gd name="T49" fmla="*/ 16 h 54"/>
                <a:gd name="T50" fmla="*/ 31 w 89"/>
                <a:gd name="T51" fmla="*/ 14 h 54"/>
                <a:gd name="T52" fmla="*/ 34 w 89"/>
                <a:gd name="T53" fmla="*/ 10 h 54"/>
                <a:gd name="T54" fmla="*/ 35 w 89"/>
                <a:gd name="T55" fmla="*/ 10 h 54"/>
                <a:gd name="T56" fmla="*/ 50 w 89"/>
                <a:gd name="T57" fmla="*/ 7 h 54"/>
                <a:gd name="T58" fmla="*/ 61 w 89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54">
                  <a:moveTo>
                    <a:pt x="61" y="0"/>
                  </a:moveTo>
                  <a:lnTo>
                    <a:pt x="65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55" y="47"/>
                  </a:lnTo>
                  <a:lnTo>
                    <a:pt x="47" y="47"/>
                  </a:lnTo>
                  <a:lnTo>
                    <a:pt x="35" y="51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24" y="16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50" y="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6" name="Romania">
              <a:extLst>
                <a:ext uri="{FF2B5EF4-FFF2-40B4-BE49-F238E27FC236}">
                  <a16:creationId xmlns:a16="http://schemas.microsoft.com/office/drawing/2014/main" id="{A350AF03-5F31-FD48-EF84-431E472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1102" y="3288129"/>
              <a:ext cx="225883" cy="157215"/>
            </a:xfrm>
            <a:custGeom>
              <a:avLst/>
              <a:gdLst>
                <a:gd name="T0" fmla="*/ 86 w 125"/>
                <a:gd name="T1" fmla="*/ 0 h 87"/>
                <a:gd name="T2" fmla="*/ 88 w 125"/>
                <a:gd name="T3" fmla="*/ 0 h 87"/>
                <a:gd name="T4" fmla="*/ 95 w 125"/>
                <a:gd name="T5" fmla="*/ 8 h 87"/>
                <a:gd name="T6" fmla="*/ 104 w 125"/>
                <a:gd name="T7" fmla="*/ 28 h 87"/>
                <a:gd name="T8" fmla="*/ 107 w 125"/>
                <a:gd name="T9" fmla="*/ 53 h 87"/>
                <a:gd name="T10" fmla="*/ 111 w 125"/>
                <a:gd name="T11" fmla="*/ 56 h 87"/>
                <a:gd name="T12" fmla="*/ 113 w 125"/>
                <a:gd name="T13" fmla="*/ 56 h 87"/>
                <a:gd name="T14" fmla="*/ 114 w 125"/>
                <a:gd name="T15" fmla="*/ 54 h 87"/>
                <a:gd name="T16" fmla="*/ 120 w 125"/>
                <a:gd name="T17" fmla="*/ 54 h 87"/>
                <a:gd name="T18" fmla="*/ 122 w 125"/>
                <a:gd name="T19" fmla="*/ 53 h 87"/>
                <a:gd name="T20" fmla="*/ 125 w 125"/>
                <a:gd name="T21" fmla="*/ 53 h 87"/>
                <a:gd name="T22" fmla="*/ 125 w 125"/>
                <a:gd name="T23" fmla="*/ 54 h 87"/>
                <a:gd name="T24" fmla="*/ 123 w 125"/>
                <a:gd name="T25" fmla="*/ 66 h 87"/>
                <a:gd name="T26" fmla="*/ 117 w 125"/>
                <a:gd name="T27" fmla="*/ 72 h 87"/>
                <a:gd name="T28" fmla="*/ 116 w 125"/>
                <a:gd name="T29" fmla="*/ 72 h 87"/>
                <a:gd name="T30" fmla="*/ 116 w 125"/>
                <a:gd name="T31" fmla="*/ 71 h 87"/>
                <a:gd name="T32" fmla="*/ 117 w 125"/>
                <a:gd name="T33" fmla="*/ 66 h 87"/>
                <a:gd name="T34" fmla="*/ 116 w 125"/>
                <a:gd name="T35" fmla="*/ 65 h 87"/>
                <a:gd name="T36" fmla="*/ 113 w 125"/>
                <a:gd name="T37" fmla="*/ 84 h 87"/>
                <a:gd name="T38" fmla="*/ 89 w 125"/>
                <a:gd name="T39" fmla="*/ 78 h 87"/>
                <a:gd name="T40" fmla="*/ 70 w 125"/>
                <a:gd name="T41" fmla="*/ 87 h 87"/>
                <a:gd name="T42" fmla="*/ 39 w 125"/>
                <a:gd name="T43" fmla="*/ 84 h 87"/>
                <a:gd name="T44" fmla="*/ 37 w 125"/>
                <a:gd name="T45" fmla="*/ 84 h 87"/>
                <a:gd name="T46" fmla="*/ 34 w 125"/>
                <a:gd name="T47" fmla="*/ 81 h 87"/>
                <a:gd name="T48" fmla="*/ 36 w 125"/>
                <a:gd name="T49" fmla="*/ 78 h 87"/>
                <a:gd name="T50" fmla="*/ 34 w 125"/>
                <a:gd name="T51" fmla="*/ 78 h 87"/>
                <a:gd name="T52" fmla="*/ 30 w 125"/>
                <a:gd name="T53" fmla="*/ 72 h 87"/>
                <a:gd name="T54" fmla="*/ 31 w 125"/>
                <a:gd name="T55" fmla="*/ 71 h 87"/>
                <a:gd name="T56" fmla="*/ 31 w 125"/>
                <a:gd name="T57" fmla="*/ 69 h 87"/>
                <a:gd name="T58" fmla="*/ 28 w 125"/>
                <a:gd name="T59" fmla="*/ 71 h 87"/>
                <a:gd name="T60" fmla="*/ 18 w 125"/>
                <a:gd name="T61" fmla="*/ 65 h 87"/>
                <a:gd name="T62" fmla="*/ 16 w 125"/>
                <a:gd name="T63" fmla="*/ 65 h 87"/>
                <a:gd name="T64" fmla="*/ 16 w 125"/>
                <a:gd name="T65" fmla="*/ 59 h 87"/>
                <a:gd name="T66" fmla="*/ 13 w 125"/>
                <a:gd name="T67" fmla="*/ 57 h 87"/>
                <a:gd name="T68" fmla="*/ 12 w 125"/>
                <a:gd name="T69" fmla="*/ 57 h 87"/>
                <a:gd name="T70" fmla="*/ 8 w 125"/>
                <a:gd name="T71" fmla="*/ 45 h 87"/>
                <a:gd name="T72" fmla="*/ 0 w 125"/>
                <a:gd name="T73" fmla="*/ 41 h 87"/>
                <a:gd name="T74" fmla="*/ 2 w 125"/>
                <a:gd name="T75" fmla="*/ 40 h 87"/>
                <a:gd name="T76" fmla="*/ 12 w 125"/>
                <a:gd name="T77" fmla="*/ 37 h 87"/>
                <a:gd name="T78" fmla="*/ 24 w 125"/>
                <a:gd name="T79" fmla="*/ 13 h 87"/>
                <a:gd name="T80" fmla="*/ 34 w 125"/>
                <a:gd name="T81" fmla="*/ 5 h 87"/>
                <a:gd name="T82" fmla="*/ 58 w 125"/>
                <a:gd name="T83" fmla="*/ 4 h 87"/>
                <a:gd name="T84" fmla="*/ 64 w 125"/>
                <a:gd name="T85" fmla="*/ 8 h 87"/>
                <a:gd name="T86" fmla="*/ 86 w 125"/>
                <a:gd name="T8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87">
                  <a:moveTo>
                    <a:pt x="86" y="0"/>
                  </a:moveTo>
                  <a:lnTo>
                    <a:pt x="88" y="0"/>
                  </a:lnTo>
                  <a:lnTo>
                    <a:pt x="95" y="8"/>
                  </a:lnTo>
                  <a:lnTo>
                    <a:pt x="104" y="28"/>
                  </a:lnTo>
                  <a:lnTo>
                    <a:pt x="107" y="53"/>
                  </a:lnTo>
                  <a:lnTo>
                    <a:pt x="111" y="56"/>
                  </a:lnTo>
                  <a:lnTo>
                    <a:pt x="113" y="56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4"/>
                  </a:lnTo>
                  <a:lnTo>
                    <a:pt x="123" y="66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7" y="66"/>
                  </a:lnTo>
                  <a:lnTo>
                    <a:pt x="116" y="65"/>
                  </a:lnTo>
                  <a:lnTo>
                    <a:pt x="113" y="84"/>
                  </a:lnTo>
                  <a:lnTo>
                    <a:pt x="89" y="78"/>
                  </a:lnTo>
                  <a:lnTo>
                    <a:pt x="70" y="87"/>
                  </a:lnTo>
                  <a:lnTo>
                    <a:pt x="39" y="84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8" y="71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59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8" y="45"/>
                  </a:lnTo>
                  <a:lnTo>
                    <a:pt x="0" y="41"/>
                  </a:lnTo>
                  <a:lnTo>
                    <a:pt x="2" y="40"/>
                  </a:lnTo>
                  <a:lnTo>
                    <a:pt x="12" y="37"/>
                  </a:lnTo>
                  <a:lnTo>
                    <a:pt x="24" y="13"/>
                  </a:lnTo>
                  <a:lnTo>
                    <a:pt x="34" y="5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7" name="Slovenia">
              <a:extLst>
                <a:ext uri="{FF2B5EF4-FFF2-40B4-BE49-F238E27FC236}">
                  <a16:creationId xmlns:a16="http://schemas.microsoft.com/office/drawing/2014/main" id="{71BE0B55-A182-22EB-64DF-4B04FDD8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3" y="3335113"/>
              <a:ext cx="72283" cy="45177"/>
            </a:xfrm>
            <a:custGeom>
              <a:avLst/>
              <a:gdLst>
                <a:gd name="T0" fmla="*/ 36 w 40"/>
                <a:gd name="T1" fmla="*/ 0 h 25"/>
                <a:gd name="T2" fmla="*/ 37 w 40"/>
                <a:gd name="T3" fmla="*/ 0 h 25"/>
                <a:gd name="T4" fmla="*/ 40 w 40"/>
                <a:gd name="T5" fmla="*/ 3 h 25"/>
                <a:gd name="T6" fmla="*/ 40 w 40"/>
                <a:gd name="T7" fmla="*/ 5 h 25"/>
                <a:gd name="T8" fmla="*/ 39 w 40"/>
                <a:gd name="T9" fmla="*/ 8 h 25"/>
                <a:gd name="T10" fmla="*/ 30 w 40"/>
                <a:gd name="T11" fmla="*/ 12 h 25"/>
                <a:gd name="T12" fmla="*/ 25 w 40"/>
                <a:gd name="T13" fmla="*/ 24 h 25"/>
                <a:gd name="T14" fmla="*/ 15 w 40"/>
                <a:gd name="T15" fmla="*/ 22 h 25"/>
                <a:gd name="T16" fmla="*/ 8 w 40"/>
                <a:gd name="T17" fmla="*/ 25 h 25"/>
                <a:gd name="T18" fmla="*/ 8 w 40"/>
                <a:gd name="T19" fmla="*/ 24 h 25"/>
                <a:gd name="T20" fmla="*/ 5 w 40"/>
                <a:gd name="T21" fmla="*/ 19 h 25"/>
                <a:gd name="T22" fmla="*/ 3 w 40"/>
                <a:gd name="T23" fmla="*/ 14 h 25"/>
                <a:gd name="T24" fmla="*/ 0 w 40"/>
                <a:gd name="T25" fmla="*/ 14 h 25"/>
                <a:gd name="T26" fmla="*/ 0 w 40"/>
                <a:gd name="T27" fmla="*/ 12 h 25"/>
                <a:gd name="T28" fmla="*/ 5 w 40"/>
                <a:gd name="T29" fmla="*/ 8 h 25"/>
                <a:gd name="T30" fmla="*/ 17 w 40"/>
                <a:gd name="T31" fmla="*/ 8 h 25"/>
                <a:gd name="T32" fmla="*/ 36 w 40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5">
                  <a:moveTo>
                    <a:pt x="36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0" y="12"/>
                  </a:lnTo>
                  <a:lnTo>
                    <a:pt x="25" y="24"/>
                  </a:lnTo>
                  <a:lnTo>
                    <a:pt x="15" y="22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7" y="8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8" name="Bosnia &amp; Herzegovina">
              <a:extLst>
                <a:ext uri="{FF2B5EF4-FFF2-40B4-BE49-F238E27FC236}">
                  <a16:creationId xmlns:a16="http://schemas.microsoft.com/office/drawing/2014/main" id="{34946674-4F68-A57F-B0BB-C0A03627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85" y="3383904"/>
              <a:ext cx="95775" cy="90353"/>
            </a:xfrm>
            <a:custGeom>
              <a:avLst/>
              <a:gdLst>
                <a:gd name="T0" fmla="*/ 4 w 53"/>
                <a:gd name="T1" fmla="*/ 0 h 50"/>
                <a:gd name="T2" fmla="*/ 6 w 53"/>
                <a:gd name="T3" fmla="*/ 0 h 50"/>
                <a:gd name="T4" fmla="*/ 9 w 53"/>
                <a:gd name="T5" fmla="*/ 4 h 50"/>
                <a:gd name="T6" fmla="*/ 16 w 53"/>
                <a:gd name="T7" fmla="*/ 0 h 50"/>
                <a:gd name="T8" fmla="*/ 21 w 53"/>
                <a:gd name="T9" fmla="*/ 0 h 50"/>
                <a:gd name="T10" fmla="*/ 25 w 53"/>
                <a:gd name="T11" fmla="*/ 1 h 50"/>
                <a:gd name="T12" fmla="*/ 30 w 53"/>
                <a:gd name="T13" fmla="*/ 1 h 50"/>
                <a:gd name="T14" fmla="*/ 32 w 53"/>
                <a:gd name="T15" fmla="*/ 3 h 50"/>
                <a:gd name="T16" fmla="*/ 37 w 53"/>
                <a:gd name="T17" fmla="*/ 4 h 50"/>
                <a:gd name="T18" fmla="*/ 40 w 53"/>
                <a:gd name="T19" fmla="*/ 4 h 50"/>
                <a:gd name="T20" fmla="*/ 44 w 53"/>
                <a:gd name="T21" fmla="*/ 10 h 50"/>
                <a:gd name="T22" fmla="*/ 46 w 53"/>
                <a:gd name="T23" fmla="*/ 9 h 50"/>
                <a:gd name="T24" fmla="*/ 50 w 53"/>
                <a:gd name="T25" fmla="*/ 10 h 50"/>
                <a:gd name="T26" fmla="*/ 52 w 53"/>
                <a:gd name="T27" fmla="*/ 10 h 50"/>
                <a:gd name="T28" fmla="*/ 46 w 53"/>
                <a:gd name="T29" fmla="*/ 19 h 50"/>
                <a:gd name="T30" fmla="*/ 53 w 53"/>
                <a:gd name="T31" fmla="*/ 24 h 50"/>
                <a:gd name="T32" fmla="*/ 53 w 53"/>
                <a:gd name="T33" fmla="*/ 25 h 50"/>
                <a:gd name="T34" fmla="*/ 52 w 53"/>
                <a:gd name="T35" fmla="*/ 27 h 50"/>
                <a:gd name="T36" fmla="*/ 49 w 53"/>
                <a:gd name="T37" fmla="*/ 28 h 50"/>
                <a:gd name="T38" fmla="*/ 52 w 53"/>
                <a:gd name="T39" fmla="*/ 32 h 50"/>
                <a:gd name="T40" fmla="*/ 50 w 53"/>
                <a:gd name="T41" fmla="*/ 32 h 50"/>
                <a:gd name="T42" fmla="*/ 47 w 53"/>
                <a:gd name="T43" fmla="*/ 35 h 50"/>
                <a:gd name="T44" fmla="*/ 44 w 53"/>
                <a:gd name="T45" fmla="*/ 35 h 50"/>
                <a:gd name="T46" fmla="*/ 46 w 53"/>
                <a:gd name="T47" fmla="*/ 37 h 50"/>
                <a:gd name="T48" fmla="*/ 46 w 53"/>
                <a:gd name="T49" fmla="*/ 38 h 50"/>
                <a:gd name="T50" fmla="*/ 44 w 53"/>
                <a:gd name="T51" fmla="*/ 38 h 50"/>
                <a:gd name="T52" fmla="*/ 40 w 53"/>
                <a:gd name="T53" fmla="*/ 35 h 50"/>
                <a:gd name="T54" fmla="*/ 38 w 53"/>
                <a:gd name="T55" fmla="*/ 37 h 50"/>
                <a:gd name="T56" fmla="*/ 41 w 53"/>
                <a:gd name="T57" fmla="*/ 41 h 50"/>
                <a:gd name="T58" fmla="*/ 37 w 53"/>
                <a:gd name="T59" fmla="*/ 44 h 50"/>
                <a:gd name="T60" fmla="*/ 38 w 53"/>
                <a:gd name="T61" fmla="*/ 50 h 50"/>
                <a:gd name="T62" fmla="*/ 37 w 53"/>
                <a:gd name="T63" fmla="*/ 50 h 50"/>
                <a:gd name="T64" fmla="*/ 21 w 53"/>
                <a:gd name="T65" fmla="*/ 37 h 50"/>
                <a:gd name="T66" fmla="*/ 4 w 53"/>
                <a:gd name="T67" fmla="*/ 12 h 50"/>
                <a:gd name="T68" fmla="*/ 0 w 53"/>
                <a:gd name="T69" fmla="*/ 9 h 50"/>
                <a:gd name="T70" fmla="*/ 0 w 53"/>
                <a:gd name="T71" fmla="*/ 7 h 50"/>
                <a:gd name="T72" fmla="*/ 4 w 53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0">
                  <a:moveTo>
                    <a:pt x="4" y="0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46" y="19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41" y="41"/>
                  </a:lnTo>
                  <a:lnTo>
                    <a:pt x="37" y="44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21" y="37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9" name="Serbia">
              <a:extLst>
                <a:ext uri="{FF2B5EF4-FFF2-40B4-BE49-F238E27FC236}">
                  <a16:creationId xmlns:a16="http://schemas.microsoft.com/office/drawing/2014/main" id="{02A8E5A6-DDCF-B2B0-C1A5-DD8E38D2B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768" y="3360412"/>
              <a:ext cx="99389" cy="135531"/>
            </a:xfrm>
            <a:custGeom>
              <a:avLst/>
              <a:gdLst>
                <a:gd name="T0" fmla="*/ 13 w 55"/>
                <a:gd name="T1" fmla="*/ 0 h 75"/>
                <a:gd name="T2" fmla="*/ 21 w 55"/>
                <a:gd name="T3" fmla="*/ 0 h 75"/>
                <a:gd name="T4" fmla="*/ 27 w 55"/>
                <a:gd name="T5" fmla="*/ 5 h 75"/>
                <a:gd name="T6" fmla="*/ 32 w 55"/>
                <a:gd name="T7" fmla="*/ 16 h 75"/>
                <a:gd name="T8" fmla="*/ 37 w 55"/>
                <a:gd name="T9" fmla="*/ 17 h 75"/>
                <a:gd name="T10" fmla="*/ 37 w 55"/>
                <a:gd name="T11" fmla="*/ 23 h 75"/>
                <a:gd name="T12" fmla="*/ 47 w 55"/>
                <a:gd name="T13" fmla="*/ 29 h 75"/>
                <a:gd name="T14" fmla="*/ 49 w 55"/>
                <a:gd name="T15" fmla="*/ 26 h 75"/>
                <a:gd name="T16" fmla="*/ 50 w 55"/>
                <a:gd name="T17" fmla="*/ 26 h 75"/>
                <a:gd name="T18" fmla="*/ 50 w 55"/>
                <a:gd name="T19" fmla="*/ 28 h 75"/>
                <a:gd name="T20" fmla="*/ 53 w 55"/>
                <a:gd name="T21" fmla="*/ 29 h 75"/>
                <a:gd name="T22" fmla="*/ 53 w 55"/>
                <a:gd name="T23" fmla="*/ 31 h 75"/>
                <a:gd name="T24" fmla="*/ 52 w 55"/>
                <a:gd name="T25" fmla="*/ 31 h 75"/>
                <a:gd name="T26" fmla="*/ 50 w 55"/>
                <a:gd name="T27" fmla="*/ 32 h 75"/>
                <a:gd name="T28" fmla="*/ 53 w 55"/>
                <a:gd name="T29" fmla="*/ 37 h 75"/>
                <a:gd name="T30" fmla="*/ 55 w 55"/>
                <a:gd name="T31" fmla="*/ 37 h 75"/>
                <a:gd name="T32" fmla="*/ 55 w 55"/>
                <a:gd name="T33" fmla="*/ 38 h 75"/>
                <a:gd name="T34" fmla="*/ 53 w 55"/>
                <a:gd name="T35" fmla="*/ 38 h 75"/>
                <a:gd name="T36" fmla="*/ 50 w 55"/>
                <a:gd name="T37" fmla="*/ 40 h 75"/>
                <a:gd name="T38" fmla="*/ 49 w 55"/>
                <a:gd name="T39" fmla="*/ 44 h 75"/>
                <a:gd name="T40" fmla="*/ 50 w 55"/>
                <a:gd name="T41" fmla="*/ 48 h 75"/>
                <a:gd name="T42" fmla="*/ 55 w 55"/>
                <a:gd name="T43" fmla="*/ 56 h 75"/>
                <a:gd name="T44" fmla="*/ 55 w 55"/>
                <a:gd name="T45" fmla="*/ 57 h 75"/>
                <a:gd name="T46" fmla="*/ 50 w 55"/>
                <a:gd name="T47" fmla="*/ 66 h 75"/>
                <a:gd name="T48" fmla="*/ 50 w 55"/>
                <a:gd name="T49" fmla="*/ 69 h 75"/>
                <a:gd name="T50" fmla="*/ 46 w 55"/>
                <a:gd name="T51" fmla="*/ 69 h 75"/>
                <a:gd name="T52" fmla="*/ 43 w 55"/>
                <a:gd name="T53" fmla="*/ 68 h 75"/>
                <a:gd name="T54" fmla="*/ 35 w 55"/>
                <a:gd name="T55" fmla="*/ 68 h 75"/>
                <a:gd name="T56" fmla="*/ 27 w 55"/>
                <a:gd name="T57" fmla="*/ 75 h 75"/>
                <a:gd name="T58" fmla="*/ 25 w 55"/>
                <a:gd name="T59" fmla="*/ 75 h 75"/>
                <a:gd name="T60" fmla="*/ 25 w 55"/>
                <a:gd name="T61" fmla="*/ 74 h 75"/>
                <a:gd name="T62" fmla="*/ 19 w 55"/>
                <a:gd name="T63" fmla="*/ 68 h 75"/>
                <a:gd name="T64" fmla="*/ 15 w 55"/>
                <a:gd name="T65" fmla="*/ 66 h 75"/>
                <a:gd name="T66" fmla="*/ 15 w 55"/>
                <a:gd name="T67" fmla="*/ 60 h 75"/>
                <a:gd name="T68" fmla="*/ 16 w 55"/>
                <a:gd name="T69" fmla="*/ 60 h 75"/>
                <a:gd name="T70" fmla="*/ 18 w 55"/>
                <a:gd name="T71" fmla="*/ 62 h 75"/>
                <a:gd name="T72" fmla="*/ 19 w 55"/>
                <a:gd name="T73" fmla="*/ 59 h 75"/>
                <a:gd name="T74" fmla="*/ 6 w 55"/>
                <a:gd name="T75" fmla="*/ 50 h 75"/>
                <a:gd name="T76" fmla="*/ 6 w 55"/>
                <a:gd name="T77" fmla="*/ 47 h 75"/>
                <a:gd name="T78" fmla="*/ 7 w 55"/>
                <a:gd name="T79" fmla="*/ 47 h 75"/>
                <a:gd name="T80" fmla="*/ 10 w 55"/>
                <a:gd name="T81" fmla="*/ 45 h 75"/>
                <a:gd name="T82" fmla="*/ 7 w 55"/>
                <a:gd name="T83" fmla="*/ 40 h 75"/>
                <a:gd name="T84" fmla="*/ 12 w 55"/>
                <a:gd name="T85" fmla="*/ 38 h 75"/>
                <a:gd name="T86" fmla="*/ 6 w 55"/>
                <a:gd name="T87" fmla="*/ 34 h 75"/>
                <a:gd name="T88" fmla="*/ 4 w 55"/>
                <a:gd name="T89" fmla="*/ 34 h 75"/>
                <a:gd name="T90" fmla="*/ 4 w 55"/>
                <a:gd name="T91" fmla="*/ 32 h 75"/>
                <a:gd name="T92" fmla="*/ 9 w 55"/>
                <a:gd name="T93" fmla="*/ 25 h 75"/>
                <a:gd name="T94" fmla="*/ 6 w 55"/>
                <a:gd name="T95" fmla="*/ 23 h 75"/>
                <a:gd name="T96" fmla="*/ 6 w 55"/>
                <a:gd name="T97" fmla="*/ 22 h 75"/>
                <a:gd name="T98" fmla="*/ 7 w 55"/>
                <a:gd name="T99" fmla="*/ 19 h 75"/>
                <a:gd name="T100" fmla="*/ 10 w 55"/>
                <a:gd name="T101" fmla="*/ 17 h 75"/>
                <a:gd name="T102" fmla="*/ 3 w 55"/>
                <a:gd name="T103" fmla="*/ 14 h 75"/>
                <a:gd name="T104" fmla="*/ 0 w 55"/>
                <a:gd name="T105" fmla="*/ 4 h 75"/>
                <a:gd name="T106" fmla="*/ 13 w 55"/>
                <a:gd name="T10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75">
                  <a:moveTo>
                    <a:pt x="13" y="0"/>
                  </a:moveTo>
                  <a:lnTo>
                    <a:pt x="21" y="0"/>
                  </a:lnTo>
                  <a:lnTo>
                    <a:pt x="27" y="5"/>
                  </a:lnTo>
                  <a:lnTo>
                    <a:pt x="32" y="16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47" y="29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9" y="44"/>
                  </a:lnTo>
                  <a:lnTo>
                    <a:pt x="50" y="48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3" y="68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19" y="68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9" y="59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0" name="Belarus">
              <a:extLst>
                <a:ext uri="{FF2B5EF4-FFF2-40B4-BE49-F238E27FC236}">
                  <a16:creationId xmlns:a16="http://schemas.microsoft.com/office/drawing/2014/main" id="{3D46BE94-851D-21C4-8995-855539D6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385" y="2984542"/>
              <a:ext cx="231304" cy="193357"/>
            </a:xfrm>
            <a:custGeom>
              <a:avLst/>
              <a:gdLst>
                <a:gd name="T0" fmla="*/ 68 w 128"/>
                <a:gd name="T1" fmla="*/ 0 h 107"/>
                <a:gd name="T2" fmla="*/ 82 w 128"/>
                <a:gd name="T3" fmla="*/ 3 h 107"/>
                <a:gd name="T4" fmla="*/ 85 w 128"/>
                <a:gd name="T5" fmla="*/ 6 h 107"/>
                <a:gd name="T6" fmla="*/ 94 w 128"/>
                <a:gd name="T7" fmla="*/ 6 h 107"/>
                <a:gd name="T8" fmla="*/ 104 w 128"/>
                <a:gd name="T9" fmla="*/ 13 h 107"/>
                <a:gd name="T10" fmla="*/ 105 w 128"/>
                <a:gd name="T11" fmla="*/ 22 h 107"/>
                <a:gd name="T12" fmla="*/ 102 w 128"/>
                <a:gd name="T13" fmla="*/ 31 h 107"/>
                <a:gd name="T14" fmla="*/ 114 w 128"/>
                <a:gd name="T15" fmla="*/ 47 h 107"/>
                <a:gd name="T16" fmla="*/ 120 w 128"/>
                <a:gd name="T17" fmla="*/ 52 h 107"/>
                <a:gd name="T18" fmla="*/ 125 w 128"/>
                <a:gd name="T19" fmla="*/ 56 h 107"/>
                <a:gd name="T20" fmla="*/ 128 w 128"/>
                <a:gd name="T21" fmla="*/ 62 h 107"/>
                <a:gd name="T22" fmla="*/ 119 w 128"/>
                <a:gd name="T23" fmla="*/ 68 h 107"/>
                <a:gd name="T24" fmla="*/ 108 w 128"/>
                <a:gd name="T25" fmla="*/ 68 h 107"/>
                <a:gd name="T26" fmla="*/ 114 w 128"/>
                <a:gd name="T27" fmla="*/ 89 h 107"/>
                <a:gd name="T28" fmla="*/ 104 w 128"/>
                <a:gd name="T29" fmla="*/ 92 h 107"/>
                <a:gd name="T30" fmla="*/ 99 w 128"/>
                <a:gd name="T31" fmla="*/ 104 h 107"/>
                <a:gd name="T32" fmla="*/ 97 w 128"/>
                <a:gd name="T33" fmla="*/ 107 h 107"/>
                <a:gd name="T34" fmla="*/ 91 w 128"/>
                <a:gd name="T35" fmla="*/ 105 h 107"/>
                <a:gd name="T36" fmla="*/ 83 w 128"/>
                <a:gd name="T37" fmla="*/ 107 h 107"/>
                <a:gd name="T38" fmla="*/ 76 w 128"/>
                <a:gd name="T39" fmla="*/ 105 h 107"/>
                <a:gd name="T40" fmla="*/ 67 w 128"/>
                <a:gd name="T41" fmla="*/ 102 h 107"/>
                <a:gd name="T42" fmla="*/ 59 w 128"/>
                <a:gd name="T43" fmla="*/ 105 h 107"/>
                <a:gd name="T44" fmla="*/ 55 w 128"/>
                <a:gd name="T45" fmla="*/ 102 h 107"/>
                <a:gd name="T46" fmla="*/ 51 w 128"/>
                <a:gd name="T47" fmla="*/ 98 h 107"/>
                <a:gd name="T48" fmla="*/ 19 w 128"/>
                <a:gd name="T49" fmla="*/ 95 h 107"/>
                <a:gd name="T50" fmla="*/ 3 w 128"/>
                <a:gd name="T51" fmla="*/ 101 h 107"/>
                <a:gd name="T52" fmla="*/ 0 w 128"/>
                <a:gd name="T53" fmla="*/ 86 h 107"/>
                <a:gd name="T54" fmla="*/ 5 w 128"/>
                <a:gd name="T55" fmla="*/ 50 h 107"/>
                <a:gd name="T56" fmla="*/ 22 w 128"/>
                <a:gd name="T57" fmla="*/ 46 h 107"/>
                <a:gd name="T58" fmla="*/ 30 w 128"/>
                <a:gd name="T59" fmla="*/ 41 h 107"/>
                <a:gd name="T60" fmla="*/ 34 w 128"/>
                <a:gd name="T61" fmla="*/ 44 h 107"/>
                <a:gd name="T62" fmla="*/ 36 w 128"/>
                <a:gd name="T63" fmla="*/ 27 h 107"/>
                <a:gd name="T64" fmla="*/ 48 w 128"/>
                <a:gd name="T65" fmla="*/ 19 h 107"/>
                <a:gd name="T66" fmla="*/ 43 w 128"/>
                <a:gd name="T67" fmla="*/ 15 h 107"/>
                <a:gd name="T68" fmla="*/ 52 w 128"/>
                <a:gd name="T69" fmla="*/ 7 h 107"/>
                <a:gd name="T70" fmla="*/ 64 w 128"/>
                <a:gd name="T7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7">
                  <a:moveTo>
                    <a:pt x="64" y="0"/>
                  </a:moveTo>
                  <a:lnTo>
                    <a:pt x="68" y="0"/>
                  </a:lnTo>
                  <a:lnTo>
                    <a:pt x="68" y="1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94" y="6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105" y="24"/>
                  </a:lnTo>
                  <a:lnTo>
                    <a:pt x="102" y="31"/>
                  </a:lnTo>
                  <a:lnTo>
                    <a:pt x="110" y="43"/>
                  </a:lnTo>
                  <a:lnTo>
                    <a:pt x="114" y="47"/>
                  </a:lnTo>
                  <a:lnTo>
                    <a:pt x="116" y="52"/>
                  </a:lnTo>
                  <a:lnTo>
                    <a:pt x="120" y="52"/>
                  </a:lnTo>
                  <a:lnTo>
                    <a:pt x="125" y="53"/>
                  </a:lnTo>
                  <a:lnTo>
                    <a:pt x="125" y="56"/>
                  </a:lnTo>
                  <a:lnTo>
                    <a:pt x="128" y="58"/>
                  </a:lnTo>
                  <a:lnTo>
                    <a:pt x="128" y="62"/>
                  </a:lnTo>
                  <a:lnTo>
                    <a:pt x="120" y="68"/>
                  </a:lnTo>
                  <a:lnTo>
                    <a:pt x="119" y="68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11" y="71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04" y="92"/>
                  </a:lnTo>
                  <a:lnTo>
                    <a:pt x="101" y="95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97" y="107"/>
                  </a:lnTo>
                  <a:lnTo>
                    <a:pt x="94" y="105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3" y="107"/>
                  </a:lnTo>
                  <a:lnTo>
                    <a:pt x="79" y="101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67" y="102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8" y="102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1" y="98"/>
                  </a:lnTo>
                  <a:lnTo>
                    <a:pt x="36" y="93"/>
                  </a:lnTo>
                  <a:lnTo>
                    <a:pt x="19" y="95"/>
                  </a:lnTo>
                  <a:lnTo>
                    <a:pt x="16" y="98"/>
                  </a:lnTo>
                  <a:lnTo>
                    <a:pt x="3" y="101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8" y="76"/>
                  </a:lnTo>
                  <a:lnTo>
                    <a:pt x="5" y="50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6" y="27"/>
                  </a:lnTo>
                  <a:lnTo>
                    <a:pt x="46" y="2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1" name="Moldova">
              <a:extLst>
                <a:ext uri="{FF2B5EF4-FFF2-40B4-BE49-F238E27FC236}">
                  <a16:creationId xmlns:a16="http://schemas.microsoft.com/office/drawing/2014/main" id="{FEABDA10-449C-E88E-5607-4F4D08BC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509" y="3279094"/>
              <a:ext cx="81319" cy="106617"/>
            </a:xfrm>
            <a:custGeom>
              <a:avLst/>
              <a:gdLst>
                <a:gd name="T0" fmla="*/ 11 w 45"/>
                <a:gd name="T1" fmla="*/ 0 h 59"/>
                <a:gd name="T2" fmla="*/ 22 w 45"/>
                <a:gd name="T3" fmla="*/ 6 h 59"/>
                <a:gd name="T4" fmla="*/ 27 w 45"/>
                <a:gd name="T5" fmla="*/ 6 h 59"/>
                <a:gd name="T6" fmla="*/ 34 w 45"/>
                <a:gd name="T7" fmla="*/ 9 h 59"/>
                <a:gd name="T8" fmla="*/ 34 w 45"/>
                <a:gd name="T9" fmla="*/ 18 h 59"/>
                <a:gd name="T10" fmla="*/ 39 w 45"/>
                <a:gd name="T11" fmla="*/ 21 h 59"/>
                <a:gd name="T12" fmla="*/ 42 w 45"/>
                <a:gd name="T13" fmla="*/ 30 h 59"/>
                <a:gd name="T14" fmla="*/ 45 w 45"/>
                <a:gd name="T15" fmla="*/ 33 h 59"/>
                <a:gd name="T16" fmla="*/ 45 w 45"/>
                <a:gd name="T17" fmla="*/ 40 h 59"/>
                <a:gd name="T18" fmla="*/ 34 w 45"/>
                <a:gd name="T19" fmla="*/ 40 h 59"/>
                <a:gd name="T20" fmla="*/ 31 w 45"/>
                <a:gd name="T21" fmla="*/ 48 h 59"/>
                <a:gd name="T22" fmla="*/ 27 w 45"/>
                <a:gd name="T23" fmla="*/ 53 h 59"/>
                <a:gd name="T24" fmla="*/ 25 w 45"/>
                <a:gd name="T25" fmla="*/ 56 h 59"/>
                <a:gd name="T26" fmla="*/ 25 w 45"/>
                <a:gd name="T27" fmla="*/ 58 h 59"/>
                <a:gd name="T28" fmla="*/ 19 w 45"/>
                <a:gd name="T29" fmla="*/ 59 h 59"/>
                <a:gd name="T30" fmla="*/ 19 w 45"/>
                <a:gd name="T31" fmla="*/ 58 h 59"/>
                <a:gd name="T32" fmla="*/ 16 w 45"/>
                <a:gd name="T33" fmla="*/ 33 h 59"/>
                <a:gd name="T34" fmla="*/ 8 w 45"/>
                <a:gd name="T35" fmla="*/ 13 h 59"/>
                <a:gd name="T36" fmla="*/ 0 w 45"/>
                <a:gd name="T37" fmla="*/ 6 h 59"/>
                <a:gd name="T38" fmla="*/ 0 w 45"/>
                <a:gd name="T39" fmla="*/ 5 h 59"/>
                <a:gd name="T40" fmla="*/ 3 w 45"/>
                <a:gd name="T41" fmla="*/ 2 h 59"/>
                <a:gd name="T42" fmla="*/ 5 w 45"/>
                <a:gd name="T43" fmla="*/ 2 h 59"/>
                <a:gd name="T44" fmla="*/ 11 w 45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9">
                  <a:moveTo>
                    <a:pt x="11" y="0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42" y="30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34" y="40"/>
                  </a:lnTo>
                  <a:lnTo>
                    <a:pt x="31" y="48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6" y="33"/>
                  </a:lnTo>
                  <a:lnTo>
                    <a:pt x="8" y="13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2" name="Ukraine">
              <a:extLst>
                <a:ext uri="{FF2B5EF4-FFF2-40B4-BE49-F238E27FC236}">
                  <a16:creationId xmlns:a16="http://schemas.microsoft.com/office/drawing/2014/main" id="{B5953DCD-F446-4508-D1A6-0FCD5879A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278" y="3134530"/>
              <a:ext cx="431888" cy="287324"/>
            </a:xfrm>
            <a:custGeom>
              <a:avLst/>
              <a:gdLst>
                <a:gd name="T0" fmla="*/ 156 w 239"/>
                <a:gd name="T1" fmla="*/ 126 h 159"/>
                <a:gd name="T2" fmla="*/ 159 w 239"/>
                <a:gd name="T3" fmla="*/ 125 h 159"/>
                <a:gd name="T4" fmla="*/ 156 w 239"/>
                <a:gd name="T5" fmla="*/ 1 h 159"/>
                <a:gd name="T6" fmla="*/ 160 w 239"/>
                <a:gd name="T7" fmla="*/ 16 h 159"/>
                <a:gd name="T8" fmla="*/ 171 w 239"/>
                <a:gd name="T9" fmla="*/ 24 h 159"/>
                <a:gd name="T10" fmla="*/ 177 w 239"/>
                <a:gd name="T11" fmla="*/ 39 h 159"/>
                <a:gd name="T12" fmla="*/ 189 w 239"/>
                <a:gd name="T13" fmla="*/ 43 h 159"/>
                <a:gd name="T14" fmla="*/ 202 w 239"/>
                <a:gd name="T15" fmla="*/ 40 h 159"/>
                <a:gd name="T16" fmla="*/ 221 w 239"/>
                <a:gd name="T17" fmla="*/ 52 h 159"/>
                <a:gd name="T18" fmla="*/ 239 w 239"/>
                <a:gd name="T19" fmla="*/ 58 h 159"/>
                <a:gd name="T20" fmla="*/ 239 w 239"/>
                <a:gd name="T21" fmla="*/ 65 h 159"/>
                <a:gd name="T22" fmla="*/ 235 w 239"/>
                <a:gd name="T23" fmla="*/ 70 h 159"/>
                <a:gd name="T24" fmla="*/ 233 w 239"/>
                <a:gd name="T25" fmla="*/ 76 h 159"/>
                <a:gd name="T26" fmla="*/ 233 w 239"/>
                <a:gd name="T27" fmla="*/ 93 h 159"/>
                <a:gd name="T28" fmla="*/ 223 w 239"/>
                <a:gd name="T29" fmla="*/ 92 h 159"/>
                <a:gd name="T30" fmla="*/ 214 w 239"/>
                <a:gd name="T31" fmla="*/ 101 h 159"/>
                <a:gd name="T32" fmla="*/ 175 w 239"/>
                <a:gd name="T33" fmla="*/ 125 h 159"/>
                <a:gd name="T34" fmla="*/ 172 w 239"/>
                <a:gd name="T35" fmla="*/ 122 h 159"/>
                <a:gd name="T36" fmla="*/ 168 w 239"/>
                <a:gd name="T37" fmla="*/ 130 h 159"/>
                <a:gd name="T38" fmla="*/ 165 w 239"/>
                <a:gd name="T39" fmla="*/ 129 h 159"/>
                <a:gd name="T40" fmla="*/ 168 w 239"/>
                <a:gd name="T41" fmla="*/ 135 h 159"/>
                <a:gd name="T42" fmla="*/ 175 w 239"/>
                <a:gd name="T43" fmla="*/ 141 h 159"/>
                <a:gd name="T44" fmla="*/ 186 w 239"/>
                <a:gd name="T45" fmla="*/ 138 h 159"/>
                <a:gd name="T46" fmla="*/ 190 w 239"/>
                <a:gd name="T47" fmla="*/ 147 h 159"/>
                <a:gd name="T48" fmla="*/ 177 w 239"/>
                <a:gd name="T49" fmla="*/ 145 h 159"/>
                <a:gd name="T50" fmla="*/ 149 w 239"/>
                <a:gd name="T51" fmla="*/ 145 h 159"/>
                <a:gd name="T52" fmla="*/ 153 w 239"/>
                <a:gd name="T53" fmla="*/ 130 h 159"/>
                <a:gd name="T54" fmla="*/ 128 w 239"/>
                <a:gd name="T55" fmla="*/ 125 h 159"/>
                <a:gd name="T56" fmla="*/ 125 w 239"/>
                <a:gd name="T57" fmla="*/ 119 h 159"/>
                <a:gd name="T58" fmla="*/ 114 w 239"/>
                <a:gd name="T59" fmla="*/ 120 h 159"/>
                <a:gd name="T60" fmla="*/ 110 w 239"/>
                <a:gd name="T61" fmla="*/ 129 h 159"/>
                <a:gd name="T62" fmla="*/ 100 w 239"/>
                <a:gd name="T63" fmla="*/ 139 h 159"/>
                <a:gd name="T64" fmla="*/ 88 w 239"/>
                <a:gd name="T65" fmla="*/ 141 h 159"/>
                <a:gd name="T66" fmla="*/ 80 w 239"/>
                <a:gd name="T67" fmla="*/ 139 h 159"/>
                <a:gd name="T68" fmla="*/ 86 w 239"/>
                <a:gd name="T69" fmla="*/ 132 h 159"/>
                <a:gd name="T70" fmla="*/ 94 w 239"/>
                <a:gd name="T71" fmla="*/ 119 h 159"/>
                <a:gd name="T72" fmla="*/ 101 w 239"/>
                <a:gd name="T73" fmla="*/ 110 h 159"/>
                <a:gd name="T74" fmla="*/ 94 w 239"/>
                <a:gd name="T75" fmla="*/ 90 h 159"/>
                <a:gd name="T76" fmla="*/ 72 w 239"/>
                <a:gd name="T77" fmla="*/ 82 h 159"/>
                <a:gd name="T78" fmla="*/ 39 w 239"/>
                <a:gd name="T79" fmla="*/ 95 h 159"/>
                <a:gd name="T80" fmla="*/ 33 w 239"/>
                <a:gd name="T81" fmla="*/ 90 h 159"/>
                <a:gd name="T82" fmla="*/ 0 w 239"/>
                <a:gd name="T83" fmla="*/ 82 h 159"/>
                <a:gd name="T84" fmla="*/ 8 w 239"/>
                <a:gd name="T85" fmla="*/ 62 h 159"/>
                <a:gd name="T86" fmla="*/ 18 w 239"/>
                <a:gd name="T87" fmla="*/ 18 h 159"/>
                <a:gd name="T88" fmla="*/ 34 w 239"/>
                <a:gd name="T89" fmla="*/ 10 h 159"/>
                <a:gd name="T90" fmla="*/ 70 w 239"/>
                <a:gd name="T91" fmla="*/ 18 h 159"/>
                <a:gd name="T92" fmla="*/ 82 w 239"/>
                <a:gd name="T93" fmla="*/ 18 h 159"/>
                <a:gd name="T94" fmla="*/ 95 w 239"/>
                <a:gd name="T95" fmla="*/ 16 h 159"/>
                <a:gd name="T96" fmla="*/ 106 w 239"/>
                <a:gd name="T97" fmla="*/ 21 h 159"/>
                <a:gd name="T98" fmla="*/ 113 w 239"/>
                <a:gd name="T99" fmla="*/ 21 h 159"/>
                <a:gd name="T100" fmla="*/ 122 w 239"/>
                <a:gd name="T101" fmla="*/ 7 h 159"/>
                <a:gd name="T102" fmla="*/ 132 w 239"/>
                <a:gd name="T103" fmla="*/ 7 h 159"/>
                <a:gd name="T104" fmla="*/ 149 w 239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" h="159">
                  <a:moveTo>
                    <a:pt x="159" y="125"/>
                  </a:moveTo>
                  <a:lnTo>
                    <a:pt x="159" y="126"/>
                  </a:lnTo>
                  <a:lnTo>
                    <a:pt x="156" y="126"/>
                  </a:lnTo>
                  <a:lnTo>
                    <a:pt x="159" y="130"/>
                  </a:lnTo>
                  <a:lnTo>
                    <a:pt x="162" y="129"/>
                  </a:lnTo>
                  <a:lnTo>
                    <a:pt x="159" y="125"/>
                  </a:lnTo>
                  <a:close/>
                  <a:moveTo>
                    <a:pt x="149" y="0"/>
                  </a:moveTo>
                  <a:lnTo>
                    <a:pt x="155" y="0"/>
                  </a:lnTo>
                  <a:lnTo>
                    <a:pt x="156" y="1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0" y="16"/>
                  </a:lnTo>
                  <a:lnTo>
                    <a:pt x="162" y="22"/>
                  </a:lnTo>
                  <a:lnTo>
                    <a:pt x="168" y="25"/>
                  </a:lnTo>
                  <a:lnTo>
                    <a:pt x="171" y="24"/>
                  </a:lnTo>
                  <a:lnTo>
                    <a:pt x="172" y="24"/>
                  </a:lnTo>
                  <a:lnTo>
                    <a:pt x="177" y="28"/>
                  </a:lnTo>
                  <a:lnTo>
                    <a:pt x="177" y="39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9" y="43"/>
                  </a:lnTo>
                  <a:lnTo>
                    <a:pt x="192" y="43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21" y="52"/>
                  </a:lnTo>
                  <a:lnTo>
                    <a:pt x="224" y="52"/>
                  </a:lnTo>
                  <a:lnTo>
                    <a:pt x="238" y="58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59"/>
                  </a:lnTo>
                  <a:lnTo>
                    <a:pt x="239" y="65"/>
                  </a:lnTo>
                  <a:lnTo>
                    <a:pt x="238" y="68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8" y="73"/>
                  </a:lnTo>
                  <a:lnTo>
                    <a:pt x="238" y="74"/>
                  </a:lnTo>
                  <a:lnTo>
                    <a:pt x="233" y="76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3" y="93"/>
                  </a:lnTo>
                  <a:lnTo>
                    <a:pt x="233" y="95"/>
                  </a:lnTo>
                  <a:lnTo>
                    <a:pt x="226" y="95"/>
                  </a:lnTo>
                  <a:lnTo>
                    <a:pt x="223" y="92"/>
                  </a:lnTo>
                  <a:lnTo>
                    <a:pt x="218" y="96"/>
                  </a:lnTo>
                  <a:lnTo>
                    <a:pt x="215" y="98"/>
                  </a:lnTo>
                  <a:lnTo>
                    <a:pt x="214" y="101"/>
                  </a:lnTo>
                  <a:lnTo>
                    <a:pt x="214" y="108"/>
                  </a:lnTo>
                  <a:lnTo>
                    <a:pt x="180" y="119"/>
                  </a:lnTo>
                  <a:lnTo>
                    <a:pt x="175" y="125"/>
                  </a:lnTo>
                  <a:lnTo>
                    <a:pt x="174" y="125"/>
                  </a:lnTo>
                  <a:lnTo>
                    <a:pt x="174" y="123"/>
                  </a:lnTo>
                  <a:lnTo>
                    <a:pt x="172" y="122"/>
                  </a:lnTo>
                  <a:lnTo>
                    <a:pt x="169" y="126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5" y="128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5" y="130"/>
                  </a:lnTo>
                  <a:lnTo>
                    <a:pt x="163" y="133"/>
                  </a:lnTo>
                  <a:lnTo>
                    <a:pt x="168" y="135"/>
                  </a:lnTo>
                  <a:lnTo>
                    <a:pt x="169" y="135"/>
                  </a:lnTo>
                  <a:lnTo>
                    <a:pt x="171" y="141"/>
                  </a:lnTo>
                  <a:lnTo>
                    <a:pt x="175" y="141"/>
                  </a:lnTo>
                  <a:lnTo>
                    <a:pt x="178" y="139"/>
                  </a:lnTo>
                  <a:lnTo>
                    <a:pt x="183" y="139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186" y="147"/>
                  </a:lnTo>
                  <a:lnTo>
                    <a:pt x="183" y="145"/>
                  </a:lnTo>
                  <a:lnTo>
                    <a:pt x="177" y="145"/>
                  </a:lnTo>
                  <a:lnTo>
                    <a:pt x="156" y="159"/>
                  </a:lnTo>
                  <a:lnTo>
                    <a:pt x="149" y="157"/>
                  </a:lnTo>
                  <a:lnTo>
                    <a:pt x="149" y="145"/>
                  </a:lnTo>
                  <a:lnTo>
                    <a:pt x="137" y="141"/>
                  </a:lnTo>
                  <a:lnTo>
                    <a:pt x="137" y="139"/>
                  </a:lnTo>
                  <a:lnTo>
                    <a:pt x="153" y="130"/>
                  </a:lnTo>
                  <a:lnTo>
                    <a:pt x="152" y="129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25" y="120"/>
                  </a:lnTo>
                  <a:lnTo>
                    <a:pt x="125" y="119"/>
                  </a:lnTo>
                  <a:lnTo>
                    <a:pt x="132" y="119"/>
                  </a:lnTo>
                  <a:lnTo>
                    <a:pt x="129" y="116"/>
                  </a:lnTo>
                  <a:lnTo>
                    <a:pt x="114" y="12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10" y="129"/>
                  </a:lnTo>
                  <a:lnTo>
                    <a:pt x="101" y="136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6" y="142"/>
                  </a:lnTo>
                  <a:lnTo>
                    <a:pt x="85" y="142"/>
                  </a:lnTo>
                  <a:lnTo>
                    <a:pt x="80" y="139"/>
                  </a:lnTo>
                  <a:lnTo>
                    <a:pt x="80" y="138"/>
                  </a:lnTo>
                  <a:lnTo>
                    <a:pt x="85" y="136"/>
                  </a:lnTo>
                  <a:lnTo>
                    <a:pt x="86" y="132"/>
                  </a:lnTo>
                  <a:lnTo>
                    <a:pt x="91" y="128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104" y="119"/>
                  </a:lnTo>
                  <a:lnTo>
                    <a:pt x="104" y="113"/>
                  </a:lnTo>
                  <a:lnTo>
                    <a:pt x="101" y="110"/>
                  </a:lnTo>
                  <a:lnTo>
                    <a:pt x="98" y="102"/>
                  </a:lnTo>
                  <a:lnTo>
                    <a:pt x="94" y="99"/>
                  </a:lnTo>
                  <a:lnTo>
                    <a:pt x="94" y="90"/>
                  </a:lnTo>
                  <a:lnTo>
                    <a:pt x="88" y="87"/>
                  </a:lnTo>
                  <a:lnTo>
                    <a:pt x="83" y="87"/>
                  </a:lnTo>
                  <a:lnTo>
                    <a:pt x="72" y="82"/>
                  </a:lnTo>
                  <a:lnTo>
                    <a:pt x="66" y="82"/>
                  </a:lnTo>
                  <a:lnTo>
                    <a:pt x="63" y="86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3" y="90"/>
                  </a:lnTo>
                  <a:lnTo>
                    <a:pt x="9" y="92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12" y="52"/>
                  </a:lnTo>
                  <a:lnTo>
                    <a:pt x="26" y="37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52" y="9"/>
                  </a:lnTo>
                  <a:lnTo>
                    <a:pt x="67" y="13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6" y="21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100" y="22"/>
                  </a:lnTo>
                  <a:lnTo>
                    <a:pt x="103" y="22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4" y="12"/>
                  </a:lnTo>
                  <a:lnTo>
                    <a:pt x="119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29" y="6"/>
                  </a:lnTo>
                  <a:lnTo>
                    <a:pt x="132" y="7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3" name="Albania">
              <a:extLst>
                <a:ext uri="{FF2B5EF4-FFF2-40B4-BE49-F238E27FC236}">
                  <a16:creationId xmlns:a16="http://schemas.microsoft.com/office/drawing/2014/main" id="{A05FE660-FEC7-8D46-DEA6-F41EA207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416" y="3474256"/>
              <a:ext cx="45177" cy="97581"/>
            </a:xfrm>
            <a:custGeom>
              <a:avLst/>
              <a:gdLst>
                <a:gd name="T0" fmla="*/ 6 w 25"/>
                <a:gd name="T1" fmla="*/ 0 h 54"/>
                <a:gd name="T2" fmla="*/ 12 w 25"/>
                <a:gd name="T3" fmla="*/ 3 h 54"/>
                <a:gd name="T4" fmla="*/ 20 w 25"/>
                <a:gd name="T5" fmla="*/ 11 h 54"/>
                <a:gd name="T6" fmla="*/ 18 w 25"/>
                <a:gd name="T7" fmla="*/ 24 h 54"/>
                <a:gd name="T8" fmla="*/ 24 w 25"/>
                <a:gd name="T9" fmla="*/ 33 h 54"/>
                <a:gd name="T10" fmla="*/ 25 w 25"/>
                <a:gd name="T11" fmla="*/ 37 h 54"/>
                <a:gd name="T12" fmla="*/ 25 w 25"/>
                <a:gd name="T13" fmla="*/ 39 h 54"/>
                <a:gd name="T14" fmla="*/ 14 w 25"/>
                <a:gd name="T15" fmla="*/ 54 h 54"/>
                <a:gd name="T16" fmla="*/ 12 w 25"/>
                <a:gd name="T17" fmla="*/ 54 h 54"/>
                <a:gd name="T18" fmla="*/ 0 w 25"/>
                <a:gd name="T19" fmla="*/ 40 h 54"/>
                <a:gd name="T20" fmla="*/ 0 w 25"/>
                <a:gd name="T21" fmla="*/ 39 h 54"/>
                <a:gd name="T22" fmla="*/ 2 w 25"/>
                <a:gd name="T23" fmla="*/ 39 h 54"/>
                <a:gd name="T24" fmla="*/ 2 w 25"/>
                <a:gd name="T25" fmla="*/ 24 h 54"/>
                <a:gd name="T26" fmla="*/ 5 w 25"/>
                <a:gd name="T27" fmla="*/ 17 h 54"/>
                <a:gd name="T28" fmla="*/ 0 w 25"/>
                <a:gd name="T29" fmla="*/ 15 h 54"/>
                <a:gd name="T30" fmla="*/ 3 w 25"/>
                <a:gd name="T31" fmla="*/ 5 h 54"/>
                <a:gd name="T32" fmla="*/ 6 w 25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4">
                  <a:moveTo>
                    <a:pt x="6" y="0"/>
                  </a:moveTo>
                  <a:lnTo>
                    <a:pt x="12" y="3"/>
                  </a:lnTo>
                  <a:lnTo>
                    <a:pt x="20" y="11"/>
                  </a:lnTo>
                  <a:lnTo>
                    <a:pt x="18" y="24"/>
                  </a:lnTo>
                  <a:lnTo>
                    <a:pt x="24" y="33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3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4" name="Bulgaria">
              <a:extLst>
                <a:ext uri="{FF2B5EF4-FFF2-40B4-BE49-F238E27FC236}">
                  <a16:creationId xmlns:a16="http://schemas.microsoft.com/office/drawing/2014/main" id="{E96728C8-D025-9FEF-056C-7228A6C8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98" y="3427272"/>
              <a:ext cx="153601" cy="95775"/>
            </a:xfrm>
            <a:custGeom>
              <a:avLst/>
              <a:gdLst>
                <a:gd name="T0" fmla="*/ 6 w 85"/>
                <a:gd name="T1" fmla="*/ 0 h 53"/>
                <a:gd name="T2" fmla="*/ 9 w 85"/>
                <a:gd name="T3" fmla="*/ 0 h 53"/>
                <a:gd name="T4" fmla="*/ 11 w 85"/>
                <a:gd name="T5" fmla="*/ 1 h 53"/>
                <a:gd name="T6" fmla="*/ 9 w 85"/>
                <a:gd name="T7" fmla="*/ 4 h 53"/>
                <a:gd name="T8" fmla="*/ 11 w 85"/>
                <a:gd name="T9" fmla="*/ 7 h 53"/>
                <a:gd name="T10" fmla="*/ 42 w 85"/>
                <a:gd name="T11" fmla="*/ 8 h 53"/>
                <a:gd name="T12" fmla="*/ 61 w 85"/>
                <a:gd name="T13" fmla="*/ 1 h 53"/>
                <a:gd name="T14" fmla="*/ 85 w 85"/>
                <a:gd name="T15" fmla="*/ 7 h 53"/>
                <a:gd name="T16" fmla="*/ 82 w 85"/>
                <a:gd name="T17" fmla="*/ 14 h 53"/>
                <a:gd name="T18" fmla="*/ 76 w 85"/>
                <a:gd name="T19" fmla="*/ 19 h 53"/>
                <a:gd name="T20" fmla="*/ 74 w 85"/>
                <a:gd name="T21" fmla="*/ 26 h 53"/>
                <a:gd name="T22" fmla="*/ 70 w 85"/>
                <a:gd name="T23" fmla="*/ 31 h 53"/>
                <a:gd name="T24" fmla="*/ 76 w 85"/>
                <a:gd name="T25" fmla="*/ 40 h 53"/>
                <a:gd name="T26" fmla="*/ 76 w 85"/>
                <a:gd name="T27" fmla="*/ 41 h 53"/>
                <a:gd name="T28" fmla="*/ 73 w 85"/>
                <a:gd name="T29" fmla="*/ 41 h 53"/>
                <a:gd name="T30" fmla="*/ 70 w 85"/>
                <a:gd name="T31" fmla="*/ 40 h 53"/>
                <a:gd name="T32" fmla="*/ 64 w 85"/>
                <a:gd name="T33" fmla="*/ 40 h 53"/>
                <a:gd name="T34" fmla="*/ 54 w 85"/>
                <a:gd name="T35" fmla="*/ 44 h 53"/>
                <a:gd name="T36" fmla="*/ 52 w 85"/>
                <a:gd name="T37" fmla="*/ 44 h 53"/>
                <a:gd name="T38" fmla="*/ 52 w 85"/>
                <a:gd name="T39" fmla="*/ 49 h 53"/>
                <a:gd name="T40" fmla="*/ 48 w 85"/>
                <a:gd name="T41" fmla="*/ 50 h 53"/>
                <a:gd name="T42" fmla="*/ 43 w 85"/>
                <a:gd name="T43" fmla="*/ 53 h 53"/>
                <a:gd name="T44" fmla="*/ 42 w 85"/>
                <a:gd name="T45" fmla="*/ 53 h 53"/>
                <a:gd name="T46" fmla="*/ 28 w 85"/>
                <a:gd name="T47" fmla="*/ 47 h 53"/>
                <a:gd name="T48" fmla="*/ 9 w 85"/>
                <a:gd name="T49" fmla="*/ 51 h 53"/>
                <a:gd name="T50" fmla="*/ 9 w 85"/>
                <a:gd name="T51" fmla="*/ 50 h 53"/>
                <a:gd name="T52" fmla="*/ 6 w 85"/>
                <a:gd name="T53" fmla="*/ 40 h 53"/>
                <a:gd name="T54" fmla="*/ 2 w 85"/>
                <a:gd name="T55" fmla="*/ 35 h 53"/>
                <a:gd name="T56" fmla="*/ 2 w 85"/>
                <a:gd name="T57" fmla="*/ 28 h 53"/>
                <a:gd name="T58" fmla="*/ 6 w 85"/>
                <a:gd name="T59" fmla="*/ 20 h 53"/>
                <a:gd name="T60" fmla="*/ 2 w 85"/>
                <a:gd name="T61" fmla="*/ 13 h 53"/>
                <a:gd name="T62" fmla="*/ 0 w 85"/>
                <a:gd name="T63" fmla="*/ 7 h 53"/>
                <a:gd name="T64" fmla="*/ 2 w 85"/>
                <a:gd name="T65" fmla="*/ 1 h 53"/>
                <a:gd name="T66" fmla="*/ 6 w 85"/>
                <a:gd name="T6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53">
                  <a:moveTo>
                    <a:pt x="6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42" y="8"/>
                  </a:lnTo>
                  <a:lnTo>
                    <a:pt x="61" y="1"/>
                  </a:lnTo>
                  <a:lnTo>
                    <a:pt x="85" y="7"/>
                  </a:lnTo>
                  <a:lnTo>
                    <a:pt x="82" y="14"/>
                  </a:lnTo>
                  <a:lnTo>
                    <a:pt x="76" y="19"/>
                  </a:lnTo>
                  <a:lnTo>
                    <a:pt x="74" y="26"/>
                  </a:lnTo>
                  <a:lnTo>
                    <a:pt x="70" y="31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3" y="41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2" y="49"/>
                  </a:lnTo>
                  <a:lnTo>
                    <a:pt x="48" y="50"/>
                  </a:lnTo>
                  <a:lnTo>
                    <a:pt x="43" y="53"/>
                  </a:lnTo>
                  <a:lnTo>
                    <a:pt x="42" y="53"/>
                  </a:lnTo>
                  <a:lnTo>
                    <a:pt x="28" y="47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5" name="Cyprus">
              <a:extLst>
                <a:ext uri="{FF2B5EF4-FFF2-40B4-BE49-F238E27FC236}">
                  <a16:creationId xmlns:a16="http://schemas.microsoft.com/office/drawing/2014/main" id="{C2306F17-2D44-9BA4-6085-8E227834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424" y="3685683"/>
              <a:ext cx="56019" cy="36141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 h 20"/>
                <a:gd name="T4" fmla="*/ 25 w 31"/>
                <a:gd name="T5" fmla="*/ 14 h 20"/>
                <a:gd name="T6" fmla="*/ 12 w 31"/>
                <a:gd name="T7" fmla="*/ 20 h 20"/>
                <a:gd name="T8" fmla="*/ 10 w 31"/>
                <a:gd name="T9" fmla="*/ 20 h 20"/>
                <a:gd name="T10" fmla="*/ 4 w 31"/>
                <a:gd name="T11" fmla="*/ 18 h 20"/>
                <a:gd name="T12" fmla="*/ 0 w 31"/>
                <a:gd name="T13" fmla="*/ 12 h 20"/>
                <a:gd name="T14" fmla="*/ 1 w 31"/>
                <a:gd name="T15" fmla="*/ 12 h 20"/>
                <a:gd name="T16" fmla="*/ 10 w 31"/>
                <a:gd name="T17" fmla="*/ 6 h 20"/>
                <a:gd name="T18" fmla="*/ 23 w 31"/>
                <a:gd name="T19" fmla="*/ 5 h 20"/>
                <a:gd name="T20" fmla="*/ 31 w 3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"/>
                  </a:lnTo>
                  <a:lnTo>
                    <a:pt x="25" y="14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0" y="6"/>
                  </a:lnTo>
                  <a:lnTo>
                    <a:pt x="23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6" name="Kosovo">
              <a:extLst>
                <a:ext uri="{FF2B5EF4-FFF2-40B4-BE49-F238E27FC236}">
                  <a16:creationId xmlns:a16="http://schemas.microsoft.com/office/drawing/2014/main" id="{93E67232-0CCF-66A1-3A1F-3743873A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3" y="3457993"/>
              <a:ext cx="39755" cy="37948"/>
            </a:xfrm>
            <a:custGeom>
              <a:avLst/>
              <a:gdLst>
                <a:gd name="T0" fmla="*/ 9 w 22"/>
                <a:gd name="T1" fmla="*/ 0 h 21"/>
                <a:gd name="T2" fmla="*/ 15 w 22"/>
                <a:gd name="T3" fmla="*/ 0 h 21"/>
                <a:gd name="T4" fmla="*/ 15 w 22"/>
                <a:gd name="T5" fmla="*/ 2 h 21"/>
                <a:gd name="T6" fmla="*/ 17 w 22"/>
                <a:gd name="T7" fmla="*/ 8 h 21"/>
                <a:gd name="T8" fmla="*/ 22 w 22"/>
                <a:gd name="T9" fmla="*/ 8 h 21"/>
                <a:gd name="T10" fmla="*/ 22 w 22"/>
                <a:gd name="T11" fmla="*/ 14 h 21"/>
                <a:gd name="T12" fmla="*/ 12 w 22"/>
                <a:gd name="T13" fmla="*/ 21 h 21"/>
                <a:gd name="T14" fmla="*/ 10 w 22"/>
                <a:gd name="T15" fmla="*/ 21 h 21"/>
                <a:gd name="T16" fmla="*/ 10 w 22"/>
                <a:gd name="T17" fmla="*/ 20 h 21"/>
                <a:gd name="T18" fmla="*/ 4 w 22"/>
                <a:gd name="T19" fmla="*/ 14 h 21"/>
                <a:gd name="T20" fmla="*/ 0 w 22"/>
                <a:gd name="T21" fmla="*/ 12 h 21"/>
                <a:gd name="T22" fmla="*/ 0 w 22"/>
                <a:gd name="T23" fmla="*/ 6 h 21"/>
                <a:gd name="T24" fmla="*/ 1 w 22"/>
                <a:gd name="T25" fmla="*/ 6 h 21"/>
                <a:gd name="T26" fmla="*/ 3 w 22"/>
                <a:gd name="T27" fmla="*/ 8 h 21"/>
                <a:gd name="T28" fmla="*/ 4 w 22"/>
                <a:gd name="T29" fmla="*/ 5 h 21"/>
                <a:gd name="T30" fmla="*/ 9 w 22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9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7" name="Macedonia">
              <a:extLst>
                <a:ext uri="{FF2B5EF4-FFF2-40B4-BE49-F238E27FC236}">
                  <a16:creationId xmlns:a16="http://schemas.microsoft.com/office/drawing/2014/main" id="{2F9B6976-BD75-274B-D7C8-60FCF486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137" y="3479677"/>
              <a:ext cx="61440" cy="54212"/>
            </a:xfrm>
            <a:custGeom>
              <a:avLst/>
              <a:gdLst>
                <a:gd name="T0" fmla="*/ 11 w 34"/>
                <a:gd name="T1" fmla="*/ 0 h 30"/>
                <a:gd name="T2" fmla="*/ 25 w 34"/>
                <a:gd name="T3" fmla="*/ 2 h 30"/>
                <a:gd name="T4" fmla="*/ 26 w 34"/>
                <a:gd name="T5" fmla="*/ 2 h 30"/>
                <a:gd name="T6" fmla="*/ 26 w 34"/>
                <a:gd name="T7" fmla="*/ 5 h 30"/>
                <a:gd name="T8" fmla="*/ 31 w 34"/>
                <a:gd name="T9" fmla="*/ 9 h 30"/>
                <a:gd name="T10" fmla="*/ 34 w 34"/>
                <a:gd name="T11" fmla="*/ 21 h 30"/>
                <a:gd name="T12" fmla="*/ 32 w 34"/>
                <a:gd name="T13" fmla="*/ 21 h 30"/>
                <a:gd name="T14" fmla="*/ 7 w 34"/>
                <a:gd name="T15" fmla="*/ 30 h 30"/>
                <a:gd name="T16" fmla="*/ 6 w 34"/>
                <a:gd name="T17" fmla="*/ 30 h 30"/>
                <a:gd name="T18" fmla="*/ 0 w 34"/>
                <a:gd name="T19" fmla="*/ 21 h 30"/>
                <a:gd name="T20" fmla="*/ 1 w 34"/>
                <a:gd name="T21" fmla="*/ 8 h 30"/>
                <a:gd name="T22" fmla="*/ 11 w 3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0">
                  <a:moveTo>
                    <a:pt x="11" y="0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31" y="9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1" y="8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8" name="Slovakia">
              <a:extLst>
                <a:ext uri="{FF2B5EF4-FFF2-40B4-BE49-F238E27FC236}">
                  <a16:creationId xmlns:a16="http://schemas.microsoft.com/office/drawing/2014/main" id="{10FAC0AD-3940-9DD4-CA91-7826C467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590" y="3241146"/>
              <a:ext cx="133723" cy="65054"/>
            </a:xfrm>
            <a:custGeom>
              <a:avLst/>
              <a:gdLst>
                <a:gd name="T0" fmla="*/ 35 w 74"/>
                <a:gd name="T1" fmla="*/ 0 h 36"/>
                <a:gd name="T2" fmla="*/ 41 w 74"/>
                <a:gd name="T3" fmla="*/ 6 h 36"/>
                <a:gd name="T4" fmla="*/ 60 w 74"/>
                <a:gd name="T5" fmla="*/ 3 h 36"/>
                <a:gd name="T6" fmla="*/ 74 w 74"/>
                <a:gd name="T7" fmla="*/ 9 h 36"/>
                <a:gd name="T8" fmla="*/ 71 w 74"/>
                <a:gd name="T9" fmla="*/ 23 h 36"/>
                <a:gd name="T10" fmla="*/ 52 w 74"/>
                <a:gd name="T11" fmla="*/ 21 h 36"/>
                <a:gd name="T12" fmla="*/ 41 w 74"/>
                <a:gd name="T13" fmla="*/ 28 h 36"/>
                <a:gd name="T14" fmla="*/ 26 w 74"/>
                <a:gd name="T15" fmla="*/ 30 h 36"/>
                <a:gd name="T16" fmla="*/ 22 w 74"/>
                <a:gd name="T17" fmla="*/ 36 h 36"/>
                <a:gd name="T18" fmla="*/ 13 w 74"/>
                <a:gd name="T19" fmla="*/ 36 h 36"/>
                <a:gd name="T20" fmla="*/ 4 w 74"/>
                <a:gd name="T21" fmla="*/ 30 h 36"/>
                <a:gd name="T22" fmla="*/ 0 w 74"/>
                <a:gd name="T23" fmla="*/ 17 h 36"/>
                <a:gd name="T24" fmla="*/ 20 w 74"/>
                <a:gd name="T25" fmla="*/ 14 h 36"/>
                <a:gd name="T26" fmla="*/ 23 w 74"/>
                <a:gd name="T27" fmla="*/ 6 h 36"/>
                <a:gd name="T28" fmla="*/ 35 w 74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36">
                  <a:moveTo>
                    <a:pt x="35" y="0"/>
                  </a:moveTo>
                  <a:lnTo>
                    <a:pt x="41" y="6"/>
                  </a:lnTo>
                  <a:lnTo>
                    <a:pt x="60" y="3"/>
                  </a:lnTo>
                  <a:lnTo>
                    <a:pt x="74" y="9"/>
                  </a:lnTo>
                  <a:lnTo>
                    <a:pt x="71" y="23"/>
                  </a:lnTo>
                  <a:lnTo>
                    <a:pt x="52" y="21"/>
                  </a:lnTo>
                  <a:lnTo>
                    <a:pt x="41" y="28"/>
                  </a:lnTo>
                  <a:lnTo>
                    <a:pt x="26" y="30"/>
                  </a:lnTo>
                  <a:lnTo>
                    <a:pt x="22" y="36"/>
                  </a:lnTo>
                  <a:lnTo>
                    <a:pt x="13" y="36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23" y="6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9" name="Montenegro">
              <a:extLst>
                <a:ext uri="{FF2B5EF4-FFF2-40B4-BE49-F238E27FC236}">
                  <a16:creationId xmlns:a16="http://schemas.microsoft.com/office/drawing/2014/main" id="{54724A76-3152-DFE1-14B1-9CF16164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925" y="3445344"/>
              <a:ext cx="48791" cy="56019"/>
            </a:xfrm>
            <a:custGeom>
              <a:avLst/>
              <a:gdLst>
                <a:gd name="T0" fmla="*/ 6 w 27"/>
                <a:gd name="T1" fmla="*/ 0 h 31"/>
                <a:gd name="T2" fmla="*/ 9 w 27"/>
                <a:gd name="T3" fmla="*/ 1 h 31"/>
                <a:gd name="T4" fmla="*/ 9 w 27"/>
                <a:gd name="T5" fmla="*/ 0 h 31"/>
                <a:gd name="T6" fmla="*/ 13 w 27"/>
                <a:gd name="T7" fmla="*/ 0 h 31"/>
                <a:gd name="T8" fmla="*/ 13 w 27"/>
                <a:gd name="T9" fmla="*/ 1 h 31"/>
                <a:gd name="T10" fmla="*/ 27 w 27"/>
                <a:gd name="T11" fmla="*/ 12 h 31"/>
                <a:gd name="T12" fmla="*/ 25 w 27"/>
                <a:gd name="T13" fmla="*/ 16 h 31"/>
                <a:gd name="T14" fmla="*/ 24 w 27"/>
                <a:gd name="T15" fmla="*/ 16 h 31"/>
                <a:gd name="T16" fmla="*/ 22 w 27"/>
                <a:gd name="T17" fmla="*/ 15 h 31"/>
                <a:gd name="T18" fmla="*/ 22 w 27"/>
                <a:gd name="T19" fmla="*/ 19 h 31"/>
                <a:gd name="T20" fmla="*/ 19 w 27"/>
                <a:gd name="T21" fmla="*/ 18 h 31"/>
                <a:gd name="T22" fmla="*/ 16 w 27"/>
                <a:gd name="T23" fmla="*/ 21 h 31"/>
                <a:gd name="T24" fmla="*/ 15 w 27"/>
                <a:gd name="T25" fmla="*/ 31 h 31"/>
                <a:gd name="T26" fmla="*/ 13 w 27"/>
                <a:gd name="T27" fmla="*/ 31 h 31"/>
                <a:gd name="T28" fmla="*/ 0 w 27"/>
                <a:gd name="T29" fmla="*/ 19 h 31"/>
                <a:gd name="T30" fmla="*/ 0 w 27"/>
                <a:gd name="T31" fmla="*/ 18 h 31"/>
                <a:gd name="T32" fmla="*/ 3 w 27"/>
                <a:gd name="T33" fmla="*/ 16 h 31"/>
                <a:gd name="T34" fmla="*/ 1 w 27"/>
                <a:gd name="T35" fmla="*/ 10 h 31"/>
                <a:gd name="T36" fmla="*/ 1 w 27"/>
                <a:gd name="T37" fmla="*/ 9 h 31"/>
                <a:gd name="T38" fmla="*/ 6 w 27"/>
                <a:gd name="T39" fmla="*/ 7 h 31"/>
                <a:gd name="T40" fmla="*/ 3 w 27"/>
                <a:gd name="T41" fmla="*/ 3 h 31"/>
                <a:gd name="T42" fmla="*/ 3 w 27"/>
                <a:gd name="T43" fmla="*/ 1 h 31"/>
                <a:gd name="T44" fmla="*/ 6 w 27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1">
                  <a:moveTo>
                    <a:pt x="6" y="0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0" name="Palma">
              <a:extLst>
                <a:ext uri="{FF2B5EF4-FFF2-40B4-BE49-F238E27FC236}">
                  <a16:creationId xmlns:a16="http://schemas.microsoft.com/office/drawing/2014/main" id="{0EE5D453-3BD7-C1EE-CB98-15FC775F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670" y="3560996"/>
              <a:ext cx="27107" cy="23493"/>
            </a:xfrm>
            <a:custGeom>
              <a:avLst/>
              <a:gdLst>
                <a:gd name="T0" fmla="*/ 10 w 15"/>
                <a:gd name="T1" fmla="*/ 0 h 13"/>
                <a:gd name="T2" fmla="*/ 12 w 15"/>
                <a:gd name="T3" fmla="*/ 0 h 13"/>
                <a:gd name="T4" fmla="*/ 12 w 15"/>
                <a:gd name="T5" fmla="*/ 3 h 13"/>
                <a:gd name="T6" fmla="*/ 15 w 15"/>
                <a:gd name="T7" fmla="*/ 4 h 13"/>
                <a:gd name="T8" fmla="*/ 15 w 15"/>
                <a:gd name="T9" fmla="*/ 6 h 13"/>
                <a:gd name="T10" fmla="*/ 10 w 15"/>
                <a:gd name="T11" fmla="*/ 12 h 13"/>
                <a:gd name="T12" fmla="*/ 10 w 15"/>
                <a:gd name="T13" fmla="*/ 13 h 13"/>
                <a:gd name="T14" fmla="*/ 1 w 15"/>
                <a:gd name="T15" fmla="*/ 7 h 13"/>
                <a:gd name="T16" fmla="*/ 0 w 15"/>
                <a:gd name="T17" fmla="*/ 7 h 13"/>
                <a:gd name="T18" fmla="*/ 0 w 15"/>
                <a:gd name="T19" fmla="*/ 6 h 13"/>
                <a:gd name="T20" fmla="*/ 1 w 15"/>
                <a:gd name="T21" fmla="*/ 6 h 13"/>
                <a:gd name="T22" fmla="*/ 10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1" name="Armenia">
              <a:extLst>
                <a:ext uri="{FF2B5EF4-FFF2-40B4-BE49-F238E27FC236}">
                  <a16:creationId xmlns:a16="http://schemas.microsoft.com/office/drawing/2014/main" id="{4DB7E86E-F8BA-2FA8-C16D-E45263F4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449" y="3517627"/>
              <a:ext cx="77705" cy="77705"/>
            </a:xfrm>
            <a:custGeom>
              <a:avLst/>
              <a:gdLst>
                <a:gd name="T0" fmla="*/ 19 w 43"/>
                <a:gd name="T1" fmla="*/ 0 h 43"/>
                <a:gd name="T2" fmla="*/ 22 w 43"/>
                <a:gd name="T3" fmla="*/ 0 h 43"/>
                <a:gd name="T4" fmla="*/ 25 w 43"/>
                <a:gd name="T5" fmla="*/ 4 h 43"/>
                <a:gd name="T6" fmla="*/ 28 w 43"/>
                <a:gd name="T7" fmla="*/ 6 h 43"/>
                <a:gd name="T8" fmla="*/ 30 w 43"/>
                <a:gd name="T9" fmla="*/ 6 h 43"/>
                <a:gd name="T10" fmla="*/ 28 w 43"/>
                <a:gd name="T11" fmla="*/ 13 h 43"/>
                <a:gd name="T12" fmla="*/ 34 w 43"/>
                <a:gd name="T13" fmla="*/ 18 h 43"/>
                <a:gd name="T14" fmla="*/ 33 w 43"/>
                <a:gd name="T15" fmla="*/ 24 h 43"/>
                <a:gd name="T16" fmla="*/ 37 w 43"/>
                <a:gd name="T17" fmla="*/ 28 h 43"/>
                <a:gd name="T18" fmla="*/ 42 w 43"/>
                <a:gd name="T19" fmla="*/ 28 h 43"/>
                <a:gd name="T20" fmla="*/ 42 w 43"/>
                <a:gd name="T21" fmla="*/ 37 h 43"/>
                <a:gd name="T22" fmla="*/ 40 w 43"/>
                <a:gd name="T23" fmla="*/ 37 h 43"/>
                <a:gd name="T24" fmla="*/ 43 w 43"/>
                <a:gd name="T25" fmla="*/ 42 h 43"/>
                <a:gd name="T26" fmla="*/ 43 w 43"/>
                <a:gd name="T27" fmla="*/ 43 h 43"/>
                <a:gd name="T28" fmla="*/ 34 w 43"/>
                <a:gd name="T29" fmla="*/ 43 h 43"/>
                <a:gd name="T30" fmla="*/ 31 w 43"/>
                <a:gd name="T31" fmla="*/ 31 h 43"/>
                <a:gd name="T32" fmla="*/ 27 w 43"/>
                <a:gd name="T33" fmla="*/ 31 h 43"/>
                <a:gd name="T34" fmla="*/ 22 w 43"/>
                <a:gd name="T35" fmla="*/ 28 h 43"/>
                <a:gd name="T36" fmla="*/ 18 w 43"/>
                <a:gd name="T37" fmla="*/ 30 h 43"/>
                <a:gd name="T38" fmla="*/ 16 w 43"/>
                <a:gd name="T39" fmla="*/ 30 h 43"/>
                <a:gd name="T40" fmla="*/ 15 w 43"/>
                <a:gd name="T41" fmla="*/ 27 h 43"/>
                <a:gd name="T42" fmla="*/ 6 w 43"/>
                <a:gd name="T43" fmla="*/ 21 h 43"/>
                <a:gd name="T44" fmla="*/ 0 w 43"/>
                <a:gd name="T45" fmla="*/ 6 h 43"/>
                <a:gd name="T46" fmla="*/ 2 w 43"/>
                <a:gd name="T47" fmla="*/ 6 h 43"/>
                <a:gd name="T48" fmla="*/ 19 w 43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22" y="0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28" y="13"/>
                  </a:lnTo>
                  <a:lnTo>
                    <a:pt x="34" y="18"/>
                  </a:lnTo>
                  <a:lnTo>
                    <a:pt x="33" y="24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34" y="43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2" name="Azerbaijan - West">
              <a:extLst>
                <a:ext uri="{FF2B5EF4-FFF2-40B4-BE49-F238E27FC236}">
                  <a16:creationId xmlns:a16="http://schemas.microsoft.com/office/drawing/2014/main" id="{853E7ECC-57B7-9CE9-2B7F-55C8DABB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361" y="3566417"/>
              <a:ext cx="36141" cy="28913"/>
            </a:xfrm>
            <a:custGeom>
              <a:avLst/>
              <a:gdLst>
                <a:gd name="T0" fmla="*/ 5 w 20"/>
                <a:gd name="T1" fmla="*/ 0 h 16"/>
                <a:gd name="T2" fmla="*/ 6 w 20"/>
                <a:gd name="T3" fmla="*/ 0 h 16"/>
                <a:gd name="T4" fmla="*/ 11 w 20"/>
                <a:gd name="T5" fmla="*/ 3 h 16"/>
                <a:gd name="T6" fmla="*/ 17 w 20"/>
                <a:gd name="T7" fmla="*/ 3 h 16"/>
                <a:gd name="T8" fmla="*/ 20 w 20"/>
                <a:gd name="T9" fmla="*/ 15 h 16"/>
                <a:gd name="T10" fmla="*/ 20 w 20"/>
                <a:gd name="T11" fmla="*/ 16 h 16"/>
                <a:gd name="T12" fmla="*/ 11 w 20"/>
                <a:gd name="T13" fmla="*/ 16 h 16"/>
                <a:gd name="T14" fmla="*/ 11 w 20"/>
                <a:gd name="T15" fmla="*/ 15 h 16"/>
                <a:gd name="T16" fmla="*/ 0 w 20"/>
                <a:gd name="T17" fmla="*/ 3 h 16"/>
                <a:gd name="T18" fmla="*/ 0 w 20"/>
                <a:gd name="T19" fmla="*/ 1 h 16"/>
                <a:gd name="T20" fmla="*/ 2 w 20"/>
                <a:gd name="T21" fmla="*/ 1 h 16"/>
                <a:gd name="T22" fmla="*/ 5 w 2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6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3" name="Azerbaijan - East">
              <a:extLst>
                <a:ext uri="{FF2B5EF4-FFF2-40B4-BE49-F238E27FC236}">
                  <a16:creationId xmlns:a16="http://schemas.microsoft.com/office/drawing/2014/main" id="{BBE2987B-8CD6-0AD4-A790-D393CFA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396" y="3495942"/>
              <a:ext cx="124688" cy="112038"/>
            </a:xfrm>
            <a:custGeom>
              <a:avLst/>
              <a:gdLst>
                <a:gd name="T0" fmla="*/ 19 w 69"/>
                <a:gd name="T1" fmla="*/ 0 h 62"/>
                <a:gd name="T2" fmla="*/ 29 w 69"/>
                <a:gd name="T3" fmla="*/ 6 h 62"/>
                <a:gd name="T4" fmla="*/ 31 w 69"/>
                <a:gd name="T5" fmla="*/ 12 h 62"/>
                <a:gd name="T6" fmla="*/ 38 w 69"/>
                <a:gd name="T7" fmla="*/ 12 h 62"/>
                <a:gd name="T8" fmla="*/ 44 w 69"/>
                <a:gd name="T9" fmla="*/ 3 h 62"/>
                <a:gd name="T10" fmla="*/ 46 w 69"/>
                <a:gd name="T11" fmla="*/ 3 h 62"/>
                <a:gd name="T12" fmla="*/ 52 w 69"/>
                <a:gd name="T13" fmla="*/ 9 h 62"/>
                <a:gd name="T14" fmla="*/ 61 w 69"/>
                <a:gd name="T15" fmla="*/ 24 h 62"/>
                <a:gd name="T16" fmla="*/ 68 w 69"/>
                <a:gd name="T17" fmla="*/ 25 h 62"/>
                <a:gd name="T18" fmla="*/ 69 w 69"/>
                <a:gd name="T19" fmla="*/ 30 h 62"/>
                <a:gd name="T20" fmla="*/ 69 w 69"/>
                <a:gd name="T21" fmla="*/ 31 h 62"/>
                <a:gd name="T22" fmla="*/ 64 w 69"/>
                <a:gd name="T23" fmla="*/ 30 h 62"/>
                <a:gd name="T24" fmla="*/ 61 w 69"/>
                <a:gd name="T25" fmla="*/ 33 h 62"/>
                <a:gd name="T26" fmla="*/ 56 w 69"/>
                <a:gd name="T27" fmla="*/ 52 h 62"/>
                <a:gd name="T28" fmla="*/ 55 w 69"/>
                <a:gd name="T29" fmla="*/ 52 h 62"/>
                <a:gd name="T30" fmla="*/ 52 w 69"/>
                <a:gd name="T31" fmla="*/ 51 h 62"/>
                <a:gd name="T32" fmla="*/ 52 w 69"/>
                <a:gd name="T33" fmla="*/ 61 h 62"/>
                <a:gd name="T34" fmla="*/ 50 w 69"/>
                <a:gd name="T35" fmla="*/ 61 h 62"/>
                <a:gd name="T36" fmla="*/ 50 w 69"/>
                <a:gd name="T37" fmla="*/ 62 h 62"/>
                <a:gd name="T38" fmla="*/ 38 w 69"/>
                <a:gd name="T39" fmla="*/ 55 h 62"/>
                <a:gd name="T40" fmla="*/ 43 w 69"/>
                <a:gd name="T41" fmla="*/ 52 h 62"/>
                <a:gd name="T42" fmla="*/ 40 w 69"/>
                <a:gd name="T43" fmla="*/ 43 h 62"/>
                <a:gd name="T44" fmla="*/ 37 w 69"/>
                <a:gd name="T45" fmla="*/ 43 h 62"/>
                <a:gd name="T46" fmla="*/ 28 w 69"/>
                <a:gd name="T47" fmla="*/ 46 h 62"/>
                <a:gd name="T48" fmla="*/ 22 w 69"/>
                <a:gd name="T49" fmla="*/ 55 h 62"/>
                <a:gd name="T50" fmla="*/ 21 w 69"/>
                <a:gd name="T51" fmla="*/ 55 h 62"/>
                <a:gd name="T52" fmla="*/ 18 w 69"/>
                <a:gd name="T53" fmla="*/ 49 h 62"/>
                <a:gd name="T54" fmla="*/ 18 w 69"/>
                <a:gd name="T55" fmla="*/ 48 h 62"/>
                <a:gd name="T56" fmla="*/ 19 w 69"/>
                <a:gd name="T57" fmla="*/ 48 h 62"/>
                <a:gd name="T58" fmla="*/ 19 w 69"/>
                <a:gd name="T59" fmla="*/ 42 h 62"/>
                <a:gd name="T60" fmla="*/ 16 w 69"/>
                <a:gd name="T61" fmla="*/ 42 h 62"/>
                <a:gd name="T62" fmla="*/ 10 w 69"/>
                <a:gd name="T63" fmla="*/ 36 h 62"/>
                <a:gd name="T64" fmla="*/ 12 w 69"/>
                <a:gd name="T65" fmla="*/ 30 h 62"/>
                <a:gd name="T66" fmla="*/ 6 w 69"/>
                <a:gd name="T67" fmla="*/ 25 h 62"/>
                <a:gd name="T68" fmla="*/ 7 w 69"/>
                <a:gd name="T69" fmla="*/ 18 h 62"/>
                <a:gd name="T70" fmla="*/ 3 w 69"/>
                <a:gd name="T71" fmla="*/ 18 h 62"/>
                <a:gd name="T72" fmla="*/ 3 w 69"/>
                <a:gd name="T73" fmla="*/ 16 h 62"/>
                <a:gd name="T74" fmla="*/ 0 w 69"/>
                <a:gd name="T75" fmla="*/ 12 h 62"/>
                <a:gd name="T76" fmla="*/ 4 w 69"/>
                <a:gd name="T77" fmla="*/ 9 h 62"/>
                <a:gd name="T78" fmla="*/ 6 w 69"/>
                <a:gd name="T79" fmla="*/ 9 h 62"/>
                <a:gd name="T80" fmla="*/ 21 w 69"/>
                <a:gd name="T81" fmla="*/ 13 h 62"/>
                <a:gd name="T82" fmla="*/ 21 w 69"/>
                <a:gd name="T83" fmla="*/ 12 h 62"/>
                <a:gd name="T84" fmla="*/ 16 w 69"/>
                <a:gd name="T85" fmla="*/ 6 h 62"/>
                <a:gd name="T86" fmla="*/ 19 w 69"/>
                <a:gd name="T87" fmla="*/ 2 h 62"/>
                <a:gd name="T88" fmla="*/ 19 w 69"/>
                <a:gd name="T8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62">
                  <a:moveTo>
                    <a:pt x="19" y="0"/>
                  </a:moveTo>
                  <a:lnTo>
                    <a:pt x="29" y="6"/>
                  </a:lnTo>
                  <a:lnTo>
                    <a:pt x="31" y="12"/>
                  </a:lnTo>
                  <a:lnTo>
                    <a:pt x="38" y="12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52" y="9"/>
                  </a:lnTo>
                  <a:lnTo>
                    <a:pt x="61" y="24"/>
                  </a:lnTo>
                  <a:lnTo>
                    <a:pt x="68" y="25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38" y="55"/>
                  </a:lnTo>
                  <a:lnTo>
                    <a:pt x="43" y="52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28" y="4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6" y="25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4" name="Denmark">
              <a:extLst>
                <a:ext uri="{FF2B5EF4-FFF2-40B4-BE49-F238E27FC236}">
                  <a16:creationId xmlns:a16="http://schemas.microsoft.com/office/drawing/2014/main" id="{320ADDD8-3E47-02B7-83D8-2AE2C1D2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586" y="2914068"/>
              <a:ext cx="112038" cy="137336"/>
            </a:xfrm>
            <a:custGeom>
              <a:avLst/>
              <a:gdLst/>
              <a:ahLst/>
              <a:cxnLst/>
              <a:rect l="l" t="t" r="r" b="b"/>
              <a:pathLst>
                <a:path w="112931" h="138431">
                  <a:moveTo>
                    <a:pt x="78324" y="120216"/>
                  </a:moveTo>
                  <a:lnTo>
                    <a:pt x="87431" y="122038"/>
                  </a:lnTo>
                  <a:lnTo>
                    <a:pt x="87431" y="125681"/>
                  </a:lnTo>
                  <a:lnTo>
                    <a:pt x="91074" y="132967"/>
                  </a:lnTo>
                  <a:lnTo>
                    <a:pt x="91074" y="136610"/>
                  </a:lnTo>
                  <a:lnTo>
                    <a:pt x="72859" y="131145"/>
                  </a:lnTo>
                  <a:lnTo>
                    <a:pt x="72859" y="122038"/>
                  </a:lnTo>
                  <a:close/>
                  <a:moveTo>
                    <a:pt x="61929" y="92894"/>
                  </a:moveTo>
                  <a:lnTo>
                    <a:pt x="63751" y="92894"/>
                  </a:lnTo>
                  <a:lnTo>
                    <a:pt x="69215" y="105645"/>
                  </a:lnTo>
                  <a:lnTo>
                    <a:pt x="69215" y="116574"/>
                  </a:lnTo>
                  <a:lnTo>
                    <a:pt x="69216" y="116574"/>
                  </a:lnTo>
                  <a:lnTo>
                    <a:pt x="67395" y="131147"/>
                  </a:lnTo>
                  <a:lnTo>
                    <a:pt x="67395" y="132968"/>
                  </a:lnTo>
                  <a:lnTo>
                    <a:pt x="63752" y="132968"/>
                  </a:lnTo>
                  <a:lnTo>
                    <a:pt x="63752" y="131147"/>
                  </a:lnTo>
                  <a:lnTo>
                    <a:pt x="61930" y="125682"/>
                  </a:lnTo>
                  <a:lnTo>
                    <a:pt x="67395" y="116574"/>
                  </a:lnTo>
                  <a:lnTo>
                    <a:pt x="61929" y="116574"/>
                  </a:lnTo>
                  <a:lnTo>
                    <a:pt x="56465" y="120217"/>
                  </a:lnTo>
                  <a:lnTo>
                    <a:pt x="47358" y="120217"/>
                  </a:lnTo>
                  <a:lnTo>
                    <a:pt x="47358" y="116574"/>
                  </a:lnTo>
                  <a:lnTo>
                    <a:pt x="40072" y="98359"/>
                  </a:lnTo>
                  <a:lnTo>
                    <a:pt x="41894" y="98359"/>
                  </a:lnTo>
                  <a:lnTo>
                    <a:pt x="47358" y="94716"/>
                  </a:lnTo>
                  <a:close/>
                  <a:moveTo>
                    <a:pt x="103824" y="71036"/>
                  </a:moveTo>
                  <a:lnTo>
                    <a:pt x="112931" y="89251"/>
                  </a:lnTo>
                  <a:lnTo>
                    <a:pt x="112931" y="92894"/>
                  </a:lnTo>
                  <a:lnTo>
                    <a:pt x="103824" y="98358"/>
                  </a:lnTo>
                  <a:lnTo>
                    <a:pt x="107467" y="109287"/>
                  </a:lnTo>
                  <a:lnTo>
                    <a:pt x="107467" y="111108"/>
                  </a:lnTo>
                  <a:lnTo>
                    <a:pt x="102002" y="111108"/>
                  </a:lnTo>
                  <a:lnTo>
                    <a:pt x="102002" y="120216"/>
                  </a:lnTo>
                  <a:lnTo>
                    <a:pt x="98360" y="122037"/>
                  </a:lnTo>
                  <a:lnTo>
                    <a:pt x="98355" y="122036"/>
                  </a:lnTo>
                  <a:lnTo>
                    <a:pt x="98360" y="122038"/>
                  </a:lnTo>
                  <a:lnTo>
                    <a:pt x="98360" y="125681"/>
                  </a:lnTo>
                  <a:lnTo>
                    <a:pt x="96539" y="136610"/>
                  </a:lnTo>
                  <a:lnTo>
                    <a:pt x="96539" y="138431"/>
                  </a:lnTo>
                  <a:lnTo>
                    <a:pt x="92896" y="138431"/>
                  </a:lnTo>
                  <a:lnTo>
                    <a:pt x="91074" y="122038"/>
                  </a:lnTo>
                  <a:lnTo>
                    <a:pt x="91074" y="120823"/>
                  </a:lnTo>
                  <a:lnTo>
                    <a:pt x="87431" y="120216"/>
                  </a:lnTo>
                  <a:lnTo>
                    <a:pt x="87431" y="114751"/>
                  </a:lnTo>
                  <a:lnTo>
                    <a:pt x="78324" y="111108"/>
                  </a:lnTo>
                  <a:lnTo>
                    <a:pt x="74681" y="94715"/>
                  </a:lnTo>
                  <a:lnTo>
                    <a:pt x="69216" y="89251"/>
                  </a:lnTo>
                  <a:lnTo>
                    <a:pt x="83788" y="81965"/>
                  </a:lnTo>
                  <a:lnTo>
                    <a:pt x="80145" y="78322"/>
                  </a:lnTo>
                  <a:lnTo>
                    <a:pt x="80145" y="76501"/>
                  </a:lnTo>
                  <a:lnTo>
                    <a:pt x="91074" y="76501"/>
                  </a:lnTo>
                  <a:lnTo>
                    <a:pt x="91074" y="83786"/>
                  </a:lnTo>
                  <a:lnTo>
                    <a:pt x="92895" y="81965"/>
                  </a:lnTo>
                  <a:lnTo>
                    <a:pt x="92895" y="76501"/>
                  </a:lnTo>
                  <a:close/>
                  <a:moveTo>
                    <a:pt x="56466" y="0"/>
                  </a:moveTo>
                  <a:lnTo>
                    <a:pt x="58287" y="0"/>
                  </a:lnTo>
                  <a:lnTo>
                    <a:pt x="58287" y="21858"/>
                  </a:lnTo>
                  <a:lnTo>
                    <a:pt x="51002" y="49180"/>
                  </a:lnTo>
                  <a:lnTo>
                    <a:pt x="56466" y="49180"/>
                  </a:lnTo>
                  <a:lnTo>
                    <a:pt x="52823" y="58287"/>
                  </a:lnTo>
                  <a:lnTo>
                    <a:pt x="58287" y="58287"/>
                  </a:lnTo>
                  <a:lnTo>
                    <a:pt x="61930" y="54644"/>
                  </a:lnTo>
                  <a:lnTo>
                    <a:pt x="67395" y="54644"/>
                  </a:lnTo>
                  <a:lnTo>
                    <a:pt x="67395" y="58287"/>
                  </a:lnTo>
                  <a:lnTo>
                    <a:pt x="69216" y="58287"/>
                  </a:lnTo>
                  <a:lnTo>
                    <a:pt x="69216" y="65573"/>
                  </a:lnTo>
                  <a:lnTo>
                    <a:pt x="67395" y="65573"/>
                  </a:lnTo>
                  <a:lnTo>
                    <a:pt x="58287" y="72859"/>
                  </a:lnTo>
                  <a:lnTo>
                    <a:pt x="56466" y="71038"/>
                  </a:lnTo>
                  <a:lnTo>
                    <a:pt x="56466" y="78324"/>
                  </a:lnTo>
                  <a:lnTo>
                    <a:pt x="52823" y="78324"/>
                  </a:lnTo>
                  <a:lnTo>
                    <a:pt x="45537" y="83788"/>
                  </a:lnTo>
                  <a:lnTo>
                    <a:pt x="45537" y="89253"/>
                  </a:lnTo>
                  <a:lnTo>
                    <a:pt x="40073" y="89253"/>
                  </a:lnTo>
                  <a:lnTo>
                    <a:pt x="40073" y="94717"/>
                  </a:lnTo>
                  <a:lnTo>
                    <a:pt x="34608" y="114753"/>
                  </a:lnTo>
                  <a:lnTo>
                    <a:pt x="40073" y="125682"/>
                  </a:lnTo>
                  <a:lnTo>
                    <a:pt x="14572" y="125682"/>
                  </a:lnTo>
                  <a:lnTo>
                    <a:pt x="14572" y="122039"/>
                  </a:lnTo>
                  <a:lnTo>
                    <a:pt x="12751" y="122039"/>
                  </a:lnTo>
                  <a:lnTo>
                    <a:pt x="12751" y="105646"/>
                  </a:lnTo>
                  <a:lnTo>
                    <a:pt x="1822" y="98360"/>
                  </a:lnTo>
                  <a:lnTo>
                    <a:pt x="0" y="94717"/>
                  </a:lnTo>
                  <a:lnTo>
                    <a:pt x="0" y="60109"/>
                  </a:lnTo>
                  <a:lnTo>
                    <a:pt x="5465" y="38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5" name="Germany">
              <a:extLst>
                <a:ext uri="{FF2B5EF4-FFF2-40B4-BE49-F238E27FC236}">
                  <a16:creationId xmlns:a16="http://schemas.microsoft.com/office/drawing/2014/main" id="{82200C5A-7064-8726-9037-F7D781E5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035140"/>
              <a:ext cx="211427" cy="287324"/>
            </a:xfrm>
            <a:custGeom>
              <a:avLst/>
              <a:gdLst/>
              <a:ahLst/>
              <a:cxnLst/>
              <a:rect l="l" t="t" r="r" b="b"/>
              <a:pathLst>
                <a:path w="213112" h="289614">
                  <a:moveTo>
                    <a:pt x="61930" y="0"/>
                  </a:moveTo>
                  <a:lnTo>
                    <a:pt x="85609" y="0"/>
                  </a:lnTo>
                  <a:lnTo>
                    <a:pt x="91073" y="3643"/>
                  </a:lnTo>
                  <a:lnTo>
                    <a:pt x="94716" y="5464"/>
                  </a:lnTo>
                  <a:lnTo>
                    <a:pt x="94716" y="16393"/>
                  </a:lnTo>
                  <a:lnTo>
                    <a:pt x="96538" y="21858"/>
                  </a:lnTo>
                  <a:lnTo>
                    <a:pt x="122038" y="21858"/>
                  </a:lnTo>
                  <a:lnTo>
                    <a:pt x="122038" y="23679"/>
                  </a:lnTo>
                  <a:lnTo>
                    <a:pt x="112931" y="38251"/>
                  </a:lnTo>
                  <a:lnTo>
                    <a:pt x="129324" y="38251"/>
                  </a:lnTo>
                  <a:lnTo>
                    <a:pt x="156646" y="20036"/>
                  </a:lnTo>
                  <a:lnTo>
                    <a:pt x="158468" y="20036"/>
                  </a:lnTo>
                  <a:lnTo>
                    <a:pt x="156646" y="23679"/>
                  </a:lnTo>
                  <a:lnTo>
                    <a:pt x="163932" y="21858"/>
                  </a:lnTo>
                  <a:lnTo>
                    <a:pt x="167575" y="21858"/>
                  </a:lnTo>
                  <a:lnTo>
                    <a:pt x="167575" y="21858"/>
                  </a:lnTo>
                  <a:lnTo>
                    <a:pt x="169397" y="16394"/>
                  </a:lnTo>
                  <a:lnTo>
                    <a:pt x="169397" y="14572"/>
                  </a:lnTo>
                  <a:lnTo>
                    <a:pt x="169397" y="10929"/>
                  </a:lnTo>
                  <a:lnTo>
                    <a:pt x="180326" y="14572"/>
                  </a:lnTo>
                  <a:lnTo>
                    <a:pt x="183969" y="14572"/>
                  </a:lnTo>
                  <a:lnTo>
                    <a:pt x="183969" y="27323"/>
                  </a:lnTo>
                  <a:lnTo>
                    <a:pt x="180326" y="27323"/>
                  </a:lnTo>
                  <a:lnTo>
                    <a:pt x="169854" y="23832"/>
                  </a:lnTo>
                  <a:lnTo>
                    <a:pt x="194898" y="45537"/>
                  </a:lnTo>
                  <a:lnTo>
                    <a:pt x="200362" y="65573"/>
                  </a:lnTo>
                  <a:lnTo>
                    <a:pt x="196719" y="83788"/>
                  </a:lnTo>
                  <a:lnTo>
                    <a:pt x="202183" y="89252"/>
                  </a:lnTo>
                  <a:lnTo>
                    <a:pt x="207648" y="129325"/>
                  </a:lnTo>
                  <a:lnTo>
                    <a:pt x="213112" y="140253"/>
                  </a:lnTo>
                  <a:lnTo>
                    <a:pt x="207648" y="162111"/>
                  </a:lnTo>
                  <a:lnTo>
                    <a:pt x="196719" y="151182"/>
                  </a:lnTo>
                  <a:lnTo>
                    <a:pt x="196719" y="160290"/>
                  </a:lnTo>
                  <a:lnTo>
                    <a:pt x="194898" y="160290"/>
                  </a:lnTo>
                  <a:lnTo>
                    <a:pt x="151182" y="185790"/>
                  </a:lnTo>
                  <a:lnTo>
                    <a:pt x="147539" y="183969"/>
                  </a:lnTo>
                  <a:lnTo>
                    <a:pt x="158468" y="211291"/>
                  </a:lnTo>
                  <a:lnTo>
                    <a:pt x="189433" y="238613"/>
                  </a:lnTo>
                  <a:lnTo>
                    <a:pt x="167575" y="256828"/>
                  </a:lnTo>
                  <a:lnTo>
                    <a:pt x="169397" y="278685"/>
                  </a:lnTo>
                  <a:lnTo>
                    <a:pt x="167575" y="278685"/>
                  </a:lnTo>
                  <a:lnTo>
                    <a:pt x="163932" y="280507"/>
                  </a:lnTo>
                  <a:lnTo>
                    <a:pt x="162111" y="280507"/>
                  </a:lnTo>
                  <a:lnTo>
                    <a:pt x="151182" y="275042"/>
                  </a:lnTo>
                  <a:lnTo>
                    <a:pt x="123860" y="285971"/>
                  </a:lnTo>
                  <a:lnTo>
                    <a:pt x="111109" y="280507"/>
                  </a:lnTo>
                  <a:lnTo>
                    <a:pt x="105645" y="289614"/>
                  </a:lnTo>
                  <a:lnTo>
                    <a:pt x="102002" y="289614"/>
                  </a:lnTo>
                  <a:lnTo>
                    <a:pt x="91073" y="280507"/>
                  </a:lnTo>
                  <a:lnTo>
                    <a:pt x="83787" y="284150"/>
                  </a:lnTo>
                  <a:lnTo>
                    <a:pt x="67394" y="278685"/>
                  </a:lnTo>
                  <a:lnTo>
                    <a:pt x="38251" y="278685"/>
                  </a:lnTo>
                  <a:lnTo>
                    <a:pt x="38251" y="262292"/>
                  </a:lnTo>
                  <a:lnTo>
                    <a:pt x="49179" y="229506"/>
                  </a:lnTo>
                  <a:lnTo>
                    <a:pt x="18214" y="222220"/>
                  </a:lnTo>
                  <a:lnTo>
                    <a:pt x="5464" y="211291"/>
                  </a:lnTo>
                  <a:lnTo>
                    <a:pt x="5464" y="207648"/>
                  </a:lnTo>
                  <a:lnTo>
                    <a:pt x="7286" y="202183"/>
                  </a:lnTo>
                  <a:lnTo>
                    <a:pt x="1821" y="185790"/>
                  </a:lnTo>
                  <a:lnTo>
                    <a:pt x="5464" y="176683"/>
                  </a:lnTo>
                  <a:lnTo>
                    <a:pt x="0" y="165754"/>
                  </a:lnTo>
                  <a:lnTo>
                    <a:pt x="0" y="118396"/>
                  </a:lnTo>
                  <a:lnTo>
                    <a:pt x="12750" y="118396"/>
                  </a:lnTo>
                  <a:lnTo>
                    <a:pt x="23679" y="105645"/>
                  </a:lnTo>
                  <a:lnTo>
                    <a:pt x="16393" y="94717"/>
                  </a:lnTo>
                  <a:lnTo>
                    <a:pt x="12750" y="92895"/>
                  </a:lnTo>
                  <a:lnTo>
                    <a:pt x="16393" y="92895"/>
                  </a:lnTo>
                  <a:lnTo>
                    <a:pt x="21857" y="87431"/>
                  </a:lnTo>
                  <a:lnTo>
                    <a:pt x="27322" y="67395"/>
                  </a:lnTo>
                  <a:lnTo>
                    <a:pt x="34608" y="67395"/>
                  </a:lnTo>
                  <a:lnTo>
                    <a:pt x="27322" y="61930"/>
                  </a:lnTo>
                  <a:lnTo>
                    <a:pt x="27322" y="60109"/>
                  </a:lnTo>
                  <a:lnTo>
                    <a:pt x="29143" y="51001"/>
                  </a:lnTo>
                  <a:lnTo>
                    <a:pt x="32786" y="51001"/>
                  </a:lnTo>
                  <a:lnTo>
                    <a:pt x="43715" y="49180"/>
                  </a:lnTo>
                  <a:lnTo>
                    <a:pt x="51001" y="51001"/>
                  </a:lnTo>
                  <a:lnTo>
                    <a:pt x="54644" y="60109"/>
                  </a:lnTo>
                  <a:lnTo>
                    <a:pt x="58287" y="56466"/>
                  </a:lnTo>
                  <a:lnTo>
                    <a:pt x="61930" y="56466"/>
                  </a:lnTo>
                  <a:lnTo>
                    <a:pt x="61930" y="45537"/>
                  </a:lnTo>
                  <a:lnTo>
                    <a:pt x="72859" y="43715"/>
                  </a:lnTo>
                  <a:lnTo>
                    <a:pt x="61930" y="23679"/>
                  </a:lnTo>
                  <a:lnTo>
                    <a:pt x="63751" y="23679"/>
                  </a:lnTo>
                  <a:lnTo>
                    <a:pt x="69216" y="163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6" name="Netherlands">
              <a:extLst>
                <a:ext uri="{FF2B5EF4-FFF2-40B4-BE49-F238E27FC236}">
                  <a16:creationId xmlns:a16="http://schemas.microsoft.com/office/drawing/2014/main" id="{47879770-9F26-3023-3D73-1129E716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161" y="3094774"/>
              <a:ext cx="86739" cy="106617"/>
            </a:xfrm>
            <a:custGeom>
              <a:avLst/>
              <a:gdLst/>
              <a:ahLst/>
              <a:cxnLst/>
              <a:rect l="l" t="t" r="r" b="b"/>
              <a:pathLst>
                <a:path w="87430" h="107467">
                  <a:moveTo>
                    <a:pt x="38252" y="7286"/>
                  </a:moveTo>
                  <a:lnTo>
                    <a:pt x="43716" y="7286"/>
                  </a:lnTo>
                  <a:lnTo>
                    <a:pt x="43716" y="10929"/>
                  </a:lnTo>
                  <a:lnTo>
                    <a:pt x="32787" y="21858"/>
                  </a:lnTo>
                  <a:lnTo>
                    <a:pt x="30965" y="21858"/>
                  </a:lnTo>
                  <a:lnTo>
                    <a:pt x="38252" y="10929"/>
                  </a:lnTo>
                  <a:close/>
                  <a:moveTo>
                    <a:pt x="78323" y="0"/>
                  </a:moveTo>
                  <a:lnTo>
                    <a:pt x="87430" y="7286"/>
                  </a:lnTo>
                  <a:lnTo>
                    <a:pt x="87430" y="10929"/>
                  </a:lnTo>
                  <a:lnTo>
                    <a:pt x="83787" y="29144"/>
                  </a:lnTo>
                  <a:lnTo>
                    <a:pt x="78323" y="34608"/>
                  </a:lnTo>
                  <a:lnTo>
                    <a:pt x="87430" y="45537"/>
                  </a:lnTo>
                  <a:lnTo>
                    <a:pt x="76501" y="61930"/>
                  </a:lnTo>
                  <a:lnTo>
                    <a:pt x="61930" y="61930"/>
                  </a:lnTo>
                  <a:lnTo>
                    <a:pt x="61930" y="107467"/>
                  </a:lnTo>
                  <a:lnTo>
                    <a:pt x="60108" y="107467"/>
                  </a:lnTo>
                  <a:lnTo>
                    <a:pt x="54644" y="102003"/>
                  </a:lnTo>
                  <a:lnTo>
                    <a:pt x="51001" y="102003"/>
                  </a:lnTo>
                  <a:lnTo>
                    <a:pt x="51001" y="89252"/>
                  </a:lnTo>
                  <a:lnTo>
                    <a:pt x="38251" y="83788"/>
                  </a:lnTo>
                  <a:lnTo>
                    <a:pt x="32786" y="83788"/>
                  </a:lnTo>
                  <a:lnTo>
                    <a:pt x="27322" y="85609"/>
                  </a:lnTo>
                  <a:lnTo>
                    <a:pt x="21857" y="85609"/>
                  </a:lnTo>
                  <a:lnTo>
                    <a:pt x="16393" y="89252"/>
                  </a:lnTo>
                  <a:lnTo>
                    <a:pt x="10929" y="89252"/>
                  </a:lnTo>
                  <a:lnTo>
                    <a:pt x="0" y="83788"/>
                  </a:lnTo>
                  <a:lnTo>
                    <a:pt x="0" y="80145"/>
                  </a:lnTo>
                  <a:lnTo>
                    <a:pt x="16393" y="80145"/>
                  </a:lnTo>
                  <a:lnTo>
                    <a:pt x="14571" y="78324"/>
                  </a:lnTo>
                  <a:lnTo>
                    <a:pt x="10929" y="78324"/>
                  </a:lnTo>
                  <a:lnTo>
                    <a:pt x="10929" y="74681"/>
                  </a:lnTo>
                  <a:lnTo>
                    <a:pt x="14571" y="74681"/>
                  </a:lnTo>
                  <a:lnTo>
                    <a:pt x="30965" y="69216"/>
                  </a:lnTo>
                  <a:lnTo>
                    <a:pt x="21857" y="69216"/>
                  </a:lnTo>
                  <a:lnTo>
                    <a:pt x="20036" y="61930"/>
                  </a:lnTo>
                  <a:lnTo>
                    <a:pt x="16393" y="61930"/>
                  </a:lnTo>
                  <a:lnTo>
                    <a:pt x="20036" y="58287"/>
                  </a:lnTo>
                  <a:lnTo>
                    <a:pt x="38251" y="21858"/>
                  </a:lnTo>
                  <a:lnTo>
                    <a:pt x="41894" y="21858"/>
                  </a:lnTo>
                  <a:lnTo>
                    <a:pt x="43715" y="29144"/>
                  </a:lnTo>
                  <a:lnTo>
                    <a:pt x="41894" y="34608"/>
                  </a:lnTo>
                  <a:lnTo>
                    <a:pt x="41894" y="40073"/>
                  </a:lnTo>
                  <a:lnTo>
                    <a:pt x="45537" y="41894"/>
                  </a:lnTo>
                  <a:lnTo>
                    <a:pt x="45537" y="38251"/>
                  </a:lnTo>
                  <a:lnTo>
                    <a:pt x="49180" y="23679"/>
                  </a:lnTo>
                  <a:lnTo>
                    <a:pt x="45537" y="23679"/>
                  </a:lnTo>
                  <a:lnTo>
                    <a:pt x="45537" y="21858"/>
                  </a:lnTo>
                  <a:lnTo>
                    <a:pt x="49180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7" name="Norway Mainland">
              <a:extLst>
                <a:ext uri="{FF2B5EF4-FFF2-40B4-BE49-F238E27FC236}">
                  <a16:creationId xmlns:a16="http://schemas.microsoft.com/office/drawing/2014/main" id="{3C54319B-C4C1-D0AB-A53D-17EB3E07A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304" y="2169558"/>
              <a:ext cx="614401" cy="731861"/>
            </a:xfrm>
            <a:custGeom>
              <a:avLst/>
              <a:gdLst>
                <a:gd name="T0" fmla="*/ 295 w 340"/>
                <a:gd name="T1" fmla="*/ 0 h 405"/>
                <a:gd name="T2" fmla="*/ 305 w 340"/>
                <a:gd name="T3" fmla="*/ 14 h 405"/>
                <a:gd name="T4" fmla="*/ 306 w 340"/>
                <a:gd name="T5" fmla="*/ 20 h 405"/>
                <a:gd name="T6" fmla="*/ 318 w 340"/>
                <a:gd name="T7" fmla="*/ 9 h 405"/>
                <a:gd name="T8" fmla="*/ 340 w 340"/>
                <a:gd name="T9" fmla="*/ 28 h 405"/>
                <a:gd name="T10" fmla="*/ 315 w 340"/>
                <a:gd name="T11" fmla="*/ 39 h 405"/>
                <a:gd name="T12" fmla="*/ 326 w 340"/>
                <a:gd name="T13" fmla="*/ 55 h 405"/>
                <a:gd name="T14" fmla="*/ 339 w 340"/>
                <a:gd name="T15" fmla="*/ 61 h 405"/>
                <a:gd name="T16" fmla="*/ 314 w 340"/>
                <a:gd name="T17" fmla="*/ 80 h 405"/>
                <a:gd name="T18" fmla="*/ 317 w 340"/>
                <a:gd name="T19" fmla="*/ 55 h 405"/>
                <a:gd name="T20" fmla="*/ 257 w 340"/>
                <a:gd name="T21" fmla="*/ 94 h 405"/>
                <a:gd name="T22" fmla="*/ 228 w 340"/>
                <a:gd name="T23" fmla="*/ 91 h 405"/>
                <a:gd name="T24" fmla="*/ 204 w 340"/>
                <a:gd name="T25" fmla="*/ 79 h 405"/>
                <a:gd name="T26" fmla="*/ 197 w 340"/>
                <a:gd name="T27" fmla="*/ 101 h 405"/>
                <a:gd name="T28" fmla="*/ 174 w 340"/>
                <a:gd name="T29" fmla="*/ 98 h 405"/>
                <a:gd name="T30" fmla="*/ 146 w 340"/>
                <a:gd name="T31" fmla="*/ 138 h 405"/>
                <a:gd name="T32" fmla="*/ 124 w 340"/>
                <a:gd name="T33" fmla="*/ 208 h 405"/>
                <a:gd name="T34" fmla="*/ 105 w 340"/>
                <a:gd name="T35" fmla="*/ 245 h 405"/>
                <a:gd name="T36" fmla="*/ 94 w 340"/>
                <a:gd name="T37" fmla="*/ 309 h 405"/>
                <a:gd name="T38" fmla="*/ 97 w 340"/>
                <a:gd name="T39" fmla="*/ 355 h 405"/>
                <a:gd name="T40" fmla="*/ 81 w 340"/>
                <a:gd name="T41" fmla="*/ 386 h 405"/>
                <a:gd name="T42" fmla="*/ 72 w 340"/>
                <a:gd name="T43" fmla="*/ 368 h 405"/>
                <a:gd name="T44" fmla="*/ 68 w 340"/>
                <a:gd name="T45" fmla="*/ 381 h 405"/>
                <a:gd name="T46" fmla="*/ 22 w 340"/>
                <a:gd name="T47" fmla="*/ 399 h 405"/>
                <a:gd name="T48" fmla="*/ 13 w 340"/>
                <a:gd name="T49" fmla="*/ 383 h 405"/>
                <a:gd name="T50" fmla="*/ 3 w 340"/>
                <a:gd name="T51" fmla="*/ 369 h 405"/>
                <a:gd name="T52" fmla="*/ 20 w 340"/>
                <a:gd name="T53" fmla="*/ 344 h 405"/>
                <a:gd name="T54" fmla="*/ 8 w 340"/>
                <a:gd name="T55" fmla="*/ 359 h 405"/>
                <a:gd name="T56" fmla="*/ 5 w 340"/>
                <a:gd name="T57" fmla="*/ 353 h 405"/>
                <a:gd name="T58" fmla="*/ 8 w 340"/>
                <a:gd name="T59" fmla="*/ 340 h 405"/>
                <a:gd name="T60" fmla="*/ 1 w 340"/>
                <a:gd name="T61" fmla="*/ 335 h 405"/>
                <a:gd name="T62" fmla="*/ 23 w 340"/>
                <a:gd name="T63" fmla="*/ 326 h 405"/>
                <a:gd name="T64" fmla="*/ 31 w 340"/>
                <a:gd name="T65" fmla="*/ 323 h 405"/>
                <a:gd name="T66" fmla="*/ 19 w 340"/>
                <a:gd name="T67" fmla="*/ 326 h 405"/>
                <a:gd name="T68" fmla="*/ 1 w 340"/>
                <a:gd name="T69" fmla="*/ 309 h 405"/>
                <a:gd name="T70" fmla="*/ 14 w 340"/>
                <a:gd name="T71" fmla="*/ 301 h 405"/>
                <a:gd name="T72" fmla="*/ 20 w 340"/>
                <a:gd name="T73" fmla="*/ 289 h 405"/>
                <a:gd name="T74" fmla="*/ 26 w 340"/>
                <a:gd name="T75" fmla="*/ 279 h 405"/>
                <a:gd name="T76" fmla="*/ 54 w 340"/>
                <a:gd name="T77" fmla="*/ 260 h 405"/>
                <a:gd name="T78" fmla="*/ 63 w 340"/>
                <a:gd name="T79" fmla="*/ 255 h 405"/>
                <a:gd name="T80" fmla="*/ 62 w 340"/>
                <a:gd name="T81" fmla="*/ 248 h 405"/>
                <a:gd name="T82" fmla="*/ 80 w 340"/>
                <a:gd name="T83" fmla="*/ 226 h 405"/>
                <a:gd name="T84" fmla="*/ 84 w 340"/>
                <a:gd name="T85" fmla="*/ 215 h 405"/>
                <a:gd name="T86" fmla="*/ 93 w 340"/>
                <a:gd name="T87" fmla="*/ 205 h 405"/>
                <a:gd name="T88" fmla="*/ 100 w 340"/>
                <a:gd name="T89" fmla="*/ 193 h 405"/>
                <a:gd name="T90" fmla="*/ 99 w 340"/>
                <a:gd name="T91" fmla="*/ 184 h 405"/>
                <a:gd name="T92" fmla="*/ 106 w 340"/>
                <a:gd name="T93" fmla="*/ 165 h 405"/>
                <a:gd name="T94" fmla="*/ 126 w 340"/>
                <a:gd name="T95" fmla="*/ 132 h 405"/>
                <a:gd name="T96" fmla="*/ 137 w 340"/>
                <a:gd name="T97" fmla="*/ 126 h 405"/>
                <a:gd name="T98" fmla="*/ 149 w 340"/>
                <a:gd name="T99" fmla="*/ 116 h 405"/>
                <a:gd name="T100" fmla="*/ 158 w 340"/>
                <a:gd name="T101" fmla="*/ 104 h 405"/>
                <a:gd name="T102" fmla="*/ 151 w 340"/>
                <a:gd name="T103" fmla="*/ 97 h 405"/>
                <a:gd name="T104" fmla="*/ 171 w 340"/>
                <a:gd name="T105" fmla="*/ 73 h 405"/>
                <a:gd name="T106" fmla="*/ 179 w 340"/>
                <a:gd name="T107" fmla="*/ 70 h 405"/>
                <a:gd name="T108" fmla="*/ 185 w 340"/>
                <a:gd name="T109" fmla="*/ 54 h 405"/>
                <a:gd name="T110" fmla="*/ 200 w 340"/>
                <a:gd name="T111" fmla="*/ 46 h 405"/>
                <a:gd name="T112" fmla="*/ 206 w 340"/>
                <a:gd name="T113" fmla="*/ 49 h 405"/>
                <a:gd name="T114" fmla="*/ 216 w 340"/>
                <a:gd name="T115" fmla="*/ 40 h 405"/>
                <a:gd name="T116" fmla="*/ 222 w 340"/>
                <a:gd name="T117" fmla="*/ 31 h 405"/>
                <a:gd name="T118" fmla="*/ 238 w 340"/>
                <a:gd name="T119" fmla="*/ 43 h 405"/>
                <a:gd name="T120" fmla="*/ 253 w 340"/>
                <a:gd name="T121" fmla="*/ 11 h 405"/>
                <a:gd name="T122" fmla="*/ 274 w 340"/>
                <a:gd name="T123" fmla="*/ 11 h 405"/>
                <a:gd name="T124" fmla="*/ 283 w 340"/>
                <a:gd name="T125" fmla="*/ 2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405">
                  <a:moveTo>
                    <a:pt x="105" y="183"/>
                  </a:moveTo>
                  <a:lnTo>
                    <a:pt x="103" y="184"/>
                  </a:lnTo>
                  <a:lnTo>
                    <a:pt x="106" y="186"/>
                  </a:lnTo>
                  <a:lnTo>
                    <a:pt x="105" y="183"/>
                  </a:lnTo>
                  <a:close/>
                  <a:moveTo>
                    <a:pt x="295" y="0"/>
                  </a:moveTo>
                  <a:lnTo>
                    <a:pt x="296" y="0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14"/>
                  </a:lnTo>
                  <a:lnTo>
                    <a:pt x="305" y="14"/>
                  </a:lnTo>
                  <a:lnTo>
                    <a:pt x="300" y="15"/>
                  </a:lnTo>
                  <a:lnTo>
                    <a:pt x="302" y="17"/>
                  </a:lnTo>
                  <a:lnTo>
                    <a:pt x="302" y="18"/>
                  </a:lnTo>
                  <a:lnTo>
                    <a:pt x="300" y="20"/>
                  </a:lnTo>
                  <a:lnTo>
                    <a:pt x="306" y="20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08" y="14"/>
                  </a:lnTo>
                  <a:lnTo>
                    <a:pt x="317" y="9"/>
                  </a:lnTo>
                  <a:lnTo>
                    <a:pt x="318" y="9"/>
                  </a:lnTo>
                  <a:lnTo>
                    <a:pt x="318" y="17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40" y="27"/>
                  </a:lnTo>
                  <a:lnTo>
                    <a:pt x="340" y="28"/>
                  </a:lnTo>
                  <a:lnTo>
                    <a:pt x="329" y="42"/>
                  </a:lnTo>
                  <a:lnTo>
                    <a:pt x="324" y="42"/>
                  </a:lnTo>
                  <a:lnTo>
                    <a:pt x="321" y="40"/>
                  </a:lnTo>
                  <a:lnTo>
                    <a:pt x="318" y="40"/>
                  </a:lnTo>
                  <a:lnTo>
                    <a:pt x="315" y="39"/>
                  </a:lnTo>
                  <a:lnTo>
                    <a:pt x="312" y="39"/>
                  </a:lnTo>
                  <a:lnTo>
                    <a:pt x="326" y="48"/>
                  </a:lnTo>
                  <a:lnTo>
                    <a:pt x="326" y="49"/>
                  </a:lnTo>
                  <a:lnTo>
                    <a:pt x="323" y="55"/>
                  </a:lnTo>
                  <a:lnTo>
                    <a:pt x="326" y="55"/>
                  </a:lnTo>
                  <a:lnTo>
                    <a:pt x="329" y="54"/>
                  </a:lnTo>
                  <a:lnTo>
                    <a:pt x="332" y="54"/>
                  </a:lnTo>
                  <a:lnTo>
                    <a:pt x="335" y="52"/>
                  </a:lnTo>
                  <a:lnTo>
                    <a:pt x="339" y="52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0" y="60"/>
                  </a:lnTo>
                  <a:lnTo>
                    <a:pt x="329" y="66"/>
                  </a:lnTo>
                  <a:lnTo>
                    <a:pt x="315" y="80"/>
                  </a:lnTo>
                  <a:lnTo>
                    <a:pt x="314" y="80"/>
                  </a:lnTo>
                  <a:lnTo>
                    <a:pt x="314" y="79"/>
                  </a:lnTo>
                  <a:lnTo>
                    <a:pt x="312" y="74"/>
                  </a:lnTo>
                  <a:lnTo>
                    <a:pt x="312" y="73"/>
                  </a:lnTo>
                  <a:lnTo>
                    <a:pt x="318" y="66"/>
                  </a:lnTo>
                  <a:lnTo>
                    <a:pt x="317" y="55"/>
                  </a:lnTo>
                  <a:lnTo>
                    <a:pt x="302" y="42"/>
                  </a:lnTo>
                  <a:lnTo>
                    <a:pt x="275" y="52"/>
                  </a:lnTo>
                  <a:lnTo>
                    <a:pt x="274" y="60"/>
                  </a:lnTo>
                  <a:lnTo>
                    <a:pt x="272" y="82"/>
                  </a:lnTo>
                  <a:lnTo>
                    <a:pt x="257" y="94"/>
                  </a:lnTo>
                  <a:lnTo>
                    <a:pt x="249" y="86"/>
                  </a:lnTo>
                  <a:lnTo>
                    <a:pt x="243" y="94"/>
                  </a:lnTo>
                  <a:lnTo>
                    <a:pt x="241" y="94"/>
                  </a:lnTo>
                  <a:lnTo>
                    <a:pt x="229" y="91"/>
                  </a:lnTo>
                  <a:lnTo>
                    <a:pt x="228" y="91"/>
                  </a:lnTo>
                  <a:lnTo>
                    <a:pt x="213" y="70"/>
                  </a:lnTo>
                  <a:lnTo>
                    <a:pt x="210" y="71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04" y="79"/>
                  </a:lnTo>
                  <a:lnTo>
                    <a:pt x="198" y="80"/>
                  </a:lnTo>
                  <a:lnTo>
                    <a:pt x="200" y="85"/>
                  </a:lnTo>
                  <a:lnTo>
                    <a:pt x="197" y="94"/>
                  </a:lnTo>
                  <a:lnTo>
                    <a:pt x="200" y="100"/>
                  </a:lnTo>
                  <a:lnTo>
                    <a:pt x="197" y="101"/>
                  </a:lnTo>
                  <a:lnTo>
                    <a:pt x="194" y="101"/>
                  </a:lnTo>
                  <a:lnTo>
                    <a:pt x="189" y="100"/>
                  </a:lnTo>
                  <a:lnTo>
                    <a:pt x="182" y="100"/>
                  </a:lnTo>
                  <a:lnTo>
                    <a:pt x="177" y="98"/>
                  </a:lnTo>
                  <a:lnTo>
                    <a:pt x="174" y="98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3" y="114"/>
                  </a:lnTo>
                  <a:lnTo>
                    <a:pt x="154" y="122"/>
                  </a:lnTo>
                  <a:lnTo>
                    <a:pt x="146" y="138"/>
                  </a:lnTo>
                  <a:lnTo>
                    <a:pt x="149" y="149"/>
                  </a:lnTo>
                  <a:lnTo>
                    <a:pt x="137" y="166"/>
                  </a:lnTo>
                  <a:lnTo>
                    <a:pt x="134" y="177"/>
                  </a:lnTo>
                  <a:lnTo>
                    <a:pt x="127" y="181"/>
                  </a:lnTo>
                  <a:lnTo>
                    <a:pt x="124" y="208"/>
                  </a:lnTo>
                  <a:lnTo>
                    <a:pt x="115" y="224"/>
                  </a:lnTo>
                  <a:lnTo>
                    <a:pt x="121" y="233"/>
                  </a:lnTo>
                  <a:lnTo>
                    <a:pt x="121" y="240"/>
                  </a:lnTo>
                  <a:lnTo>
                    <a:pt x="120" y="242"/>
                  </a:lnTo>
                  <a:lnTo>
                    <a:pt x="105" y="245"/>
                  </a:lnTo>
                  <a:lnTo>
                    <a:pt x="94" y="254"/>
                  </a:lnTo>
                  <a:lnTo>
                    <a:pt x="93" y="263"/>
                  </a:lnTo>
                  <a:lnTo>
                    <a:pt x="96" y="272"/>
                  </a:lnTo>
                  <a:lnTo>
                    <a:pt x="93" y="286"/>
                  </a:lnTo>
                  <a:lnTo>
                    <a:pt x="94" y="309"/>
                  </a:lnTo>
                  <a:lnTo>
                    <a:pt x="102" y="321"/>
                  </a:lnTo>
                  <a:lnTo>
                    <a:pt x="94" y="331"/>
                  </a:lnTo>
                  <a:lnTo>
                    <a:pt x="99" y="341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0" y="359"/>
                  </a:lnTo>
                  <a:lnTo>
                    <a:pt x="87" y="368"/>
                  </a:lnTo>
                  <a:lnTo>
                    <a:pt x="88" y="374"/>
                  </a:lnTo>
                  <a:lnTo>
                    <a:pt x="86" y="384"/>
                  </a:lnTo>
                  <a:lnTo>
                    <a:pt x="81" y="386"/>
                  </a:lnTo>
                  <a:lnTo>
                    <a:pt x="80" y="380"/>
                  </a:lnTo>
                  <a:lnTo>
                    <a:pt x="74" y="377"/>
                  </a:lnTo>
                  <a:lnTo>
                    <a:pt x="74" y="375"/>
                  </a:lnTo>
                  <a:lnTo>
                    <a:pt x="72" y="359"/>
                  </a:lnTo>
                  <a:lnTo>
                    <a:pt x="72" y="368"/>
                  </a:lnTo>
                  <a:lnTo>
                    <a:pt x="69" y="366"/>
                  </a:lnTo>
                  <a:lnTo>
                    <a:pt x="72" y="374"/>
                  </a:lnTo>
                  <a:lnTo>
                    <a:pt x="72" y="375"/>
                  </a:lnTo>
                  <a:lnTo>
                    <a:pt x="71" y="375"/>
                  </a:lnTo>
                  <a:lnTo>
                    <a:pt x="68" y="381"/>
                  </a:lnTo>
                  <a:lnTo>
                    <a:pt x="60" y="380"/>
                  </a:lnTo>
                  <a:lnTo>
                    <a:pt x="54" y="392"/>
                  </a:lnTo>
                  <a:lnTo>
                    <a:pt x="35" y="405"/>
                  </a:lnTo>
                  <a:lnTo>
                    <a:pt x="20" y="405"/>
                  </a:lnTo>
                  <a:lnTo>
                    <a:pt x="22" y="399"/>
                  </a:lnTo>
                  <a:lnTo>
                    <a:pt x="17" y="401"/>
                  </a:lnTo>
                  <a:lnTo>
                    <a:pt x="7" y="390"/>
                  </a:lnTo>
                  <a:lnTo>
                    <a:pt x="7" y="389"/>
                  </a:lnTo>
                  <a:lnTo>
                    <a:pt x="8" y="381"/>
                  </a:lnTo>
                  <a:lnTo>
                    <a:pt x="13" y="383"/>
                  </a:lnTo>
                  <a:lnTo>
                    <a:pt x="17" y="369"/>
                  </a:lnTo>
                  <a:lnTo>
                    <a:pt x="5" y="374"/>
                  </a:lnTo>
                  <a:lnTo>
                    <a:pt x="4" y="374"/>
                  </a:lnTo>
                  <a:lnTo>
                    <a:pt x="3" y="371"/>
                  </a:lnTo>
                  <a:lnTo>
                    <a:pt x="3" y="369"/>
                  </a:lnTo>
                  <a:lnTo>
                    <a:pt x="4" y="369"/>
                  </a:lnTo>
                  <a:lnTo>
                    <a:pt x="16" y="362"/>
                  </a:lnTo>
                  <a:lnTo>
                    <a:pt x="10" y="361"/>
                  </a:lnTo>
                  <a:lnTo>
                    <a:pt x="10" y="359"/>
                  </a:lnTo>
                  <a:lnTo>
                    <a:pt x="20" y="344"/>
                  </a:lnTo>
                  <a:lnTo>
                    <a:pt x="22" y="344"/>
                  </a:lnTo>
                  <a:lnTo>
                    <a:pt x="22" y="347"/>
                  </a:lnTo>
                  <a:lnTo>
                    <a:pt x="25" y="343"/>
                  </a:lnTo>
                  <a:lnTo>
                    <a:pt x="19" y="343"/>
                  </a:lnTo>
                  <a:lnTo>
                    <a:pt x="8" y="359"/>
                  </a:lnTo>
                  <a:lnTo>
                    <a:pt x="7" y="359"/>
                  </a:lnTo>
                  <a:lnTo>
                    <a:pt x="5" y="356"/>
                  </a:lnTo>
                  <a:lnTo>
                    <a:pt x="8" y="353"/>
                  </a:lnTo>
                  <a:lnTo>
                    <a:pt x="7" y="350"/>
                  </a:lnTo>
                  <a:lnTo>
                    <a:pt x="5" y="353"/>
                  </a:lnTo>
                  <a:lnTo>
                    <a:pt x="4" y="353"/>
                  </a:lnTo>
                  <a:lnTo>
                    <a:pt x="4" y="352"/>
                  </a:lnTo>
                  <a:lnTo>
                    <a:pt x="3" y="347"/>
                  </a:lnTo>
                  <a:lnTo>
                    <a:pt x="3" y="346"/>
                  </a:lnTo>
                  <a:lnTo>
                    <a:pt x="8" y="340"/>
                  </a:lnTo>
                  <a:lnTo>
                    <a:pt x="4" y="341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0" y="335"/>
                  </a:lnTo>
                  <a:lnTo>
                    <a:pt x="1" y="335"/>
                  </a:lnTo>
                  <a:lnTo>
                    <a:pt x="4" y="337"/>
                  </a:lnTo>
                  <a:lnTo>
                    <a:pt x="4" y="334"/>
                  </a:lnTo>
                  <a:lnTo>
                    <a:pt x="1" y="332"/>
                  </a:lnTo>
                  <a:lnTo>
                    <a:pt x="1" y="331"/>
                  </a:lnTo>
                  <a:lnTo>
                    <a:pt x="23" y="326"/>
                  </a:lnTo>
                  <a:lnTo>
                    <a:pt x="26" y="332"/>
                  </a:lnTo>
                  <a:lnTo>
                    <a:pt x="28" y="331"/>
                  </a:lnTo>
                  <a:lnTo>
                    <a:pt x="28" y="326"/>
                  </a:lnTo>
                  <a:lnTo>
                    <a:pt x="31" y="325"/>
                  </a:lnTo>
                  <a:lnTo>
                    <a:pt x="31" y="323"/>
                  </a:lnTo>
                  <a:lnTo>
                    <a:pt x="32" y="319"/>
                  </a:lnTo>
                  <a:lnTo>
                    <a:pt x="28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9" y="326"/>
                  </a:lnTo>
                  <a:lnTo>
                    <a:pt x="1" y="326"/>
                  </a:lnTo>
                  <a:lnTo>
                    <a:pt x="1" y="319"/>
                  </a:lnTo>
                  <a:lnTo>
                    <a:pt x="4" y="313"/>
                  </a:lnTo>
                  <a:lnTo>
                    <a:pt x="1" y="310"/>
                  </a:lnTo>
                  <a:lnTo>
                    <a:pt x="1" y="309"/>
                  </a:lnTo>
                  <a:lnTo>
                    <a:pt x="13" y="306"/>
                  </a:lnTo>
                  <a:lnTo>
                    <a:pt x="3" y="306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14" y="301"/>
                  </a:lnTo>
                  <a:lnTo>
                    <a:pt x="13" y="298"/>
                  </a:lnTo>
                  <a:lnTo>
                    <a:pt x="17" y="292"/>
                  </a:lnTo>
                  <a:lnTo>
                    <a:pt x="19" y="292"/>
                  </a:lnTo>
                  <a:lnTo>
                    <a:pt x="20" y="295"/>
                  </a:lnTo>
                  <a:lnTo>
                    <a:pt x="20" y="289"/>
                  </a:lnTo>
                  <a:lnTo>
                    <a:pt x="19" y="288"/>
                  </a:lnTo>
                  <a:lnTo>
                    <a:pt x="19" y="286"/>
                  </a:lnTo>
                  <a:lnTo>
                    <a:pt x="34" y="286"/>
                  </a:lnTo>
                  <a:lnTo>
                    <a:pt x="34" y="283"/>
                  </a:lnTo>
                  <a:lnTo>
                    <a:pt x="26" y="279"/>
                  </a:lnTo>
                  <a:lnTo>
                    <a:pt x="26" y="278"/>
                  </a:lnTo>
                  <a:lnTo>
                    <a:pt x="34" y="273"/>
                  </a:lnTo>
                  <a:lnTo>
                    <a:pt x="47" y="261"/>
                  </a:lnTo>
                  <a:lnTo>
                    <a:pt x="54" y="258"/>
                  </a:lnTo>
                  <a:lnTo>
                    <a:pt x="54" y="260"/>
                  </a:lnTo>
                  <a:lnTo>
                    <a:pt x="56" y="264"/>
                  </a:lnTo>
                  <a:lnTo>
                    <a:pt x="57" y="263"/>
                  </a:lnTo>
                  <a:lnTo>
                    <a:pt x="56" y="258"/>
                  </a:lnTo>
                  <a:lnTo>
                    <a:pt x="62" y="255"/>
                  </a:lnTo>
                  <a:lnTo>
                    <a:pt x="63" y="255"/>
                  </a:lnTo>
                  <a:lnTo>
                    <a:pt x="68" y="261"/>
                  </a:lnTo>
                  <a:lnTo>
                    <a:pt x="77" y="254"/>
                  </a:lnTo>
                  <a:lnTo>
                    <a:pt x="68" y="25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6" y="245"/>
                  </a:lnTo>
                  <a:lnTo>
                    <a:pt x="66" y="240"/>
                  </a:lnTo>
                  <a:lnTo>
                    <a:pt x="78" y="227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4" y="229"/>
                  </a:lnTo>
                  <a:lnTo>
                    <a:pt x="84" y="223"/>
                  </a:lnTo>
                  <a:lnTo>
                    <a:pt x="83" y="221"/>
                  </a:lnTo>
                  <a:lnTo>
                    <a:pt x="83" y="217"/>
                  </a:lnTo>
                  <a:lnTo>
                    <a:pt x="84" y="215"/>
                  </a:lnTo>
                  <a:lnTo>
                    <a:pt x="96" y="208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3" y="205"/>
                  </a:lnTo>
                  <a:lnTo>
                    <a:pt x="96" y="196"/>
                  </a:lnTo>
                  <a:lnTo>
                    <a:pt x="99" y="199"/>
                  </a:lnTo>
                  <a:lnTo>
                    <a:pt x="97" y="194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9" y="174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9" y="160"/>
                  </a:lnTo>
                  <a:lnTo>
                    <a:pt x="121" y="150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34" y="131"/>
                  </a:lnTo>
                  <a:lnTo>
                    <a:pt x="133" y="131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7" y="126"/>
                  </a:lnTo>
                  <a:lnTo>
                    <a:pt x="136" y="120"/>
                  </a:lnTo>
                  <a:lnTo>
                    <a:pt x="142" y="110"/>
                  </a:lnTo>
                  <a:lnTo>
                    <a:pt x="143" y="110"/>
                  </a:lnTo>
                  <a:lnTo>
                    <a:pt x="146" y="119"/>
                  </a:lnTo>
                  <a:lnTo>
                    <a:pt x="149" y="116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2" y="104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1" y="106"/>
                  </a:lnTo>
                  <a:lnTo>
                    <a:pt x="164" y="101"/>
                  </a:lnTo>
                  <a:lnTo>
                    <a:pt x="151" y="98"/>
                  </a:lnTo>
                  <a:lnTo>
                    <a:pt x="151" y="97"/>
                  </a:lnTo>
                  <a:lnTo>
                    <a:pt x="166" y="89"/>
                  </a:lnTo>
                  <a:lnTo>
                    <a:pt x="166" y="85"/>
                  </a:lnTo>
                  <a:lnTo>
                    <a:pt x="167" y="85"/>
                  </a:lnTo>
                  <a:lnTo>
                    <a:pt x="164" y="80"/>
                  </a:lnTo>
                  <a:lnTo>
                    <a:pt x="171" y="73"/>
                  </a:lnTo>
                  <a:lnTo>
                    <a:pt x="170" y="71"/>
                  </a:lnTo>
                  <a:lnTo>
                    <a:pt x="173" y="63"/>
                  </a:lnTo>
                  <a:lnTo>
                    <a:pt x="174" y="63"/>
                  </a:lnTo>
                  <a:lnTo>
                    <a:pt x="174" y="68"/>
                  </a:lnTo>
                  <a:lnTo>
                    <a:pt x="179" y="70"/>
                  </a:lnTo>
                  <a:lnTo>
                    <a:pt x="180" y="68"/>
                  </a:lnTo>
                  <a:lnTo>
                    <a:pt x="176" y="61"/>
                  </a:lnTo>
                  <a:lnTo>
                    <a:pt x="180" y="61"/>
                  </a:lnTo>
                  <a:lnTo>
                    <a:pt x="183" y="64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92" y="52"/>
                  </a:lnTo>
                  <a:lnTo>
                    <a:pt x="192" y="57"/>
                  </a:lnTo>
                  <a:lnTo>
                    <a:pt x="194" y="54"/>
                  </a:lnTo>
                  <a:lnTo>
                    <a:pt x="200" y="46"/>
                  </a:lnTo>
                  <a:lnTo>
                    <a:pt x="201" y="46"/>
                  </a:lnTo>
                  <a:lnTo>
                    <a:pt x="201" y="66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06" y="49"/>
                  </a:lnTo>
                  <a:lnTo>
                    <a:pt x="213" y="46"/>
                  </a:lnTo>
                  <a:lnTo>
                    <a:pt x="213" y="43"/>
                  </a:lnTo>
                  <a:lnTo>
                    <a:pt x="222" y="52"/>
                  </a:lnTo>
                  <a:lnTo>
                    <a:pt x="222" y="42"/>
                  </a:lnTo>
                  <a:lnTo>
                    <a:pt x="216" y="40"/>
                  </a:lnTo>
                  <a:lnTo>
                    <a:pt x="216" y="31"/>
                  </a:lnTo>
                  <a:lnTo>
                    <a:pt x="217" y="33"/>
                  </a:lnTo>
                  <a:lnTo>
                    <a:pt x="219" y="36"/>
                  </a:lnTo>
                  <a:lnTo>
                    <a:pt x="220" y="33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8" y="39"/>
                  </a:lnTo>
                  <a:lnTo>
                    <a:pt x="235" y="36"/>
                  </a:lnTo>
                  <a:lnTo>
                    <a:pt x="235" y="40"/>
                  </a:lnTo>
                  <a:lnTo>
                    <a:pt x="238" y="43"/>
                  </a:lnTo>
                  <a:lnTo>
                    <a:pt x="238" y="36"/>
                  </a:lnTo>
                  <a:lnTo>
                    <a:pt x="256" y="18"/>
                  </a:lnTo>
                  <a:lnTo>
                    <a:pt x="252" y="12"/>
                  </a:lnTo>
                  <a:lnTo>
                    <a:pt x="252" y="11"/>
                  </a:lnTo>
                  <a:lnTo>
                    <a:pt x="253" y="11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5" y="12"/>
                  </a:lnTo>
                  <a:lnTo>
                    <a:pt x="272" y="11"/>
                  </a:lnTo>
                  <a:lnTo>
                    <a:pt x="274" y="11"/>
                  </a:lnTo>
                  <a:lnTo>
                    <a:pt x="265" y="27"/>
                  </a:lnTo>
                  <a:lnTo>
                    <a:pt x="260" y="39"/>
                  </a:lnTo>
                  <a:lnTo>
                    <a:pt x="262" y="40"/>
                  </a:lnTo>
                  <a:lnTo>
                    <a:pt x="283" y="8"/>
                  </a:lnTo>
                  <a:lnTo>
                    <a:pt x="283" y="28"/>
                  </a:lnTo>
                  <a:lnTo>
                    <a:pt x="289" y="2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8" name="Norway Offshore">
              <a:extLst>
                <a:ext uri="{FF2B5EF4-FFF2-40B4-BE49-F238E27FC236}">
                  <a16:creationId xmlns:a16="http://schemas.microsoft.com/office/drawing/2014/main" id="{0D598EAB-C998-6AEF-2432-713B4ED6D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74" y="2169558"/>
              <a:ext cx="482486" cy="536698"/>
            </a:xfrm>
            <a:custGeom>
              <a:avLst/>
              <a:gdLst/>
              <a:ahLst/>
              <a:cxnLst/>
              <a:rect l="l" t="t" r="r" b="b"/>
              <a:pathLst>
                <a:path w="486332" h="540976">
                  <a:moveTo>
                    <a:pt x="7286" y="530047"/>
                  </a:moveTo>
                  <a:lnTo>
                    <a:pt x="7286" y="531869"/>
                  </a:lnTo>
                  <a:lnTo>
                    <a:pt x="5464" y="537333"/>
                  </a:lnTo>
                  <a:lnTo>
                    <a:pt x="5464" y="540976"/>
                  </a:lnTo>
                  <a:lnTo>
                    <a:pt x="1821" y="540976"/>
                  </a:lnTo>
                  <a:lnTo>
                    <a:pt x="1821" y="537333"/>
                  </a:lnTo>
                  <a:lnTo>
                    <a:pt x="0" y="531869"/>
                  </a:lnTo>
                  <a:lnTo>
                    <a:pt x="1821" y="531869"/>
                  </a:lnTo>
                  <a:close/>
                  <a:moveTo>
                    <a:pt x="234968" y="151181"/>
                  </a:moveTo>
                  <a:lnTo>
                    <a:pt x="236790" y="151181"/>
                  </a:lnTo>
                  <a:lnTo>
                    <a:pt x="242254" y="165753"/>
                  </a:lnTo>
                  <a:lnTo>
                    <a:pt x="242254" y="167574"/>
                  </a:lnTo>
                  <a:lnTo>
                    <a:pt x="247719" y="154824"/>
                  </a:lnTo>
                  <a:lnTo>
                    <a:pt x="251362" y="154824"/>
                  </a:lnTo>
                  <a:lnTo>
                    <a:pt x="258648" y="160289"/>
                  </a:lnTo>
                  <a:lnTo>
                    <a:pt x="258648" y="173039"/>
                  </a:lnTo>
                  <a:lnTo>
                    <a:pt x="236790" y="193075"/>
                  </a:lnTo>
                  <a:lnTo>
                    <a:pt x="236790" y="194897"/>
                  </a:lnTo>
                  <a:lnTo>
                    <a:pt x="234968" y="194897"/>
                  </a:lnTo>
                  <a:lnTo>
                    <a:pt x="234968" y="193075"/>
                  </a:lnTo>
                  <a:lnTo>
                    <a:pt x="231325" y="183968"/>
                  </a:lnTo>
                  <a:lnTo>
                    <a:pt x="205825" y="200361"/>
                  </a:lnTo>
                  <a:lnTo>
                    <a:pt x="202182" y="200361"/>
                  </a:lnTo>
                  <a:lnTo>
                    <a:pt x="205825" y="196718"/>
                  </a:lnTo>
                  <a:lnTo>
                    <a:pt x="225861" y="178503"/>
                  </a:lnTo>
                  <a:close/>
                  <a:moveTo>
                    <a:pt x="218576" y="145717"/>
                  </a:moveTo>
                  <a:lnTo>
                    <a:pt x="220397" y="145717"/>
                  </a:lnTo>
                  <a:lnTo>
                    <a:pt x="225862" y="167575"/>
                  </a:lnTo>
                  <a:lnTo>
                    <a:pt x="225862" y="171218"/>
                  </a:lnTo>
                  <a:lnTo>
                    <a:pt x="205825" y="171218"/>
                  </a:lnTo>
                  <a:lnTo>
                    <a:pt x="205825" y="167575"/>
                  </a:lnTo>
                  <a:lnTo>
                    <a:pt x="218576" y="156646"/>
                  </a:lnTo>
                  <a:close/>
                  <a:moveTo>
                    <a:pt x="247720" y="127503"/>
                  </a:moveTo>
                  <a:lnTo>
                    <a:pt x="251363" y="127503"/>
                  </a:lnTo>
                  <a:lnTo>
                    <a:pt x="251363" y="129325"/>
                  </a:lnTo>
                  <a:lnTo>
                    <a:pt x="242255" y="145718"/>
                  </a:lnTo>
                  <a:lnTo>
                    <a:pt x="242255" y="149361"/>
                  </a:lnTo>
                  <a:lnTo>
                    <a:pt x="240433" y="149361"/>
                  </a:lnTo>
                  <a:lnTo>
                    <a:pt x="234969" y="145718"/>
                  </a:lnTo>
                  <a:lnTo>
                    <a:pt x="231326" y="145718"/>
                  </a:lnTo>
                  <a:lnTo>
                    <a:pt x="231326" y="143897"/>
                  </a:lnTo>
                  <a:lnTo>
                    <a:pt x="236790" y="132968"/>
                  </a:lnTo>
                  <a:close/>
                  <a:moveTo>
                    <a:pt x="278683" y="109288"/>
                  </a:moveTo>
                  <a:lnTo>
                    <a:pt x="280505" y="109288"/>
                  </a:lnTo>
                  <a:lnTo>
                    <a:pt x="291433" y="122038"/>
                  </a:lnTo>
                  <a:lnTo>
                    <a:pt x="293255" y="122038"/>
                  </a:lnTo>
                  <a:lnTo>
                    <a:pt x="291433" y="134788"/>
                  </a:lnTo>
                  <a:lnTo>
                    <a:pt x="289612" y="134788"/>
                  </a:lnTo>
                  <a:lnTo>
                    <a:pt x="289612" y="138431"/>
                  </a:lnTo>
                  <a:lnTo>
                    <a:pt x="267755" y="145717"/>
                  </a:lnTo>
                  <a:lnTo>
                    <a:pt x="264112" y="145717"/>
                  </a:lnTo>
                  <a:lnTo>
                    <a:pt x="267755" y="134788"/>
                  </a:lnTo>
                  <a:lnTo>
                    <a:pt x="264112" y="132967"/>
                  </a:lnTo>
                  <a:lnTo>
                    <a:pt x="267755" y="122038"/>
                  </a:lnTo>
                  <a:close/>
                  <a:moveTo>
                    <a:pt x="309649" y="94716"/>
                  </a:moveTo>
                  <a:lnTo>
                    <a:pt x="315114" y="94716"/>
                  </a:lnTo>
                  <a:lnTo>
                    <a:pt x="315114" y="98359"/>
                  </a:lnTo>
                  <a:lnTo>
                    <a:pt x="302363" y="111110"/>
                  </a:lnTo>
                  <a:lnTo>
                    <a:pt x="293256" y="111110"/>
                  </a:lnTo>
                  <a:lnTo>
                    <a:pt x="293256" y="109289"/>
                  </a:lnTo>
                  <a:lnTo>
                    <a:pt x="296899" y="100181"/>
                  </a:lnTo>
                  <a:lnTo>
                    <a:pt x="296899" y="98359"/>
                  </a:lnTo>
                  <a:lnTo>
                    <a:pt x="302363" y="98359"/>
                  </a:lnTo>
                  <a:close/>
                  <a:moveTo>
                    <a:pt x="313293" y="76502"/>
                  </a:moveTo>
                  <a:lnTo>
                    <a:pt x="318757" y="76502"/>
                  </a:lnTo>
                  <a:lnTo>
                    <a:pt x="324222" y="78324"/>
                  </a:lnTo>
                  <a:lnTo>
                    <a:pt x="331508" y="78324"/>
                  </a:lnTo>
                  <a:lnTo>
                    <a:pt x="331508" y="81967"/>
                  </a:lnTo>
                  <a:lnTo>
                    <a:pt x="324222" y="92896"/>
                  </a:lnTo>
                  <a:lnTo>
                    <a:pt x="320579" y="94717"/>
                  </a:lnTo>
                  <a:lnTo>
                    <a:pt x="320579" y="92896"/>
                  </a:lnTo>
                  <a:close/>
                  <a:moveTo>
                    <a:pt x="357007" y="61930"/>
                  </a:moveTo>
                  <a:lnTo>
                    <a:pt x="358829" y="61930"/>
                  </a:lnTo>
                  <a:lnTo>
                    <a:pt x="358829" y="76502"/>
                  </a:lnTo>
                  <a:lnTo>
                    <a:pt x="357007" y="76502"/>
                  </a:lnTo>
                  <a:lnTo>
                    <a:pt x="351543" y="72859"/>
                  </a:lnTo>
                  <a:close/>
                  <a:moveTo>
                    <a:pt x="329685" y="61930"/>
                  </a:moveTo>
                  <a:lnTo>
                    <a:pt x="331506" y="61930"/>
                  </a:lnTo>
                  <a:lnTo>
                    <a:pt x="335149" y="67395"/>
                  </a:lnTo>
                  <a:lnTo>
                    <a:pt x="342436" y="72859"/>
                  </a:lnTo>
                  <a:lnTo>
                    <a:pt x="342436" y="76502"/>
                  </a:lnTo>
                  <a:lnTo>
                    <a:pt x="331506" y="76502"/>
                  </a:lnTo>
                  <a:lnTo>
                    <a:pt x="331506" y="72859"/>
                  </a:lnTo>
                  <a:close/>
                  <a:moveTo>
                    <a:pt x="397080" y="54644"/>
                  </a:moveTo>
                  <a:lnTo>
                    <a:pt x="408009" y="54644"/>
                  </a:lnTo>
                  <a:lnTo>
                    <a:pt x="409831" y="61930"/>
                  </a:lnTo>
                  <a:lnTo>
                    <a:pt x="404366" y="65573"/>
                  </a:lnTo>
                  <a:lnTo>
                    <a:pt x="397080" y="56466"/>
                  </a:lnTo>
                  <a:close/>
                  <a:moveTo>
                    <a:pt x="420759" y="38250"/>
                  </a:moveTo>
                  <a:lnTo>
                    <a:pt x="424402" y="38250"/>
                  </a:lnTo>
                  <a:lnTo>
                    <a:pt x="426224" y="45536"/>
                  </a:lnTo>
                  <a:lnTo>
                    <a:pt x="429867" y="45536"/>
                  </a:lnTo>
                  <a:lnTo>
                    <a:pt x="429867" y="49179"/>
                  </a:lnTo>
                  <a:lnTo>
                    <a:pt x="426224" y="49179"/>
                  </a:lnTo>
                  <a:lnTo>
                    <a:pt x="420759" y="56465"/>
                  </a:lnTo>
                  <a:lnTo>
                    <a:pt x="413473" y="60108"/>
                  </a:lnTo>
                  <a:lnTo>
                    <a:pt x="409830" y="60108"/>
                  </a:lnTo>
                  <a:lnTo>
                    <a:pt x="408009" y="49179"/>
                  </a:lnTo>
                  <a:lnTo>
                    <a:pt x="408009" y="45536"/>
                  </a:lnTo>
                  <a:lnTo>
                    <a:pt x="409830" y="45536"/>
                  </a:lnTo>
                  <a:close/>
                  <a:moveTo>
                    <a:pt x="393437" y="32786"/>
                  </a:moveTo>
                  <a:lnTo>
                    <a:pt x="404365" y="32786"/>
                  </a:lnTo>
                  <a:lnTo>
                    <a:pt x="409829" y="36429"/>
                  </a:lnTo>
                  <a:lnTo>
                    <a:pt x="415294" y="36429"/>
                  </a:lnTo>
                  <a:lnTo>
                    <a:pt x="393437" y="49180"/>
                  </a:lnTo>
                  <a:lnTo>
                    <a:pt x="386151" y="38251"/>
                  </a:lnTo>
                  <a:close/>
                  <a:moveTo>
                    <a:pt x="426223" y="30964"/>
                  </a:moveTo>
                  <a:lnTo>
                    <a:pt x="429866" y="30964"/>
                  </a:lnTo>
                  <a:lnTo>
                    <a:pt x="435330" y="32786"/>
                  </a:lnTo>
                  <a:lnTo>
                    <a:pt x="437152" y="32786"/>
                  </a:lnTo>
                  <a:lnTo>
                    <a:pt x="435330" y="43715"/>
                  </a:lnTo>
                  <a:lnTo>
                    <a:pt x="431687" y="43715"/>
                  </a:lnTo>
                  <a:close/>
                  <a:moveTo>
                    <a:pt x="477225" y="0"/>
                  </a:moveTo>
                  <a:lnTo>
                    <a:pt x="480868" y="3643"/>
                  </a:lnTo>
                  <a:lnTo>
                    <a:pt x="486332" y="10929"/>
                  </a:lnTo>
                  <a:lnTo>
                    <a:pt x="486332" y="14572"/>
                  </a:lnTo>
                  <a:lnTo>
                    <a:pt x="482689" y="14572"/>
                  </a:lnTo>
                  <a:lnTo>
                    <a:pt x="464474" y="9108"/>
                  </a:lnTo>
                  <a:lnTo>
                    <a:pt x="464474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9" name="Jan Mayen">
              <a:extLst>
                <a:ext uri="{FF2B5EF4-FFF2-40B4-BE49-F238E27FC236}">
                  <a16:creationId xmlns:a16="http://schemas.microsoft.com/office/drawing/2014/main" id="{EA43AFC6-88FC-B380-30C0-69758B77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2164136"/>
              <a:ext cx="28913" cy="27107"/>
            </a:xfrm>
            <a:custGeom>
              <a:avLst/>
              <a:gdLst>
                <a:gd name="T0" fmla="*/ 16 w 16"/>
                <a:gd name="T1" fmla="*/ 0 h 15"/>
                <a:gd name="T2" fmla="*/ 13 w 16"/>
                <a:gd name="T3" fmla="*/ 8 h 15"/>
                <a:gd name="T4" fmla="*/ 1 w 16"/>
                <a:gd name="T5" fmla="*/ 15 h 15"/>
                <a:gd name="T6" fmla="*/ 0 w 16"/>
                <a:gd name="T7" fmla="*/ 15 h 15"/>
                <a:gd name="T8" fmla="*/ 0 w 16"/>
                <a:gd name="T9" fmla="*/ 14 h 15"/>
                <a:gd name="T10" fmla="*/ 9 w 16"/>
                <a:gd name="T11" fmla="*/ 3 h 15"/>
                <a:gd name="T12" fmla="*/ 16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lnTo>
                    <a:pt x="13" y="8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0" name="European Island">
              <a:extLst>
                <a:ext uri="{FF2B5EF4-FFF2-40B4-BE49-F238E27FC236}">
                  <a16:creationId xmlns:a16="http://schemas.microsoft.com/office/drawing/2014/main" id="{8201BA46-C34C-2B9A-1418-83915B5A8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189" y="1900305"/>
              <a:ext cx="10843" cy="14457"/>
            </a:xfrm>
            <a:custGeom>
              <a:avLst/>
              <a:gdLst>
                <a:gd name="T0" fmla="*/ 3 w 6"/>
                <a:gd name="T1" fmla="*/ 0 h 8"/>
                <a:gd name="T2" fmla="*/ 6 w 6"/>
                <a:gd name="T3" fmla="*/ 0 h 8"/>
                <a:gd name="T4" fmla="*/ 6 w 6"/>
                <a:gd name="T5" fmla="*/ 1 h 8"/>
                <a:gd name="T6" fmla="*/ 3 w 6"/>
                <a:gd name="T7" fmla="*/ 7 h 8"/>
                <a:gd name="T8" fmla="*/ 3 w 6"/>
                <a:gd name="T9" fmla="*/ 8 h 8"/>
                <a:gd name="T10" fmla="*/ 1 w 6"/>
                <a:gd name="T11" fmla="*/ 7 h 8"/>
                <a:gd name="T12" fmla="*/ 0 w 6"/>
                <a:gd name="T13" fmla="*/ 1 h 8"/>
                <a:gd name="T14" fmla="*/ 1 w 6"/>
                <a:gd name="T15" fmla="*/ 1 h 8"/>
                <a:gd name="T16" fmla="*/ 3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1" name="Finland">
              <a:extLst>
                <a:ext uri="{FF2B5EF4-FFF2-40B4-BE49-F238E27FC236}">
                  <a16:creationId xmlns:a16="http://schemas.microsoft.com/office/drawing/2014/main" id="{3D3EDD94-CF33-DFF6-12AA-4D338A8CE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44" y="2241840"/>
              <a:ext cx="256602" cy="574646"/>
            </a:xfrm>
            <a:custGeom>
              <a:avLst/>
              <a:gdLst/>
              <a:ahLst/>
              <a:cxnLst/>
              <a:rect l="l" t="t" r="r" b="b"/>
              <a:pathLst>
                <a:path w="258648" h="579227">
                  <a:moveTo>
                    <a:pt x="51001" y="559191"/>
                  </a:moveTo>
                  <a:lnTo>
                    <a:pt x="51001" y="562834"/>
                  </a:lnTo>
                  <a:lnTo>
                    <a:pt x="49180" y="573764"/>
                  </a:lnTo>
                  <a:lnTo>
                    <a:pt x="45537" y="575585"/>
                  </a:lnTo>
                  <a:lnTo>
                    <a:pt x="40072" y="575585"/>
                  </a:lnTo>
                  <a:lnTo>
                    <a:pt x="40072" y="573764"/>
                  </a:lnTo>
                  <a:close/>
                  <a:moveTo>
                    <a:pt x="178504" y="0"/>
                  </a:moveTo>
                  <a:lnTo>
                    <a:pt x="207647" y="25501"/>
                  </a:lnTo>
                  <a:lnTo>
                    <a:pt x="207647" y="27322"/>
                  </a:lnTo>
                  <a:lnTo>
                    <a:pt x="211290" y="47358"/>
                  </a:lnTo>
                  <a:lnTo>
                    <a:pt x="207647" y="49180"/>
                  </a:lnTo>
                  <a:lnTo>
                    <a:pt x="200361" y="61930"/>
                  </a:lnTo>
                  <a:lnTo>
                    <a:pt x="202183" y="71037"/>
                  </a:lnTo>
                  <a:lnTo>
                    <a:pt x="202183" y="72859"/>
                  </a:lnTo>
                  <a:lnTo>
                    <a:pt x="191254" y="83788"/>
                  </a:lnTo>
                  <a:lnTo>
                    <a:pt x="194897" y="83788"/>
                  </a:lnTo>
                  <a:lnTo>
                    <a:pt x="194897" y="87431"/>
                  </a:lnTo>
                  <a:lnTo>
                    <a:pt x="191254" y="114753"/>
                  </a:lnTo>
                  <a:lnTo>
                    <a:pt x="211290" y="132967"/>
                  </a:lnTo>
                  <a:lnTo>
                    <a:pt x="227683" y="165754"/>
                  </a:lnTo>
                  <a:lnTo>
                    <a:pt x="207647" y="205826"/>
                  </a:lnTo>
                  <a:lnTo>
                    <a:pt x="229505" y="273220"/>
                  </a:lnTo>
                  <a:lnTo>
                    <a:pt x="222219" y="302364"/>
                  </a:lnTo>
                  <a:lnTo>
                    <a:pt x="222219" y="324222"/>
                  </a:lnTo>
                  <a:lnTo>
                    <a:pt x="227683" y="327864"/>
                  </a:lnTo>
                  <a:lnTo>
                    <a:pt x="229505" y="346079"/>
                  </a:lnTo>
                  <a:lnTo>
                    <a:pt x="240434" y="357008"/>
                  </a:lnTo>
                  <a:lnTo>
                    <a:pt x="240434" y="358829"/>
                  </a:lnTo>
                  <a:lnTo>
                    <a:pt x="233148" y="389794"/>
                  </a:lnTo>
                  <a:lnTo>
                    <a:pt x="242255" y="406188"/>
                  </a:lnTo>
                  <a:lnTo>
                    <a:pt x="258648" y="422581"/>
                  </a:lnTo>
                  <a:lnTo>
                    <a:pt x="258648" y="440796"/>
                  </a:lnTo>
                  <a:lnTo>
                    <a:pt x="222219" y="497261"/>
                  </a:lnTo>
                  <a:lnTo>
                    <a:pt x="167575" y="548262"/>
                  </a:lnTo>
                  <a:lnTo>
                    <a:pt x="123860" y="553727"/>
                  </a:lnTo>
                  <a:lnTo>
                    <a:pt x="89252" y="573763"/>
                  </a:lnTo>
                  <a:lnTo>
                    <a:pt x="67394" y="579227"/>
                  </a:lnTo>
                  <a:lnTo>
                    <a:pt x="65573" y="573763"/>
                  </a:lnTo>
                  <a:lnTo>
                    <a:pt x="60109" y="575584"/>
                  </a:lnTo>
                  <a:lnTo>
                    <a:pt x="56466" y="575584"/>
                  </a:lnTo>
                  <a:lnTo>
                    <a:pt x="51001" y="559191"/>
                  </a:lnTo>
                  <a:lnTo>
                    <a:pt x="45537" y="562834"/>
                  </a:lnTo>
                  <a:lnTo>
                    <a:pt x="16393" y="546441"/>
                  </a:lnTo>
                  <a:lnTo>
                    <a:pt x="16393" y="542798"/>
                  </a:lnTo>
                  <a:lnTo>
                    <a:pt x="18215" y="537333"/>
                  </a:lnTo>
                  <a:lnTo>
                    <a:pt x="12751" y="526405"/>
                  </a:lnTo>
                  <a:lnTo>
                    <a:pt x="18215" y="515476"/>
                  </a:lnTo>
                  <a:lnTo>
                    <a:pt x="18215" y="500904"/>
                  </a:lnTo>
                  <a:lnTo>
                    <a:pt x="21858" y="500904"/>
                  </a:lnTo>
                  <a:lnTo>
                    <a:pt x="12751" y="475403"/>
                  </a:lnTo>
                  <a:lnTo>
                    <a:pt x="12751" y="464475"/>
                  </a:lnTo>
                  <a:lnTo>
                    <a:pt x="9108" y="442617"/>
                  </a:lnTo>
                  <a:lnTo>
                    <a:pt x="16393" y="424402"/>
                  </a:lnTo>
                  <a:lnTo>
                    <a:pt x="23679" y="424402"/>
                  </a:lnTo>
                  <a:lnTo>
                    <a:pt x="27322" y="413473"/>
                  </a:lnTo>
                  <a:lnTo>
                    <a:pt x="27322" y="411652"/>
                  </a:lnTo>
                  <a:lnTo>
                    <a:pt x="38251" y="411652"/>
                  </a:lnTo>
                  <a:lnTo>
                    <a:pt x="51001" y="397080"/>
                  </a:lnTo>
                  <a:lnTo>
                    <a:pt x="91073" y="344258"/>
                  </a:lnTo>
                  <a:lnTo>
                    <a:pt x="96538" y="327864"/>
                  </a:lnTo>
                  <a:lnTo>
                    <a:pt x="116574" y="318757"/>
                  </a:lnTo>
                  <a:lnTo>
                    <a:pt x="111110" y="291435"/>
                  </a:lnTo>
                  <a:lnTo>
                    <a:pt x="81966" y="265935"/>
                  </a:lnTo>
                  <a:lnTo>
                    <a:pt x="72859" y="240434"/>
                  </a:lnTo>
                  <a:lnTo>
                    <a:pt x="78323" y="216755"/>
                  </a:lnTo>
                  <a:lnTo>
                    <a:pt x="67394" y="193076"/>
                  </a:lnTo>
                  <a:lnTo>
                    <a:pt x="71037" y="140253"/>
                  </a:lnTo>
                  <a:lnTo>
                    <a:pt x="54644" y="116574"/>
                  </a:lnTo>
                  <a:lnTo>
                    <a:pt x="0" y="71037"/>
                  </a:lnTo>
                  <a:lnTo>
                    <a:pt x="0" y="67394"/>
                  </a:lnTo>
                  <a:lnTo>
                    <a:pt x="10929" y="61930"/>
                  </a:lnTo>
                  <a:lnTo>
                    <a:pt x="9108" y="56466"/>
                  </a:lnTo>
                  <a:lnTo>
                    <a:pt x="9108" y="54644"/>
                  </a:lnTo>
                  <a:lnTo>
                    <a:pt x="10929" y="54644"/>
                  </a:lnTo>
                  <a:lnTo>
                    <a:pt x="16393" y="51001"/>
                  </a:lnTo>
                  <a:lnTo>
                    <a:pt x="45537" y="89252"/>
                  </a:lnTo>
                  <a:lnTo>
                    <a:pt x="67394" y="94716"/>
                  </a:lnTo>
                  <a:lnTo>
                    <a:pt x="81966" y="81966"/>
                  </a:lnTo>
                  <a:lnTo>
                    <a:pt x="83788" y="81966"/>
                  </a:lnTo>
                  <a:lnTo>
                    <a:pt x="96538" y="94716"/>
                  </a:lnTo>
                  <a:lnTo>
                    <a:pt x="122038" y="72859"/>
                  </a:lnTo>
                  <a:lnTo>
                    <a:pt x="123860" y="36429"/>
                  </a:lnTo>
                  <a:lnTo>
                    <a:pt x="129324" y="200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2" name="Sweden Mainland">
              <a:extLst>
                <a:ext uri="{FF2B5EF4-FFF2-40B4-BE49-F238E27FC236}">
                  <a16:creationId xmlns:a16="http://schemas.microsoft.com/office/drawing/2014/main" id="{FF624E57-3783-E0A6-8E3B-8A4D9A1C9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869" y="2308701"/>
              <a:ext cx="307200" cy="708369"/>
            </a:xfrm>
            <a:custGeom>
              <a:avLst/>
              <a:gdLst>
                <a:gd name="T0" fmla="*/ 74 w 170"/>
                <a:gd name="T1" fmla="*/ 273 h 392"/>
                <a:gd name="T2" fmla="*/ 126 w 170"/>
                <a:gd name="T3" fmla="*/ 0 h 392"/>
                <a:gd name="T4" fmla="*/ 163 w 170"/>
                <a:gd name="T5" fmla="*/ 69 h 392"/>
                <a:gd name="T6" fmla="*/ 170 w 170"/>
                <a:gd name="T7" fmla="*/ 109 h 392"/>
                <a:gd name="T8" fmla="*/ 167 w 170"/>
                <a:gd name="T9" fmla="*/ 115 h 392"/>
                <a:gd name="T10" fmla="*/ 157 w 170"/>
                <a:gd name="T11" fmla="*/ 112 h 392"/>
                <a:gd name="T12" fmla="*/ 149 w 170"/>
                <a:gd name="T13" fmla="*/ 110 h 392"/>
                <a:gd name="T14" fmla="*/ 142 w 170"/>
                <a:gd name="T15" fmla="*/ 117 h 392"/>
                <a:gd name="T16" fmla="*/ 137 w 170"/>
                <a:gd name="T17" fmla="*/ 134 h 392"/>
                <a:gd name="T18" fmla="*/ 123 w 170"/>
                <a:gd name="T19" fmla="*/ 175 h 392"/>
                <a:gd name="T20" fmla="*/ 90 w 170"/>
                <a:gd name="T21" fmla="*/ 203 h 392"/>
                <a:gd name="T22" fmla="*/ 87 w 170"/>
                <a:gd name="T23" fmla="*/ 208 h 392"/>
                <a:gd name="T24" fmla="*/ 81 w 170"/>
                <a:gd name="T25" fmla="*/ 211 h 392"/>
                <a:gd name="T26" fmla="*/ 78 w 170"/>
                <a:gd name="T27" fmla="*/ 235 h 392"/>
                <a:gd name="T28" fmla="*/ 84 w 170"/>
                <a:gd name="T29" fmla="*/ 261 h 392"/>
                <a:gd name="T30" fmla="*/ 94 w 170"/>
                <a:gd name="T31" fmla="*/ 272 h 392"/>
                <a:gd name="T32" fmla="*/ 97 w 170"/>
                <a:gd name="T33" fmla="*/ 291 h 392"/>
                <a:gd name="T34" fmla="*/ 77 w 170"/>
                <a:gd name="T35" fmla="*/ 291 h 392"/>
                <a:gd name="T36" fmla="*/ 86 w 170"/>
                <a:gd name="T37" fmla="*/ 297 h 392"/>
                <a:gd name="T38" fmla="*/ 97 w 170"/>
                <a:gd name="T39" fmla="*/ 297 h 392"/>
                <a:gd name="T40" fmla="*/ 89 w 170"/>
                <a:gd name="T41" fmla="*/ 307 h 392"/>
                <a:gd name="T42" fmla="*/ 77 w 170"/>
                <a:gd name="T43" fmla="*/ 313 h 392"/>
                <a:gd name="T44" fmla="*/ 74 w 170"/>
                <a:gd name="T45" fmla="*/ 315 h 392"/>
                <a:gd name="T46" fmla="*/ 74 w 170"/>
                <a:gd name="T47" fmla="*/ 321 h 392"/>
                <a:gd name="T48" fmla="*/ 71 w 170"/>
                <a:gd name="T49" fmla="*/ 332 h 392"/>
                <a:gd name="T50" fmla="*/ 62 w 170"/>
                <a:gd name="T51" fmla="*/ 374 h 392"/>
                <a:gd name="T52" fmla="*/ 20 w 170"/>
                <a:gd name="T53" fmla="*/ 392 h 392"/>
                <a:gd name="T54" fmla="*/ 16 w 170"/>
                <a:gd name="T55" fmla="*/ 374 h 392"/>
                <a:gd name="T56" fmla="*/ 20 w 170"/>
                <a:gd name="T57" fmla="*/ 371 h 392"/>
                <a:gd name="T58" fmla="*/ 22 w 170"/>
                <a:gd name="T59" fmla="*/ 364 h 392"/>
                <a:gd name="T60" fmla="*/ 7 w 170"/>
                <a:gd name="T61" fmla="*/ 335 h 392"/>
                <a:gd name="T62" fmla="*/ 3 w 170"/>
                <a:gd name="T63" fmla="*/ 327 h 392"/>
                <a:gd name="T64" fmla="*/ 0 w 170"/>
                <a:gd name="T65" fmla="*/ 318 h 392"/>
                <a:gd name="T66" fmla="*/ 1 w 170"/>
                <a:gd name="T67" fmla="*/ 303 h 392"/>
                <a:gd name="T68" fmla="*/ 7 w 170"/>
                <a:gd name="T69" fmla="*/ 297 h 392"/>
                <a:gd name="T70" fmla="*/ 16 w 170"/>
                <a:gd name="T71" fmla="*/ 276 h 392"/>
                <a:gd name="T72" fmla="*/ 20 w 170"/>
                <a:gd name="T73" fmla="*/ 244 h 392"/>
                <a:gd name="T74" fmla="*/ 16 w 170"/>
                <a:gd name="T75" fmla="*/ 195 h 392"/>
                <a:gd name="T76" fmla="*/ 25 w 170"/>
                <a:gd name="T77" fmla="*/ 168 h 392"/>
                <a:gd name="T78" fmla="*/ 34 w 170"/>
                <a:gd name="T79" fmla="*/ 149 h 392"/>
                <a:gd name="T80" fmla="*/ 46 w 170"/>
                <a:gd name="T81" fmla="*/ 104 h 392"/>
                <a:gd name="T82" fmla="*/ 56 w 170"/>
                <a:gd name="T83" fmla="*/ 88 h 392"/>
                <a:gd name="T84" fmla="*/ 72 w 170"/>
                <a:gd name="T85" fmla="*/ 43 h 392"/>
                <a:gd name="T86" fmla="*/ 93 w 170"/>
                <a:gd name="T87" fmla="*/ 21 h 392"/>
                <a:gd name="T88" fmla="*/ 102 w 170"/>
                <a:gd name="T89" fmla="*/ 21 h 392"/>
                <a:gd name="T90" fmla="*/ 118 w 170"/>
                <a:gd name="T91" fmla="*/ 23 h 392"/>
                <a:gd name="T92" fmla="*/ 118 w 170"/>
                <a:gd name="T93" fmla="*/ 8 h 392"/>
                <a:gd name="T94" fmla="*/ 121 w 170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392">
                  <a:moveTo>
                    <a:pt x="77" y="269"/>
                  </a:moveTo>
                  <a:lnTo>
                    <a:pt x="69" y="273"/>
                  </a:lnTo>
                  <a:lnTo>
                    <a:pt x="74" y="273"/>
                  </a:lnTo>
                  <a:lnTo>
                    <a:pt x="77" y="269"/>
                  </a:lnTo>
                  <a:close/>
                  <a:moveTo>
                    <a:pt x="121" y="0"/>
                  </a:moveTo>
                  <a:lnTo>
                    <a:pt x="126" y="0"/>
                  </a:lnTo>
                  <a:lnTo>
                    <a:pt x="155" y="27"/>
                  </a:lnTo>
                  <a:lnTo>
                    <a:pt x="164" y="40"/>
                  </a:lnTo>
                  <a:lnTo>
                    <a:pt x="163" y="69"/>
                  </a:lnTo>
                  <a:lnTo>
                    <a:pt x="169" y="82"/>
                  </a:lnTo>
                  <a:lnTo>
                    <a:pt x="166" y="95"/>
                  </a:lnTo>
                  <a:lnTo>
                    <a:pt x="170" y="109"/>
                  </a:lnTo>
                  <a:lnTo>
                    <a:pt x="169" y="113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4" y="113"/>
                  </a:lnTo>
                  <a:lnTo>
                    <a:pt x="161" y="113"/>
                  </a:lnTo>
                  <a:lnTo>
                    <a:pt x="157" y="112"/>
                  </a:lnTo>
                  <a:lnTo>
                    <a:pt x="154" y="112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36" y="126"/>
                  </a:lnTo>
                  <a:lnTo>
                    <a:pt x="137" y="134"/>
                  </a:lnTo>
                  <a:lnTo>
                    <a:pt x="131" y="143"/>
                  </a:lnTo>
                  <a:lnTo>
                    <a:pt x="137" y="156"/>
                  </a:lnTo>
                  <a:lnTo>
                    <a:pt x="123" y="175"/>
                  </a:lnTo>
                  <a:lnTo>
                    <a:pt x="100" y="189"/>
                  </a:lnTo>
                  <a:lnTo>
                    <a:pt x="94" y="198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7" y="202"/>
                  </a:lnTo>
                  <a:lnTo>
                    <a:pt x="87" y="208"/>
                  </a:lnTo>
                  <a:lnTo>
                    <a:pt x="86" y="212"/>
                  </a:lnTo>
                  <a:lnTo>
                    <a:pt x="84" y="212"/>
                  </a:lnTo>
                  <a:lnTo>
                    <a:pt x="81" y="211"/>
                  </a:lnTo>
                  <a:lnTo>
                    <a:pt x="84" y="218"/>
                  </a:lnTo>
                  <a:lnTo>
                    <a:pt x="81" y="235"/>
                  </a:lnTo>
                  <a:lnTo>
                    <a:pt x="78" y="235"/>
                  </a:lnTo>
                  <a:lnTo>
                    <a:pt x="78" y="266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4" y="272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7" y="291"/>
                  </a:lnTo>
                  <a:lnTo>
                    <a:pt x="96" y="291"/>
                  </a:lnTo>
                  <a:lnTo>
                    <a:pt x="87" y="295"/>
                  </a:lnTo>
                  <a:lnTo>
                    <a:pt x="77" y="291"/>
                  </a:lnTo>
                  <a:lnTo>
                    <a:pt x="69" y="292"/>
                  </a:lnTo>
                  <a:lnTo>
                    <a:pt x="80" y="297"/>
                  </a:lnTo>
                  <a:lnTo>
                    <a:pt x="86" y="297"/>
                  </a:lnTo>
                  <a:lnTo>
                    <a:pt x="90" y="295"/>
                  </a:lnTo>
                  <a:lnTo>
                    <a:pt x="97" y="295"/>
                  </a:lnTo>
                  <a:lnTo>
                    <a:pt x="97" y="297"/>
                  </a:lnTo>
                  <a:lnTo>
                    <a:pt x="93" y="298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07"/>
                  </a:lnTo>
                  <a:lnTo>
                    <a:pt x="83" y="304"/>
                  </a:lnTo>
                  <a:lnTo>
                    <a:pt x="77" y="313"/>
                  </a:lnTo>
                  <a:lnTo>
                    <a:pt x="75" y="313"/>
                  </a:lnTo>
                  <a:lnTo>
                    <a:pt x="69" y="315"/>
                  </a:lnTo>
                  <a:lnTo>
                    <a:pt x="74" y="315"/>
                  </a:lnTo>
                  <a:lnTo>
                    <a:pt x="74" y="316"/>
                  </a:lnTo>
                  <a:lnTo>
                    <a:pt x="69" y="318"/>
                  </a:lnTo>
                  <a:lnTo>
                    <a:pt x="74" y="321"/>
                  </a:lnTo>
                  <a:lnTo>
                    <a:pt x="74" y="322"/>
                  </a:lnTo>
                  <a:lnTo>
                    <a:pt x="72" y="331"/>
                  </a:lnTo>
                  <a:lnTo>
                    <a:pt x="71" y="332"/>
                  </a:lnTo>
                  <a:lnTo>
                    <a:pt x="72" y="343"/>
                  </a:lnTo>
                  <a:lnTo>
                    <a:pt x="63" y="374"/>
                  </a:lnTo>
                  <a:lnTo>
                    <a:pt x="62" y="374"/>
                  </a:lnTo>
                  <a:lnTo>
                    <a:pt x="43" y="377"/>
                  </a:lnTo>
                  <a:lnTo>
                    <a:pt x="40" y="392"/>
                  </a:lnTo>
                  <a:lnTo>
                    <a:pt x="20" y="392"/>
                  </a:lnTo>
                  <a:lnTo>
                    <a:pt x="20" y="390"/>
                  </a:lnTo>
                  <a:lnTo>
                    <a:pt x="23" y="386"/>
                  </a:lnTo>
                  <a:lnTo>
                    <a:pt x="16" y="374"/>
                  </a:lnTo>
                  <a:lnTo>
                    <a:pt x="16" y="372"/>
                  </a:lnTo>
                  <a:lnTo>
                    <a:pt x="17" y="372"/>
                  </a:lnTo>
                  <a:lnTo>
                    <a:pt x="20" y="371"/>
                  </a:lnTo>
                  <a:lnTo>
                    <a:pt x="19" y="368"/>
                  </a:lnTo>
                  <a:lnTo>
                    <a:pt x="19" y="367"/>
                  </a:lnTo>
                  <a:lnTo>
                    <a:pt x="22" y="364"/>
                  </a:lnTo>
                  <a:lnTo>
                    <a:pt x="8" y="344"/>
                  </a:lnTo>
                  <a:lnTo>
                    <a:pt x="8" y="335"/>
                  </a:lnTo>
                  <a:lnTo>
                    <a:pt x="7" y="335"/>
                  </a:lnTo>
                  <a:lnTo>
                    <a:pt x="7" y="328"/>
                  </a:lnTo>
                  <a:lnTo>
                    <a:pt x="3" y="328"/>
                  </a:lnTo>
                  <a:lnTo>
                    <a:pt x="3" y="327"/>
                  </a:lnTo>
                  <a:lnTo>
                    <a:pt x="6" y="322"/>
                  </a:lnTo>
                  <a:lnTo>
                    <a:pt x="3" y="324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1" y="301"/>
                  </a:lnTo>
                  <a:lnTo>
                    <a:pt x="1" y="303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7" y="297"/>
                  </a:lnTo>
                  <a:lnTo>
                    <a:pt x="6" y="291"/>
                  </a:lnTo>
                  <a:lnTo>
                    <a:pt x="8" y="282"/>
                  </a:lnTo>
                  <a:lnTo>
                    <a:pt x="16" y="276"/>
                  </a:lnTo>
                  <a:lnTo>
                    <a:pt x="17" y="264"/>
                  </a:lnTo>
                  <a:lnTo>
                    <a:pt x="13" y="254"/>
                  </a:lnTo>
                  <a:lnTo>
                    <a:pt x="20" y="244"/>
                  </a:lnTo>
                  <a:lnTo>
                    <a:pt x="13" y="232"/>
                  </a:lnTo>
                  <a:lnTo>
                    <a:pt x="11" y="209"/>
                  </a:lnTo>
                  <a:lnTo>
                    <a:pt x="16" y="195"/>
                  </a:lnTo>
                  <a:lnTo>
                    <a:pt x="11" y="186"/>
                  </a:lnTo>
                  <a:lnTo>
                    <a:pt x="13" y="177"/>
                  </a:lnTo>
                  <a:lnTo>
                    <a:pt x="25" y="168"/>
                  </a:lnTo>
                  <a:lnTo>
                    <a:pt x="40" y="163"/>
                  </a:lnTo>
                  <a:lnTo>
                    <a:pt x="40" y="156"/>
                  </a:lnTo>
                  <a:lnTo>
                    <a:pt x="34" y="149"/>
                  </a:lnTo>
                  <a:lnTo>
                    <a:pt x="34" y="147"/>
                  </a:lnTo>
                  <a:lnTo>
                    <a:pt x="43" y="131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53" y="100"/>
                  </a:lnTo>
                  <a:lnTo>
                    <a:pt x="56" y="88"/>
                  </a:lnTo>
                  <a:lnTo>
                    <a:pt x="68" y="72"/>
                  </a:lnTo>
                  <a:lnTo>
                    <a:pt x="65" y="61"/>
                  </a:lnTo>
                  <a:lnTo>
                    <a:pt x="72" y="43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2" y="21"/>
                  </a:lnTo>
                  <a:lnTo>
                    <a:pt x="109" y="21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8" y="8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3" name="Sweden Offshore">
              <a:extLst>
                <a:ext uri="{FF2B5EF4-FFF2-40B4-BE49-F238E27FC236}">
                  <a16:creationId xmlns:a16="http://schemas.microsoft.com/office/drawing/2014/main" id="{7E0561A5-2C3F-8ABE-6A6A-D37045D3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992" y="2794801"/>
              <a:ext cx="128301" cy="238534"/>
            </a:xfrm>
            <a:custGeom>
              <a:avLst/>
              <a:gdLst/>
              <a:ahLst/>
              <a:cxnLst/>
              <a:rect l="l" t="t" r="r" b="b"/>
              <a:pathLst>
                <a:path w="129324" h="240435">
                  <a:moveTo>
                    <a:pt x="0" y="225863"/>
                  </a:moveTo>
                  <a:lnTo>
                    <a:pt x="1822" y="225863"/>
                  </a:lnTo>
                  <a:lnTo>
                    <a:pt x="9108" y="236792"/>
                  </a:lnTo>
                  <a:lnTo>
                    <a:pt x="12751" y="240435"/>
                  </a:lnTo>
                  <a:lnTo>
                    <a:pt x="9108" y="240435"/>
                  </a:lnTo>
                  <a:lnTo>
                    <a:pt x="0" y="236792"/>
                  </a:lnTo>
                  <a:close/>
                  <a:moveTo>
                    <a:pt x="51003" y="151182"/>
                  </a:moveTo>
                  <a:lnTo>
                    <a:pt x="52824" y="153003"/>
                  </a:lnTo>
                  <a:lnTo>
                    <a:pt x="40073" y="185789"/>
                  </a:lnTo>
                  <a:lnTo>
                    <a:pt x="40073" y="187611"/>
                  </a:lnTo>
                  <a:lnTo>
                    <a:pt x="36430" y="185789"/>
                  </a:lnTo>
                  <a:lnTo>
                    <a:pt x="40073" y="169396"/>
                  </a:lnTo>
                  <a:lnTo>
                    <a:pt x="51003" y="153003"/>
                  </a:lnTo>
                  <a:close/>
                  <a:moveTo>
                    <a:pt x="92896" y="112932"/>
                  </a:moveTo>
                  <a:lnTo>
                    <a:pt x="102004" y="112932"/>
                  </a:lnTo>
                  <a:lnTo>
                    <a:pt x="103825" y="114753"/>
                  </a:lnTo>
                  <a:lnTo>
                    <a:pt x="98361" y="123861"/>
                  </a:lnTo>
                  <a:lnTo>
                    <a:pt x="102004" y="136611"/>
                  </a:lnTo>
                  <a:lnTo>
                    <a:pt x="81967" y="156647"/>
                  </a:lnTo>
                  <a:lnTo>
                    <a:pt x="80145" y="156647"/>
                  </a:lnTo>
                  <a:lnTo>
                    <a:pt x="81967" y="129325"/>
                  </a:lnTo>
                  <a:close/>
                  <a:moveTo>
                    <a:pt x="120217" y="0"/>
                  </a:moveTo>
                  <a:lnTo>
                    <a:pt x="129324" y="0"/>
                  </a:lnTo>
                  <a:lnTo>
                    <a:pt x="129324" y="18215"/>
                  </a:lnTo>
                  <a:lnTo>
                    <a:pt x="120217" y="12750"/>
                  </a:lnTo>
                  <a:lnTo>
                    <a:pt x="118395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4" name="Estonia">
              <a:extLst>
                <a:ext uri="{FF2B5EF4-FFF2-40B4-BE49-F238E27FC236}">
                  <a16:creationId xmlns:a16="http://schemas.microsoft.com/office/drawing/2014/main" id="{8B66F256-28CB-3019-97F2-5512413B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6" y="2823714"/>
              <a:ext cx="155409" cy="101195"/>
            </a:xfrm>
            <a:custGeom>
              <a:avLst/>
              <a:gdLst/>
              <a:ahLst/>
              <a:cxnLst/>
              <a:rect l="l" t="t" r="r" b="b"/>
              <a:pathLst>
                <a:path w="156648" h="102002">
                  <a:moveTo>
                    <a:pt x="27322" y="54644"/>
                  </a:moveTo>
                  <a:lnTo>
                    <a:pt x="32786" y="61930"/>
                  </a:lnTo>
                  <a:lnTo>
                    <a:pt x="10929" y="67394"/>
                  </a:lnTo>
                  <a:lnTo>
                    <a:pt x="5465" y="83787"/>
                  </a:lnTo>
                  <a:lnTo>
                    <a:pt x="5465" y="72859"/>
                  </a:lnTo>
                  <a:lnTo>
                    <a:pt x="0" y="67394"/>
                  </a:lnTo>
                  <a:lnTo>
                    <a:pt x="0" y="60108"/>
                  </a:lnTo>
                  <a:close/>
                  <a:moveTo>
                    <a:pt x="20037" y="34608"/>
                  </a:moveTo>
                  <a:lnTo>
                    <a:pt x="21858" y="34608"/>
                  </a:lnTo>
                  <a:lnTo>
                    <a:pt x="25501" y="43716"/>
                  </a:lnTo>
                  <a:lnTo>
                    <a:pt x="14572" y="51002"/>
                  </a:lnTo>
                  <a:lnTo>
                    <a:pt x="10929" y="51002"/>
                  </a:lnTo>
                  <a:lnTo>
                    <a:pt x="3643" y="40073"/>
                  </a:lnTo>
                  <a:close/>
                  <a:moveTo>
                    <a:pt x="145719" y="0"/>
                  </a:moveTo>
                  <a:lnTo>
                    <a:pt x="149362" y="0"/>
                  </a:lnTo>
                  <a:lnTo>
                    <a:pt x="154827" y="5464"/>
                  </a:lnTo>
                  <a:lnTo>
                    <a:pt x="156648" y="18215"/>
                  </a:lnTo>
                  <a:lnTo>
                    <a:pt x="145719" y="34608"/>
                  </a:lnTo>
                  <a:lnTo>
                    <a:pt x="127505" y="40072"/>
                  </a:lnTo>
                  <a:lnTo>
                    <a:pt x="132969" y="65573"/>
                  </a:lnTo>
                  <a:lnTo>
                    <a:pt x="136612" y="65573"/>
                  </a:lnTo>
                  <a:lnTo>
                    <a:pt x="138434" y="76502"/>
                  </a:lnTo>
                  <a:lnTo>
                    <a:pt x="143898" y="80145"/>
                  </a:lnTo>
                  <a:lnTo>
                    <a:pt x="145719" y="85609"/>
                  </a:lnTo>
                  <a:lnTo>
                    <a:pt x="145719" y="89252"/>
                  </a:lnTo>
                  <a:lnTo>
                    <a:pt x="138434" y="96538"/>
                  </a:lnTo>
                  <a:lnTo>
                    <a:pt x="138434" y="102002"/>
                  </a:lnTo>
                  <a:lnTo>
                    <a:pt x="136612" y="102002"/>
                  </a:lnTo>
                  <a:lnTo>
                    <a:pt x="127505" y="100181"/>
                  </a:lnTo>
                  <a:lnTo>
                    <a:pt x="122040" y="100181"/>
                  </a:lnTo>
                  <a:lnTo>
                    <a:pt x="120219" y="102002"/>
                  </a:lnTo>
                  <a:lnTo>
                    <a:pt x="114754" y="102002"/>
                  </a:lnTo>
                  <a:lnTo>
                    <a:pt x="103826" y="89252"/>
                  </a:lnTo>
                  <a:lnTo>
                    <a:pt x="83789" y="80145"/>
                  </a:lnTo>
                  <a:lnTo>
                    <a:pt x="60110" y="89252"/>
                  </a:lnTo>
                  <a:lnTo>
                    <a:pt x="61932" y="67394"/>
                  </a:lnTo>
                  <a:lnTo>
                    <a:pt x="43717" y="67394"/>
                  </a:lnTo>
                  <a:lnTo>
                    <a:pt x="38253" y="54644"/>
                  </a:lnTo>
                  <a:lnTo>
                    <a:pt x="38253" y="51001"/>
                  </a:lnTo>
                  <a:lnTo>
                    <a:pt x="43717" y="49180"/>
                  </a:lnTo>
                  <a:lnTo>
                    <a:pt x="36431" y="45537"/>
                  </a:lnTo>
                  <a:lnTo>
                    <a:pt x="36431" y="43715"/>
                  </a:lnTo>
                  <a:lnTo>
                    <a:pt x="38253" y="27322"/>
                  </a:lnTo>
                  <a:lnTo>
                    <a:pt x="89254" y="5464"/>
                  </a:lnTo>
                  <a:lnTo>
                    <a:pt x="140255" y="16393"/>
                  </a:lnTo>
                  <a:lnTo>
                    <a:pt x="143898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5" name="Greece">
              <a:extLst>
                <a:ext uri="{FF2B5EF4-FFF2-40B4-BE49-F238E27FC236}">
                  <a16:creationId xmlns:a16="http://schemas.microsoft.com/office/drawing/2014/main" id="{342EE2FE-56E4-EF88-EB4B-78361AF2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58" y="3504977"/>
              <a:ext cx="206006" cy="207813"/>
            </a:xfrm>
            <a:custGeom>
              <a:avLst/>
              <a:gdLst/>
              <a:ahLst/>
              <a:cxnLst/>
              <a:rect l="l" t="t" r="r" b="b"/>
              <a:pathLst>
                <a:path w="207648" h="209470">
                  <a:moveTo>
                    <a:pt x="98359" y="185790"/>
                  </a:moveTo>
                  <a:lnTo>
                    <a:pt x="109288" y="185790"/>
                  </a:lnTo>
                  <a:lnTo>
                    <a:pt x="109288" y="187612"/>
                  </a:lnTo>
                  <a:lnTo>
                    <a:pt x="112931" y="193076"/>
                  </a:lnTo>
                  <a:lnTo>
                    <a:pt x="129324" y="193076"/>
                  </a:lnTo>
                  <a:lnTo>
                    <a:pt x="151182" y="198541"/>
                  </a:lnTo>
                  <a:lnTo>
                    <a:pt x="156646" y="196719"/>
                  </a:lnTo>
                  <a:lnTo>
                    <a:pt x="160289" y="196719"/>
                  </a:lnTo>
                  <a:lnTo>
                    <a:pt x="160289" y="198541"/>
                  </a:lnTo>
                  <a:lnTo>
                    <a:pt x="156646" y="207649"/>
                  </a:lnTo>
                  <a:lnTo>
                    <a:pt x="140253" y="207649"/>
                  </a:lnTo>
                  <a:lnTo>
                    <a:pt x="134788" y="209470"/>
                  </a:lnTo>
                  <a:lnTo>
                    <a:pt x="122038" y="209470"/>
                  </a:lnTo>
                  <a:lnTo>
                    <a:pt x="112931" y="202184"/>
                  </a:lnTo>
                  <a:lnTo>
                    <a:pt x="92894" y="202184"/>
                  </a:lnTo>
                  <a:lnTo>
                    <a:pt x="92894" y="198541"/>
                  </a:lnTo>
                  <a:lnTo>
                    <a:pt x="98359" y="187612"/>
                  </a:lnTo>
                  <a:close/>
                  <a:moveTo>
                    <a:pt x="205827" y="162111"/>
                  </a:moveTo>
                  <a:lnTo>
                    <a:pt x="207648" y="162111"/>
                  </a:lnTo>
                  <a:lnTo>
                    <a:pt x="207648" y="163933"/>
                  </a:lnTo>
                  <a:lnTo>
                    <a:pt x="202184" y="174862"/>
                  </a:lnTo>
                  <a:lnTo>
                    <a:pt x="194897" y="180326"/>
                  </a:lnTo>
                  <a:lnTo>
                    <a:pt x="191254" y="180326"/>
                  </a:lnTo>
                  <a:lnTo>
                    <a:pt x="191254" y="169397"/>
                  </a:lnTo>
                  <a:close/>
                  <a:moveTo>
                    <a:pt x="122038" y="114753"/>
                  </a:moveTo>
                  <a:lnTo>
                    <a:pt x="123860" y="114753"/>
                  </a:lnTo>
                  <a:lnTo>
                    <a:pt x="129324" y="118396"/>
                  </a:lnTo>
                  <a:lnTo>
                    <a:pt x="129324" y="129325"/>
                  </a:lnTo>
                  <a:lnTo>
                    <a:pt x="127503" y="129325"/>
                  </a:lnTo>
                  <a:lnTo>
                    <a:pt x="122038" y="118396"/>
                  </a:lnTo>
                  <a:close/>
                  <a:moveTo>
                    <a:pt x="25500" y="102002"/>
                  </a:moveTo>
                  <a:lnTo>
                    <a:pt x="25500" y="103823"/>
                  </a:lnTo>
                  <a:lnTo>
                    <a:pt x="27322" y="114753"/>
                  </a:lnTo>
                  <a:lnTo>
                    <a:pt x="25500" y="114753"/>
                  </a:lnTo>
                  <a:lnTo>
                    <a:pt x="16393" y="109288"/>
                  </a:lnTo>
                  <a:lnTo>
                    <a:pt x="16393" y="107467"/>
                  </a:lnTo>
                  <a:lnTo>
                    <a:pt x="21857" y="103823"/>
                  </a:lnTo>
                  <a:close/>
                  <a:moveTo>
                    <a:pt x="145718" y="96538"/>
                  </a:moveTo>
                  <a:lnTo>
                    <a:pt x="149361" y="96538"/>
                  </a:lnTo>
                  <a:lnTo>
                    <a:pt x="156647" y="98359"/>
                  </a:lnTo>
                  <a:lnTo>
                    <a:pt x="156647" y="102003"/>
                  </a:lnTo>
                  <a:lnTo>
                    <a:pt x="151183" y="109289"/>
                  </a:lnTo>
                  <a:lnTo>
                    <a:pt x="149361" y="109289"/>
                  </a:lnTo>
                  <a:close/>
                  <a:moveTo>
                    <a:pt x="89252" y="83787"/>
                  </a:moveTo>
                  <a:lnTo>
                    <a:pt x="92895" y="83787"/>
                  </a:lnTo>
                  <a:lnTo>
                    <a:pt x="111109" y="96537"/>
                  </a:lnTo>
                  <a:lnTo>
                    <a:pt x="118395" y="112931"/>
                  </a:lnTo>
                  <a:lnTo>
                    <a:pt x="118395" y="118395"/>
                  </a:lnTo>
                  <a:lnTo>
                    <a:pt x="112931" y="118395"/>
                  </a:lnTo>
                  <a:lnTo>
                    <a:pt x="109288" y="109288"/>
                  </a:lnTo>
                  <a:lnTo>
                    <a:pt x="81966" y="91073"/>
                  </a:lnTo>
                  <a:close/>
                  <a:moveTo>
                    <a:pt x="160291" y="74681"/>
                  </a:moveTo>
                  <a:lnTo>
                    <a:pt x="165755" y="83788"/>
                  </a:lnTo>
                  <a:lnTo>
                    <a:pt x="165755" y="85610"/>
                  </a:lnTo>
                  <a:lnTo>
                    <a:pt x="149361" y="83788"/>
                  </a:lnTo>
                  <a:lnTo>
                    <a:pt x="145718" y="83788"/>
                  </a:lnTo>
                  <a:lnTo>
                    <a:pt x="145718" y="80145"/>
                  </a:lnTo>
                  <a:close/>
                  <a:moveTo>
                    <a:pt x="0" y="63752"/>
                  </a:moveTo>
                  <a:lnTo>
                    <a:pt x="5464" y="63752"/>
                  </a:lnTo>
                  <a:lnTo>
                    <a:pt x="10929" y="74681"/>
                  </a:lnTo>
                  <a:lnTo>
                    <a:pt x="9107" y="74681"/>
                  </a:lnTo>
                  <a:lnTo>
                    <a:pt x="0" y="67395"/>
                  </a:lnTo>
                  <a:close/>
                  <a:moveTo>
                    <a:pt x="127503" y="56466"/>
                  </a:moveTo>
                  <a:lnTo>
                    <a:pt x="138432" y="56466"/>
                  </a:lnTo>
                  <a:lnTo>
                    <a:pt x="138432" y="58288"/>
                  </a:lnTo>
                  <a:lnTo>
                    <a:pt x="134789" y="58288"/>
                  </a:lnTo>
                  <a:lnTo>
                    <a:pt x="127503" y="61931"/>
                  </a:lnTo>
                  <a:close/>
                  <a:moveTo>
                    <a:pt x="122039" y="29143"/>
                  </a:moveTo>
                  <a:lnTo>
                    <a:pt x="122039" y="36429"/>
                  </a:lnTo>
                  <a:lnTo>
                    <a:pt x="118396" y="36429"/>
                  </a:lnTo>
                  <a:lnTo>
                    <a:pt x="112931" y="34607"/>
                  </a:lnTo>
                  <a:lnTo>
                    <a:pt x="112931" y="30964"/>
                  </a:lnTo>
                  <a:close/>
                  <a:moveTo>
                    <a:pt x="154825" y="0"/>
                  </a:moveTo>
                  <a:lnTo>
                    <a:pt x="160290" y="0"/>
                  </a:lnTo>
                  <a:lnTo>
                    <a:pt x="165754" y="7286"/>
                  </a:lnTo>
                  <a:lnTo>
                    <a:pt x="165754" y="10929"/>
                  </a:lnTo>
                  <a:lnTo>
                    <a:pt x="154825" y="30965"/>
                  </a:lnTo>
                  <a:lnTo>
                    <a:pt x="154825" y="34608"/>
                  </a:lnTo>
                  <a:lnTo>
                    <a:pt x="151182" y="34608"/>
                  </a:lnTo>
                  <a:lnTo>
                    <a:pt x="127503" y="25501"/>
                  </a:lnTo>
                  <a:lnTo>
                    <a:pt x="112932" y="25501"/>
                  </a:lnTo>
                  <a:lnTo>
                    <a:pt x="98360" y="36429"/>
                  </a:lnTo>
                  <a:lnTo>
                    <a:pt x="111110" y="47358"/>
                  </a:lnTo>
                  <a:lnTo>
                    <a:pt x="111110" y="51001"/>
                  </a:lnTo>
                  <a:lnTo>
                    <a:pt x="100181" y="47358"/>
                  </a:lnTo>
                  <a:lnTo>
                    <a:pt x="105646" y="56466"/>
                  </a:lnTo>
                  <a:lnTo>
                    <a:pt x="103824" y="56466"/>
                  </a:lnTo>
                  <a:lnTo>
                    <a:pt x="103824" y="58287"/>
                  </a:lnTo>
                  <a:lnTo>
                    <a:pt x="92895" y="51001"/>
                  </a:lnTo>
                  <a:lnTo>
                    <a:pt x="94717" y="56466"/>
                  </a:lnTo>
                  <a:lnTo>
                    <a:pt x="94717" y="58287"/>
                  </a:lnTo>
                  <a:lnTo>
                    <a:pt x="92895" y="58287"/>
                  </a:lnTo>
                  <a:lnTo>
                    <a:pt x="76502" y="41894"/>
                  </a:lnTo>
                  <a:lnTo>
                    <a:pt x="72859" y="41894"/>
                  </a:lnTo>
                  <a:lnTo>
                    <a:pt x="76502" y="40072"/>
                  </a:lnTo>
                  <a:lnTo>
                    <a:pt x="72859" y="40072"/>
                  </a:lnTo>
                  <a:lnTo>
                    <a:pt x="72859" y="41894"/>
                  </a:lnTo>
                  <a:lnTo>
                    <a:pt x="72859" y="56466"/>
                  </a:lnTo>
                  <a:lnTo>
                    <a:pt x="87431" y="78323"/>
                  </a:lnTo>
                  <a:lnTo>
                    <a:pt x="87431" y="80145"/>
                  </a:lnTo>
                  <a:lnTo>
                    <a:pt x="83788" y="80145"/>
                  </a:lnTo>
                  <a:lnTo>
                    <a:pt x="78324" y="78323"/>
                  </a:lnTo>
                  <a:lnTo>
                    <a:pt x="81967" y="85609"/>
                  </a:lnTo>
                  <a:lnTo>
                    <a:pt x="81967" y="89252"/>
                  </a:lnTo>
                  <a:lnTo>
                    <a:pt x="72859" y="89252"/>
                  </a:lnTo>
                  <a:lnTo>
                    <a:pt x="103824" y="109289"/>
                  </a:lnTo>
                  <a:lnTo>
                    <a:pt x="105646" y="109289"/>
                  </a:lnTo>
                  <a:lnTo>
                    <a:pt x="105646" y="129325"/>
                  </a:lnTo>
                  <a:lnTo>
                    <a:pt x="94717" y="118396"/>
                  </a:lnTo>
                  <a:lnTo>
                    <a:pt x="83788" y="115968"/>
                  </a:lnTo>
                  <a:lnTo>
                    <a:pt x="83788" y="118396"/>
                  </a:lnTo>
                  <a:lnTo>
                    <a:pt x="92895" y="131146"/>
                  </a:lnTo>
                  <a:lnTo>
                    <a:pt x="92895" y="134789"/>
                  </a:lnTo>
                  <a:lnTo>
                    <a:pt x="83788" y="140254"/>
                  </a:lnTo>
                  <a:lnTo>
                    <a:pt x="81966" y="140254"/>
                  </a:lnTo>
                  <a:lnTo>
                    <a:pt x="76502" y="134789"/>
                  </a:lnTo>
                  <a:lnTo>
                    <a:pt x="83788" y="163933"/>
                  </a:lnTo>
                  <a:lnTo>
                    <a:pt x="81966" y="163933"/>
                  </a:lnTo>
                  <a:lnTo>
                    <a:pt x="72859" y="156647"/>
                  </a:lnTo>
                  <a:lnTo>
                    <a:pt x="65573" y="163933"/>
                  </a:lnTo>
                  <a:lnTo>
                    <a:pt x="61930" y="163933"/>
                  </a:lnTo>
                  <a:lnTo>
                    <a:pt x="56466" y="147540"/>
                  </a:lnTo>
                  <a:lnTo>
                    <a:pt x="51001" y="156647"/>
                  </a:lnTo>
                  <a:lnTo>
                    <a:pt x="45537" y="151183"/>
                  </a:lnTo>
                  <a:lnTo>
                    <a:pt x="45537" y="136611"/>
                  </a:lnTo>
                  <a:lnTo>
                    <a:pt x="34608" y="123860"/>
                  </a:lnTo>
                  <a:lnTo>
                    <a:pt x="34608" y="120218"/>
                  </a:lnTo>
                  <a:lnTo>
                    <a:pt x="40073" y="109289"/>
                  </a:lnTo>
                  <a:lnTo>
                    <a:pt x="56466" y="107467"/>
                  </a:lnTo>
                  <a:lnTo>
                    <a:pt x="79149" y="113516"/>
                  </a:lnTo>
                  <a:lnTo>
                    <a:pt x="81967" y="109289"/>
                  </a:lnTo>
                  <a:lnTo>
                    <a:pt x="71038" y="103824"/>
                  </a:lnTo>
                  <a:lnTo>
                    <a:pt x="56466" y="103824"/>
                  </a:lnTo>
                  <a:lnTo>
                    <a:pt x="49180" y="107467"/>
                  </a:lnTo>
                  <a:lnTo>
                    <a:pt x="34608" y="107467"/>
                  </a:lnTo>
                  <a:lnTo>
                    <a:pt x="25501" y="91074"/>
                  </a:lnTo>
                  <a:lnTo>
                    <a:pt x="25501" y="89252"/>
                  </a:lnTo>
                  <a:lnTo>
                    <a:pt x="32786" y="89252"/>
                  </a:lnTo>
                  <a:lnTo>
                    <a:pt x="25501" y="85609"/>
                  </a:lnTo>
                  <a:lnTo>
                    <a:pt x="10929" y="67395"/>
                  </a:lnTo>
                  <a:lnTo>
                    <a:pt x="10929" y="63752"/>
                  </a:lnTo>
                  <a:lnTo>
                    <a:pt x="32786" y="36429"/>
                  </a:lnTo>
                  <a:lnTo>
                    <a:pt x="30965" y="29144"/>
                  </a:lnTo>
                  <a:lnTo>
                    <a:pt x="30965" y="25501"/>
                  </a:lnTo>
                  <a:lnTo>
                    <a:pt x="32786" y="25501"/>
                  </a:lnTo>
                  <a:lnTo>
                    <a:pt x="78324" y="12750"/>
                  </a:lnTo>
                  <a:lnTo>
                    <a:pt x="112932" y="5464"/>
                  </a:lnTo>
                  <a:lnTo>
                    <a:pt x="140254" y="14572"/>
                  </a:lnTo>
                  <a:lnTo>
                    <a:pt x="145718" y="12750"/>
                  </a:lnTo>
                  <a:lnTo>
                    <a:pt x="154825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6" name="Ibiza">
              <a:extLst>
                <a:ext uri="{FF2B5EF4-FFF2-40B4-BE49-F238E27FC236}">
                  <a16:creationId xmlns:a16="http://schemas.microsoft.com/office/drawing/2014/main" id="{1AB264D6-BC84-FFED-48BC-4E65968E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179" y="3588101"/>
              <a:ext cx="7228" cy="722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4 h 4"/>
                <a:gd name="T8" fmla="*/ 0 w 4"/>
                <a:gd name="T9" fmla="*/ 4 h 4"/>
                <a:gd name="T10" fmla="*/ 0 w 4"/>
                <a:gd name="T11" fmla="*/ 3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7" name="Menorca">
              <a:extLst>
                <a:ext uri="{FF2B5EF4-FFF2-40B4-BE49-F238E27FC236}">
                  <a16:creationId xmlns:a16="http://schemas.microsoft.com/office/drawing/2014/main" id="{ABAE236B-BCFC-71CE-9B8C-5515E2A0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005" y="3557382"/>
              <a:ext cx="14457" cy="9036"/>
            </a:xfrm>
            <a:custGeom>
              <a:avLst/>
              <a:gdLst>
                <a:gd name="T0" fmla="*/ 0 w 8"/>
                <a:gd name="T1" fmla="*/ 0 h 5"/>
                <a:gd name="T2" fmla="*/ 6 w 8"/>
                <a:gd name="T3" fmla="*/ 0 h 5"/>
                <a:gd name="T4" fmla="*/ 8 w 8"/>
                <a:gd name="T5" fmla="*/ 3 h 5"/>
                <a:gd name="T6" fmla="*/ 8 w 8"/>
                <a:gd name="T7" fmla="*/ 5 h 5"/>
                <a:gd name="T8" fmla="*/ 6 w 8"/>
                <a:gd name="T9" fmla="*/ 5 h 5"/>
                <a:gd name="T10" fmla="*/ 2 w 8"/>
                <a:gd name="T11" fmla="*/ 2 h 5"/>
                <a:gd name="T12" fmla="*/ 0 w 8"/>
                <a:gd name="T13" fmla="*/ 2 h 5"/>
                <a:gd name="T14" fmla="*/ 0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8" name="Island">
              <a:extLst>
                <a:ext uri="{FF2B5EF4-FFF2-40B4-BE49-F238E27FC236}">
                  <a16:creationId xmlns:a16="http://schemas.microsoft.com/office/drawing/2014/main" id="{7CF8CD1E-5410-6492-28DB-AC5EAA63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530" y="3595329"/>
              <a:ext cx="7228" cy="7228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9" name="Sao Miguel">
              <a:extLst>
                <a:ext uri="{FF2B5EF4-FFF2-40B4-BE49-F238E27FC236}">
                  <a16:creationId xmlns:a16="http://schemas.microsoft.com/office/drawing/2014/main" id="{1DDB9CDB-A8EB-8BF8-74AB-8ABFFAD2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672" y="3624243"/>
              <a:ext cx="19879" cy="9036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0 h 5"/>
                <a:gd name="T4" fmla="*/ 11 w 11"/>
                <a:gd name="T5" fmla="*/ 2 h 5"/>
                <a:gd name="T6" fmla="*/ 6 w 11"/>
                <a:gd name="T7" fmla="*/ 3 h 5"/>
                <a:gd name="T8" fmla="*/ 6 w 11"/>
                <a:gd name="T9" fmla="*/ 5 h 5"/>
                <a:gd name="T10" fmla="*/ 5 w 11"/>
                <a:gd name="T11" fmla="*/ 5 h 5"/>
                <a:gd name="T12" fmla="*/ 5 w 11"/>
                <a:gd name="T13" fmla="*/ 3 h 5"/>
                <a:gd name="T14" fmla="*/ 0 w 11"/>
                <a:gd name="T15" fmla="*/ 2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0" name="United Kingdom">
              <a:extLst>
                <a:ext uri="{FF2B5EF4-FFF2-40B4-BE49-F238E27FC236}">
                  <a16:creationId xmlns:a16="http://schemas.microsoft.com/office/drawing/2014/main" id="{86231F0E-77EE-B8F5-041E-BE3E520E1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909" y="2780343"/>
              <a:ext cx="233112" cy="448152"/>
            </a:xfrm>
            <a:custGeom>
              <a:avLst/>
              <a:gdLst/>
              <a:ahLst/>
              <a:cxnLst/>
              <a:rect l="l" t="t" r="r" b="b"/>
              <a:pathLst>
                <a:path w="234970" h="451724">
                  <a:moveTo>
                    <a:pt x="85610" y="278685"/>
                  </a:moveTo>
                  <a:lnTo>
                    <a:pt x="87432" y="278685"/>
                  </a:lnTo>
                  <a:lnTo>
                    <a:pt x="87432" y="291436"/>
                  </a:lnTo>
                  <a:lnTo>
                    <a:pt x="80145" y="295079"/>
                  </a:lnTo>
                  <a:lnTo>
                    <a:pt x="78324" y="295079"/>
                  </a:lnTo>
                  <a:lnTo>
                    <a:pt x="78324" y="291436"/>
                  </a:lnTo>
                  <a:close/>
                  <a:moveTo>
                    <a:pt x="18215" y="240434"/>
                  </a:moveTo>
                  <a:lnTo>
                    <a:pt x="25501" y="244077"/>
                  </a:lnTo>
                  <a:lnTo>
                    <a:pt x="29144" y="244077"/>
                  </a:lnTo>
                  <a:lnTo>
                    <a:pt x="29144" y="245899"/>
                  </a:lnTo>
                  <a:lnTo>
                    <a:pt x="23679" y="251363"/>
                  </a:lnTo>
                  <a:lnTo>
                    <a:pt x="45537" y="245899"/>
                  </a:lnTo>
                  <a:lnTo>
                    <a:pt x="47359" y="245899"/>
                  </a:lnTo>
                  <a:lnTo>
                    <a:pt x="52823" y="256827"/>
                  </a:lnTo>
                  <a:lnTo>
                    <a:pt x="52823" y="267756"/>
                  </a:lnTo>
                  <a:lnTo>
                    <a:pt x="61930" y="276864"/>
                  </a:lnTo>
                  <a:lnTo>
                    <a:pt x="63752" y="276864"/>
                  </a:lnTo>
                  <a:lnTo>
                    <a:pt x="61930" y="280507"/>
                  </a:lnTo>
                  <a:lnTo>
                    <a:pt x="61930" y="284150"/>
                  </a:lnTo>
                  <a:lnTo>
                    <a:pt x="47359" y="296900"/>
                  </a:lnTo>
                  <a:lnTo>
                    <a:pt x="45537" y="296900"/>
                  </a:lnTo>
                  <a:lnTo>
                    <a:pt x="36430" y="278685"/>
                  </a:lnTo>
                  <a:lnTo>
                    <a:pt x="9107" y="289614"/>
                  </a:lnTo>
                  <a:lnTo>
                    <a:pt x="0" y="276864"/>
                  </a:lnTo>
                  <a:lnTo>
                    <a:pt x="12750" y="255006"/>
                  </a:lnTo>
                  <a:close/>
                  <a:moveTo>
                    <a:pt x="52822" y="207647"/>
                  </a:moveTo>
                  <a:lnTo>
                    <a:pt x="61930" y="207647"/>
                  </a:lnTo>
                  <a:lnTo>
                    <a:pt x="51001" y="222219"/>
                  </a:lnTo>
                  <a:lnTo>
                    <a:pt x="47722" y="222219"/>
                  </a:lnTo>
                  <a:lnTo>
                    <a:pt x="51001" y="227685"/>
                  </a:lnTo>
                  <a:lnTo>
                    <a:pt x="51001" y="229506"/>
                  </a:lnTo>
                  <a:lnTo>
                    <a:pt x="47358" y="229506"/>
                  </a:lnTo>
                  <a:lnTo>
                    <a:pt x="40072" y="227685"/>
                  </a:lnTo>
                  <a:lnTo>
                    <a:pt x="36429" y="227685"/>
                  </a:lnTo>
                  <a:lnTo>
                    <a:pt x="36429" y="224041"/>
                  </a:lnTo>
                  <a:lnTo>
                    <a:pt x="41893" y="216755"/>
                  </a:lnTo>
                  <a:lnTo>
                    <a:pt x="45536" y="216755"/>
                  </a:lnTo>
                  <a:lnTo>
                    <a:pt x="45536" y="218577"/>
                  </a:lnTo>
                  <a:lnTo>
                    <a:pt x="47358" y="221613"/>
                  </a:lnTo>
                  <a:lnTo>
                    <a:pt x="47358" y="218576"/>
                  </a:lnTo>
                  <a:close/>
                  <a:moveTo>
                    <a:pt x="41895" y="138431"/>
                  </a:moveTo>
                  <a:lnTo>
                    <a:pt x="41895" y="140253"/>
                  </a:lnTo>
                  <a:lnTo>
                    <a:pt x="51002" y="156646"/>
                  </a:lnTo>
                  <a:lnTo>
                    <a:pt x="56467" y="156646"/>
                  </a:lnTo>
                  <a:lnTo>
                    <a:pt x="56467" y="160290"/>
                  </a:lnTo>
                  <a:lnTo>
                    <a:pt x="52824" y="165754"/>
                  </a:lnTo>
                  <a:lnTo>
                    <a:pt x="30966" y="154825"/>
                  </a:lnTo>
                  <a:lnTo>
                    <a:pt x="30966" y="151182"/>
                  </a:lnTo>
                  <a:close/>
                  <a:moveTo>
                    <a:pt x="41895" y="103824"/>
                  </a:moveTo>
                  <a:lnTo>
                    <a:pt x="45538" y="103824"/>
                  </a:lnTo>
                  <a:lnTo>
                    <a:pt x="45538" y="116575"/>
                  </a:lnTo>
                  <a:lnTo>
                    <a:pt x="40073" y="120218"/>
                  </a:lnTo>
                  <a:lnTo>
                    <a:pt x="41895" y="123861"/>
                  </a:lnTo>
                  <a:lnTo>
                    <a:pt x="25501" y="134790"/>
                  </a:lnTo>
                  <a:lnTo>
                    <a:pt x="23680" y="134790"/>
                  </a:lnTo>
                  <a:lnTo>
                    <a:pt x="23680" y="114753"/>
                  </a:lnTo>
                  <a:close/>
                  <a:moveTo>
                    <a:pt x="112931" y="94716"/>
                  </a:moveTo>
                  <a:lnTo>
                    <a:pt x="118396" y="98359"/>
                  </a:lnTo>
                  <a:lnTo>
                    <a:pt x="118396" y="111109"/>
                  </a:lnTo>
                  <a:lnTo>
                    <a:pt x="96538" y="129324"/>
                  </a:lnTo>
                  <a:lnTo>
                    <a:pt x="102002" y="132967"/>
                  </a:lnTo>
                  <a:lnTo>
                    <a:pt x="102002" y="134788"/>
                  </a:lnTo>
                  <a:lnTo>
                    <a:pt x="91074" y="140253"/>
                  </a:lnTo>
                  <a:lnTo>
                    <a:pt x="92895" y="143896"/>
                  </a:lnTo>
                  <a:lnTo>
                    <a:pt x="98359" y="143896"/>
                  </a:lnTo>
                  <a:lnTo>
                    <a:pt x="112931" y="140253"/>
                  </a:lnTo>
                  <a:lnTo>
                    <a:pt x="129324" y="140253"/>
                  </a:lnTo>
                  <a:lnTo>
                    <a:pt x="142075" y="138431"/>
                  </a:lnTo>
                  <a:lnTo>
                    <a:pt x="147539" y="138431"/>
                  </a:lnTo>
                  <a:lnTo>
                    <a:pt x="147539" y="140253"/>
                  </a:lnTo>
                  <a:lnTo>
                    <a:pt x="151182" y="151182"/>
                  </a:lnTo>
                  <a:lnTo>
                    <a:pt x="140253" y="176682"/>
                  </a:lnTo>
                  <a:lnTo>
                    <a:pt x="131146" y="193075"/>
                  </a:lnTo>
                  <a:lnTo>
                    <a:pt x="129324" y="193075"/>
                  </a:lnTo>
                  <a:lnTo>
                    <a:pt x="123860" y="194897"/>
                  </a:lnTo>
                  <a:lnTo>
                    <a:pt x="131146" y="202183"/>
                  </a:lnTo>
                  <a:lnTo>
                    <a:pt x="131146" y="205826"/>
                  </a:lnTo>
                  <a:lnTo>
                    <a:pt x="129324" y="205826"/>
                  </a:lnTo>
                  <a:lnTo>
                    <a:pt x="120217" y="211290"/>
                  </a:lnTo>
                  <a:lnTo>
                    <a:pt x="131146" y="211290"/>
                  </a:lnTo>
                  <a:lnTo>
                    <a:pt x="156647" y="229505"/>
                  </a:lnTo>
                  <a:lnTo>
                    <a:pt x="165754" y="267756"/>
                  </a:lnTo>
                  <a:lnTo>
                    <a:pt x="176683" y="273220"/>
                  </a:lnTo>
                  <a:lnTo>
                    <a:pt x="196719" y="302364"/>
                  </a:lnTo>
                  <a:lnTo>
                    <a:pt x="196719" y="313292"/>
                  </a:lnTo>
                  <a:lnTo>
                    <a:pt x="187612" y="311471"/>
                  </a:lnTo>
                  <a:lnTo>
                    <a:pt x="202184" y="324221"/>
                  </a:lnTo>
                  <a:lnTo>
                    <a:pt x="196719" y="340614"/>
                  </a:lnTo>
                  <a:lnTo>
                    <a:pt x="202184" y="340614"/>
                  </a:lnTo>
                  <a:lnTo>
                    <a:pt x="207648" y="338793"/>
                  </a:lnTo>
                  <a:lnTo>
                    <a:pt x="213113" y="338793"/>
                  </a:lnTo>
                  <a:lnTo>
                    <a:pt x="218577" y="335150"/>
                  </a:lnTo>
                  <a:lnTo>
                    <a:pt x="224041" y="335150"/>
                  </a:lnTo>
                  <a:lnTo>
                    <a:pt x="224041" y="338793"/>
                  </a:lnTo>
                  <a:lnTo>
                    <a:pt x="231327" y="346079"/>
                  </a:lnTo>
                  <a:lnTo>
                    <a:pt x="234970" y="346079"/>
                  </a:lnTo>
                  <a:lnTo>
                    <a:pt x="231327" y="369758"/>
                  </a:lnTo>
                  <a:lnTo>
                    <a:pt x="207648" y="395259"/>
                  </a:lnTo>
                  <a:lnTo>
                    <a:pt x="209470" y="397080"/>
                  </a:lnTo>
                  <a:lnTo>
                    <a:pt x="225863" y="400723"/>
                  </a:lnTo>
                  <a:lnTo>
                    <a:pt x="214934" y="413473"/>
                  </a:lnTo>
                  <a:lnTo>
                    <a:pt x="174862" y="424402"/>
                  </a:lnTo>
                  <a:lnTo>
                    <a:pt x="158468" y="418938"/>
                  </a:lnTo>
                  <a:lnTo>
                    <a:pt x="156647" y="424402"/>
                  </a:lnTo>
                  <a:lnTo>
                    <a:pt x="134789" y="429867"/>
                  </a:lnTo>
                  <a:lnTo>
                    <a:pt x="125681" y="424402"/>
                  </a:lnTo>
                  <a:lnTo>
                    <a:pt x="112931" y="428045"/>
                  </a:lnTo>
                  <a:lnTo>
                    <a:pt x="107467" y="440795"/>
                  </a:lnTo>
                  <a:lnTo>
                    <a:pt x="98359" y="440795"/>
                  </a:lnTo>
                  <a:lnTo>
                    <a:pt x="91074" y="437152"/>
                  </a:lnTo>
                  <a:lnTo>
                    <a:pt x="80145" y="437152"/>
                  </a:lnTo>
                  <a:lnTo>
                    <a:pt x="72859" y="448081"/>
                  </a:lnTo>
                  <a:lnTo>
                    <a:pt x="69216" y="451724"/>
                  </a:lnTo>
                  <a:lnTo>
                    <a:pt x="58287" y="451724"/>
                  </a:lnTo>
                  <a:lnTo>
                    <a:pt x="58287" y="448081"/>
                  </a:lnTo>
                  <a:lnTo>
                    <a:pt x="92895" y="406187"/>
                  </a:lnTo>
                  <a:lnTo>
                    <a:pt x="120217" y="402544"/>
                  </a:lnTo>
                  <a:lnTo>
                    <a:pt x="129324" y="391616"/>
                  </a:lnTo>
                  <a:lnTo>
                    <a:pt x="112931" y="400723"/>
                  </a:lnTo>
                  <a:lnTo>
                    <a:pt x="109288" y="400723"/>
                  </a:lnTo>
                  <a:lnTo>
                    <a:pt x="102002" y="389794"/>
                  </a:lnTo>
                  <a:lnTo>
                    <a:pt x="91074" y="391616"/>
                  </a:lnTo>
                  <a:lnTo>
                    <a:pt x="87431" y="391616"/>
                  </a:lnTo>
                  <a:lnTo>
                    <a:pt x="87431" y="389794"/>
                  </a:lnTo>
                  <a:lnTo>
                    <a:pt x="85609" y="384330"/>
                  </a:lnTo>
                  <a:lnTo>
                    <a:pt x="74680" y="389794"/>
                  </a:lnTo>
                  <a:lnTo>
                    <a:pt x="72859" y="389794"/>
                  </a:lnTo>
                  <a:lnTo>
                    <a:pt x="67395" y="380687"/>
                  </a:lnTo>
                  <a:lnTo>
                    <a:pt x="67395" y="378865"/>
                  </a:lnTo>
                  <a:lnTo>
                    <a:pt x="92895" y="362472"/>
                  </a:lnTo>
                  <a:lnTo>
                    <a:pt x="96538" y="355186"/>
                  </a:lnTo>
                  <a:lnTo>
                    <a:pt x="92895" y="340614"/>
                  </a:lnTo>
                  <a:lnTo>
                    <a:pt x="80145" y="344257"/>
                  </a:lnTo>
                  <a:lnTo>
                    <a:pt x="80145" y="340614"/>
                  </a:lnTo>
                  <a:lnTo>
                    <a:pt x="95445" y="327864"/>
                  </a:lnTo>
                  <a:lnTo>
                    <a:pt x="91074" y="327864"/>
                  </a:lnTo>
                  <a:lnTo>
                    <a:pt x="85610" y="318757"/>
                  </a:lnTo>
                  <a:lnTo>
                    <a:pt x="85610" y="316935"/>
                  </a:lnTo>
                  <a:lnTo>
                    <a:pt x="96539" y="324221"/>
                  </a:lnTo>
                  <a:lnTo>
                    <a:pt x="98361" y="324221"/>
                  </a:lnTo>
                  <a:lnTo>
                    <a:pt x="98361" y="325434"/>
                  </a:lnTo>
                  <a:lnTo>
                    <a:pt x="102002" y="322400"/>
                  </a:lnTo>
                  <a:lnTo>
                    <a:pt x="120217" y="318757"/>
                  </a:lnTo>
                  <a:lnTo>
                    <a:pt x="120217" y="316935"/>
                  </a:lnTo>
                  <a:lnTo>
                    <a:pt x="123860" y="306007"/>
                  </a:lnTo>
                  <a:lnTo>
                    <a:pt x="120217" y="306007"/>
                  </a:lnTo>
                  <a:lnTo>
                    <a:pt x="120217" y="302364"/>
                  </a:lnTo>
                  <a:lnTo>
                    <a:pt x="125681" y="289613"/>
                  </a:lnTo>
                  <a:lnTo>
                    <a:pt x="114753" y="291435"/>
                  </a:lnTo>
                  <a:lnTo>
                    <a:pt x="103824" y="276863"/>
                  </a:lnTo>
                  <a:lnTo>
                    <a:pt x="114753" y="260470"/>
                  </a:lnTo>
                  <a:lnTo>
                    <a:pt x="91074" y="262291"/>
                  </a:lnTo>
                  <a:lnTo>
                    <a:pt x="87431" y="267756"/>
                  </a:lnTo>
                  <a:lnTo>
                    <a:pt x="87431" y="271399"/>
                  </a:lnTo>
                  <a:lnTo>
                    <a:pt x="85609" y="271399"/>
                  </a:lnTo>
                  <a:lnTo>
                    <a:pt x="85609" y="267756"/>
                  </a:lnTo>
                  <a:lnTo>
                    <a:pt x="78323" y="262291"/>
                  </a:lnTo>
                  <a:lnTo>
                    <a:pt x="74680" y="267756"/>
                  </a:lnTo>
                  <a:lnTo>
                    <a:pt x="74680" y="271399"/>
                  </a:lnTo>
                  <a:lnTo>
                    <a:pt x="72859" y="271399"/>
                  </a:lnTo>
                  <a:lnTo>
                    <a:pt x="72859" y="267756"/>
                  </a:lnTo>
                  <a:lnTo>
                    <a:pt x="67395" y="256827"/>
                  </a:lnTo>
                  <a:lnTo>
                    <a:pt x="72859" y="256827"/>
                  </a:lnTo>
                  <a:lnTo>
                    <a:pt x="80145" y="234969"/>
                  </a:lnTo>
                  <a:lnTo>
                    <a:pt x="74680" y="227683"/>
                  </a:lnTo>
                  <a:lnTo>
                    <a:pt x="74680" y="224040"/>
                  </a:lnTo>
                  <a:lnTo>
                    <a:pt x="80145" y="216755"/>
                  </a:lnTo>
                  <a:lnTo>
                    <a:pt x="74680" y="213112"/>
                  </a:lnTo>
                  <a:lnTo>
                    <a:pt x="69216" y="218576"/>
                  </a:lnTo>
                  <a:lnTo>
                    <a:pt x="67395" y="218576"/>
                  </a:lnTo>
                  <a:lnTo>
                    <a:pt x="67395" y="207647"/>
                  </a:lnTo>
                  <a:lnTo>
                    <a:pt x="63752" y="213112"/>
                  </a:lnTo>
                  <a:lnTo>
                    <a:pt x="67395" y="218576"/>
                  </a:lnTo>
                  <a:lnTo>
                    <a:pt x="67395" y="224040"/>
                  </a:lnTo>
                  <a:lnTo>
                    <a:pt x="67394" y="224041"/>
                  </a:lnTo>
                  <a:lnTo>
                    <a:pt x="72860" y="224041"/>
                  </a:lnTo>
                  <a:lnTo>
                    <a:pt x="69217" y="234970"/>
                  </a:lnTo>
                  <a:lnTo>
                    <a:pt x="69217" y="238613"/>
                  </a:lnTo>
                  <a:lnTo>
                    <a:pt x="67395" y="238613"/>
                  </a:lnTo>
                  <a:lnTo>
                    <a:pt x="64156" y="228898"/>
                  </a:lnTo>
                  <a:lnTo>
                    <a:pt x="56466" y="240434"/>
                  </a:lnTo>
                  <a:lnTo>
                    <a:pt x="56466" y="244077"/>
                  </a:lnTo>
                  <a:lnTo>
                    <a:pt x="52823" y="244077"/>
                  </a:lnTo>
                  <a:lnTo>
                    <a:pt x="52823" y="240434"/>
                  </a:lnTo>
                  <a:lnTo>
                    <a:pt x="67395" y="189433"/>
                  </a:lnTo>
                  <a:lnTo>
                    <a:pt x="58287" y="194897"/>
                  </a:lnTo>
                  <a:lnTo>
                    <a:pt x="56466" y="194897"/>
                  </a:lnTo>
                  <a:lnTo>
                    <a:pt x="56463" y="194894"/>
                  </a:lnTo>
                  <a:lnTo>
                    <a:pt x="56466" y="194898"/>
                  </a:lnTo>
                  <a:lnTo>
                    <a:pt x="56466" y="198541"/>
                  </a:lnTo>
                  <a:lnTo>
                    <a:pt x="47358" y="198541"/>
                  </a:lnTo>
                  <a:lnTo>
                    <a:pt x="41894" y="189434"/>
                  </a:lnTo>
                  <a:lnTo>
                    <a:pt x="41894" y="187612"/>
                  </a:lnTo>
                  <a:lnTo>
                    <a:pt x="49181" y="187612"/>
                  </a:lnTo>
                  <a:lnTo>
                    <a:pt x="45537" y="183968"/>
                  </a:lnTo>
                  <a:lnTo>
                    <a:pt x="45537" y="182147"/>
                  </a:lnTo>
                  <a:lnTo>
                    <a:pt x="52823" y="178504"/>
                  </a:lnTo>
                  <a:lnTo>
                    <a:pt x="61930" y="156646"/>
                  </a:lnTo>
                  <a:lnTo>
                    <a:pt x="52823" y="154825"/>
                  </a:lnTo>
                  <a:lnTo>
                    <a:pt x="52823" y="143896"/>
                  </a:lnTo>
                  <a:lnTo>
                    <a:pt x="56466" y="143896"/>
                  </a:lnTo>
                  <a:lnTo>
                    <a:pt x="52823" y="134788"/>
                  </a:lnTo>
                  <a:lnTo>
                    <a:pt x="52823" y="132967"/>
                  </a:lnTo>
                  <a:lnTo>
                    <a:pt x="56466" y="132967"/>
                  </a:lnTo>
                  <a:lnTo>
                    <a:pt x="67395" y="127503"/>
                  </a:lnTo>
                  <a:lnTo>
                    <a:pt x="61930" y="122038"/>
                  </a:lnTo>
                  <a:lnTo>
                    <a:pt x="63752" y="116574"/>
                  </a:lnTo>
                  <a:lnTo>
                    <a:pt x="63752" y="114752"/>
                  </a:lnTo>
                  <a:lnTo>
                    <a:pt x="69216" y="114752"/>
                  </a:lnTo>
                  <a:lnTo>
                    <a:pt x="74680" y="100181"/>
                  </a:lnTo>
                  <a:lnTo>
                    <a:pt x="74680" y="98359"/>
                  </a:lnTo>
                  <a:close/>
                  <a:moveTo>
                    <a:pt x="160290" y="0"/>
                  </a:moveTo>
                  <a:lnTo>
                    <a:pt x="163933" y="0"/>
                  </a:lnTo>
                  <a:lnTo>
                    <a:pt x="163933" y="3643"/>
                  </a:lnTo>
                  <a:lnTo>
                    <a:pt x="165754" y="14572"/>
                  </a:lnTo>
                  <a:lnTo>
                    <a:pt x="165754" y="32787"/>
                  </a:lnTo>
                  <a:lnTo>
                    <a:pt x="160290" y="38251"/>
                  </a:lnTo>
                  <a:lnTo>
                    <a:pt x="158468" y="38251"/>
                  </a:lnTo>
                  <a:lnTo>
                    <a:pt x="160290" y="25501"/>
                  </a:lnTo>
                  <a:lnTo>
                    <a:pt x="153003" y="21858"/>
                  </a:lnTo>
                  <a:lnTo>
                    <a:pt x="153003" y="20036"/>
                  </a:lnTo>
                  <a:lnTo>
                    <a:pt x="16029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1" name="Sri Lanka">
              <a:extLst>
                <a:ext uri="{FF2B5EF4-FFF2-40B4-BE49-F238E27FC236}">
                  <a16:creationId xmlns:a16="http://schemas.microsoft.com/office/drawing/2014/main" id="{F1C9E17C-E1E7-ABED-9EB9-6C1A94DD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8" y="4356102"/>
              <a:ext cx="54212" cy="93967"/>
            </a:xfrm>
            <a:custGeom>
              <a:avLst/>
              <a:gdLst>
                <a:gd name="T0" fmla="*/ 4 w 30"/>
                <a:gd name="T1" fmla="*/ 0 h 52"/>
                <a:gd name="T2" fmla="*/ 6 w 30"/>
                <a:gd name="T3" fmla="*/ 0 h 52"/>
                <a:gd name="T4" fmla="*/ 9 w 30"/>
                <a:gd name="T5" fmla="*/ 2 h 52"/>
                <a:gd name="T6" fmla="*/ 16 w 30"/>
                <a:gd name="T7" fmla="*/ 9 h 52"/>
                <a:gd name="T8" fmla="*/ 30 w 30"/>
                <a:gd name="T9" fmla="*/ 30 h 52"/>
                <a:gd name="T10" fmla="*/ 28 w 30"/>
                <a:gd name="T11" fmla="*/ 42 h 52"/>
                <a:gd name="T12" fmla="*/ 15 w 30"/>
                <a:gd name="T13" fmla="*/ 52 h 52"/>
                <a:gd name="T14" fmla="*/ 7 w 30"/>
                <a:gd name="T15" fmla="*/ 50 h 52"/>
                <a:gd name="T16" fmla="*/ 6 w 30"/>
                <a:gd name="T17" fmla="*/ 50 h 52"/>
                <a:gd name="T18" fmla="*/ 1 w 30"/>
                <a:gd name="T19" fmla="*/ 40 h 52"/>
                <a:gd name="T20" fmla="*/ 0 w 30"/>
                <a:gd name="T21" fmla="*/ 22 h 52"/>
                <a:gd name="T22" fmla="*/ 1 w 30"/>
                <a:gd name="T23" fmla="*/ 22 h 52"/>
                <a:gd name="T24" fmla="*/ 4 w 30"/>
                <a:gd name="T25" fmla="*/ 6 h 52"/>
                <a:gd name="T26" fmla="*/ 6 w 30"/>
                <a:gd name="T27" fmla="*/ 6 h 52"/>
                <a:gd name="T28" fmla="*/ 7 w 30"/>
                <a:gd name="T29" fmla="*/ 5 h 52"/>
                <a:gd name="T30" fmla="*/ 4 w 30"/>
                <a:gd name="T31" fmla="*/ 2 h 52"/>
                <a:gd name="T32" fmla="*/ 4 w 3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52">
                  <a:moveTo>
                    <a:pt x="4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6" y="9"/>
                  </a:lnTo>
                  <a:lnTo>
                    <a:pt x="30" y="30"/>
                  </a:lnTo>
                  <a:lnTo>
                    <a:pt x="28" y="42"/>
                  </a:lnTo>
                  <a:lnTo>
                    <a:pt x="15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1" y="4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2" name="Afghanistan">
              <a:extLst>
                <a:ext uri="{FF2B5EF4-FFF2-40B4-BE49-F238E27FC236}">
                  <a16:creationId xmlns:a16="http://schemas.microsoft.com/office/drawing/2014/main" id="{A089671F-773E-8CF8-E9BE-22DE2BDA3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616" y="3607980"/>
              <a:ext cx="341535" cy="258410"/>
            </a:xfrm>
            <a:custGeom>
              <a:avLst/>
              <a:gdLst>
                <a:gd name="T0" fmla="*/ 12 w 189"/>
                <a:gd name="T1" fmla="*/ 46 h 143"/>
                <a:gd name="T2" fmla="*/ 12 w 189"/>
                <a:gd name="T3" fmla="*/ 43 h 143"/>
                <a:gd name="T4" fmla="*/ 143 w 189"/>
                <a:gd name="T5" fmla="*/ 3 h 143"/>
                <a:gd name="T6" fmla="*/ 146 w 189"/>
                <a:gd name="T7" fmla="*/ 9 h 143"/>
                <a:gd name="T8" fmla="*/ 147 w 189"/>
                <a:gd name="T9" fmla="*/ 30 h 143"/>
                <a:gd name="T10" fmla="*/ 174 w 189"/>
                <a:gd name="T11" fmla="*/ 17 h 143"/>
                <a:gd name="T12" fmla="*/ 184 w 189"/>
                <a:gd name="T13" fmla="*/ 18 h 143"/>
                <a:gd name="T14" fmla="*/ 184 w 189"/>
                <a:gd name="T15" fmla="*/ 23 h 143"/>
                <a:gd name="T16" fmla="*/ 174 w 189"/>
                <a:gd name="T17" fmla="*/ 26 h 143"/>
                <a:gd name="T18" fmla="*/ 143 w 189"/>
                <a:gd name="T19" fmla="*/ 37 h 143"/>
                <a:gd name="T20" fmla="*/ 147 w 189"/>
                <a:gd name="T21" fmla="*/ 49 h 143"/>
                <a:gd name="T22" fmla="*/ 138 w 189"/>
                <a:gd name="T23" fmla="*/ 64 h 143"/>
                <a:gd name="T24" fmla="*/ 138 w 189"/>
                <a:gd name="T25" fmla="*/ 72 h 143"/>
                <a:gd name="T26" fmla="*/ 129 w 189"/>
                <a:gd name="T27" fmla="*/ 82 h 143"/>
                <a:gd name="T28" fmla="*/ 114 w 189"/>
                <a:gd name="T29" fmla="*/ 98 h 143"/>
                <a:gd name="T30" fmla="*/ 112 w 189"/>
                <a:gd name="T31" fmla="*/ 110 h 143"/>
                <a:gd name="T32" fmla="*/ 101 w 189"/>
                <a:gd name="T33" fmla="*/ 106 h 143"/>
                <a:gd name="T34" fmla="*/ 97 w 189"/>
                <a:gd name="T35" fmla="*/ 113 h 143"/>
                <a:gd name="T36" fmla="*/ 79 w 189"/>
                <a:gd name="T37" fmla="*/ 121 h 143"/>
                <a:gd name="T38" fmla="*/ 76 w 189"/>
                <a:gd name="T39" fmla="*/ 137 h 143"/>
                <a:gd name="T40" fmla="*/ 52 w 189"/>
                <a:gd name="T41" fmla="*/ 140 h 143"/>
                <a:gd name="T42" fmla="*/ 39 w 189"/>
                <a:gd name="T43" fmla="*/ 140 h 143"/>
                <a:gd name="T44" fmla="*/ 6 w 189"/>
                <a:gd name="T45" fmla="*/ 137 h 143"/>
                <a:gd name="T46" fmla="*/ 17 w 189"/>
                <a:gd name="T47" fmla="*/ 116 h 143"/>
                <a:gd name="T48" fmla="*/ 5 w 189"/>
                <a:gd name="T49" fmla="*/ 106 h 143"/>
                <a:gd name="T50" fmla="*/ 5 w 189"/>
                <a:gd name="T51" fmla="*/ 79 h 143"/>
                <a:gd name="T52" fmla="*/ 0 w 189"/>
                <a:gd name="T53" fmla="*/ 69 h 143"/>
                <a:gd name="T54" fmla="*/ 9 w 189"/>
                <a:gd name="T55" fmla="*/ 58 h 143"/>
                <a:gd name="T56" fmla="*/ 15 w 189"/>
                <a:gd name="T57" fmla="*/ 49 h 143"/>
                <a:gd name="T58" fmla="*/ 34 w 189"/>
                <a:gd name="T59" fmla="*/ 49 h 143"/>
                <a:gd name="T60" fmla="*/ 36 w 189"/>
                <a:gd name="T61" fmla="*/ 43 h 143"/>
                <a:gd name="T62" fmla="*/ 60 w 189"/>
                <a:gd name="T63" fmla="*/ 20 h 143"/>
                <a:gd name="T64" fmla="*/ 70 w 189"/>
                <a:gd name="T65" fmla="*/ 15 h 143"/>
                <a:gd name="T66" fmla="*/ 95 w 189"/>
                <a:gd name="T67" fmla="*/ 20 h 143"/>
                <a:gd name="T68" fmla="*/ 112 w 189"/>
                <a:gd name="T69" fmla="*/ 18 h 143"/>
                <a:gd name="T70" fmla="*/ 119 w 189"/>
                <a:gd name="T71" fmla="*/ 14 h 143"/>
                <a:gd name="T72" fmla="*/ 129 w 189"/>
                <a:gd name="T73" fmla="*/ 12 h 143"/>
                <a:gd name="T74" fmla="*/ 137 w 189"/>
                <a:gd name="T7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43">
                  <a:moveTo>
                    <a:pt x="12" y="43"/>
                  </a:moveTo>
                  <a:lnTo>
                    <a:pt x="12" y="46"/>
                  </a:lnTo>
                  <a:lnTo>
                    <a:pt x="11" y="46"/>
                  </a:lnTo>
                  <a:lnTo>
                    <a:pt x="12" y="43"/>
                  </a:lnTo>
                  <a:close/>
                  <a:moveTo>
                    <a:pt x="137" y="0"/>
                  </a:moveTo>
                  <a:lnTo>
                    <a:pt x="143" y="3"/>
                  </a:lnTo>
                  <a:lnTo>
                    <a:pt x="141" y="8"/>
                  </a:lnTo>
                  <a:lnTo>
                    <a:pt x="146" y="9"/>
                  </a:lnTo>
                  <a:lnTo>
                    <a:pt x="144" y="23"/>
                  </a:lnTo>
                  <a:lnTo>
                    <a:pt x="147" y="3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5" y="20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84" y="23"/>
                  </a:lnTo>
                  <a:lnTo>
                    <a:pt x="186" y="24"/>
                  </a:lnTo>
                  <a:lnTo>
                    <a:pt x="174" y="26"/>
                  </a:lnTo>
                  <a:lnTo>
                    <a:pt x="160" y="27"/>
                  </a:lnTo>
                  <a:lnTo>
                    <a:pt x="143" y="37"/>
                  </a:lnTo>
                  <a:lnTo>
                    <a:pt x="141" y="39"/>
                  </a:lnTo>
                  <a:lnTo>
                    <a:pt x="147" y="49"/>
                  </a:lnTo>
                  <a:lnTo>
                    <a:pt x="147" y="5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38" y="72"/>
                  </a:lnTo>
                  <a:lnTo>
                    <a:pt x="125" y="72"/>
                  </a:lnTo>
                  <a:lnTo>
                    <a:pt x="129" y="82"/>
                  </a:lnTo>
                  <a:lnTo>
                    <a:pt x="119" y="86"/>
                  </a:lnTo>
                  <a:lnTo>
                    <a:pt x="114" y="98"/>
                  </a:lnTo>
                  <a:lnTo>
                    <a:pt x="116" y="106"/>
                  </a:lnTo>
                  <a:lnTo>
                    <a:pt x="112" y="110"/>
                  </a:lnTo>
                  <a:lnTo>
                    <a:pt x="107" y="106"/>
                  </a:lnTo>
                  <a:lnTo>
                    <a:pt x="101" y="106"/>
                  </a:lnTo>
                  <a:lnTo>
                    <a:pt x="94" y="112"/>
                  </a:lnTo>
                  <a:lnTo>
                    <a:pt x="97" y="113"/>
                  </a:lnTo>
                  <a:lnTo>
                    <a:pt x="83" y="115"/>
                  </a:lnTo>
                  <a:lnTo>
                    <a:pt x="79" y="121"/>
                  </a:lnTo>
                  <a:lnTo>
                    <a:pt x="77" y="135"/>
                  </a:lnTo>
                  <a:lnTo>
                    <a:pt x="76" y="137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48" y="143"/>
                  </a:lnTo>
                  <a:lnTo>
                    <a:pt x="39" y="140"/>
                  </a:lnTo>
                  <a:lnTo>
                    <a:pt x="26" y="143"/>
                  </a:lnTo>
                  <a:lnTo>
                    <a:pt x="6" y="137"/>
                  </a:lnTo>
                  <a:lnTo>
                    <a:pt x="15" y="123"/>
                  </a:lnTo>
                  <a:lnTo>
                    <a:pt x="17" y="116"/>
                  </a:lnTo>
                  <a:lnTo>
                    <a:pt x="12" y="110"/>
                  </a:lnTo>
                  <a:lnTo>
                    <a:pt x="5" y="106"/>
                  </a:lnTo>
                  <a:lnTo>
                    <a:pt x="2" y="88"/>
                  </a:lnTo>
                  <a:lnTo>
                    <a:pt x="5" y="79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54" y="3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70" y="15"/>
                  </a:lnTo>
                  <a:lnTo>
                    <a:pt x="80" y="17"/>
                  </a:lnTo>
                  <a:lnTo>
                    <a:pt x="95" y="20"/>
                  </a:lnTo>
                  <a:lnTo>
                    <a:pt x="100" y="24"/>
                  </a:lnTo>
                  <a:lnTo>
                    <a:pt x="112" y="18"/>
                  </a:lnTo>
                  <a:lnTo>
                    <a:pt x="117" y="23"/>
                  </a:lnTo>
                  <a:lnTo>
                    <a:pt x="119" y="14"/>
                  </a:lnTo>
                  <a:lnTo>
                    <a:pt x="128" y="15"/>
                  </a:lnTo>
                  <a:lnTo>
                    <a:pt x="129" y="12"/>
                  </a:lnTo>
                  <a:lnTo>
                    <a:pt x="128" y="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3" name="Iraq">
              <a:extLst>
                <a:ext uri="{FF2B5EF4-FFF2-40B4-BE49-F238E27FC236}">
                  <a16:creationId xmlns:a16="http://schemas.microsoft.com/office/drawing/2014/main" id="{E03CB969-1114-5EE6-74AD-5863286E6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11" y="3635085"/>
              <a:ext cx="234918" cy="238532"/>
            </a:xfrm>
            <a:custGeom>
              <a:avLst/>
              <a:gdLst>
                <a:gd name="T0" fmla="*/ 56 w 130"/>
                <a:gd name="T1" fmla="*/ 0 h 132"/>
                <a:gd name="T2" fmla="*/ 59 w 130"/>
                <a:gd name="T3" fmla="*/ 0 h 132"/>
                <a:gd name="T4" fmla="*/ 62 w 130"/>
                <a:gd name="T5" fmla="*/ 2 h 132"/>
                <a:gd name="T6" fmla="*/ 66 w 130"/>
                <a:gd name="T7" fmla="*/ 2 h 132"/>
                <a:gd name="T8" fmla="*/ 69 w 130"/>
                <a:gd name="T9" fmla="*/ 3 h 132"/>
                <a:gd name="T10" fmla="*/ 74 w 130"/>
                <a:gd name="T11" fmla="*/ 3 h 132"/>
                <a:gd name="T12" fmla="*/ 75 w 130"/>
                <a:gd name="T13" fmla="*/ 5 h 132"/>
                <a:gd name="T14" fmla="*/ 78 w 130"/>
                <a:gd name="T15" fmla="*/ 3 h 132"/>
                <a:gd name="T16" fmla="*/ 81 w 130"/>
                <a:gd name="T17" fmla="*/ 3 h 132"/>
                <a:gd name="T18" fmla="*/ 81 w 130"/>
                <a:gd name="T19" fmla="*/ 12 h 132"/>
                <a:gd name="T20" fmla="*/ 90 w 130"/>
                <a:gd name="T21" fmla="*/ 24 h 132"/>
                <a:gd name="T22" fmla="*/ 99 w 130"/>
                <a:gd name="T23" fmla="*/ 27 h 132"/>
                <a:gd name="T24" fmla="*/ 101 w 130"/>
                <a:gd name="T25" fmla="*/ 27 h 132"/>
                <a:gd name="T26" fmla="*/ 101 w 130"/>
                <a:gd name="T27" fmla="*/ 28 h 132"/>
                <a:gd name="T28" fmla="*/ 98 w 130"/>
                <a:gd name="T29" fmla="*/ 33 h 132"/>
                <a:gd name="T30" fmla="*/ 98 w 130"/>
                <a:gd name="T31" fmla="*/ 37 h 132"/>
                <a:gd name="T32" fmla="*/ 90 w 130"/>
                <a:gd name="T33" fmla="*/ 49 h 132"/>
                <a:gd name="T34" fmla="*/ 89 w 130"/>
                <a:gd name="T35" fmla="*/ 57 h 132"/>
                <a:gd name="T36" fmla="*/ 96 w 130"/>
                <a:gd name="T37" fmla="*/ 70 h 132"/>
                <a:gd name="T38" fmla="*/ 112 w 130"/>
                <a:gd name="T39" fmla="*/ 80 h 132"/>
                <a:gd name="T40" fmla="*/ 118 w 130"/>
                <a:gd name="T41" fmla="*/ 91 h 132"/>
                <a:gd name="T42" fmla="*/ 117 w 130"/>
                <a:gd name="T43" fmla="*/ 103 h 132"/>
                <a:gd name="T44" fmla="*/ 120 w 130"/>
                <a:gd name="T45" fmla="*/ 104 h 132"/>
                <a:gd name="T46" fmla="*/ 121 w 130"/>
                <a:gd name="T47" fmla="*/ 104 h 132"/>
                <a:gd name="T48" fmla="*/ 123 w 130"/>
                <a:gd name="T49" fmla="*/ 111 h 132"/>
                <a:gd name="T50" fmla="*/ 130 w 130"/>
                <a:gd name="T51" fmla="*/ 117 h 132"/>
                <a:gd name="T52" fmla="*/ 130 w 130"/>
                <a:gd name="T53" fmla="*/ 119 h 132"/>
                <a:gd name="T54" fmla="*/ 127 w 130"/>
                <a:gd name="T55" fmla="*/ 120 h 132"/>
                <a:gd name="T56" fmla="*/ 121 w 130"/>
                <a:gd name="T57" fmla="*/ 119 h 132"/>
                <a:gd name="T58" fmla="*/ 112 w 130"/>
                <a:gd name="T59" fmla="*/ 119 h 132"/>
                <a:gd name="T60" fmla="*/ 104 w 130"/>
                <a:gd name="T61" fmla="*/ 132 h 132"/>
                <a:gd name="T62" fmla="*/ 90 w 130"/>
                <a:gd name="T63" fmla="*/ 128 h 132"/>
                <a:gd name="T64" fmla="*/ 81 w 130"/>
                <a:gd name="T65" fmla="*/ 131 h 132"/>
                <a:gd name="T66" fmla="*/ 80 w 130"/>
                <a:gd name="T67" fmla="*/ 131 h 132"/>
                <a:gd name="T68" fmla="*/ 65 w 130"/>
                <a:gd name="T69" fmla="*/ 125 h 132"/>
                <a:gd name="T70" fmla="*/ 65 w 130"/>
                <a:gd name="T71" fmla="*/ 123 h 132"/>
                <a:gd name="T72" fmla="*/ 64 w 130"/>
                <a:gd name="T73" fmla="*/ 114 h 132"/>
                <a:gd name="T74" fmla="*/ 58 w 130"/>
                <a:gd name="T75" fmla="*/ 113 h 132"/>
                <a:gd name="T76" fmla="*/ 56 w 130"/>
                <a:gd name="T77" fmla="*/ 113 h 132"/>
                <a:gd name="T78" fmla="*/ 53 w 130"/>
                <a:gd name="T79" fmla="*/ 107 h 132"/>
                <a:gd name="T80" fmla="*/ 40 w 130"/>
                <a:gd name="T81" fmla="*/ 103 h 132"/>
                <a:gd name="T82" fmla="*/ 25 w 130"/>
                <a:gd name="T83" fmla="*/ 91 h 132"/>
                <a:gd name="T84" fmla="*/ 6 w 130"/>
                <a:gd name="T85" fmla="*/ 85 h 132"/>
                <a:gd name="T86" fmla="*/ 4 w 130"/>
                <a:gd name="T87" fmla="*/ 85 h 132"/>
                <a:gd name="T88" fmla="*/ 0 w 130"/>
                <a:gd name="T89" fmla="*/ 68 h 132"/>
                <a:gd name="T90" fmla="*/ 0 w 130"/>
                <a:gd name="T91" fmla="*/ 67 h 132"/>
                <a:gd name="T92" fmla="*/ 31 w 130"/>
                <a:gd name="T93" fmla="*/ 49 h 132"/>
                <a:gd name="T94" fmla="*/ 32 w 130"/>
                <a:gd name="T95" fmla="*/ 43 h 132"/>
                <a:gd name="T96" fmla="*/ 34 w 130"/>
                <a:gd name="T97" fmla="*/ 18 h 132"/>
                <a:gd name="T98" fmla="*/ 34 w 130"/>
                <a:gd name="T99" fmla="*/ 17 h 132"/>
                <a:gd name="T100" fmla="*/ 43 w 130"/>
                <a:gd name="T101" fmla="*/ 15 h 132"/>
                <a:gd name="T102" fmla="*/ 50 w 130"/>
                <a:gd name="T103" fmla="*/ 5 h 132"/>
                <a:gd name="T104" fmla="*/ 56 w 130"/>
                <a:gd name="T10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2">
                  <a:moveTo>
                    <a:pt x="56" y="0"/>
                  </a:moveTo>
                  <a:lnTo>
                    <a:pt x="59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12"/>
                  </a:lnTo>
                  <a:lnTo>
                    <a:pt x="90" y="24"/>
                  </a:lnTo>
                  <a:lnTo>
                    <a:pt x="99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98" y="33"/>
                  </a:lnTo>
                  <a:lnTo>
                    <a:pt x="98" y="37"/>
                  </a:lnTo>
                  <a:lnTo>
                    <a:pt x="90" y="49"/>
                  </a:lnTo>
                  <a:lnTo>
                    <a:pt x="89" y="57"/>
                  </a:lnTo>
                  <a:lnTo>
                    <a:pt x="96" y="70"/>
                  </a:lnTo>
                  <a:lnTo>
                    <a:pt x="112" y="80"/>
                  </a:lnTo>
                  <a:lnTo>
                    <a:pt x="118" y="91"/>
                  </a:lnTo>
                  <a:lnTo>
                    <a:pt x="117" y="103"/>
                  </a:lnTo>
                  <a:lnTo>
                    <a:pt x="120" y="104"/>
                  </a:lnTo>
                  <a:lnTo>
                    <a:pt x="121" y="104"/>
                  </a:lnTo>
                  <a:lnTo>
                    <a:pt x="123" y="111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27" y="120"/>
                  </a:lnTo>
                  <a:lnTo>
                    <a:pt x="121" y="119"/>
                  </a:lnTo>
                  <a:lnTo>
                    <a:pt x="112" y="119"/>
                  </a:lnTo>
                  <a:lnTo>
                    <a:pt x="104" y="132"/>
                  </a:lnTo>
                  <a:lnTo>
                    <a:pt x="90" y="128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4" y="114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3" y="107"/>
                  </a:lnTo>
                  <a:lnTo>
                    <a:pt x="40" y="103"/>
                  </a:lnTo>
                  <a:lnTo>
                    <a:pt x="25" y="91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31" y="49"/>
                  </a:lnTo>
                  <a:lnTo>
                    <a:pt x="32" y="43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43" y="15"/>
                  </a:lnTo>
                  <a:lnTo>
                    <a:pt x="50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4" name="Jordan">
              <a:extLst>
                <a:ext uri="{FF2B5EF4-FFF2-40B4-BE49-F238E27FC236}">
                  <a16:creationId xmlns:a16="http://schemas.microsoft.com/office/drawing/2014/main" id="{F7035432-503A-6FA8-9342-FF2A82D6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50" y="3756157"/>
              <a:ext cx="103003" cy="117460"/>
            </a:xfrm>
            <a:custGeom>
              <a:avLst/>
              <a:gdLst>
                <a:gd name="T0" fmla="*/ 51 w 57"/>
                <a:gd name="T1" fmla="*/ 0 h 65"/>
                <a:gd name="T2" fmla="*/ 52 w 57"/>
                <a:gd name="T3" fmla="*/ 0 h 65"/>
                <a:gd name="T4" fmla="*/ 52 w 57"/>
                <a:gd name="T5" fmla="*/ 1 h 65"/>
                <a:gd name="T6" fmla="*/ 57 w 57"/>
                <a:gd name="T7" fmla="*/ 18 h 65"/>
                <a:gd name="T8" fmla="*/ 54 w 57"/>
                <a:gd name="T9" fmla="*/ 24 h 65"/>
                <a:gd name="T10" fmla="*/ 52 w 57"/>
                <a:gd name="T11" fmla="*/ 24 h 65"/>
                <a:gd name="T12" fmla="*/ 30 w 57"/>
                <a:gd name="T13" fmla="*/ 28 h 65"/>
                <a:gd name="T14" fmla="*/ 42 w 57"/>
                <a:gd name="T15" fmla="*/ 43 h 65"/>
                <a:gd name="T16" fmla="*/ 37 w 57"/>
                <a:gd name="T17" fmla="*/ 47 h 65"/>
                <a:gd name="T18" fmla="*/ 36 w 57"/>
                <a:gd name="T19" fmla="*/ 52 h 65"/>
                <a:gd name="T20" fmla="*/ 34 w 57"/>
                <a:gd name="T21" fmla="*/ 52 h 65"/>
                <a:gd name="T22" fmla="*/ 26 w 57"/>
                <a:gd name="T23" fmla="*/ 55 h 65"/>
                <a:gd name="T24" fmla="*/ 17 w 57"/>
                <a:gd name="T25" fmla="*/ 65 h 65"/>
                <a:gd name="T26" fmla="*/ 2 w 57"/>
                <a:gd name="T27" fmla="*/ 64 h 65"/>
                <a:gd name="T28" fmla="*/ 2 w 57"/>
                <a:gd name="T29" fmla="*/ 61 h 65"/>
                <a:gd name="T30" fmla="*/ 8 w 57"/>
                <a:gd name="T31" fmla="*/ 31 h 65"/>
                <a:gd name="T32" fmla="*/ 0 w 57"/>
                <a:gd name="T33" fmla="*/ 31 h 65"/>
                <a:gd name="T34" fmla="*/ 3 w 57"/>
                <a:gd name="T35" fmla="*/ 25 h 65"/>
                <a:gd name="T36" fmla="*/ 2 w 57"/>
                <a:gd name="T37" fmla="*/ 24 h 65"/>
                <a:gd name="T38" fmla="*/ 0 w 57"/>
                <a:gd name="T39" fmla="*/ 24 h 65"/>
                <a:gd name="T40" fmla="*/ 0 w 57"/>
                <a:gd name="T41" fmla="*/ 18 h 65"/>
                <a:gd name="T42" fmla="*/ 5 w 57"/>
                <a:gd name="T43" fmla="*/ 13 h 65"/>
                <a:gd name="T44" fmla="*/ 5 w 57"/>
                <a:gd name="T45" fmla="*/ 12 h 65"/>
                <a:gd name="T46" fmla="*/ 9 w 57"/>
                <a:gd name="T47" fmla="*/ 15 h 65"/>
                <a:gd name="T48" fmla="*/ 9 w 57"/>
                <a:gd name="T49" fmla="*/ 10 h 65"/>
                <a:gd name="T50" fmla="*/ 12 w 57"/>
                <a:gd name="T51" fmla="*/ 10 h 65"/>
                <a:gd name="T52" fmla="*/ 23 w 57"/>
                <a:gd name="T53" fmla="*/ 16 h 65"/>
                <a:gd name="T54" fmla="*/ 51 w 57"/>
                <a:gd name="T5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65">
                  <a:moveTo>
                    <a:pt x="51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7" y="18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30" y="28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26" y="55"/>
                  </a:lnTo>
                  <a:lnTo>
                    <a:pt x="17" y="65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23" y="1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5" name="Saudi Arabia">
              <a:extLst>
                <a:ext uri="{FF2B5EF4-FFF2-40B4-BE49-F238E27FC236}">
                  <a16:creationId xmlns:a16="http://schemas.microsoft.com/office/drawing/2014/main" id="{BEB3990B-3C9E-9E0F-A58F-0AE771AA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443" y="3785071"/>
              <a:ext cx="498749" cy="433695"/>
            </a:xfrm>
            <a:custGeom>
              <a:avLst/>
              <a:gdLst>
                <a:gd name="T0" fmla="*/ 77 w 276"/>
                <a:gd name="T1" fmla="*/ 8 h 240"/>
                <a:gd name="T2" fmla="*/ 107 w 276"/>
                <a:gd name="T3" fmla="*/ 23 h 240"/>
                <a:gd name="T4" fmla="*/ 116 w 276"/>
                <a:gd name="T5" fmla="*/ 30 h 240"/>
                <a:gd name="T6" fmla="*/ 118 w 276"/>
                <a:gd name="T7" fmla="*/ 40 h 240"/>
                <a:gd name="T8" fmla="*/ 142 w 276"/>
                <a:gd name="T9" fmla="*/ 54 h 240"/>
                <a:gd name="T10" fmla="*/ 166 w 276"/>
                <a:gd name="T11" fmla="*/ 51 h 240"/>
                <a:gd name="T12" fmla="*/ 179 w 276"/>
                <a:gd name="T13" fmla="*/ 57 h 240"/>
                <a:gd name="T14" fmla="*/ 191 w 276"/>
                <a:gd name="T15" fmla="*/ 73 h 240"/>
                <a:gd name="T16" fmla="*/ 201 w 276"/>
                <a:gd name="T17" fmla="*/ 83 h 240"/>
                <a:gd name="T18" fmla="*/ 201 w 276"/>
                <a:gd name="T19" fmla="*/ 97 h 240"/>
                <a:gd name="T20" fmla="*/ 215 w 276"/>
                <a:gd name="T21" fmla="*/ 114 h 240"/>
                <a:gd name="T22" fmla="*/ 227 w 276"/>
                <a:gd name="T23" fmla="*/ 137 h 240"/>
                <a:gd name="T24" fmla="*/ 268 w 276"/>
                <a:gd name="T25" fmla="*/ 141 h 240"/>
                <a:gd name="T26" fmla="*/ 276 w 276"/>
                <a:gd name="T27" fmla="*/ 153 h 240"/>
                <a:gd name="T28" fmla="*/ 225 w 276"/>
                <a:gd name="T29" fmla="*/ 194 h 240"/>
                <a:gd name="T30" fmla="*/ 153 w 276"/>
                <a:gd name="T31" fmla="*/ 240 h 240"/>
                <a:gd name="T32" fmla="*/ 151 w 276"/>
                <a:gd name="T33" fmla="*/ 226 h 240"/>
                <a:gd name="T34" fmla="*/ 114 w 276"/>
                <a:gd name="T35" fmla="*/ 220 h 240"/>
                <a:gd name="T36" fmla="*/ 104 w 276"/>
                <a:gd name="T37" fmla="*/ 229 h 240"/>
                <a:gd name="T38" fmla="*/ 90 w 276"/>
                <a:gd name="T39" fmla="*/ 208 h 240"/>
                <a:gd name="T40" fmla="*/ 80 w 276"/>
                <a:gd name="T41" fmla="*/ 187 h 240"/>
                <a:gd name="T42" fmla="*/ 59 w 276"/>
                <a:gd name="T43" fmla="*/ 171 h 240"/>
                <a:gd name="T44" fmla="*/ 56 w 276"/>
                <a:gd name="T45" fmla="*/ 146 h 240"/>
                <a:gd name="T46" fmla="*/ 40 w 276"/>
                <a:gd name="T47" fmla="*/ 120 h 240"/>
                <a:gd name="T48" fmla="*/ 35 w 276"/>
                <a:gd name="T49" fmla="*/ 119 h 240"/>
                <a:gd name="T50" fmla="*/ 6 w 276"/>
                <a:gd name="T51" fmla="*/ 66 h 240"/>
                <a:gd name="T52" fmla="*/ 3 w 276"/>
                <a:gd name="T53" fmla="*/ 43 h 240"/>
                <a:gd name="T54" fmla="*/ 4 w 276"/>
                <a:gd name="T55" fmla="*/ 46 h 240"/>
                <a:gd name="T56" fmla="*/ 25 w 276"/>
                <a:gd name="T57" fmla="*/ 37 h 240"/>
                <a:gd name="T58" fmla="*/ 37 w 276"/>
                <a:gd name="T59" fmla="*/ 30 h 240"/>
                <a:gd name="T60" fmla="*/ 28 w 276"/>
                <a:gd name="T61" fmla="*/ 12 h 240"/>
                <a:gd name="T62" fmla="*/ 30 w 276"/>
                <a:gd name="T63" fmla="*/ 11 h 240"/>
                <a:gd name="T64" fmla="*/ 56 w 276"/>
                <a:gd name="T65" fmla="*/ 2 h 240"/>
                <a:gd name="T66" fmla="*/ 58 w 276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0">
                  <a:moveTo>
                    <a:pt x="58" y="0"/>
                  </a:moveTo>
                  <a:lnTo>
                    <a:pt x="77" y="8"/>
                  </a:lnTo>
                  <a:lnTo>
                    <a:pt x="93" y="18"/>
                  </a:lnTo>
                  <a:lnTo>
                    <a:pt x="107" y="23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0"/>
                  </a:lnTo>
                  <a:lnTo>
                    <a:pt x="118" y="40"/>
                  </a:lnTo>
                  <a:lnTo>
                    <a:pt x="133" y="46"/>
                  </a:lnTo>
                  <a:lnTo>
                    <a:pt x="142" y="54"/>
                  </a:lnTo>
                  <a:lnTo>
                    <a:pt x="156" y="48"/>
                  </a:lnTo>
                  <a:lnTo>
                    <a:pt x="166" y="51"/>
                  </a:lnTo>
                  <a:lnTo>
                    <a:pt x="170" y="57"/>
                  </a:lnTo>
                  <a:lnTo>
                    <a:pt x="179" y="57"/>
                  </a:lnTo>
                  <a:lnTo>
                    <a:pt x="184" y="67"/>
                  </a:lnTo>
                  <a:lnTo>
                    <a:pt x="191" y="73"/>
                  </a:lnTo>
                  <a:lnTo>
                    <a:pt x="193" y="77"/>
                  </a:lnTo>
                  <a:lnTo>
                    <a:pt x="201" y="83"/>
                  </a:lnTo>
                  <a:lnTo>
                    <a:pt x="203" y="91"/>
                  </a:lnTo>
                  <a:lnTo>
                    <a:pt x="201" y="97"/>
                  </a:lnTo>
                  <a:lnTo>
                    <a:pt x="210" y="111"/>
                  </a:lnTo>
                  <a:lnTo>
                    <a:pt x="215" y="114"/>
                  </a:lnTo>
                  <a:lnTo>
                    <a:pt x="222" y="126"/>
                  </a:lnTo>
                  <a:lnTo>
                    <a:pt x="227" y="137"/>
                  </a:lnTo>
                  <a:lnTo>
                    <a:pt x="265" y="143"/>
                  </a:lnTo>
                  <a:lnTo>
                    <a:pt x="268" y="141"/>
                  </a:lnTo>
                  <a:lnTo>
                    <a:pt x="276" y="151"/>
                  </a:lnTo>
                  <a:lnTo>
                    <a:pt x="276" y="153"/>
                  </a:lnTo>
                  <a:lnTo>
                    <a:pt x="265" y="180"/>
                  </a:lnTo>
                  <a:lnTo>
                    <a:pt x="225" y="194"/>
                  </a:lnTo>
                  <a:lnTo>
                    <a:pt x="185" y="203"/>
                  </a:lnTo>
                  <a:lnTo>
                    <a:pt x="153" y="240"/>
                  </a:lnTo>
                  <a:lnTo>
                    <a:pt x="151" y="240"/>
                  </a:lnTo>
                  <a:lnTo>
                    <a:pt x="151" y="226"/>
                  </a:lnTo>
                  <a:lnTo>
                    <a:pt x="127" y="217"/>
                  </a:lnTo>
                  <a:lnTo>
                    <a:pt x="114" y="220"/>
                  </a:lnTo>
                  <a:lnTo>
                    <a:pt x="104" y="230"/>
                  </a:lnTo>
                  <a:lnTo>
                    <a:pt x="104" y="229"/>
                  </a:lnTo>
                  <a:lnTo>
                    <a:pt x="98" y="214"/>
                  </a:lnTo>
                  <a:lnTo>
                    <a:pt x="90" y="208"/>
                  </a:lnTo>
                  <a:lnTo>
                    <a:pt x="83" y="197"/>
                  </a:lnTo>
                  <a:lnTo>
                    <a:pt x="80" y="187"/>
                  </a:lnTo>
                  <a:lnTo>
                    <a:pt x="73" y="180"/>
                  </a:lnTo>
                  <a:lnTo>
                    <a:pt x="59" y="171"/>
                  </a:lnTo>
                  <a:lnTo>
                    <a:pt x="55" y="153"/>
                  </a:lnTo>
                  <a:lnTo>
                    <a:pt x="56" y="146"/>
                  </a:lnTo>
                  <a:lnTo>
                    <a:pt x="47" y="126"/>
                  </a:lnTo>
                  <a:lnTo>
                    <a:pt x="40" y="120"/>
                  </a:lnTo>
                  <a:lnTo>
                    <a:pt x="35" y="120"/>
                  </a:lnTo>
                  <a:lnTo>
                    <a:pt x="35" y="119"/>
                  </a:lnTo>
                  <a:lnTo>
                    <a:pt x="30" y="103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6"/>
                  </a:lnTo>
                  <a:lnTo>
                    <a:pt x="18" y="48"/>
                  </a:lnTo>
                  <a:lnTo>
                    <a:pt x="25" y="37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41" y="27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53" y="6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6" name="Syria">
              <a:extLst>
                <a:ext uri="{FF2B5EF4-FFF2-40B4-BE49-F238E27FC236}">
                  <a16:creationId xmlns:a16="http://schemas.microsoft.com/office/drawing/2014/main" id="{387E2278-1629-FE7E-1C0B-029F09F65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14" y="3640505"/>
              <a:ext cx="169864" cy="148179"/>
            </a:xfrm>
            <a:custGeom>
              <a:avLst/>
              <a:gdLst>
                <a:gd name="T0" fmla="*/ 88 w 94"/>
                <a:gd name="T1" fmla="*/ 0 h 82"/>
                <a:gd name="T2" fmla="*/ 89 w 94"/>
                <a:gd name="T3" fmla="*/ 0 h 82"/>
                <a:gd name="T4" fmla="*/ 92 w 94"/>
                <a:gd name="T5" fmla="*/ 2 h 82"/>
                <a:gd name="T6" fmla="*/ 94 w 94"/>
                <a:gd name="T7" fmla="*/ 2 h 82"/>
                <a:gd name="T8" fmla="*/ 94 w 94"/>
                <a:gd name="T9" fmla="*/ 3 h 82"/>
                <a:gd name="T10" fmla="*/ 85 w 94"/>
                <a:gd name="T11" fmla="*/ 12 h 82"/>
                <a:gd name="T12" fmla="*/ 77 w 94"/>
                <a:gd name="T13" fmla="*/ 15 h 82"/>
                <a:gd name="T14" fmla="*/ 76 w 94"/>
                <a:gd name="T15" fmla="*/ 40 h 82"/>
                <a:gd name="T16" fmla="*/ 74 w 94"/>
                <a:gd name="T17" fmla="*/ 46 h 82"/>
                <a:gd name="T18" fmla="*/ 74 w 94"/>
                <a:gd name="T19" fmla="*/ 48 h 82"/>
                <a:gd name="T20" fmla="*/ 43 w 94"/>
                <a:gd name="T21" fmla="*/ 65 h 82"/>
                <a:gd name="T22" fmla="*/ 14 w 94"/>
                <a:gd name="T23" fmla="*/ 82 h 82"/>
                <a:gd name="T24" fmla="*/ 3 w 94"/>
                <a:gd name="T25" fmla="*/ 74 h 82"/>
                <a:gd name="T26" fmla="*/ 0 w 94"/>
                <a:gd name="T27" fmla="*/ 76 h 82"/>
                <a:gd name="T28" fmla="*/ 0 w 94"/>
                <a:gd name="T29" fmla="*/ 65 h 82"/>
                <a:gd name="T30" fmla="*/ 8 w 94"/>
                <a:gd name="T31" fmla="*/ 61 h 82"/>
                <a:gd name="T32" fmla="*/ 8 w 94"/>
                <a:gd name="T33" fmla="*/ 57 h 82"/>
                <a:gd name="T34" fmla="*/ 11 w 94"/>
                <a:gd name="T35" fmla="*/ 55 h 82"/>
                <a:gd name="T36" fmla="*/ 11 w 94"/>
                <a:gd name="T37" fmla="*/ 54 h 82"/>
                <a:gd name="T38" fmla="*/ 15 w 94"/>
                <a:gd name="T39" fmla="*/ 51 h 82"/>
                <a:gd name="T40" fmla="*/ 12 w 94"/>
                <a:gd name="T41" fmla="*/ 46 h 82"/>
                <a:gd name="T42" fmla="*/ 12 w 94"/>
                <a:gd name="T43" fmla="*/ 43 h 82"/>
                <a:gd name="T44" fmla="*/ 6 w 94"/>
                <a:gd name="T45" fmla="*/ 43 h 82"/>
                <a:gd name="T46" fmla="*/ 6 w 94"/>
                <a:gd name="T47" fmla="*/ 21 h 82"/>
                <a:gd name="T48" fmla="*/ 9 w 94"/>
                <a:gd name="T49" fmla="*/ 24 h 82"/>
                <a:gd name="T50" fmla="*/ 12 w 94"/>
                <a:gd name="T51" fmla="*/ 18 h 82"/>
                <a:gd name="T52" fmla="*/ 15 w 94"/>
                <a:gd name="T53" fmla="*/ 18 h 82"/>
                <a:gd name="T54" fmla="*/ 14 w 94"/>
                <a:gd name="T55" fmla="*/ 15 h 82"/>
                <a:gd name="T56" fmla="*/ 14 w 94"/>
                <a:gd name="T57" fmla="*/ 14 h 82"/>
                <a:gd name="T58" fmla="*/ 15 w 94"/>
                <a:gd name="T59" fmla="*/ 8 h 82"/>
                <a:gd name="T60" fmla="*/ 17 w 94"/>
                <a:gd name="T61" fmla="*/ 8 h 82"/>
                <a:gd name="T62" fmla="*/ 27 w 94"/>
                <a:gd name="T63" fmla="*/ 11 h 82"/>
                <a:gd name="T64" fmla="*/ 39 w 94"/>
                <a:gd name="T65" fmla="*/ 6 h 82"/>
                <a:gd name="T66" fmla="*/ 49 w 94"/>
                <a:gd name="T67" fmla="*/ 11 h 82"/>
                <a:gd name="T68" fmla="*/ 68 w 94"/>
                <a:gd name="T69" fmla="*/ 2 h 82"/>
                <a:gd name="T70" fmla="*/ 83 w 94"/>
                <a:gd name="T71" fmla="*/ 3 h 82"/>
                <a:gd name="T72" fmla="*/ 88 w 94"/>
                <a:gd name="T7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82">
                  <a:moveTo>
                    <a:pt x="88" y="0"/>
                  </a:moveTo>
                  <a:lnTo>
                    <a:pt x="89" y="0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85" y="12"/>
                  </a:lnTo>
                  <a:lnTo>
                    <a:pt x="77" y="15"/>
                  </a:lnTo>
                  <a:lnTo>
                    <a:pt x="76" y="40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43" y="65"/>
                  </a:lnTo>
                  <a:lnTo>
                    <a:pt x="14" y="82"/>
                  </a:lnTo>
                  <a:lnTo>
                    <a:pt x="3" y="74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5" y="51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6" y="21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7" y="11"/>
                  </a:lnTo>
                  <a:lnTo>
                    <a:pt x="39" y="6"/>
                  </a:lnTo>
                  <a:lnTo>
                    <a:pt x="49" y="11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7" name="United Arab Emirates">
              <a:extLst>
                <a:ext uri="{FF2B5EF4-FFF2-40B4-BE49-F238E27FC236}">
                  <a16:creationId xmlns:a16="http://schemas.microsoft.com/office/drawing/2014/main" id="{EF543C6E-E263-5F87-3FA9-DD9A3F5C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7" y="3954935"/>
              <a:ext cx="126495" cy="93967"/>
            </a:xfrm>
            <a:custGeom>
              <a:avLst/>
              <a:gdLst>
                <a:gd name="T0" fmla="*/ 66 w 70"/>
                <a:gd name="T1" fmla="*/ 0 h 52"/>
                <a:gd name="T2" fmla="*/ 67 w 70"/>
                <a:gd name="T3" fmla="*/ 0 h 52"/>
                <a:gd name="T4" fmla="*/ 67 w 70"/>
                <a:gd name="T5" fmla="*/ 4 h 52"/>
                <a:gd name="T6" fmla="*/ 69 w 70"/>
                <a:gd name="T7" fmla="*/ 6 h 52"/>
                <a:gd name="T8" fmla="*/ 70 w 70"/>
                <a:gd name="T9" fmla="*/ 16 h 52"/>
                <a:gd name="T10" fmla="*/ 70 w 70"/>
                <a:gd name="T11" fmla="*/ 17 h 52"/>
                <a:gd name="T12" fmla="*/ 63 w 70"/>
                <a:gd name="T13" fmla="*/ 17 h 52"/>
                <a:gd name="T14" fmla="*/ 66 w 70"/>
                <a:gd name="T15" fmla="*/ 28 h 52"/>
                <a:gd name="T16" fmla="*/ 58 w 70"/>
                <a:gd name="T17" fmla="*/ 31 h 52"/>
                <a:gd name="T18" fmla="*/ 55 w 70"/>
                <a:gd name="T19" fmla="*/ 47 h 52"/>
                <a:gd name="T20" fmla="*/ 52 w 70"/>
                <a:gd name="T21" fmla="*/ 50 h 52"/>
                <a:gd name="T22" fmla="*/ 52 w 70"/>
                <a:gd name="T23" fmla="*/ 52 h 52"/>
                <a:gd name="T24" fmla="*/ 12 w 70"/>
                <a:gd name="T25" fmla="*/ 44 h 52"/>
                <a:gd name="T26" fmla="*/ 8 w 70"/>
                <a:gd name="T27" fmla="*/ 32 h 52"/>
                <a:gd name="T28" fmla="*/ 0 w 70"/>
                <a:gd name="T29" fmla="*/ 22 h 52"/>
                <a:gd name="T30" fmla="*/ 0 w 70"/>
                <a:gd name="T31" fmla="*/ 20 h 52"/>
                <a:gd name="T32" fmla="*/ 5 w 70"/>
                <a:gd name="T33" fmla="*/ 19 h 52"/>
                <a:gd name="T34" fmla="*/ 6 w 70"/>
                <a:gd name="T35" fmla="*/ 19 h 52"/>
                <a:gd name="T36" fmla="*/ 6 w 70"/>
                <a:gd name="T37" fmla="*/ 25 h 52"/>
                <a:gd name="T38" fmla="*/ 9 w 70"/>
                <a:gd name="T39" fmla="*/ 25 h 52"/>
                <a:gd name="T40" fmla="*/ 11 w 70"/>
                <a:gd name="T41" fmla="*/ 28 h 52"/>
                <a:gd name="T42" fmla="*/ 17 w 70"/>
                <a:gd name="T43" fmla="*/ 28 h 52"/>
                <a:gd name="T44" fmla="*/ 21 w 70"/>
                <a:gd name="T45" fmla="*/ 25 h 52"/>
                <a:gd name="T46" fmla="*/ 39 w 70"/>
                <a:gd name="T47" fmla="*/ 26 h 52"/>
                <a:gd name="T48" fmla="*/ 43 w 70"/>
                <a:gd name="T49" fmla="*/ 25 h 52"/>
                <a:gd name="T50" fmla="*/ 43 w 70"/>
                <a:gd name="T51" fmla="*/ 22 h 52"/>
                <a:gd name="T52" fmla="*/ 66 w 70"/>
                <a:gd name="T5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2">
                  <a:moveTo>
                    <a:pt x="66" y="0"/>
                  </a:moveTo>
                  <a:lnTo>
                    <a:pt x="67" y="0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66" y="28"/>
                  </a:lnTo>
                  <a:lnTo>
                    <a:pt x="58" y="31"/>
                  </a:lnTo>
                  <a:lnTo>
                    <a:pt x="55" y="47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12" y="44"/>
                  </a:lnTo>
                  <a:lnTo>
                    <a:pt x="8" y="3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1" y="25"/>
                  </a:lnTo>
                  <a:lnTo>
                    <a:pt x="39" y="26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8" name="Yemen">
              <a:extLst>
                <a:ext uri="{FF2B5EF4-FFF2-40B4-BE49-F238E27FC236}">
                  <a16:creationId xmlns:a16="http://schemas.microsoft.com/office/drawing/2014/main" id="{C0F5F3EF-EEA0-7338-4162-43E8EB0D4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764" y="4133834"/>
              <a:ext cx="249374" cy="155407"/>
            </a:xfrm>
            <a:custGeom>
              <a:avLst/>
              <a:gdLst>
                <a:gd name="T0" fmla="*/ 123 w 138"/>
                <a:gd name="T1" fmla="*/ 0 h 86"/>
                <a:gd name="T2" fmla="*/ 125 w 138"/>
                <a:gd name="T3" fmla="*/ 0 h 86"/>
                <a:gd name="T4" fmla="*/ 138 w 138"/>
                <a:gd name="T5" fmla="*/ 33 h 86"/>
                <a:gd name="T6" fmla="*/ 129 w 138"/>
                <a:gd name="T7" fmla="*/ 39 h 86"/>
                <a:gd name="T8" fmla="*/ 128 w 138"/>
                <a:gd name="T9" fmla="*/ 46 h 86"/>
                <a:gd name="T10" fmla="*/ 128 w 138"/>
                <a:gd name="T11" fmla="*/ 47 h 86"/>
                <a:gd name="T12" fmla="*/ 92 w 138"/>
                <a:gd name="T13" fmla="*/ 59 h 86"/>
                <a:gd name="T14" fmla="*/ 86 w 138"/>
                <a:gd name="T15" fmla="*/ 62 h 86"/>
                <a:gd name="T16" fmla="*/ 82 w 138"/>
                <a:gd name="T17" fmla="*/ 67 h 86"/>
                <a:gd name="T18" fmla="*/ 70 w 138"/>
                <a:gd name="T19" fmla="*/ 70 h 86"/>
                <a:gd name="T20" fmla="*/ 56 w 138"/>
                <a:gd name="T21" fmla="*/ 77 h 86"/>
                <a:gd name="T22" fmla="*/ 43 w 138"/>
                <a:gd name="T23" fmla="*/ 77 h 86"/>
                <a:gd name="T24" fmla="*/ 31 w 138"/>
                <a:gd name="T25" fmla="*/ 86 h 86"/>
                <a:gd name="T26" fmla="*/ 12 w 138"/>
                <a:gd name="T27" fmla="*/ 86 h 86"/>
                <a:gd name="T28" fmla="*/ 9 w 138"/>
                <a:gd name="T29" fmla="*/ 79 h 86"/>
                <a:gd name="T30" fmla="*/ 3 w 138"/>
                <a:gd name="T31" fmla="*/ 53 h 86"/>
                <a:gd name="T32" fmla="*/ 0 w 138"/>
                <a:gd name="T33" fmla="*/ 50 h 86"/>
                <a:gd name="T34" fmla="*/ 3 w 138"/>
                <a:gd name="T35" fmla="*/ 42 h 86"/>
                <a:gd name="T36" fmla="*/ 2 w 138"/>
                <a:gd name="T37" fmla="*/ 36 h 86"/>
                <a:gd name="T38" fmla="*/ 12 w 138"/>
                <a:gd name="T39" fmla="*/ 27 h 86"/>
                <a:gd name="T40" fmla="*/ 25 w 138"/>
                <a:gd name="T41" fmla="*/ 22 h 86"/>
                <a:gd name="T42" fmla="*/ 49 w 138"/>
                <a:gd name="T43" fmla="*/ 31 h 86"/>
                <a:gd name="T44" fmla="*/ 51 w 138"/>
                <a:gd name="T45" fmla="*/ 31 h 86"/>
                <a:gd name="T46" fmla="*/ 51 w 138"/>
                <a:gd name="T47" fmla="*/ 44 h 86"/>
                <a:gd name="T48" fmla="*/ 82 w 138"/>
                <a:gd name="T49" fmla="*/ 9 h 86"/>
                <a:gd name="T50" fmla="*/ 123 w 138"/>
                <a:gd name="T5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86">
                  <a:moveTo>
                    <a:pt x="123" y="0"/>
                  </a:moveTo>
                  <a:lnTo>
                    <a:pt x="125" y="0"/>
                  </a:lnTo>
                  <a:lnTo>
                    <a:pt x="138" y="33"/>
                  </a:lnTo>
                  <a:lnTo>
                    <a:pt x="129" y="39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82" y="67"/>
                  </a:lnTo>
                  <a:lnTo>
                    <a:pt x="70" y="70"/>
                  </a:lnTo>
                  <a:lnTo>
                    <a:pt x="56" y="77"/>
                  </a:lnTo>
                  <a:lnTo>
                    <a:pt x="43" y="77"/>
                  </a:lnTo>
                  <a:lnTo>
                    <a:pt x="31" y="86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3" y="42"/>
                  </a:lnTo>
                  <a:lnTo>
                    <a:pt x="2" y="36"/>
                  </a:lnTo>
                  <a:lnTo>
                    <a:pt x="12" y="27"/>
                  </a:lnTo>
                  <a:lnTo>
                    <a:pt x="25" y="22"/>
                  </a:lnTo>
                  <a:lnTo>
                    <a:pt x="49" y="31"/>
                  </a:lnTo>
                  <a:lnTo>
                    <a:pt x="51" y="31"/>
                  </a:lnTo>
                  <a:lnTo>
                    <a:pt x="51" y="44"/>
                  </a:lnTo>
                  <a:lnTo>
                    <a:pt x="82" y="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9" name="Iran">
              <a:extLst>
                <a:ext uri="{FF2B5EF4-FFF2-40B4-BE49-F238E27FC236}">
                  <a16:creationId xmlns:a16="http://schemas.microsoft.com/office/drawing/2014/main" id="{6347C96E-B782-1F81-4D54-36D96EC1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711" y="3562803"/>
              <a:ext cx="451766" cy="415624"/>
            </a:xfrm>
            <a:custGeom>
              <a:avLst/>
              <a:gdLst>
                <a:gd name="T0" fmla="*/ 7 w 250"/>
                <a:gd name="T1" fmla="*/ 0 h 230"/>
                <a:gd name="T2" fmla="*/ 9 w 250"/>
                <a:gd name="T3" fmla="*/ 3 h 230"/>
                <a:gd name="T4" fmla="*/ 34 w 250"/>
                <a:gd name="T5" fmla="*/ 17 h 230"/>
                <a:gd name="T6" fmla="*/ 49 w 250"/>
                <a:gd name="T7" fmla="*/ 5 h 230"/>
                <a:gd name="T8" fmla="*/ 56 w 250"/>
                <a:gd name="T9" fmla="*/ 15 h 230"/>
                <a:gd name="T10" fmla="*/ 52 w 250"/>
                <a:gd name="T11" fmla="*/ 18 h 230"/>
                <a:gd name="T12" fmla="*/ 64 w 250"/>
                <a:gd name="T13" fmla="*/ 24 h 230"/>
                <a:gd name="T14" fmla="*/ 78 w 250"/>
                <a:gd name="T15" fmla="*/ 42 h 230"/>
                <a:gd name="T16" fmla="*/ 99 w 250"/>
                <a:gd name="T17" fmla="*/ 55 h 230"/>
                <a:gd name="T18" fmla="*/ 129 w 250"/>
                <a:gd name="T19" fmla="*/ 49 h 230"/>
                <a:gd name="T20" fmla="*/ 127 w 250"/>
                <a:gd name="T21" fmla="*/ 40 h 230"/>
                <a:gd name="T22" fmla="*/ 136 w 250"/>
                <a:gd name="T23" fmla="*/ 39 h 230"/>
                <a:gd name="T24" fmla="*/ 151 w 250"/>
                <a:gd name="T25" fmla="*/ 30 h 230"/>
                <a:gd name="T26" fmla="*/ 167 w 250"/>
                <a:gd name="T27" fmla="*/ 25 h 230"/>
                <a:gd name="T28" fmla="*/ 175 w 250"/>
                <a:gd name="T29" fmla="*/ 31 h 230"/>
                <a:gd name="T30" fmla="*/ 199 w 250"/>
                <a:gd name="T31" fmla="*/ 39 h 230"/>
                <a:gd name="T32" fmla="*/ 216 w 250"/>
                <a:gd name="T33" fmla="*/ 55 h 230"/>
                <a:gd name="T34" fmla="*/ 225 w 250"/>
                <a:gd name="T35" fmla="*/ 68 h 230"/>
                <a:gd name="T36" fmla="*/ 219 w 250"/>
                <a:gd name="T37" fmla="*/ 92 h 230"/>
                <a:gd name="T38" fmla="*/ 215 w 250"/>
                <a:gd name="T39" fmla="*/ 101 h 230"/>
                <a:gd name="T40" fmla="*/ 215 w 250"/>
                <a:gd name="T41" fmla="*/ 114 h 230"/>
                <a:gd name="T42" fmla="*/ 225 w 250"/>
                <a:gd name="T43" fmla="*/ 134 h 230"/>
                <a:gd name="T44" fmla="*/ 231 w 250"/>
                <a:gd name="T45" fmla="*/ 141 h 230"/>
                <a:gd name="T46" fmla="*/ 221 w 250"/>
                <a:gd name="T47" fmla="*/ 162 h 230"/>
                <a:gd name="T48" fmla="*/ 244 w 250"/>
                <a:gd name="T49" fmla="*/ 186 h 230"/>
                <a:gd name="T50" fmla="*/ 250 w 250"/>
                <a:gd name="T51" fmla="*/ 200 h 230"/>
                <a:gd name="T52" fmla="*/ 247 w 250"/>
                <a:gd name="T53" fmla="*/ 208 h 230"/>
                <a:gd name="T54" fmla="*/ 233 w 250"/>
                <a:gd name="T55" fmla="*/ 217 h 230"/>
                <a:gd name="T56" fmla="*/ 228 w 250"/>
                <a:gd name="T57" fmla="*/ 230 h 230"/>
                <a:gd name="T58" fmla="*/ 167 w 250"/>
                <a:gd name="T59" fmla="*/ 205 h 230"/>
                <a:gd name="T60" fmla="*/ 138 w 250"/>
                <a:gd name="T61" fmla="*/ 211 h 230"/>
                <a:gd name="T62" fmla="*/ 123 w 250"/>
                <a:gd name="T63" fmla="*/ 208 h 230"/>
                <a:gd name="T64" fmla="*/ 113 w 250"/>
                <a:gd name="T65" fmla="*/ 202 h 230"/>
                <a:gd name="T66" fmla="*/ 96 w 250"/>
                <a:gd name="T67" fmla="*/ 191 h 230"/>
                <a:gd name="T68" fmla="*/ 95 w 250"/>
                <a:gd name="T69" fmla="*/ 190 h 230"/>
                <a:gd name="T70" fmla="*/ 84 w 250"/>
                <a:gd name="T71" fmla="*/ 172 h 230"/>
                <a:gd name="T72" fmla="*/ 71 w 250"/>
                <a:gd name="T73" fmla="*/ 160 h 230"/>
                <a:gd name="T74" fmla="*/ 59 w 250"/>
                <a:gd name="T75" fmla="*/ 159 h 230"/>
                <a:gd name="T76" fmla="*/ 49 w 250"/>
                <a:gd name="T77" fmla="*/ 146 h 230"/>
                <a:gd name="T78" fmla="*/ 44 w 250"/>
                <a:gd name="T79" fmla="*/ 144 h 230"/>
                <a:gd name="T80" fmla="*/ 46 w 250"/>
                <a:gd name="T81" fmla="*/ 131 h 230"/>
                <a:gd name="T82" fmla="*/ 25 w 250"/>
                <a:gd name="T83" fmla="*/ 111 h 230"/>
                <a:gd name="T84" fmla="*/ 19 w 250"/>
                <a:gd name="T85" fmla="*/ 88 h 230"/>
                <a:gd name="T86" fmla="*/ 25 w 250"/>
                <a:gd name="T87" fmla="*/ 73 h 230"/>
                <a:gd name="T88" fmla="*/ 18 w 250"/>
                <a:gd name="T89" fmla="*/ 64 h 230"/>
                <a:gd name="T90" fmla="*/ 9 w 250"/>
                <a:gd name="T91" fmla="*/ 40 h 230"/>
                <a:gd name="T92" fmla="*/ 1 w 250"/>
                <a:gd name="T93" fmla="*/ 36 h 230"/>
                <a:gd name="T94" fmla="*/ 0 w 250"/>
                <a:gd name="T95" fmla="*/ 9 h 230"/>
                <a:gd name="T96" fmla="*/ 6 w 250"/>
                <a:gd name="T97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230">
                  <a:moveTo>
                    <a:pt x="6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8" y="17"/>
                  </a:lnTo>
                  <a:lnTo>
                    <a:pt x="34" y="17"/>
                  </a:lnTo>
                  <a:lnTo>
                    <a:pt x="38" y="8"/>
                  </a:lnTo>
                  <a:lnTo>
                    <a:pt x="49" y="5"/>
                  </a:lnTo>
                  <a:lnTo>
                    <a:pt x="53" y="6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7" y="39"/>
                  </a:lnTo>
                  <a:lnTo>
                    <a:pt x="78" y="42"/>
                  </a:lnTo>
                  <a:lnTo>
                    <a:pt x="87" y="49"/>
                  </a:lnTo>
                  <a:lnTo>
                    <a:pt x="99" y="55"/>
                  </a:lnTo>
                  <a:lnTo>
                    <a:pt x="120" y="51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6" y="39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9" y="27"/>
                  </a:lnTo>
                  <a:lnTo>
                    <a:pt x="167" y="25"/>
                  </a:lnTo>
                  <a:lnTo>
                    <a:pt x="170" y="25"/>
                  </a:lnTo>
                  <a:lnTo>
                    <a:pt x="175" y="31"/>
                  </a:lnTo>
                  <a:lnTo>
                    <a:pt x="199" y="37"/>
                  </a:lnTo>
                  <a:lnTo>
                    <a:pt x="199" y="39"/>
                  </a:lnTo>
                  <a:lnTo>
                    <a:pt x="202" y="45"/>
                  </a:lnTo>
                  <a:lnTo>
                    <a:pt x="216" y="55"/>
                  </a:lnTo>
                  <a:lnTo>
                    <a:pt x="224" y="55"/>
                  </a:lnTo>
                  <a:lnTo>
                    <a:pt x="225" y="68"/>
                  </a:lnTo>
                  <a:lnTo>
                    <a:pt x="222" y="83"/>
                  </a:lnTo>
                  <a:lnTo>
                    <a:pt x="219" y="92"/>
                  </a:lnTo>
                  <a:lnTo>
                    <a:pt x="215" y="95"/>
                  </a:lnTo>
                  <a:lnTo>
                    <a:pt x="215" y="101"/>
                  </a:lnTo>
                  <a:lnTo>
                    <a:pt x="218" y="104"/>
                  </a:lnTo>
                  <a:lnTo>
                    <a:pt x="215" y="114"/>
                  </a:lnTo>
                  <a:lnTo>
                    <a:pt x="218" y="131"/>
                  </a:lnTo>
                  <a:lnTo>
                    <a:pt x="225" y="134"/>
                  </a:lnTo>
                  <a:lnTo>
                    <a:pt x="230" y="141"/>
                  </a:lnTo>
                  <a:lnTo>
                    <a:pt x="231" y="141"/>
                  </a:lnTo>
                  <a:lnTo>
                    <a:pt x="228" y="150"/>
                  </a:lnTo>
                  <a:lnTo>
                    <a:pt x="221" y="162"/>
                  </a:lnTo>
                  <a:lnTo>
                    <a:pt x="230" y="177"/>
                  </a:lnTo>
                  <a:lnTo>
                    <a:pt x="244" y="186"/>
                  </a:lnTo>
                  <a:lnTo>
                    <a:pt x="244" y="197"/>
                  </a:lnTo>
                  <a:lnTo>
                    <a:pt x="250" y="200"/>
                  </a:lnTo>
                  <a:lnTo>
                    <a:pt x="250" y="202"/>
                  </a:lnTo>
                  <a:lnTo>
                    <a:pt x="247" y="208"/>
                  </a:lnTo>
                  <a:lnTo>
                    <a:pt x="237" y="212"/>
                  </a:lnTo>
                  <a:lnTo>
                    <a:pt x="233" y="217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173" y="223"/>
                  </a:lnTo>
                  <a:lnTo>
                    <a:pt x="167" y="205"/>
                  </a:lnTo>
                  <a:lnTo>
                    <a:pt x="161" y="202"/>
                  </a:lnTo>
                  <a:lnTo>
                    <a:pt x="138" y="211"/>
                  </a:lnTo>
                  <a:lnTo>
                    <a:pt x="124" y="208"/>
                  </a:lnTo>
                  <a:lnTo>
                    <a:pt x="123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6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0"/>
                  </a:lnTo>
                  <a:lnTo>
                    <a:pt x="89" y="177"/>
                  </a:lnTo>
                  <a:lnTo>
                    <a:pt x="84" y="172"/>
                  </a:lnTo>
                  <a:lnTo>
                    <a:pt x="77" y="157"/>
                  </a:lnTo>
                  <a:lnTo>
                    <a:pt x="71" y="160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0" y="151"/>
                  </a:lnTo>
                  <a:lnTo>
                    <a:pt x="49" y="146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6" y="131"/>
                  </a:lnTo>
                  <a:lnTo>
                    <a:pt x="41" y="122"/>
                  </a:lnTo>
                  <a:lnTo>
                    <a:pt x="25" y="111"/>
                  </a:lnTo>
                  <a:lnTo>
                    <a:pt x="16" y="97"/>
                  </a:lnTo>
                  <a:lnTo>
                    <a:pt x="19" y="88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3" y="36"/>
                  </a:lnTo>
                  <a:lnTo>
                    <a:pt x="1" y="3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0" name="Bangladesh">
              <a:extLst>
                <a:ext uri="{FF2B5EF4-FFF2-40B4-BE49-F238E27FC236}">
                  <a16:creationId xmlns:a16="http://schemas.microsoft.com/office/drawing/2014/main" id="{5EDEDDEB-49D1-98DC-15E1-A8433AB9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543" y="3940479"/>
              <a:ext cx="113845" cy="148179"/>
            </a:xfrm>
            <a:custGeom>
              <a:avLst/>
              <a:gdLst>
                <a:gd name="T0" fmla="*/ 7 w 63"/>
                <a:gd name="T1" fmla="*/ 0 h 82"/>
                <a:gd name="T2" fmla="*/ 8 w 63"/>
                <a:gd name="T3" fmla="*/ 0 h 82"/>
                <a:gd name="T4" fmla="*/ 11 w 63"/>
                <a:gd name="T5" fmla="*/ 6 h 82"/>
                <a:gd name="T6" fmla="*/ 14 w 63"/>
                <a:gd name="T7" fmla="*/ 2 h 82"/>
                <a:gd name="T8" fmla="*/ 17 w 63"/>
                <a:gd name="T9" fmla="*/ 8 h 82"/>
                <a:gd name="T10" fmla="*/ 20 w 63"/>
                <a:gd name="T11" fmla="*/ 8 h 82"/>
                <a:gd name="T12" fmla="*/ 20 w 63"/>
                <a:gd name="T13" fmla="*/ 5 h 82"/>
                <a:gd name="T14" fmla="*/ 22 w 63"/>
                <a:gd name="T15" fmla="*/ 5 h 82"/>
                <a:gd name="T16" fmla="*/ 25 w 63"/>
                <a:gd name="T17" fmla="*/ 15 h 82"/>
                <a:gd name="T18" fmla="*/ 29 w 63"/>
                <a:gd name="T19" fmla="*/ 18 h 82"/>
                <a:gd name="T20" fmla="*/ 57 w 63"/>
                <a:gd name="T21" fmla="*/ 21 h 82"/>
                <a:gd name="T22" fmla="*/ 57 w 63"/>
                <a:gd name="T23" fmla="*/ 22 h 82"/>
                <a:gd name="T24" fmla="*/ 43 w 63"/>
                <a:gd name="T25" fmla="*/ 39 h 82"/>
                <a:gd name="T26" fmla="*/ 46 w 63"/>
                <a:gd name="T27" fmla="*/ 46 h 82"/>
                <a:gd name="T28" fmla="*/ 49 w 63"/>
                <a:gd name="T29" fmla="*/ 49 h 82"/>
                <a:gd name="T30" fmla="*/ 56 w 63"/>
                <a:gd name="T31" fmla="*/ 40 h 82"/>
                <a:gd name="T32" fmla="*/ 57 w 63"/>
                <a:gd name="T33" fmla="*/ 40 h 82"/>
                <a:gd name="T34" fmla="*/ 63 w 63"/>
                <a:gd name="T35" fmla="*/ 67 h 82"/>
                <a:gd name="T36" fmla="*/ 63 w 63"/>
                <a:gd name="T37" fmla="*/ 76 h 82"/>
                <a:gd name="T38" fmla="*/ 59 w 63"/>
                <a:gd name="T39" fmla="*/ 76 h 82"/>
                <a:gd name="T40" fmla="*/ 59 w 63"/>
                <a:gd name="T41" fmla="*/ 82 h 82"/>
                <a:gd name="T42" fmla="*/ 57 w 63"/>
                <a:gd name="T43" fmla="*/ 82 h 82"/>
                <a:gd name="T44" fmla="*/ 57 w 63"/>
                <a:gd name="T45" fmla="*/ 80 h 82"/>
                <a:gd name="T46" fmla="*/ 51 w 63"/>
                <a:gd name="T47" fmla="*/ 63 h 82"/>
                <a:gd name="T48" fmla="*/ 49 w 63"/>
                <a:gd name="T49" fmla="*/ 57 h 82"/>
                <a:gd name="T50" fmla="*/ 41 w 63"/>
                <a:gd name="T51" fmla="*/ 57 h 82"/>
                <a:gd name="T52" fmla="*/ 38 w 63"/>
                <a:gd name="T53" fmla="*/ 54 h 82"/>
                <a:gd name="T54" fmla="*/ 35 w 63"/>
                <a:gd name="T55" fmla="*/ 57 h 82"/>
                <a:gd name="T56" fmla="*/ 35 w 63"/>
                <a:gd name="T57" fmla="*/ 63 h 82"/>
                <a:gd name="T58" fmla="*/ 32 w 63"/>
                <a:gd name="T59" fmla="*/ 68 h 82"/>
                <a:gd name="T60" fmla="*/ 31 w 63"/>
                <a:gd name="T61" fmla="*/ 68 h 82"/>
                <a:gd name="T62" fmla="*/ 28 w 63"/>
                <a:gd name="T63" fmla="*/ 65 h 82"/>
                <a:gd name="T64" fmla="*/ 25 w 63"/>
                <a:gd name="T65" fmla="*/ 70 h 82"/>
                <a:gd name="T66" fmla="*/ 23 w 63"/>
                <a:gd name="T67" fmla="*/ 70 h 82"/>
                <a:gd name="T68" fmla="*/ 23 w 63"/>
                <a:gd name="T69" fmla="*/ 68 h 82"/>
                <a:gd name="T70" fmla="*/ 22 w 63"/>
                <a:gd name="T71" fmla="*/ 68 h 82"/>
                <a:gd name="T72" fmla="*/ 14 w 63"/>
                <a:gd name="T73" fmla="*/ 71 h 82"/>
                <a:gd name="T74" fmla="*/ 13 w 63"/>
                <a:gd name="T75" fmla="*/ 71 h 82"/>
                <a:gd name="T76" fmla="*/ 7 w 63"/>
                <a:gd name="T77" fmla="*/ 42 h 82"/>
                <a:gd name="T78" fmla="*/ 7 w 63"/>
                <a:gd name="T79" fmla="*/ 33 h 82"/>
                <a:gd name="T80" fmla="*/ 0 w 63"/>
                <a:gd name="T81" fmla="*/ 27 h 82"/>
                <a:gd name="T82" fmla="*/ 0 w 63"/>
                <a:gd name="T83" fmla="*/ 25 h 82"/>
                <a:gd name="T84" fmla="*/ 4 w 63"/>
                <a:gd name="T85" fmla="*/ 20 h 82"/>
                <a:gd name="T86" fmla="*/ 10 w 63"/>
                <a:gd name="T87" fmla="*/ 20 h 82"/>
                <a:gd name="T88" fmla="*/ 8 w 63"/>
                <a:gd name="T89" fmla="*/ 15 h 82"/>
                <a:gd name="T90" fmla="*/ 4 w 63"/>
                <a:gd name="T91" fmla="*/ 15 h 82"/>
                <a:gd name="T92" fmla="*/ 3 w 63"/>
                <a:gd name="T93" fmla="*/ 11 h 82"/>
                <a:gd name="T94" fmla="*/ 7 w 63"/>
                <a:gd name="T9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82">
                  <a:moveTo>
                    <a:pt x="7" y="0"/>
                  </a:moveTo>
                  <a:lnTo>
                    <a:pt x="8" y="0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43" y="39"/>
                  </a:lnTo>
                  <a:lnTo>
                    <a:pt x="46" y="4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3" y="67"/>
                  </a:lnTo>
                  <a:lnTo>
                    <a:pt x="63" y="76"/>
                  </a:lnTo>
                  <a:lnTo>
                    <a:pt x="59" y="76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1" y="63"/>
                  </a:lnTo>
                  <a:lnTo>
                    <a:pt x="49" y="57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5" y="57"/>
                  </a:lnTo>
                  <a:lnTo>
                    <a:pt x="35" y="63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28" y="65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1" name="Bhutan">
              <a:extLst>
                <a:ext uri="{FF2B5EF4-FFF2-40B4-BE49-F238E27FC236}">
                  <a16:creationId xmlns:a16="http://schemas.microsoft.com/office/drawing/2014/main" id="{72F0929F-A1F5-F3EE-5CFB-E1C06957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21" y="3895302"/>
              <a:ext cx="83124" cy="43369"/>
            </a:xfrm>
            <a:custGeom>
              <a:avLst/>
              <a:gdLst>
                <a:gd name="T0" fmla="*/ 17 w 46"/>
                <a:gd name="T1" fmla="*/ 0 h 24"/>
                <a:gd name="T2" fmla="*/ 36 w 46"/>
                <a:gd name="T3" fmla="*/ 5 h 24"/>
                <a:gd name="T4" fmla="*/ 40 w 46"/>
                <a:gd name="T5" fmla="*/ 7 h 24"/>
                <a:gd name="T6" fmla="*/ 40 w 46"/>
                <a:gd name="T7" fmla="*/ 10 h 24"/>
                <a:gd name="T8" fmla="*/ 46 w 46"/>
                <a:gd name="T9" fmla="*/ 13 h 24"/>
                <a:gd name="T10" fmla="*/ 46 w 46"/>
                <a:gd name="T11" fmla="*/ 15 h 24"/>
                <a:gd name="T12" fmla="*/ 43 w 46"/>
                <a:gd name="T13" fmla="*/ 21 h 24"/>
                <a:gd name="T14" fmla="*/ 40 w 46"/>
                <a:gd name="T15" fmla="*/ 21 h 24"/>
                <a:gd name="T16" fmla="*/ 33 w 46"/>
                <a:gd name="T17" fmla="*/ 22 h 24"/>
                <a:gd name="T18" fmla="*/ 23 w 46"/>
                <a:gd name="T19" fmla="*/ 22 h 24"/>
                <a:gd name="T20" fmla="*/ 15 w 46"/>
                <a:gd name="T21" fmla="*/ 24 h 24"/>
                <a:gd name="T22" fmla="*/ 12 w 46"/>
                <a:gd name="T23" fmla="*/ 24 h 24"/>
                <a:gd name="T24" fmla="*/ 2 w 46"/>
                <a:gd name="T25" fmla="*/ 21 h 24"/>
                <a:gd name="T26" fmla="*/ 0 w 46"/>
                <a:gd name="T27" fmla="*/ 18 h 24"/>
                <a:gd name="T28" fmla="*/ 0 w 46"/>
                <a:gd name="T29" fmla="*/ 16 h 24"/>
                <a:gd name="T30" fmla="*/ 17 w 4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24">
                  <a:moveTo>
                    <a:pt x="17" y="0"/>
                  </a:moveTo>
                  <a:lnTo>
                    <a:pt x="36" y="5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3" y="22"/>
                  </a:lnTo>
                  <a:lnTo>
                    <a:pt x="23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2" name="Myanmar">
              <a:extLst>
                <a:ext uri="{FF2B5EF4-FFF2-40B4-BE49-F238E27FC236}">
                  <a16:creationId xmlns:a16="http://schemas.microsoft.com/office/drawing/2014/main" id="{C570A5AF-F38E-52DE-81AB-6D707C194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547" y="3895302"/>
              <a:ext cx="211427" cy="455380"/>
            </a:xfrm>
            <a:custGeom>
              <a:avLst/>
              <a:gdLst>
                <a:gd name="T0" fmla="*/ 72 w 117"/>
                <a:gd name="T1" fmla="*/ 0 h 252"/>
                <a:gd name="T2" fmla="*/ 80 w 117"/>
                <a:gd name="T3" fmla="*/ 10 h 252"/>
                <a:gd name="T4" fmla="*/ 83 w 117"/>
                <a:gd name="T5" fmla="*/ 12 h 252"/>
                <a:gd name="T6" fmla="*/ 86 w 117"/>
                <a:gd name="T7" fmla="*/ 33 h 252"/>
                <a:gd name="T8" fmla="*/ 72 w 117"/>
                <a:gd name="T9" fmla="*/ 64 h 252"/>
                <a:gd name="T10" fmla="*/ 88 w 117"/>
                <a:gd name="T11" fmla="*/ 59 h 252"/>
                <a:gd name="T12" fmla="*/ 89 w 117"/>
                <a:gd name="T13" fmla="*/ 71 h 252"/>
                <a:gd name="T14" fmla="*/ 97 w 117"/>
                <a:gd name="T15" fmla="*/ 77 h 252"/>
                <a:gd name="T16" fmla="*/ 101 w 117"/>
                <a:gd name="T17" fmla="*/ 89 h 252"/>
                <a:gd name="T18" fmla="*/ 115 w 117"/>
                <a:gd name="T19" fmla="*/ 92 h 252"/>
                <a:gd name="T20" fmla="*/ 106 w 117"/>
                <a:gd name="T21" fmla="*/ 108 h 252"/>
                <a:gd name="T22" fmla="*/ 88 w 117"/>
                <a:gd name="T23" fmla="*/ 123 h 252"/>
                <a:gd name="T24" fmla="*/ 73 w 117"/>
                <a:gd name="T25" fmla="*/ 141 h 252"/>
                <a:gd name="T26" fmla="*/ 83 w 117"/>
                <a:gd name="T27" fmla="*/ 157 h 252"/>
                <a:gd name="T28" fmla="*/ 86 w 117"/>
                <a:gd name="T29" fmla="*/ 171 h 252"/>
                <a:gd name="T30" fmla="*/ 88 w 117"/>
                <a:gd name="T31" fmla="*/ 172 h 252"/>
                <a:gd name="T32" fmla="*/ 80 w 117"/>
                <a:gd name="T33" fmla="*/ 193 h 252"/>
                <a:gd name="T34" fmla="*/ 91 w 117"/>
                <a:gd name="T35" fmla="*/ 212 h 252"/>
                <a:gd name="T36" fmla="*/ 88 w 117"/>
                <a:gd name="T37" fmla="*/ 242 h 252"/>
                <a:gd name="T38" fmla="*/ 86 w 117"/>
                <a:gd name="T39" fmla="*/ 252 h 252"/>
                <a:gd name="T40" fmla="*/ 85 w 117"/>
                <a:gd name="T41" fmla="*/ 251 h 252"/>
                <a:gd name="T42" fmla="*/ 82 w 117"/>
                <a:gd name="T43" fmla="*/ 249 h 252"/>
                <a:gd name="T44" fmla="*/ 83 w 117"/>
                <a:gd name="T45" fmla="*/ 228 h 252"/>
                <a:gd name="T46" fmla="*/ 82 w 117"/>
                <a:gd name="T47" fmla="*/ 227 h 252"/>
                <a:gd name="T48" fmla="*/ 83 w 117"/>
                <a:gd name="T49" fmla="*/ 215 h 252"/>
                <a:gd name="T50" fmla="*/ 79 w 117"/>
                <a:gd name="T51" fmla="*/ 206 h 252"/>
                <a:gd name="T52" fmla="*/ 73 w 117"/>
                <a:gd name="T53" fmla="*/ 187 h 252"/>
                <a:gd name="T54" fmla="*/ 61 w 117"/>
                <a:gd name="T55" fmla="*/ 162 h 252"/>
                <a:gd name="T56" fmla="*/ 60 w 117"/>
                <a:gd name="T57" fmla="*/ 165 h 252"/>
                <a:gd name="T58" fmla="*/ 37 w 117"/>
                <a:gd name="T59" fmla="*/ 176 h 252"/>
                <a:gd name="T60" fmla="*/ 30 w 117"/>
                <a:gd name="T61" fmla="*/ 175 h 252"/>
                <a:gd name="T62" fmla="*/ 27 w 117"/>
                <a:gd name="T63" fmla="*/ 174 h 252"/>
                <a:gd name="T64" fmla="*/ 26 w 117"/>
                <a:gd name="T65" fmla="*/ 172 h 252"/>
                <a:gd name="T66" fmla="*/ 27 w 117"/>
                <a:gd name="T67" fmla="*/ 141 h 252"/>
                <a:gd name="T68" fmla="*/ 23 w 117"/>
                <a:gd name="T69" fmla="*/ 133 h 252"/>
                <a:gd name="T70" fmla="*/ 17 w 117"/>
                <a:gd name="T71" fmla="*/ 129 h 252"/>
                <a:gd name="T72" fmla="*/ 20 w 117"/>
                <a:gd name="T73" fmla="*/ 126 h 252"/>
                <a:gd name="T74" fmla="*/ 9 w 117"/>
                <a:gd name="T75" fmla="*/ 119 h 252"/>
                <a:gd name="T76" fmla="*/ 0 w 117"/>
                <a:gd name="T77" fmla="*/ 99 h 252"/>
                <a:gd name="T78" fmla="*/ 5 w 117"/>
                <a:gd name="T79" fmla="*/ 90 h 252"/>
                <a:gd name="T80" fmla="*/ 9 w 117"/>
                <a:gd name="T81" fmla="*/ 80 h 252"/>
                <a:gd name="T82" fmla="*/ 11 w 117"/>
                <a:gd name="T83" fmla="*/ 77 h 252"/>
                <a:gd name="T84" fmla="*/ 14 w 117"/>
                <a:gd name="T85" fmla="*/ 65 h 252"/>
                <a:gd name="T86" fmla="*/ 26 w 117"/>
                <a:gd name="T87" fmla="*/ 62 h 252"/>
                <a:gd name="T88" fmla="*/ 39 w 117"/>
                <a:gd name="T89" fmla="*/ 36 h 252"/>
                <a:gd name="T90" fmla="*/ 51 w 117"/>
                <a:gd name="T91" fmla="*/ 16 h 252"/>
                <a:gd name="T92" fmla="*/ 63 w 117"/>
                <a:gd name="T93" fmla="*/ 7 h 252"/>
                <a:gd name="T94" fmla="*/ 67 w 117"/>
                <a:gd name="T95" fmla="*/ 5 h 252"/>
                <a:gd name="T96" fmla="*/ 70 w 117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252">
                  <a:moveTo>
                    <a:pt x="70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6" y="24"/>
                  </a:lnTo>
                  <a:lnTo>
                    <a:pt x="86" y="33"/>
                  </a:lnTo>
                  <a:lnTo>
                    <a:pt x="75" y="47"/>
                  </a:lnTo>
                  <a:lnTo>
                    <a:pt x="72" y="64"/>
                  </a:lnTo>
                  <a:lnTo>
                    <a:pt x="80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9" y="71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4" y="86"/>
                  </a:lnTo>
                  <a:lnTo>
                    <a:pt x="101" y="89"/>
                  </a:lnTo>
                  <a:lnTo>
                    <a:pt x="106" y="95"/>
                  </a:lnTo>
                  <a:lnTo>
                    <a:pt x="115" y="92"/>
                  </a:lnTo>
                  <a:lnTo>
                    <a:pt x="117" y="95"/>
                  </a:lnTo>
                  <a:lnTo>
                    <a:pt x="106" y="108"/>
                  </a:lnTo>
                  <a:lnTo>
                    <a:pt x="101" y="114"/>
                  </a:lnTo>
                  <a:lnTo>
                    <a:pt x="88" y="123"/>
                  </a:lnTo>
                  <a:lnTo>
                    <a:pt x="77" y="125"/>
                  </a:lnTo>
                  <a:lnTo>
                    <a:pt x="73" y="141"/>
                  </a:lnTo>
                  <a:lnTo>
                    <a:pt x="76" y="151"/>
                  </a:lnTo>
                  <a:lnTo>
                    <a:pt x="83" y="157"/>
                  </a:lnTo>
                  <a:lnTo>
                    <a:pt x="83" y="168"/>
                  </a:lnTo>
                  <a:lnTo>
                    <a:pt x="86" y="171"/>
                  </a:lnTo>
                  <a:lnTo>
                    <a:pt x="88" y="171"/>
                  </a:lnTo>
                  <a:lnTo>
                    <a:pt x="88" y="172"/>
                  </a:lnTo>
                  <a:lnTo>
                    <a:pt x="80" y="188"/>
                  </a:lnTo>
                  <a:lnTo>
                    <a:pt x="80" y="193"/>
                  </a:lnTo>
                  <a:lnTo>
                    <a:pt x="91" y="200"/>
                  </a:lnTo>
                  <a:lnTo>
                    <a:pt x="91" y="212"/>
                  </a:lnTo>
                  <a:lnTo>
                    <a:pt x="98" y="228"/>
                  </a:lnTo>
                  <a:lnTo>
                    <a:pt x="88" y="242"/>
                  </a:lnTo>
                  <a:lnTo>
                    <a:pt x="86" y="251"/>
                  </a:lnTo>
                  <a:lnTo>
                    <a:pt x="86" y="252"/>
                  </a:lnTo>
                  <a:lnTo>
                    <a:pt x="85" y="252"/>
                  </a:lnTo>
                  <a:lnTo>
                    <a:pt x="85" y="251"/>
                  </a:lnTo>
                  <a:lnTo>
                    <a:pt x="83" y="249"/>
                  </a:lnTo>
                  <a:lnTo>
                    <a:pt x="82" y="249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2" y="228"/>
                  </a:lnTo>
                  <a:lnTo>
                    <a:pt x="82" y="227"/>
                  </a:lnTo>
                  <a:lnTo>
                    <a:pt x="85" y="225"/>
                  </a:lnTo>
                  <a:lnTo>
                    <a:pt x="83" y="215"/>
                  </a:lnTo>
                  <a:lnTo>
                    <a:pt x="80" y="205"/>
                  </a:lnTo>
                  <a:lnTo>
                    <a:pt x="79" y="206"/>
                  </a:lnTo>
                  <a:lnTo>
                    <a:pt x="79" y="205"/>
                  </a:lnTo>
                  <a:lnTo>
                    <a:pt x="73" y="187"/>
                  </a:lnTo>
                  <a:lnTo>
                    <a:pt x="72" y="166"/>
                  </a:lnTo>
                  <a:lnTo>
                    <a:pt x="61" y="162"/>
                  </a:lnTo>
                  <a:lnTo>
                    <a:pt x="60" y="159"/>
                  </a:lnTo>
                  <a:lnTo>
                    <a:pt x="60" y="165"/>
                  </a:lnTo>
                  <a:lnTo>
                    <a:pt x="40" y="176"/>
                  </a:lnTo>
                  <a:lnTo>
                    <a:pt x="37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30" y="172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30" y="157"/>
                  </a:lnTo>
                  <a:lnTo>
                    <a:pt x="27" y="141"/>
                  </a:lnTo>
                  <a:lnTo>
                    <a:pt x="23" y="132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17" y="129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18" y="123"/>
                  </a:lnTo>
                  <a:lnTo>
                    <a:pt x="9" y="11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5" y="90"/>
                  </a:lnTo>
                  <a:lnTo>
                    <a:pt x="11" y="88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4" y="77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26" y="62"/>
                  </a:lnTo>
                  <a:lnTo>
                    <a:pt x="32" y="45"/>
                  </a:lnTo>
                  <a:lnTo>
                    <a:pt x="39" y="36"/>
                  </a:lnTo>
                  <a:lnTo>
                    <a:pt x="39" y="27"/>
                  </a:lnTo>
                  <a:lnTo>
                    <a:pt x="51" y="16"/>
                  </a:lnTo>
                  <a:lnTo>
                    <a:pt x="63" y="15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3" name="Laos">
              <a:extLst>
                <a:ext uri="{FF2B5EF4-FFF2-40B4-BE49-F238E27FC236}">
                  <a16:creationId xmlns:a16="http://schemas.microsoft.com/office/drawing/2014/main" id="{6099B163-77BC-B37A-635E-3E254FF75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045289"/>
              <a:ext cx="175286" cy="215041"/>
            </a:xfrm>
            <a:custGeom>
              <a:avLst/>
              <a:gdLst>
                <a:gd name="T0" fmla="*/ 21 w 97"/>
                <a:gd name="T1" fmla="*/ 0 h 119"/>
                <a:gd name="T2" fmla="*/ 22 w 97"/>
                <a:gd name="T3" fmla="*/ 0 h 119"/>
                <a:gd name="T4" fmla="*/ 28 w 97"/>
                <a:gd name="T5" fmla="*/ 2 h 119"/>
                <a:gd name="T6" fmla="*/ 36 w 97"/>
                <a:gd name="T7" fmla="*/ 12 h 119"/>
                <a:gd name="T8" fmla="*/ 37 w 97"/>
                <a:gd name="T9" fmla="*/ 19 h 119"/>
                <a:gd name="T10" fmla="*/ 40 w 97"/>
                <a:gd name="T11" fmla="*/ 22 h 119"/>
                <a:gd name="T12" fmla="*/ 54 w 97"/>
                <a:gd name="T13" fmla="*/ 22 h 119"/>
                <a:gd name="T14" fmla="*/ 56 w 97"/>
                <a:gd name="T15" fmla="*/ 25 h 119"/>
                <a:gd name="T16" fmla="*/ 61 w 97"/>
                <a:gd name="T17" fmla="*/ 36 h 119"/>
                <a:gd name="T18" fmla="*/ 56 w 97"/>
                <a:gd name="T19" fmla="*/ 40 h 119"/>
                <a:gd name="T20" fmla="*/ 52 w 97"/>
                <a:gd name="T21" fmla="*/ 40 h 119"/>
                <a:gd name="T22" fmla="*/ 51 w 97"/>
                <a:gd name="T23" fmla="*/ 45 h 119"/>
                <a:gd name="T24" fmla="*/ 65 w 97"/>
                <a:gd name="T25" fmla="*/ 53 h 119"/>
                <a:gd name="T26" fmla="*/ 76 w 97"/>
                <a:gd name="T27" fmla="*/ 68 h 119"/>
                <a:gd name="T28" fmla="*/ 82 w 97"/>
                <a:gd name="T29" fmla="*/ 71 h 119"/>
                <a:gd name="T30" fmla="*/ 82 w 97"/>
                <a:gd name="T31" fmla="*/ 73 h 119"/>
                <a:gd name="T32" fmla="*/ 83 w 97"/>
                <a:gd name="T33" fmla="*/ 82 h 119"/>
                <a:gd name="T34" fmla="*/ 92 w 97"/>
                <a:gd name="T35" fmla="*/ 86 h 119"/>
                <a:gd name="T36" fmla="*/ 97 w 97"/>
                <a:gd name="T37" fmla="*/ 99 h 119"/>
                <a:gd name="T38" fmla="*/ 95 w 97"/>
                <a:gd name="T39" fmla="*/ 107 h 119"/>
                <a:gd name="T40" fmla="*/ 95 w 97"/>
                <a:gd name="T41" fmla="*/ 108 h 119"/>
                <a:gd name="T42" fmla="*/ 89 w 97"/>
                <a:gd name="T43" fmla="*/ 113 h 119"/>
                <a:gd name="T44" fmla="*/ 86 w 97"/>
                <a:gd name="T45" fmla="*/ 113 h 119"/>
                <a:gd name="T46" fmla="*/ 85 w 97"/>
                <a:gd name="T47" fmla="*/ 111 h 119"/>
                <a:gd name="T48" fmla="*/ 82 w 97"/>
                <a:gd name="T49" fmla="*/ 111 h 119"/>
                <a:gd name="T50" fmla="*/ 76 w 97"/>
                <a:gd name="T51" fmla="*/ 117 h 119"/>
                <a:gd name="T52" fmla="*/ 76 w 97"/>
                <a:gd name="T53" fmla="*/ 119 h 119"/>
                <a:gd name="T54" fmla="*/ 74 w 97"/>
                <a:gd name="T55" fmla="*/ 119 h 119"/>
                <a:gd name="T56" fmla="*/ 65 w 97"/>
                <a:gd name="T57" fmla="*/ 113 h 119"/>
                <a:gd name="T58" fmla="*/ 68 w 97"/>
                <a:gd name="T59" fmla="*/ 110 h 119"/>
                <a:gd name="T60" fmla="*/ 68 w 97"/>
                <a:gd name="T61" fmla="*/ 95 h 119"/>
                <a:gd name="T62" fmla="*/ 59 w 97"/>
                <a:gd name="T63" fmla="*/ 86 h 119"/>
                <a:gd name="T64" fmla="*/ 56 w 97"/>
                <a:gd name="T65" fmla="*/ 68 h 119"/>
                <a:gd name="T66" fmla="*/ 48 w 97"/>
                <a:gd name="T67" fmla="*/ 58 h 119"/>
                <a:gd name="T68" fmla="*/ 43 w 97"/>
                <a:gd name="T69" fmla="*/ 58 h 119"/>
                <a:gd name="T70" fmla="*/ 39 w 97"/>
                <a:gd name="T71" fmla="*/ 59 h 119"/>
                <a:gd name="T72" fmla="*/ 37 w 97"/>
                <a:gd name="T73" fmla="*/ 62 h 119"/>
                <a:gd name="T74" fmla="*/ 33 w 97"/>
                <a:gd name="T75" fmla="*/ 64 h 119"/>
                <a:gd name="T76" fmla="*/ 31 w 97"/>
                <a:gd name="T77" fmla="*/ 64 h 119"/>
                <a:gd name="T78" fmla="*/ 22 w 97"/>
                <a:gd name="T79" fmla="*/ 61 h 119"/>
                <a:gd name="T80" fmla="*/ 11 w 97"/>
                <a:gd name="T81" fmla="*/ 68 h 119"/>
                <a:gd name="T82" fmla="*/ 9 w 97"/>
                <a:gd name="T83" fmla="*/ 68 h 119"/>
                <a:gd name="T84" fmla="*/ 12 w 97"/>
                <a:gd name="T85" fmla="*/ 42 h 119"/>
                <a:gd name="T86" fmla="*/ 6 w 97"/>
                <a:gd name="T87" fmla="*/ 40 h 119"/>
                <a:gd name="T88" fmla="*/ 5 w 97"/>
                <a:gd name="T89" fmla="*/ 40 h 119"/>
                <a:gd name="T90" fmla="*/ 5 w 97"/>
                <a:gd name="T91" fmla="*/ 31 h 119"/>
                <a:gd name="T92" fmla="*/ 0 w 97"/>
                <a:gd name="T93" fmla="*/ 30 h 119"/>
                <a:gd name="T94" fmla="*/ 0 w 97"/>
                <a:gd name="T95" fmla="*/ 28 h 119"/>
                <a:gd name="T96" fmla="*/ 2 w 97"/>
                <a:gd name="T97" fmla="*/ 25 h 119"/>
                <a:gd name="T98" fmla="*/ 12 w 97"/>
                <a:gd name="T99" fmla="*/ 12 h 119"/>
                <a:gd name="T100" fmla="*/ 13 w 97"/>
                <a:gd name="T101" fmla="*/ 12 h 119"/>
                <a:gd name="T102" fmla="*/ 15 w 97"/>
                <a:gd name="T103" fmla="*/ 18 h 119"/>
                <a:gd name="T104" fmla="*/ 19 w 97"/>
                <a:gd name="T105" fmla="*/ 16 h 119"/>
                <a:gd name="T106" fmla="*/ 18 w 97"/>
                <a:gd name="T107" fmla="*/ 2 h 119"/>
                <a:gd name="T108" fmla="*/ 21 w 9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19">
                  <a:moveTo>
                    <a:pt x="21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40" y="22"/>
                  </a:lnTo>
                  <a:lnTo>
                    <a:pt x="54" y="22"/>
                  </a:lnTo>
                  <a:lnTo>
                    <a:pt x="56" y="25"/>
                  </a:lnTo>
                  <a:lnTo>
                    <a:pt x="61" y="36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51" y="45"/>
                  </a:lnTo>
                  <a:lnTo>
                    <a:pt x="65" y="53"/>
                  </a:lnTo>
                  <a:lnTo>
                    <a:pt x="76" y="68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3" y="82"/>
                  </a:lnTo>
                  <a:lnTo>
                    <a:pt x="92" y="86"/>
                  </a:lnTo>
                  <a:lnTo>
                    <a:pt x="97" y="99"/>
                  </a:lnTo>
                  <a:lnTo>
                    <a:pt x="95" y="107"/>
                  </a:lnTo>
                  <a:lnTo>
                    <a:pt x="95" y="108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5" y="111"/>
                  </a:lnTo>
                  <a:lnTo>
                    <a:pt x="82" y="111"/>
                  </a:lnTo>
                  <a:lnTo>
                    <a:pt x="76" y="117"/>
                  </a:lnTo>
                  <a:lnTo>
                    <a:pt x="76" y="119"/>
                  </a:lnTo>
                  <a:lnTo>
                    <a:pt x="74" y="119"/>
                  </a:lnTo>
                  <a:lnTo>
                    <a:pt x="65" y="113"/>
                  </a:lnTo>
                  <a:lnTo>
                    <a:pt x="68" y="110"/>
                  </a:lnTo>
                  <a:lnTo>
                    <a:pt x="68" y="95"/>
                  </a:lnTo>
                  <a:lnTo>
                    <a:pt x="59" y="86"/>
                  </a:lnTo>
                  <a:lnTo>
                    <a:pt x="56" y="68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7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2" y="61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8"/>
                  </a:lnTo>
                  <a:lnTo>
                    <a:pt x="19" y="16"/>
                  </a:lnTo>
                  <a:lnTo>
                    <a:pt x="1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4" name="Malaysia - East">
              <a:extLst>
                <a:ext uri="{FF2B5EF4-FFF2-40B4-BE49-F238E27FC236}">
                  <a16:creationId xmlns:a16="http://schemas.microsoft.com/office/drawing/2014/main" id="{E64472B9-CB88-9029-07B1-F9BE87994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1748" y="4426578"/>
              <a:ext cx="231304" cy="140950"/>
            </a:xfrm>
            <a:custGeom>
              <a:avLst/>
              <a:gdLst>
                <a:gd name="T0" fmla="*/ 94 w 128"/>
                <a:gd name="T1" fmla="*/ 0 h 78"/>
                <a:gd name="T2" fmla="*/ 95 w 128"/>
                <a:gd name="T3" fmla="*/ 0 h 78"/>
                <a:gd name="T4" fmla="*/ 95 w 128"/>
                <a:gd name="T5" fmla="*/ 3 h 78"/>
                <a:gd name="T6" fmla="*/ 98 w 128"/>
                <a:gd name="T7" fmla="*/ 0 h 78"/>
                <a:gd name="T8" fmla="*/ 99 w 128"/>
                <a:gd name="T9" fmla="*/ 0 h 78"/>
                <a:gd name="T10" fmla="*/ 102 w 128"/>
                <a:gd name="T11" fmla="*/ 4 h 78"/>
                <a:gd name="T12" fmla="*/ 105 w 128"/>
                <a:gd name="T13" fmla="*/ 6 h 78"/>
                <a:gd name="T14" fmla="*/ 107 w 128"/>
                <a:gd name="T15" fmla="*/ 6 h 78"/>
                <a:gd name="T16" fmla="*/ 107 w 128"/>
                <a:gd name="T17" fmla="*/ 11 h 78"/>
                <a:gd name="T18" fmla="*/ 111 w 128"/>
                <a:gd name="T19" fmla="*/ 11 h 78"/>
                <a:gd name="T20" fmla="*/ 111 w 128"/>
                <a:gd name="T21" fmla="*/ 16 h 78"/>
                <a:gd name="T22" fmla="*/ 114 w 128"/>
                <a:gd name="T23" fmla="*/ 14 h 78"/>
                <a:gd name="T24" fmla="*/ 128 w 128"/>
                <a:gd name="T25" fmla="*/ 22 h 78"/>
                <a:gd name="T26" fmla="*/ 128 w 128"/>
                <a:gd name="T27" fmla="*/ 23 h 78"/>
                <a:gd name="T28" fmla="*/ 120 w 128"/>
                <a:gd name="T29" fmla="*/ 26 h 78"/>
                <a:gd name="T30" fmla="*/ 114 w 128"/>
                <a:gd name="T31" fmla="*/ 26 h 78"/>
                <a:gd name="T32" fmla="*/ 119 w 128"/>
                <a:gd name="T33" fmla="*/ 32 h 78"/>
                <a:gd name="T34" fmla="*/ 119 w 128"/>
                <a:gd name="T35" fmla="*/ 34 h 78"/>
                <a:gd name="T36" fmla="*/ 117 w 128"/>
                <a:gd name="T37" fmla="*/ 34 h 78"/>
                <a:gd name="T38" fmla="*/ 111 w 128"/>
                <a:gd name="T39" fmla="*/ 37 h 78"/>
                <a:gd name="T40" fmla="*/ 107 w 128"/>
                <a:gd name="T41" fmla="*/ 34 h 78"/>
                <a:gd name="T42" fmla="*/ 105 w 128"/>
                <a:gd name="T43" fmla="*/ 37 h 78"/>
                <a:gd name="T44" fmla="*/ 98 w 128"/>
                <a:gd name="T45" fmla="*/ 34 h 78"/>
                <a:gd name="T46" fmla="*/ 82 w 128"/>
                <a:gd name="T47" fmla="*/ 34 h 78"/>
                <a:gd name="T48" fmla="*/ 68 w 128"/>
                <a:gd name="T49" fmla="*/ 65 h 78"/>
                <a:gd name="T50" fmla="*/ 65 w 128"/>
                <a:gd name="T51" fmla="*/ 69 h 78"/>
                <a:gd name="T52" fmla="*/ 61 w 128"/>
                <a:gd name="T53" fmla="*/ 72 h 78"/>
                <a:gd name="T54" fmla="*/ 51 w 128"/>
                <a:gd name="T55" fmla="*/ 75 h 78"/>
                <a:gd name="T56" fmla="*/ 43 w 128"/>
                <a:gd name="T57" fmla="*/ 71 h 78"/>
                <a:gd name="T58" fmla="*/ 37 w 128"/>
                <a:gd name="T59" fmla="*/ 71 h 78"/>
                <a:gd name="T60" fmla="*/ 28 w 128"/>
                <a:gd name="T61" fmla="*/ 78 h 78"/>
                <a:gd name="T62" fmla="*/ 14 w 128"/>
                <a:gd name="T63" fmla="*/ 78 h 78"/>
                <a:gd name="T64" fmla="*/ 6 w 128"/>
                <a:gd name="T65" fmla="*/ 75 h 78"/>
                <a:gd name="T66" fmla="*/ 0 w 128"/>
                <a:gd name="T67" fmla="*/ 63 h 78"/>
                <a:gd name="T68" fmla="*/ 2 w 128"/>
                <a:gd name="T69" fmla="*/ 62 h 78"/>
                <a:gd name="T70" fmla="*/ 8 w 128"/>
                <a:gd name="T71" fmla="*/ 66 h 78"/>
                <a:gd name="T72" fmla="*/ 19 w 128"/>
                <a:gd name="T73" fmla="*/ 68 h 78"/>
                <a:gd name="T74" fmla="*/ 21 w 128"/>
                <a:gd name="T75" fmla="*/ 60 h 78"/>
                <a:gd name="T76" fmla="*/ 21 w 128"/>
                <a:gd name="T77" fmla="*/ 59 h 78"/>
                <a:gd name="T78" fmla="*/ 24 w 128"/>
                <a:gd name="T79" fmla="*/ 59 h 78"/>
                <a:gd name="T80" fmla="*/ 27 w 128"/>
                <a:gd name="T81" fmla="*/ 53 h 78"/>
                <a:gd name="T82" fmla="*/ 27 w 128"/>
                <a:gd name="T83" fmla="*/ 51 h 78"/>
                <a:gd name="T84" fmla="*/ 43 w 128"/>
                <a:gd name="T85" fmla="*/ 50 h 78"/>
                <a:gd name="T86" fmla="*/ 55 w 128"/>
                <a:gd name="T87" fmla="*/ 35 h 78"/>
                <a:gd name="T88" fmla="*/ 58 w 128"/>
                <a:gd name="T89" fmla="*/ 29 h 78"/>
                <a:gd name="T90" fmla="*/ 65 w 128"/>
                <a:gd name="T91" fmla="*/ 37 h 78"/>
                <a:gd name="T92" fmla="*/ 70 w 128"/>
                <a:gd name="T93" fmla="*/ 28 h 78"/>
                <a:gd name="T94" fmla="*/ 70 w 128"/>
                <a:gd name="T95" fmla="*/ 26 h 78"/>
                <a:gd name="T96" fmla="*/ 71 w 128"/>
                <a:gd name="T97" fmla="*/ 26 h 78"/>
                <a:gd name="T98" fmla="*/ 74 w 128"/>
                <a:gd name="T99" fmla="*/ 31 h 78"/>
                <a:gd name="T100" fmla="*/ 73 w 128"/>
                <a:gd name="T101" fmla="*/ 26 h 78"/>
                <a:gd name="T102" fmla="*/ 77 w 128"/>
                <a:gd name="T103" fmla="*/ 22 h 78"/>
                <a:gd name="T104" fmla="*/ 77 w 128"/>
                <a:gd name="T105" fmla="*/ 19 h 78"/>
                <a:gd name="T106" fmla="*/ 82 w 128"/>
                <a:gd name="T107" fmla="*/ 17 h 78"/>
                <a:gd name="T108" fmla="*/ 94 w 128"/>
                <a:gd name="T10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78">
                  <a:moveTo>
                    <a:pt x="94" y="0"/>
                  </a:moveTo>
                  <a:lnTo>
                    <a:pt x="95" y="0"/>
                  </a:lnTo>
                  <a:lnTo>
                    <a:pt x="95" y="3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4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1" y="37"/>
                  </a:lnTo>
                  <a:lnTo>
                    <a:pt x="107" y="34"/>
                  </a:lnTo>
                  <a:lnTo>
                    <a:pt x="105" y="37"/>
                  </a:lnTo>
                  <a:lnTo>
                    <a:pt x="98" y="34"/>
                  </a:lnTo>
                  <a:lnTo>
                    <a:pt x="82" y="34"/>
                  </a:lnTo>
                  <a:lnTo>
                    <a:pt x="68" y="65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1" y="75"/>
                  </a:lnTo>
                  <a:lnTo>
                    <a:pt x="43" y="71"/>
                  </a:lnTo>
                  <a:lnTo>
                    <a:pt x="37" y="71"/>
                  </a:lnTo>
                  <a:lnTo>
                    <a:pt x="28" y="78"/>
                  </a:lnTo>
                  <a:lnTo>
                    <a:pt x="14" y="78"/>
                  </a:lnTo>
                  <a:lnTo>
                    <a:pt x="6" y="7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8" y="66"/>
                  </a:lnTo>
                  <a:lnTo>
                    <a:pt x="19" y="68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43" y="50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5" y="37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3" y="26"/>
                  </a:lnTo>
                  <a:lnTo>
                    <a:pt x="77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5" name="Malaysia - West">
              <a:extLst>
                <a:ext uri="{FF2B5EF4-FFF2-40B4-BE49-F238E27FC236}">
                  <a16:creationId xmlns:a16="http://schemas.microsoft.com/office/drawing/2014/main" id="{A31BBCBC-0930-5BF2-06C9-334BC16EC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428386"/>
              <a:ext cx="99389" cy="126494"/>
            </a:xfrm>
            <a:custGeom>
              <a:avLst/>
              <a:gdLst>
                <a:gd name="T0" fmla="*/ 0 w 55"/>
                <a:gd name="T1" fmla="*/ 0 h 70"/>
                <a:gd name="T2" fmla="*/ 2 w 55"/>
                <a:gd name="T3" fmla="*/ 0 h 70"/>
                <a:gd name="T4" fmla="*/ 12 w 55"/>
                <a:gd name="T5" fmla="*/ 5 h 70"/>
                <a:gd name="T6" fmla="*/ 15 w 55"/>
                <a:gd name="T7" fmla="*/ 13 h 70"/>
                <a:gd name="T8" fmla="*/ 19 w 55"/>
                <a:gd name="T9" fmla="*/ 10 h 70"/>
                <a:gd name="T10" fmla="*/ 24 w 55"/>
                <a:gd name="T11" fmla="*/ 10 h 70"/>
                <a:gd name="T12" fmla="*/ 27 w 55"/>
                <a:gd name="T13" fmla="*/ 8 h 70"/>
                <a:gd name="T14" fmla="*/ 30 w 55"/>
                <a:gd name="T15" fmla="*/ 8 h 70"/>
                <a:gd name="T16" fmla="*/ 39 w 55"/>
                <a:gd name="T17" fmla="*/ 15 h 70"/>
                <a:gd name="T18" fmla="*/ 45 w 55"/>
                <a:gd name="T19" fmla="*/ 22 h 70"/>
                <a:gd name="T20" fmla="*/ 45 w 55"/>
                <a:gd name="T21" fmla="*/ 46 h 70"/>
                <a:gd name="T22" fmla="*/ 55 w 55"/>
                <a:gd name="T23" fmla="*/ 64 h 70"/>
                <a:gd name="T24" fmla="*/ 54 w 55"/>
                <a:gd name="T25" fmla="*/ 70 h 70"/>
                <a:gd name="T26" fmla="*/ 52 w 55"/>
                <a:gd name="T27" fmla="*/ 70 h 70"/>
                <a:gd name="T28" fmla="*/ 48 w 55"/>
                <a:gd name="T29" fmla="*/ 68 h 70"/>
                <a:gd name="T30" fmla="*/ 43 w 55"/>
                <a:gd name="T31" fmla="*/ 70 h 70"/>
                <a:gd name="T32" fmla="*/ 16 w 55"/>
                <a:gd name="T33" fmla="*/ 52 h 70"/>
                <a:gd name="T34" fmla="*/ 6 w 55"/>
                <a:gd name="T35" fmla="*/ 33 h 70"/>
                <a:gd name="T36" fmla="*/ 0 w 55"/>
                <a:gd name="T37" fmla="*/ 5 h 70"/>
                <a:gd name="T38" fmla="*/ 0 w 55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0">
                  <a:moveTo>
                    <a:pt x="0" y="0"/>
                  </a:moveTo>
                  <a:lnTo>
                    <a:pt x="2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9" y="15"/>
                  </a:lnTo>
                  <a:lnTo>
                    <a:pt x="45" y="22"/>
                  </a:lnTo>
                  <a:lnTo>
                    <a:pt x="45" y="46"/>
                  </a:lnTo>
                  <a:lnTo>
                    <a:pt x="55" y="6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16" y="52"/>
                  </a:lnTo>
                  <a:lnTo>
                    <a:pt x="6" y="3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6" name="Nepal">
              <a:extLst>
                <a:ext uri="{FF2B5EF4-FFF2-40B4-BE49-F238E27FC236}">
                  <a16:creationId xmlns:a16="http://schemas.microsoft.com/office/drawing/2014/main" id="{3F37A98A-207A-BE35-4DDA-5A0B6F9D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416" y="3841090"/>
              <a:ext cx="193357" cy="108424"/>
            </a:xfrm>
            <a:custGeom>
              <a:avLst/>
              <a:gdLst>
                <a:gd name="T0" fmla="*/ 15 w 107"/>
                <a:gd name="T1" fmla="*/ 0 h 60"/>
                <a:gd name="T2" fmla="*/ 15 w 107"/>
                <a:gd name="T3" fmla="*/ 2 h 60"/>
                <a:gd name="T4" fmla="*/ 18 w 107"/>
                <a:gd name="T5" fmla="*/ 3 h 60"/>
                <a:gd name="T6" fmla="*/ 18 w 107"/>
                <a:gd name="T7" fmla="*/ 0 h 60"/>
                <a:gd name="T8" fmla="*/ 26 w 107"/>
                <a:gd name="T9" fmla="*/ 0 h 60"/>
                <a:gd name="T10" fmla="*/ 28 w 107"/>
                <a:gd name="T11" fmla="*/ 2 h 60"/>
                <a:gd name="T12" fmla="*/ 31 w 107"/>
                <a:gd name="T13" fmla="*/ 2 h 60"/>
                <a:gd name="T14" fmla="*/ 43 w 107"/>
                <a:gd name="T15" fmla="*/ 11 h 60"/>
                <a:gd name="T16" fmla="*/ 48 w 107"/>
                <a:gd name="T17" fmla="*/ 18 h 60"/>
                <a:gd name="T18" fmla="*/ 55 w 107"/>
                <a:gd name="T19" fmla="*/ 15 h 60"/>
                <a:gd name="T20" fmla="*/ 57 w 107"/>
                <a:gd name="T21" fmla="*/ 15 h 60"/>
                <a:gd name="T22" fmla="*/ 55 w 107"/>
                <a:gd name="T23" fmla="*/ 23 h 60"/>
                <a:gd name="T24" fmla="*/ 68 w 107"/>
                <a:gd name="T25" fmla="*/ 26 h 60"/>
                <a:gd name="T26" fmla="*/ 68 w 107"/>
                <a:gd name="T27" fmla="*/ 29 h 60"/>
                <a:gd name="T28" fmla="*/ 76 w 107"/>
                <a:gd name="T29" fmla="*/ 32 h 60"/>
                <a:gd name="T30" fmla="*/ 79 w 107"/>
                <a:gd name="T31" fmla="*/ 36 h 60"/>
                <a:gd name="T32" fmla="*/ 88 w 107"/>
                <a:gd name="T33" fmla="*/ 35 h 60"/>
                <a:gd name="T34" fmla="*/ 97 w 107"/>
                <a:gd name="T35" fmla="*/ 37 h 60"/>
                <a:gd name="T36" fmla="*/ 100 w 107"/>
                <a:gd name="T37" fmla="*/ 37 h 60"/>
                <a:gd name="T38" fmla="*/ 104 w 107"/>
                <a:gd name="T39" fmla="*/ 36 h 60"/>
                <a:gd name="T40" fmla="*/ 107 w 107"/>
                <a:gd name="T41" fmla="*/ 36 h 60"/>
                <a:gd name="T42" fmla="*/ 106 w 107"/>
                <a:gd name="T43" fmla="*/ 46 h 60"/>
                <a:gd name="T44" fmla="*/ 104 w 107"/>
                <a:gd name="T45" fmla="*/ 49 h 60"/>
                <a:gd name="T46" fmla="*/ 107 w 107"/>
                <a:gd name="T47" fmla="*/ 52 h 60"/>
                <a:gd name="T48" fmla="*/ 107 w 107"/>
                <a:gd name="T49" fmla="*/ 54 h 60"/>
                <a:gd name="T50" fmla="*/ 106 w 107"/>
                <a:gd name="T51" fmla="*/ 58 h 60"/>
                <a:gd name="T52" fmla="*/ 103 w 107"/>
                <a:gd name="T53" fmla="*/ 58 h 60"/>
                <a:gd name="T54" fmla="*/ 100 w 107"/>
                <a:gd name="T55" fmla="*/ 60 h 60"/>
                <a:gd name="T56" fmla="*/ 94 w 107"/>
                <a:gd name="T57" fmla="*/ 60 h 60"/>
                <a:gd name="T58" fmla="*/ 66 w 107"/>
                <a:gd name="T59" fmla="*/ 52 h 60"/>
                <a:gd name="T60" fmla="*/ 57 w 107"/>
                <a:gd name="T61" fmla="*/ 45 h 60"/>
                <a:gd name="T62" fmla="*/ 37 w 107"/>
                <a:gd name="T63" fmla="*/ 45 h 60"/>
                <a:gd name="T64" fmla="*/ 2 w 107"/>
                <a:gd name="T65" fmla="*/ 24 h 60"/>
                <a:gd name="T66" fmla="*/ 0 w 107"/>
                <a:gd name="T67" fmla="*/ 24 h 60"/>
                <a:gd name="T68" fmla="*/ 0 w 107"/>
                <a:gd name="T69" fmla="*/ 23 h 60"/>
                <a:gd name="T70" fmla="*/ 5 w 107"/>
                <a:gd name="T71" fmla="*/ 8 h 60"/>
                <a:gd name="T72" fmla="*/ 14 w 107"/>
                <a:gd name="T73" fmla="*/ 2 h 60"/>
                <a:gd name="T74" fmla="*/ 15 w 107"/>
                <a:gd name="T7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60">
                  <a:moveTo>
                    <a:pt x="15" y="0"/>
                  </a:moveTo>
                  <a:lnTo>
                    <a:pt x="15" y="2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43" y="11"/>
                  </a:lnTo>
                  <a:lnTo>
                    <a:pt x="48" y="18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5" y="23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6" y="32"/>
                  </a:lnTo>
                  <a:lnTo>
                    <a:pt x="79" y="36"/>
                  </a:lnTo>
                  <a:lnTo>
                    <a:pt x="88" y="35"/>
                  </a:lnTo>
                  <a:lnTo>
                    <a:pt x="97" y="37"/>
                  </a:lnTo>
                  <a:lnTo>
                    <a:pt x="100" y="37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6" y="46"/>
                  </a:lnTo>
                  <a:lnTo>
                    <a:pt x="104" y="49"/>
                  </a:lnTo>
                  <a:lnTo>
                    <a:pt x="107" y="52"/>
                  </a:lnTo>
                  <a:lnTo>
                    <a:pt x="107" y="54"/>
                  </a:lnTo>
                  <a:lnTo>
                    <a:pt x="106" y="58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66" y="52"/>
                  </a:lnTo>
                  <a:lnTo>
                    <a:pt x="57" y="45"/>
                  </a:lnTo>
                  <a:lnTo>
                    <a:pt x="37" y="4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8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7" name="Vietnam">
              <a:extLst>
                <a:ext uri="{FF2B5EF4-FFF2-40B4-BE49-F238E27FC236}">
                  <a16:creationId xmlns:a16="http://schemas.microsoft.com/office/drawing/2014/main" id="{71464DBB-4873-DEAB-4CA6-09B7E1D2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027218"/>
              <a:ext cx="168057" cy="357799"/>
            </a:xfrm>
            <a:custGeom>
              <a:avLst/>
              <a:gdLst>
                <a:gd name="T0" fmla="*/ 56 w 93"/>
                <a:gd name="T1" fmla="*/ 6 h 198"/>
                <a:gd name="T2" fmla="*/ 61 w 93"/>
                <a:gd name="T3" fmla="*/ 19 h 198"/>
                <a:gd name="T4" fmla="*/ 75 w 93"/>
                <a:gd name="T5" fmla="*/ 25 h 198"/>
                <a:gd name="T6" fmla="*/ 68 w 93"/>
                <a:gd name="T7" fmla="*/ 28 h 198"/>
                <a:gd name="T8" fmla="*/ 49 w 93"/>
                <a:gd name="T9" fmla="*/ 47 h 198"/>
                <a:gd name="T10" fmla="*/ 46 w 93"/>
                <a:gd name="T11" fmla="*/ 65 h 198"/>
                <a:gd name="T12" fmla="*/ 56 w 93"/>
                <a:gd name="T13" fmla="*/ 77 h 198"/>
                <a:gd name="T14" fmla="*/ 72 w 93"/>
                <a:gd name="T15" fmla="*/ 95 h 198"/>
                <a:gd name="T16" fmla="*/ 80 w 93"/>
                <a:gd name="T17" fmla="*/ 98 h 198"/>
                <a:gd name="T18" fmla="*/ 87 w 93"/>
                <a:gd name="T19" fmla="*/ 108 h 198"/>
                <a:gd name="T20" fmla="*/ 92 w 93"/>
                <a:gd name="T21" fmla="*/ 148 h 198"/>
                <a:gd name="T22" fmla="*/ 89 w 93"/>
                <a:gd name="T23" fmla="*/ 163 h 198"/>
                <a:gd name="T24" fmla="*/ 67 w 93"/>
                <a:gd name="T25" fmla="*/ 175 h 198"/>
                <a:gd name="T26" fmla="*/ 56 w 93"/>
                <a:gd name="T27" fmla="*/ 181 h 198"/>
                <a:gd name="T28" fmla="*/ 55 w 93"/>
                <a:gd name="T29" fmla="*/ 187 h 198"/>
                <a:gd name="T30" fmla="*/ 52 w 93"/>
                <a:gd name="T31" fmla="*/ 188 h 198"/>
                <a:gd name="T32" fmla="*/ 34 w 93"/>
                <a:gd name="T33" fmla="*/ 198 h 198"/>
                <a:gd name="T34" fmla="*/ 37 w 93"/>
                <a:gd name="T35" fmla="*/ 179 h 198"/>
                <a:gd name="T36" fmla="*/ 29 w 93"/>
                <a:gd name="T37" fmla="*/ 173 h 198"/>
                <a:gd name="T38" fmla="*/ 35 w 93"/>
                <a:gd name="T39" fmla="*/ 169 h 198"/>
                <a:gd name="T40" fmla="*/ 47 w 93"/>
                <a:gd name="T41" fmla="*/ 164 h 198"/>
                <a:gd name="T42" fmla="*/ 55 w 93"/>
                <a:gd name="T43" fmla="*/ 157 h 198"/>
                <a:gd name="T44" fmla="*/ 68 w 93"/>
                <a:gd name="T45" fmla="*/ 148 h 198"/>
                <a:gd name="T46" fmla="*/ 68 w 93"/>
                <a:gd name="T47" fmla="*/ 109 h 198"/>
                <a:gd name="T48" fmla="*/ 56 w 93"/>
                <a:gd name="T49" fmla="*/ 93 h 198"/>
                <a:gd name="T50" fmla="*/ 55 w 93"/>
                <a:gd name="T51" fmla="*/ 92 h 198"/>
                <a:gd name="T52" fmla="*/ 47 w 93"/>
                <a:gd name="T53" fmla="*/ 80 h 198"/>
                <a:gd name="T54" fmla="*/ 22 w 93"/>
                <a:gd name="T55" fmla="*/ 56 h 198"/>
                <a:gd name="T56" fmla="*/ 24 w 93"/>
                <a:gd name="T57" fmla="*/ 50 h 198"/>
                <a:gd name="T58" fmla="*/ 29 w 93"/>
                <a:gd name="T59" fmla="*/ 49 h 198"/>
                <a:gd name="T60" fmla="*/ 28 w 93"/>
                <a:gd name="T61" fmla="*/ 35 h 198"/>
                <a:gd name="T62" fmla="*/ 12 w 93"/>
                <a:gd name="T63" fmla="*/ 34 h 198"/>
                <a:gd name="T64" fmla="*/ 7 w 93"/>
                <a:gd name="T65" fmla="*/ 22 h 198"/>
                <a:gd name="T66" fmla="*/ 0 w 93"/>
                <a:gd name="T67" fmla="*/ 12 h 198"/>
                <a:gd name="T68" fmla="*/ 3 w 93"/>
                <a:gd name="T69" fmla="*/ 6 h 198"/>
                <a:gd name="T70" fmla="*/ 15 w 93"/>
                <a:gd name="T71" fmla="*/ 7 h 198"/>
                <a:gd name="T72" fmla="*/ 21 w 93"/>
                <a:gd name="T7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98">
                  <a:moveTo>
                    <a:pt x="38" y="0"/>
                  </a:moveTo>
                  <a:lnTo>
                    <a:pt x="56" y="6"/>
                  </a:lnTo>
                  <a:lnTo>
                    <a:pt x="56" y="7"/>
                  </a:lnTo>
                  <a:lnTo>
                    <a:pt x="61" y="19"/>
                  </a:lnTo>
                  <a:lnTo>
                    <a:pt x="67" y="23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68" y="28"/>
                  </a:lnTo>
                  <a:lnTo>
                    <a:pt x="58" y="37"/>
                  </a:lnTo>
                  <a:lnTo>
                    <a:pt x="49" y="47"/>
                  </a:lnTo>
                  <a:lnTo>
                    <a:pt x="46" y="59"/>
                  </a:lnTo>
                  <a:lnTo>
                    <a:pt x="46" y="65"/>
                  </a:lnTo>
                  <a:lnTo>
                    <a:pt x="53" y="71"/>
                  </a:lnTo>
                  <a:lnTo>
                    <a:pt x="56" y="77"/>
                  </a:lnTo>
                  <a:lnTo>
                    <a:pt x="64" y="86"/>
                  </a:lnTo>
                  <a:lnTo>
                    <a:pt x="72" y="95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1" y="103"/>
                  </a:lnTo>
                  <a:lnTo>
                    <a:pt x="87" y="108"/>
                  </a:lnTo>
                  <a:lnTo>
                    <a:pt x="93" y="142"/>
                  </a:lnTo>
                  <a:lnTo>
                    <a:pt x="92" y="148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75" y="172"/>
                  </a:lnTo>
                  <a:lnTo>
                    <a:pt x="67" y="175"/>
                  </a:lnTo>
                  <a:lnTo>
                    <a:pt x="61" y="175"/>
                  </a:lnTo>
                  <a:lnTo>
                    <a:pt x="56" y="181"/>
                  </a:lnTo>
                  <a:lnTo>
                    <a:pt x="56" y="187"/>
                  </a:lnTo>
                  <a:lnTo>
                    <a:pt x="55" y="187"/>
                  </a:lnTo>
                  <a:lnTo>
                    <a:pt x="50" y="184"/>
                  </a:lnTo>
                  <a:lnTo>
                    <a:pt x="52" y="18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34" y="188"/>
                  </a:lnTo>
                  <a:lnTo>
                    <a:pt x="37" y="179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34" y="172"/>
                  </a:lnTo>
                  <a:lnTo>
                    <a:pt x="35" y="169"/>
                  </a:lnTo>
                  <a:lnTo>
                    <a:pt x="35" y="167"/>
                  </a:lnTo>
                  <a:lnTo>
                    <a:pt x="47" y="164"/>
                  </a:lnTo>
                  <a:lnTo>
                    <a:pt x="47" y="157"/>
                  </a:lnTo>
                  <a:lnTo>
                    <a:pt x="55" y="157"/>
                  </a:lnTo>
                  <a:lnTo>
                    <a:pt x="55" y="154"/>
                  </a:lnTo>
                  <a:lnTo>
                    <a:pt x="68" y="148"/>
                  </a:lnTo>
                  <a:lnTo>
                    <a:pt x="67" y="117"/>
                  </a:lnTo>
                  <a:lnTo>
                    <a:pt x="68" y="109"/>
                  </a:lnTo>
                  <a:lnTo>
                    <a:pt x="64" y="96"/>
                  </a:lnTo>
                  <a:lnTo>
                    <a:pt x="56" y="93"/>
                  </a:lnTo>
                  <a:lnTo>
                    <a:pt x="55" y="93"/>
                  </a:lnTo>
                  <a:lnTo>
                    <a:pt x="55" y="92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37" y="6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28" y="35"/>
                  </a:lnTo>
                  <a:lnTo>
                    <a:pt x="25" y="34"/>
                  </a:lnTo>
                  <a:lnTo>
                    <a:pt x="12" y="34"/>
                  </a:lnTo>
                  <a:lnTo>
                    <a:pt x="9" y="29"/>
                  </a:lnTo>
                  <a:lnTo>
                    <a:pt x="7" y="2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8" name="India">
              <a:extLst>
                <a:ext uri="{FF2B5EF4-FFF2-40B4-BE49-F238E27FC236}">
                  <a16:creationId xmlns:a16="http://schemas.microsoft.com/office/drawing/2014/main" id="{2583D588-1F01-4E55-3543-6D606AC4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08" y="3680262"/>
              <a:ext cx="697525" cy="719211"/>
            </a:xfrm>
            <a:custGeom>
              <a:avLst/>
              <a:gdLst>
                <a:gd name="T0" fmla="*/ 162 w 386"/>
                <a:gd name="T1" fmla="*/ 8 h 398"/>
                <a:gd name="T2" fmla="*/ 153 w 386"/>
                <a:gd name="T3" fmla="*/ 26 h 398"/>
                <a:gd name="T4" fmla="*/ 145 w 386"/>
                <a:gd name="T5" fmla="*/ 42 h 398"/>
                <a:gd name="T6" fmla="*/ 145 w 386"/>
                <a:gd name="T7" fmla="*/ 60 h 398"/>
                <a:gd name="T8" fmla="*/ 140 w 386"/>
                <a:gd name="T9" fmla="*/ 55 h 398"/>
                <a:gd name="T10" fmla="*/ 151 w 386"/>
                <a:gd name="T11" fmla="*/ 78 h 398"/>
                <a:gd name="T12" fmla="*/ 194 w 386"/>
                <a:gd name="T13" fmla="*/ 132 h 398"/>
                <a:gd name="T14" fmla="*/ 261 w 386"/>
                <a:gd name="T15" fmla="*/ 146 h 398"/>
                <a:gd name="T16" fmla="*/ 263 w 386"/>
                <a:gd name="T17" fmla="*/ 125 h 398"/>
                <a:gd name="T18" fmla="*/ 273 w 386"/>
                <a:gd name="T19" fmla="*/ 131 h 398"/>
                <a:gd name="T20" fmla="*/ 274 w 386"/>
                <a:gd name="T21" fmla="*/ 140 h 398"/>
                <a:gd name="T22" fmla="*/ 310 w 386"/>
                <a:gd name="T23" fmla="*/ 131 h 398"/>
                <a:gd name="T24" fmla="*/ 357 w 386"/>
                <a:gd name="T25" fmla="*/ 104 h 398"/>
                <a:gd name="T26" fmla="*/ 372 w 386"/>
                <a:gd name="T27" fmla="*/ 109 h 398"/>
                <a:gd name="T28" fmla="*/ 386 w 386"/>
                <a:gd name="T29" fmla="*/ 121 h 398"/>
                <a:gd name="T30" fmla="*/ 380 w 386"/>
                <a:gd name="T31" fmla="*/ 135 h 398"/>
                <a:gd name="T32" fmla="*/ 350 w 386"/>
                <a:gd name="T33" fmla="*/ 165 h 398"/>
                <a:gd name="T34" fmla="*/ 332 w 386"/>
                <a:gd name="T35" fmla="*/ 198 h 398"/>
                <a:gd name="T36" fmla="*/ 329 w 386"/>
                <a:gd name="T37" fmla="*/ 208 h 398"/>
                <a:gd name="T38" fmla="*/ 310 w 386"/>
                <a:gd name="T39" fmla="*/ 195 h 398"/>
                <a:gd name="T40" fmla="*/ 304 w 386"/>
                <a:gd name="T41" fmla="*/ 192 h 398"/>
                <a:gd name="T42" fmla="*/ 288 w 386"/>
                <a:gd name="T43" fmla="*/ 164 h 398"/>
                <a:gd name="T44" fmla="*/ 276 w 386"/>
                <a:gd name="T45" fmla="*/ 153 h 398"/>
                <a:gd name="T46" fmla="*/ 268 w 386"/>
                <a:gd name="T47" fmla="*/ 147 h 398"/>
                <a:gd name="T48" fmla="*/ 270 w 386"/>
                <a:gd name="T49" fmla="*/ 159 h 398"/>
                <a:gd name="T50" fmla="*/ 261 w 386"/>
                <a:gd name="T51" fmla="*/ 169 h 398"/>
                <a:gd name="T52" fmla="*/ 274 w 386"/>
                <a:gd name="T53" fmla="*/ 215 h 398"/>
                <a:gd name="T54" fmla="*/ 263 w 386"/>
                <a:gd name="T55" fmla="*/ 209 h 398"/>
                <a:gd name="T56" fmla="*/ 240 w 386"/>
                <a:gd name="T57" fmla="*/ 238 h 398"/>
                <a:gd name="T58" fmla="*/ 185 w 386"/>
                <a:gd name="T59" fmla="*/ 285 h 398"/>
                <a:gd name="T60" fmla="*/ 159 w 386"/>
                <a:gd name="T61" fmla="*/ 301 h 398"/>
                <a:gd name="T62" fmla="*/ 156 w 386"/>
                <a:gd name="T63" fmla="*/ 368 h 398"/>
                <a:gd name="T64" fmla="*/ 134 w 386"/>
                <a:gd name="T65" fmla="*/ 384 h 398"/>
                <a:gd name="T66" fmla="*/ 113 w 386"/>
                <a:gd name="T67" fmla="*/ 386 h 398"/>
                <a:gd name="T68" fmla="*/ 79 w 386"/>
                <a:gd name="T69" fmla="*/ 306 h 398"/>
                <a:gd name="T70" fmla="*/ 68 w 386"/>
                <a:gd name="T71" fmla="*/ 285 h 398"/>
                <a:gd name="T72" fmla="*/ 59 w 386"/>
                <a:gd name="T73" fmla="*/ 241 h 398"/>
                <a:gd name="T74" fmla="*/ 61 w 386"/>
                <a:gd name="T75" fmla="*/ 207 h 398"/>
                <a:gd name="T76" fmla="*/ 31 w 386"/>
                <a:gd name="T77" fmla="*/ 226 h 398"/>
                <a:gd name="T78" fmla="*/ 25 w 386"/>
                <a:gd name="T79" fmla="*/ 202 h 398"/>
                <a:gd name="T80" fmla="*/ 12 w 386"/>
                <a:gd name="T81" fmla="*/ 198 h 398"/>
                <a:gd name="T82" fmla="*/ 12 w 386"/>
                <a:gd name="T83" fmla="*/ 175 h 398"/>
                <a:gd name="T84" fmla="*/ 37 w 386"/>
                <a:gd name="T85" fmla="*/ 177 h 398"/>
                <a:gd name="T86" fmla="*/ 30 w 386"/>
                <a:gd name="T87" fmla="*/ 146 h 398"/>
                <a:gd name="T88" fmla="*/ 33 w 386"/>
                <a:gd name="T89" fmla="*/ 122 h 398"/>
                <a:gd name="T90" fmla="*/ 57 w 386"/>
                <a:gd name="T91" fmla="*/ 113 h 398"/>
                <a:gd name="T92" fmla="*/ 82 w 386"/>
                <a:gd name="T93" fmla="*/ 81 h 398"/>
                <a:gd name="T94" fmla="*/ 88 w 386"/>
                <a:gd name="T95" fmla="*/ 72 h 398"/>
                <a:gd name="T96" fmla="*/ 97 w 386"/>
                <a:gd name="T97" fmla="*/ 60 h 398"/>
                <a:gd name="T98" fmla="*/ 83 w 386"/>
                <a:gd name="T99" fmla="*/ 51 h 398"/>
                <a:gd name="T100" fmla="*/ 79 w 386"/>
                <a:gd name="T101" fmla="*/ 36 h 398"/>
                <a:gd name="T102" fmla="*/ 76 w 386"/>
                <a:gd name="T103" fmla="*/ 27 h 398"/>
                <a:gd name="T104" fmla="*/ 83 w 386"/>
                <a:gd name="T105" fmla="*/ 18 h 398"/>
                <a:gd name="T106" fmla="*/ 119 w 386"/>
                <a:gd name="T107" fmla="*/ 1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6" h="398">
                  <a:moveTo>
                    <a:pt x="148" y="0"/>
                  </a:moveTo>
                  <a:lnTo>
                    <a:pt x="159" y="6"/>
                  </a:lnTo>
                  <a:lnTo>
                    <a:pt x="159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9"/>
                  </a:lnTo>
                  <a:lnTo>
                    <a:pt x="159" y="21"/>
                  </a:lnTo>
                  <a:lnTo>
                    <a:pt x="153" y="26"/>
                  </a:lnTo>
                  <a:lnTo>
                    <a:pt x="153" y="32"/>
                  </a:lnTo>
                  <a:lnTo>
                    <a:pt x="151" y="32"/>
                  </a:lnTo>
                  <a:lnTo>
                    <a:pt x="144" y="33"/>
                  </a:lnTo>
                  <a:lnTo>
                    <a:pt x="145" y="42"/>
                  </a:lnTo>
                  <a:lnTo>
                    <a:pt x="151" y="45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1" y="54"/>
                  </a:lnTo>
                  <a:lnTo>
                    <a:pt x="140" y="55"/>
                  </a:lnTo>
                  <a:lnTo>
                    <a:pt x="142" y="64"/>
                  </a:lnTo>
                  <a:lnTo>
                    <a:pt x="142" y="72"/>
                  </a:lnTo>
                  <a:lnTo>
                    <a:pt x="145" y="78"/>
                  </a:lnTo>
                  <a:lnTo>
                    <a:pt x="151" y="78"/>
                  </a:lnTo>
                  <a:lnTo>
                    <a:pt x="172" y="91"/>
                  </a:lnTo>
                  <a:lnTo>
                    <a:pt x="163" y="98"/>
                  </a:lnTo>
                  <a:lnTo>
                    <a:pt x="159" y="112"/>
                  </a:lnTo>
                  <a:lnTo>
                    <a:pt x="194" y="132"/>
                  </a:lnTo>
                  <a:lnTo>
                    <a:pt x="215" y="132"/>
                  </a:lnTo>
                  <a:lnTo>
                    <a:pt x="223" y="141"/>
                  </a:lnTo>
                  <a:lnTo>
                    <a:pt x="251" y="147"/>
                  </a:lnTo>
                  <a:lnTo>
                    <a:pt x="261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61" y="135"/>
                  </a:lnTo>
                  <a:lnTo>
                    <a:pt x="263" y="125"/>
                  </a:lnTo>
                  <a:lnTo>
                    <a:pt x="264" y="125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31"/>
                  </a:lnTo>
                  <a:lnTo>
                    <a:pt x="274" y="132"/>
                  </a:lnTo>
                  <a:lnTo>
                    <a:pt x="274" y="134"/>
                  </a:lnTo>
                  <a:lnTo>
                    <a:pt x="273" y="135"/>
                  </a:lnTo>
                  <a:lnTo>
                    <a:pt x="274" y="140"/>
                  </a:lnTo>
                  <a:lnTo>
                    <a:pt x="283" y="141"/>
                  </a:lnTo>
                  <a:lnTo>
                    <a:pt x="313" y="138"/>
                  </a:lnTo>
                  <a:lnTo>
                    <a:pt x="316" y="134"/>
                  </a:lnTo>
                  <a:lnTo>
                    <a:pt x="310" y="131"/>
                  </a:lnTo>
                  <a:lnTo>
                    <a:pt x="310" y="126"/>
                  </a:lnTo>
                  <a:lnTo>
                    <a:pt x="328" y="119"/>
                  </a:lnTo>
                  <a:lnTo>
                    <a:pt x="347" y="104"/>
                  </a:lnTo>
                  <a:lnTo>
                    <a:pt x="357" y="104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71" y="109"/>
                  </a:lnTo>
                  <a:lnTo>
                    <a:pt x="372" y="109"/>
                  </a:lnTo>
                  <a:lnTo>
                    <a:pt x="372" y="116"/>
                  </a:lnTo>
                  <a:lnTo>
                    <a:pt x="381" y="118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5"/>
                  </a:lnTo>
                  <a:lnTo>
                    <a:pt x="384" y="125"/>
                  </a:lnTo>
                  <a:lnTo>
                    <a:pt x="381" y="126"/>
                  </a:lnTo>
                  <a:lnTo>
                    <a:pt x="380" y="135"/>
                  </a:lnTo>
                  <a:lnTo>
                    <a:pt x="369" y="137"/>
                  </a:lnTo>
                  <a:lnTo>
                    <a:pt x="357" y="146"/>
                  </a:lnTo>
                  <a:lnTo>
                    <a:pt x="357" y="156"/>
                  </a:lnTo>
                  <a:lnTo>
                    <a:pt x="350" y="165"/>
                  </a:lnTo>
                  <a:lnTo>
                    <a:pt x="344" y="181"/>
                  </a:lnTo>
                  <a:lnTo>
                    <a:pt x="344" y="183"/>
                  </a:lnTo>
                  <a:lnTo>
                    <a:pt x="332" y="186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8" y="199"/>
                  </a:lnTo>
                  <a:lnTo>
                    <a:pt x="329" y="207"/>
                  </a:lnTo>
                  <a:lnTo>
                    <a:pt x="329" y="208"/>
                  </a:lnTo>
                  <a:lnTo>
                    <a:pt x="323" y="211"/>
                  </a:lnTo>
                  <a:lnTo>
                    <a:pt x="322" y="211"/>
                  </a:lnTo>
                  <a:lnTo>
                    <a:pt x="316" y="187"/>
                  </a:lnTo>
                  <a:lnTo>
                    <a:pt x="310" y="195"/>
                  </a:lnTo>
                  <a:lnTo>
                    <a:pt x="310" y="196"/>
                  </a:lnTo>
                  <a:lnTo>
                    <a:pt x="309" y="196"/>
                  </a:lnTo>
                  <a:lnTo>
                    <a:pt x="309" y="195"/>
                  </a:lnTo>
                  <a:lnTo>
                    <a:pt x="304" y="192"/>
                  </a:lnTo>
                  <a:lnTo>
                    <a:pt x="301" y="183"/>
                  </a:lnTo>
                  <a:lnTo>
                    <a:pt x="301" y="181"/>
                  </a:lnTo>
                  <a:lnTo>
                    <a:pt x="316" y="166"/>
                  </a:lnTo>
                  <a:lnTo>
                    <a:pt x="288" y="164"/>
                  </a:lnTo>
                  <a:lnTo>
                    <a:pt x="283" y="159"/>
                  </a:lnTo>
                  <a:lnTo>
                    <a:pt x="282" y="152"/>
                  </a:lnTo>
                  <a:lnTo>
                    <a:pt x="280" y="153"/>
                  </a:lnTo>
                  <a:lnTo>
                    <a:pt x="276" y="153"/>
                  </a:lnTo>
                  <a:lnTo>
                    <a:pt x="274" y="149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68" y="147"/>
                  </a:lnTo>
                  <a:lnTo>
                    <a:pt x="264" y="155"/>
                  </a:lnTo>
                  <a:lnTo>
                    <a:pt x="266" y="158"/>
                  </a:lnTo>
                  <a:lnTo>
                    <a:pt x="270" y="158"/>
                  </a:lnTo>
                  <a:lnTo>
                    <a:pt x="270" y="159"/>
                  </a:lnTo>
                  <a:lnTo>
                    <a:pt x="271" y="164"/>
                  </a:lnTo>
                  <a:lnTo>
                    <a:pt x="271" y="165"/>
                  </a:lnTo>
                  <a:lnTo>
                    <a:pt x="266" y="165"/>
                  </a:lnTo>
                  <a:lnTo>
                    <a:pt x="261" y="169"/>
                  </a:lnTo>
                  <a:lnTo>
                    <a:pt x="268" y="177"/>
                  </a:lnTo>
                  <a:lnTo>
                    <a:pt x="268" y="186"/>
                  </a:lnTo>
                  <a:lnTo>
                    <a:pt x="274" y="214"/>
                  </a:lnTo>
                  <a:lnTo>
                    <a:pt x="274" y="215"/>
                  </a:lnTo>
                  <a:lnTo>
                    <a:pt x="270" y="215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3" y="209"/>
                  </a:lnTo>
                  <a:lnTo>
                    <a:pt x="261" y="212"/>
                  </a:lnTo>
                  <a:lnTo>
                    <a:pt x="249" y="218"/>
                  </a:lnTo>
                  <a:lnTo>
                    <a:pt x="249" y="229"/>
                  </a:lnTo>
                  <a:lnTo>
                    <a:pt x="240" y="238"/>
                  </a:lnTo>
                  <a:lnTo>
                    <a:pt x="223" y="248"/>
                  </a:lnTo>
                  <a:lnTo>
                    <a:pt x="212" y="261"/>
                  </a:lnTo>
                  <a:lnTo>
                    <a:pt x="188" y="279"/>
                  </a:lnTo>
                  <a:lnTo>
                    <a:pt x="185" y="285"/>
                  </a:lnTo>
                  <a:lnTo>
                    <a:pt x="174" y="288"/>
                  </a:lnTo>
                  <a:lnTo>
                    <a:pt x="169" y="297"/>
                  </a:lnTo>
                  <a:lnTo>
                    <a:pt x="162" y="297"/>
                  </a:lnTo>
                  <a:lnTo>
                    <a:pt x="159" y="301"/>
                  </a:lnTo>
                  <a:lnTo>
                    <a:pt x="159" y="324"/>
                  </a:lnTo>
                  <a:lnTo>
                    <a:pt x="162" y="330"/>
                  </a:lnTo>
                  <a:lnTo>
                    <a:pt x="156" y="350"/>
                  </a:lnTo>
                  <a:lnTo>
                    <a:pt x="156" y="368"/>
                  </a:lnTo>
                  <a:lnTo>
                    <a:pt x="148" y="368"/>
                  </a:lnTo>
                  <a:lnTo>
                    <a:pt x="144" y="377"/>
                  </a:lnTo>
                  <a:lnTo>
                    <a:pt x="144" y="381"/>
                  </a:lnTo>
                  <a:lnTo>
                    <a:pt x="134" y="384"/>
                  </a:lnTo>
                  <a:lnTo>
                    <a:pt x="132" y="392"/>
                  </a:lnTo>
                  <a:lnTo>
                    <a:pt x="128" y="398"/>
                  </a:lnTo>
                  <a:lnTo>
                    <a:pt x="122" y="398"/>
                  </a:lnTo>
                  <a:lnTo>
                    <a:pt x="113" y="386"/>
                  </a:lnTo>
                  <a:lnTo>
                    <a:pt x="101" y="353"/>
                  </a:lnTo>
                  <a:lnTo>
                    <a:pt x="92" y="341"/>
                  </a:lnTo>
                  <a:lnTo>
                    <a:pt x="88" y="324"/>
                  </a:lnTo>
                  <a:lnTo>
                    <a:pt x="79" y="306"/>
                  </a:lnTo>
                  <a:lnTo>
                    <a:pt x="77" y="300"/>
                  </a:lnTo>
                  <a:lnTo>
                    <a:pt x="74" y="300"/>
                  </a:lnTo>
                  <a:lnTo>
                    <a:pt x="73" y="295"/>
                  </a:lnTo>
                  <a:lnTo>
                    <a:pt x="68" y="285"/>
                  </a:lnTo>
                  <a:lnTo>
                    <a:pt x="62" y="260"/>
                  </a:lnTo>
                  <a:lnTo>
                    <a:pt x="64" y="251"/>
                  </a:lnTo>
                  <a:lnTo>
                    <a:pt x="62" y="251"/>
                  </a:lnTo>
                  <a:lnTo>
                    <a:pt x="59" y="241"/>
                  </a:lnTo>
                  <a:lnTo>
                    <a:pt x="62" y="230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61" y="207"/>
                  </a:lnTo>
                  <a:lnTo>
                    <a:pt x="55" y="205"/>
                  </a:lnTo>
                  <a:lnTo>
                    <a:pt x="52" y="221"/>
                  </a:lnTo>
                  <a:lnTo>
                    <a:pt x="42" y="226"/>
                  </a:lnTo>
                  <a:lnTo>
                    <a:pt x="31" y="226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0" y="195"/>
                  </a:lnTo>
                  <a:lnTo>
                    <a:pt x="22" y="198"/>
                  </a:lnTo>
                  <a:lnTo>
                    <a:pt x="12" y="198"/>
                  </a:lnTo>
                  <a:lnTo>
                    <a:pt x="0" y="184"/>
                  </a:lnTo>
                  <a:lnTo>
                    <a:pt x="5" y="181"/>
                  </a:lnTo>
                  <a:lnTo>
                    <a:pt x="11" y="181"/>
                  </a:lnTo>
                  <a:lnTo>
                    <a:pt x="12" y="175"/>
                  </a:lnTo>
                  <a:lnTo>
                    <a:pt x="27" y="178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7" y="177"/>
                  </a:lnTo>
                  <a:lnTo>
                    <a:pt x="42" y="175"/>
                  </a:lnTo>
                  <a:lnTo>
                    <a:pt x="34" y="158"/>
                  </a:lnTo>
                  <a:lnTo>
                    <a:pt x="28" y="155"/>
                  </a:lnTo>
                  <a:lnTo>
                    <a:pt x="30" y="146"/>
                  </a:lnTo>
                  <a:lnTo>
                    <a:pt x="21" y="144"/>
                  </a:lnTo>
                  <a:lnTo>
                    <a:pt x="19" y="143"/>
                  </a:lnTo>
                  <a:lnTo>
                    <a:pt x="21" y="137"/>
                  </a:lnTo>
                  <a:lnTo>
                    <a:pt x="33" y="122"/>
                  </a:lnTo>
                  <a:lnTo>
                    <a:pt x="34" y="122"/>
                  </a:lnTo>
                  <a:lnTo>
                    <a:pt x="39" y="126"/>
                  </a:lnTo>
                  <a:lnTo>
                    <a:pt x="51" y="124"/>
                  </a:lnTo>
                  <a:lnTo>
                    <a:pt x="57" y="113"/>
                  </a:lnTo>
                  <a:lnTo>
                    <a:pt x="64" y="109"/>
                  </a:lnTo>
                  <a:lnTo>
                    <a:pt x="71" y="95"/>
                  </a:lnTo>
                  <a:lnTo>
                    <a:pt x="76" y="92"/>
                  </a:lnTo>
                  <a:lnTo>
                    <a:pt x="82" y="81"/>
                  </a:lnTo>
                  <a:lnTo>
                    <a:pt x="89" y="78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8" y="72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8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3" y="51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82" y="40"/>
                  </a:lnTo>
                  <a:lnTo>
                    <a:pt x="79" y="36"/>
                  </a:lnTo>
                  <a:lnTo>
                    <a:pt x="82" y="33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3" y="18"/>
                  </a:lnTo>
                  <a:lnTo>
                    <a:pt x="100" y="23"/>
                  </a:lnTo>
                  <a:lnTo>
                    <a:pt x="110" y="20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6" y="9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9" name="Mongolia">
              <a:extLst>
                <a:ext uri="{FF2B5EF4-FFF2-40B4-BE49-F238E27FC236}">
                  <a16:creationId xmlns:a16="http://schemas.microsoft.com/office/drawing/2014/main" id="{8E638908-67AD-1AC3-A52D-5A4D5FF7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931" y="3145371"/>
              <a:ext cx="749931" cy="366834"/>
            </a:xfrm>
            <a:custGeom>
              <a:avLst/>
              <a:gdLst>
                <a:gd name="T0" fmla="*/ 151 w 415"/>
                <a:gd name="T1" fmla="*/ 0 h 203"/>
                <a:gd name="T2" fmla="*/ 187 w 415"/>
                <a:gd name="T3" fmla="*/ 15 h 203"/>
                <a:gd name="T4" fmla="*/ 200 w 415"/>
                <a:gd name="T5" fmla="*/ 37 h 203"/>
                <a:gd name="T6" fmla="*/ 225 w 415"/>
                <a:gd name="T7" fmla="*/ 31 h 203"/>
                <a:gd name="T8" fmla="*/ 265 w 415"/>
                <a:gd name="T9" fmla="*/ 49 h 203"/>
                <a:gd name="T10" fmla="*/ 292 w 415"/>
                <a:gd name="T11" fmla="*/ 59 h 203"/>
                <a:gd name="T12" fmla="*/ 331 w 415"/>
                <a:gd name="T13" fmla="*/ 53 h 203"/>
                <a:gd name="T14" fmla="*/ 351 w 415"/>
                <a:gd name="T15" fmla="*/ 40 h 203"/>
                <a:gd name="T16" fmla="*/ 369 w 415"/>
                <a:gd name="T17" fmla="*/ 47 h 203"/>
                <a:gd name="T18" fmla="*/ 375 w 415"/>
                <a:gd name="T19" fmla="*/ 46 h 203"/>
                <a:gd name="T20" fmla="*/ 365 w 415"/>
                <a:gd name="T21" fmla="*/ 62 h 203"/>
                <a:gd name="T22" fmla="*/ 366 w 415"/>
                <a:gd name="T23" fmla="*/ 90 h 203"/>
                <a:gd name="T24" fmla="*/ 397 w 415"/>
                <a:gd name="T25" fmla="*/ 83 h 203"/>
                <a:gd name="T26" fmla="*/ 411 w 415"/>
                <a:gd name="T27" fmla="*/ 96 h 203"/>
                <a:gd name="T28" fmla="*/ 415 w 415"/>
                <a:gd name="T29" fmla="*/ 110 h 203"/>
                <a:gd name="T30" fmla="*/ 381 w 415"/>
                <a:gd name="T31" fmla="*/ 114 h 203"/>
                <a:gd name="T32" fmla="*/ 354 w 415"/>
                <a:gd name="T33" fmla="*/ 133 h 203"/>
                <a:gd name="T34" fmla="*/ 337 w 415"/>
                <a:gd name="T35" fmla="*/ 147 h 203"/>
                <a:gd name="T36" fmla="*/ 317 w 415"/>
                <a:gd name="T37" fmla="*/ 144 h 203"/>
                <a:gd name="T38" fmla="*/ 317 w 415"/>
                <a:gd name="T39" fmla="*/ 164 h 203"/>
                <a:gd name="T40" fmla="*/ 279 w 415"/>
                <a:gd name="T41" fmla="*/ 190 h 203"/>
                <a:gd name="T42" fmla="*/ 224 w 415"/>
                <a:gd name="T43" fmla="*/ 203 h 203"/>
                <a:gd name="T44" fmla="*/ 171 w 415"/>
                <a:gd name="T45" fmla="*/ 182 h 203"/>
                <a:gd name="T46" fmla="*/ 135 w 415"/>
                <a:gd name="T47" fmla="*/ 184 h 203"/>
                <a:gd name="T48" fmla="*/ 108 w 415"/>
                <a:gd name="T49" fmla="*/ 172 h 203"/>
                <a:gd name="T50" fmla="*/ 68 w 415"/>
                <a:gd name="T51" fmla="*/ 142 h 203"/>
                <a:gd name="T52" fmla="*/ 39 w 415"/>
                <a:gd name="T53" fmla="*/ 136 h 203"/>
                <a:gd name="T54" fmla="*/ 40 w 415"/>
                <a:gd name="T55" fmla="*/ 113 h 203"/>
                <a:gd name="T56" fmla="*/ 31 w 415"/>
                <a:gd name="T57" fmla="*/ 90 h 203"/>
                <a:gd name="T58" fmla="*/ 5 w 415"/>
                <a:gd name="T59" fmla="*/ 76 h 203"/>
                <a:gd name="T60" fmla="*/ 0 w 415"/>
                <a:gd name="T61" fmla="*/ 65 h 203"/>
                <a:gd name="T62" fmla="*/ 39 w 415"/>
                <a:gd name="T63" fmla="*/ 38 h 203"/>
                <a:gd name="T64" fmla="*/ 86 w 415"/>
                <a:gd name="T65" fmla="*/ 36 h 203"/>
                <a:gd name="T66" fmla="*/ 132 w 415"/>
                <a:gd name="T67" fmla="*/ 44 h 203"/>
                <a:gd name="T68" fmla="*/ 134 w 415"/>
                <a:gd name="T69" fmla="*/ 36 h 203"/>
                <a:gd name="T70" fmla="*/ 132 w 415"/>
                <a:gd name="T71" fmla="*/ 16 h 203"/>
                <a:gd name="T72" fmla="*/ 150 w 415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203">
                  <a:moveTo>
                    <a:pt x="150" y="0"/>
                  </a:moveTo>
                  <a:lnTo>
                    <a:pt x="151" y="0"/>
                  </a:lnTo>
                  <a:lnTo>
                    <a:pt x="185" y="13"/>
                  </a:lnTo>
                  <a:lnTo>
                    <a:pt x="187" y="15"/>
                  </a:lnTo>
                  <a:lnTo>
                    <a:pt x="190" y="30"/>
                  </a:lnTo>
                  <a:lnTo>
                    <a:pt x="200" y="37"/>
                  </a:lnTo>
                  <a:lnTo>
                    <a:pt x="208" y="40"/>
                  </a:lnTo>
                  <a:lnTo>
                    <a:pt x="225" y="31"/>
                  </a:lnTo>
                  <a:lnTo>
                    <a:pt x="234" y="33"/>
                  </a:lnTo>
                  <a:lnTo>
                    <a:pt x="265" y="49"/>
                  </a:lnTo>
                  <a:lnTo>
                    <a:pt x="274" y="56"/>
                  </a:lnTo>
                  <a:lnTo>
                    <a:pt x="292" y="59"/>
                  </a:lnTo>
                  <a:lnTo>
                    <a:pt x="302" y="62"/>
                  </a:lnTo>
                  <a:lnTo>
                    <a:pt x="331" y="53"/>
                  </a:lnTo>
                  <a:lnTo>
                    <a:pt x="350" y="40"/>
                  </a:lnTo>
                  <a:lnTo>
                    <a:pt x="351" y="40"/>
                  </a:lnTo>
                  <a:lnTo>
                    <a:pt x="366" y="47"/>
                  </a:lnTo>
                  <a:lnTo>
                    <a:pt x="369" y="47"/>
                  </a:lnTo>
                  <a:lnTo>
                    <a:pt x="372" y="46"/>
                  </a:lnTo>
                  <a:lnTo>
                    <a:pt x="375" y="46"/>
                  </a:lnTo>
                  <a:lnTo>
                    <a:pt x="375" y="47"/>
                  </a:lnTo>
                  <a:lnTo>
                    <a:pt x="365" y="62"/>
                  </a:lnTo>
                  <a:lnTo>
                    <a:pt x="363" y="83"/>
                  </a:lnTo>
                  <a:lnTo>
                    <a:pt x="366" y="90"/>
                  </a:lnTo>
                  <a:lnTo>
                    <a:pt x="383" y="93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5" y="110"/>
                  </a:lnTo>
                  <a:lnTo>
                    <a:pt x="415" y="111"/>
                  </a:lnTo>
                  <a:lnTo>
                    <a:pt x="381" y="114"/>
                  </a:lnTo>
                  <a:lnTo>
                    <a:pt x="365" y="130"/>
                  </a:lnTo>
                  <a:lnTo>
                    <a:pt x="354" y="133"/>
                  </a:lnTo>
                  <a:lnTo>
                    <a:pt x="338" y="147"/>
                  </a:lnTo>
                  <a:lnTo>
                    <a:pt x="337" y="147"/>
                  </a:lnTo>
                  <a:lnTo>
                    <a:pt x="322" y="141"/>
                  </a:lnTo>
                  <a:lnTo>
                    <a:pt x="317" y="144"/>
                  </a:lnTo>
                  <a:lnTo>
                    <a:pt x="311" y="156"/>
                  </a:lnTo>
                  <a:lnTo>
                    <a:pt x="317" y="164"/>
                  </a:lnTo>
                  <a:lnTo>
                    <a:pt x="294" y="187"/>
                  </a:lnTo>
                  <a:lnTo>
                    <a:pt x="279" y="190"/>
                  </a:lnTo>
                  <a:lnTo>
                    <a:pt x="261" y="190"/>
                  </a:lnTo>
                  <a:lnTo>
                    <a:pt x="224" y="203"/>
                  </a:lnTo>
                  <a:lnTo>
                    <a:pt x="193" y="194"/>
                  </a:lnTo>
                  <a:lnTo>
                    <a:pt x="171" y="182"/>
                  </a:lnTo>
                  <a:lnTo>
                    <a:pt x="147" y="182"/>
                  </a:lnTo>
                  <a:lnTo>
                    <a:pt x="135" y="184"/>
                  </a:lnTo>
                  <a:lnTo>
                    <a:pt x="122" y="184"/>
                  </a:lnTo>
                  <a:lnTo>
                    <a:pt x="108" y="172"/>
                  </a:lnTo>
                  <a:lnTo>
                    <a:pt x="98" y="156"/>
                  </a:lnTo>
                  <a:lnTo>
                    <a:pt x="68" y="142"/>
                  </a:lnTo>
                  <a:lnTo>
                    <a:pt x="59" y="144"/>
                  </a:lnTo>
                  <a:lnTo>
                    <a:pt x="39" y="136"/>
                  </a:lnTo>
                  <a:lnTo>
                    <a:pt x="40" y="129"/>
                  </a:lnTo>
                  <a:lnTo>
                    <a:pt x="40" y="113"/>
                  </a:lnTo>
                  <a:lnTo>
                    <a:pt x="33" y="93"/>
                  </a:lnTo>
                  <a:lnTo>
                    <a:pt x="31" y="90"/>
                  </a:lnTo>
                  <a:lnTo>
                    <a:pt x="15" y="87"/>
                  </a:lnTo>
                  <a:lnTo>
                    <a:pt x="5" y="76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39" y="38"/>
                  </a:lnTo>
                  <a:lnTo>
                    <a:pt x="53" y="33"/>
                  </a:lnTo>
                  <a:lnTo>
                    <a:pt x="86" y="36"/>
                  </a:lnTo>
                  <a:lnTo>
                    <a:pt x="93" y="44"/>
                  </a:lnTo>
                  <a:lnTo>
                    <a:pt x="132" y="44"/>
                  </a:lnTo>
                  <a:lnTo>
                    <a:pt x="134" y="43"/>
                  </a:lnTo>
                  <a:lnTo>
                    <a:pt x="134" y="36"/>
                  </a:lnTo>
                  <a:lnTo>
                    <a:pt x="135" y="31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0" name="Georgia">
              <a:extLst>
                <a:ext uri="{FF2B5EF4-FFF2-40B4-BE49-F238E27FC236}">
                  <a16:creationId xmlns:a16="http://schemas.microsoft.com/office/drawing/2014/main" id="{46560984-4A50-5D09-810C-AD531406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3445344"/>
              <a:ext cx="162635" cy="84933"/>
            </a:xfrm>
            <a:custGeom>
              <a:avLst/>
              <a:gdLst>
                <a:gd name="T0" fmla="*/ 11 w 90"/>
                <a:gd name="T1" fmla="*/ 0 h 47"/>
                <a:gd name="T2" fmla="*/ 26 w 90"/>
                <a:gd name="T3" fmla="*/ 6 h 47"/>
                <a:gd name="T4" fmla="*/ 41 w 90"/>
                <a:gd name="T5" fmla="*/ 6 h 47"/>
                <a:gd name="T6" fmla="*/ 56 w 90"/>
                <a:gd name="T7" fmla="*/ 16 h 47"/>
                <a:gd name="T8" fmla="*/ 65 w 90"/>
                <a:gd name="T9" fmla="*/ 13 h 47"/>
                <a:gd name="T10" fmla="*/ 71 w 90"/>
                <a:gd name="T11" fmla="*/ 15 h 47"/>
                <a:gd name="T12" fmla="*/ 78 w 90"/>
                <a:gd name="T13" fmla="*/ 18 h 47"/>
                <a:gd name="T14" fmla="*/ 78 w 90"/>
                <a:gd name="T15" fmla="*/ 24 h 47"/>
                <a:gd name="T16" fmla="*/ 87 w 90"/>
                <a:gd name="T17" fmla="*/ 28 h 47"/>
                <a:gd name="T18" fmla="*/ 87 w 90"/>
                <a:gd name="T19" fmla="*/ 30 h 47"/>
                <a:gd name="T20" fmla="*/ 89 w 90"/>
                <a:gd name="T21" fmla="*/ 30 h 47"/>
                <a:gd name="T22" fmla="*/ 86 w 90"/>
                <a:gd name="T23" fmla="*/ 34 h 47"/>
                <a:gd name="T24" fmla="*/ 90 w 90"/>
                <a:gd name="T25" fmla="*/ 39 h 47"/>
                <a:gd name="T26" fmla="*/ 90 w 90"/>
                <a:gd name="T27" fmla="*/ 43 h 47"/>
                <a:gd name="T28" fmla="*/ 89 w 90"/>
                <a:gd name="T29" fmla="*/ 43 h 47"/>
                <a:gd name="T30" fmla="*/ 74 w 90"/>
                <a:gd name="T31" fmla="*/ 39 h 47"/>
                <a:gd name="T32" fmla="*/ 69 w 90"/>
                <a:gd name="T33" fmla="*/ 40 h 47"/>
                <a:gd name="T34" fmla="*/ 66 w 90"/>
                <a:gd name="T35" fmla="*/ 41 h 47"/>
                <a:gd name="T36" fmla="*/ 49 w 90"/>
                <a:gd name="T37" fmla="*/ 47 h 47"/>
                <a:gd name="T38" fmla="*/ 38 w 90"/>
                <a:gd name="T39" fmla="*/ 37 h 47"/>
                <a:gd name="T40" fmla="*/ 34 w 90"/>
                <a:gd name="T41" fmla="*/ 39 h 47"/>
                <a:gd name="T42" fmla="*/ 22 w 90"/>
                <a:gd name="T43" fmla="*/ 37 h 47"/>
                <a:gd name="T44" fmla="*/ 22 w 90"/>
                <a:gd name="T45" fmla="*/ 36 h 47"/>
                <a:gd name="T46" fmla="*/ 25 w 90"/>
                <a:gd name="T47" fmla="*/ 34 h 47"/>
                <a:gd name="T48" fmla="*/ 25 w 90"/>
                <a:gd name="T49" fmla="*/ 28 h 47"/>
                <a:gd name="T50" fmla="*/ 19 w 90"/>
                <a:gd name="T51" fmla="*/ 16 h 47"/>
                <a:gd name="T52" fmla="*/ 6 w 90"/>
                <a:gd name="T53" fmla="*/ 9 h 47"/>
                <a:gd name="T54" fmla="*/ 0 w 90"/>
                <a:gd name="T55" fmla="*/ 3 h 47"/>
                <a:gd name="T56" fmla="*/ 0 w 90"/>
                <a:gd name="T57" fmla="*/ 1 h 47"/>
                <a:gd name="T58" fmla="*/ 11 w 90"/>
                <a:gd name="T5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47">
                  <a:moveTo>
                    <a:pt x="11" y="0"/>
                  </a:moveTo>
                  <a:lnTo>
                    <a:pt x="26" y="6"/>
                  </a:lnTo>
                  <a:lnTo>
                    <a:pt x="41" y="6"/>
                  </a:lnTo>
                  <a:lnTo>
                    <a:pt x="56" y="16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86" y="34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74" y="39"/>
                  </a:lnTo>
                  <a:lnTo>
                    <a:pt x="69" y="40"/>
                  </a:lnTo>
                  <a:lnTo>
                    <a:pt x="66" y="41"/>
                  </a:lnTo>
                  <a:lnTo>
                    <a:pt x="49" y="47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19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1" name="Turkmenistan">
              <a:extLst>
                <a:ext uri="{FF2B5EF4-FFF2-40B4-BE49-F238E27FC236}">
                  <a16:creationId xmlns:a16="http://schemas.microsoft.com/office/drawing/2014/main" id="{98D32D1C-0CEF-9DBF-98F0-45E36E30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874" y="3468835"/>
              <a:ext cx="339728" cy="236726"/>
            </a:xfrm>
            <a:custGeom>
              <a:avLst/>
              <a:gdLst>
                <a:gd name="T0" fmla="*/ 83 w 188"/>
                <a:gd name="T1" fmla="*/ 0 h 131"/>
                <a:gd name="T2" fmla="*/ 101 w 188"/>
                <a:gd name="T3" fmla="*/ 9 h 131"/>
                <a:gd name="T4" fmla="*/ 104 w 188"/>
                <a:gd name="T5" fmla="*/ 18 h 131"/>
                <a:gd name="T6" fmla="*/ 102 w 188"/>
                <a:gd name="T7" fmla="*/ 20 h 131"/>
                <a:gd name="T8" fmla="*/ 117 w 188"/>
                <a:gd name="T9" fmla="*/ 28 h 131"/>
                <a:gd name="T10" fmla="*/ 126 w 188"/>
                <a:gd name="T11" fmla="*/ 30 h 131"/>
                <a:gd name="T12" fmla="*/ 148 w 188"/>
                <a:gd name="T13" fmla="*/ 58 h 131"/>
                <a:gd name="T14" fmla="*/ 162 w 188"/>
                <a:gd name="T15" fmla="*/ 69 h 131"/>
                <a:gd name="T16" fmla="*/ 178 w 188"/>
                <a:gd name="T17" fmla="*/ 77 h 131"/>
                <a:gd name="T18" fmla="*/ 187 w 188"/>
                <a:gd name="T19" fmla="*/ 88 h 131"/>
                <a:gd name="T20" fmla="*/ 182 w 188"/>
                <a:gd name="T21" fmla="*/ 95 h 131"/>
                <a:gd name="T22" fmla="*/ 175 w 188"/>
                <a:gd name="T23" fmla="*/ 94 h 131"/>
                <a:gd name="T24" fmla="*/ 165 w 188"/>
                <a:gd name="T25" fmla="*/ 97 h 131"/>
                <a:gd name="T26" fmla="*/ 159 w 188"/>
                <a:gd name="T27" fmla="*/ 112 h 131"/>
                <a:gd name="T28" fmla="*/ 142 w 188"/>
                <a:gd name="T29" fmla="*/ 122 h 131"/>
                <a:gd name="T30" fmla="*/ 141 w 188"/>
                <a:gd name="T31" fmla="*/ 126 h 131"/>
                <a:gd name="T32" fmla="*/ 135 w 188"/>
                <a:gd name="T33" fmla="*/ 131 h 131"/>
                <a:gd name="T34" fmla="*/ 116 w 188"/>
                <a:gd name="T35" fmla="*/ 123 h 131"/>
                <a:gd name="T36" fmla="*/ 114 w 188"/>
                <a:gd name="T37" fmla="*/ 109 h 131"/>
                <a:gd name="T38" fmla="*/ 94 w 188"/>
                <a:gd name="T39" fmla="*/ 98 h 131"/>
                <a:gd name="T40" fmla="*/ 67 w 188"/>
                <a:gd name="T41" fmla="*/ 85 h 131"/>
                <a:gd name="T42" fmla="*/ 40 w 188"/>
                <a:gd name="T43" fmla="*/ 83 h 131"/>
                <a:gd name="T44" fmla="*/ 21 w 188"/>
                <a:gd name="T45" fmla="*/ 94 h 131"/>
                <a:gd name="T46" fmla="*/ 18 w 188"/>
                <a:gd name="T47" fmla="*/ 76 h 131"/>
                <a:gd name="T48" fmla="*/ 13 w 188"/>
                <a:gd name="T49" fmla="*/ 63 h 131"/>
                <a:gd name="T50" fmla="*/ 12 w 188"/>
                <a:gd name="T51" fmla="*/ 61 h 131"/>
                <a:gd name="T52" fmla="*/ 18 w 188"/>
                <a:gd name="T53" fmla="*/ 58 h 131"/>
                <a:gd name="T54" fmla="*/ 12 w 188"/>
                <a:gd name="T55" fmla="*/ 55 h 131"/>
                <a:gd name="T56" fmla="*/ 15 w 188"/>
                <a:gd name="T57" fmla="*/ 52 h 131"/>
                <a:gd name="T58" fmla="*/ 6 w 188"/>
                <a:gd name="T59" fmla="*/ 52 h 131"/>
                <a:gd name="T60" fmla="*/ 6 w 188"/>
                <a:gd name="T61" fmla="*/ 31 h 131"/>
                <a:gd name="T62" fmla="*/ 9 w 188"/>
                <a:gd name="T63" fmla="*/ 37 h 131"/>
                <a:gd name="T64" fmla="*/ 25 w 188"/>
                <a:gd name="T65" fmla="*/ 39 h 131"/>
                <a:gd name="T66" fmla="*/ 24 w 188"/>
                <a:gd name="T67" fmla="*/ 36 h 131"/>
                <a:gd name="T68" fmla="*/ 22 w 188"/>
                <a:gd name="T69" fmla="*/ 24 h 131"/>
                <a:gd name="T70" fmla="*/ 15 w 188"/>
                <a:gd name="T71" fmla="*/ 17 h 131"/>
                <a:gd name="T72" fmla="*/ 6 w 188"/>
                <a:gd name="T73" fmla="*/ 31 h 131"/>
                <a:gd name="T74" fmla="*/ 5 w 188"/>
                <a:gd name="T75" fmla="*/ 30 h 131"/>
                <a:gd name="T76" fmla="*/ 9 w 188"/>
                <a:gd name="T77" fmla="*/ 12 h 131"/>
                <a:gd name="T78" fmla="*/ 25 w 188"/>
                <a:gd name="T79" fmla="*/ 8 h 131"/>
                <a:gd name="T80" fmla="*/ 42 w 188"/>
                <a:gd name="T81" fmla="*/ 27 h 131"/>
                <a:gd name="T82" fmla="*/ 61 w 188"/>
                <a:gd name="T83" fmla="*/ 27 h 131"/>
                <a:gd name="T84" fmla="*/ 61 w 188"/>
                <a:gd name="T85" fmla="*/ 17 h 131"/>
                <a:gd name="T86" fmla="*/ 73 w 188"/>
                <a:gd name="T87" fmla="*/ 11 h 131"/>
                <a:gd name="T88" fmla="*/ 76 w 188"/>
                <a:gd name="T89" fmla="*/ 6 h 131"/>
                <a:gd name="T90" fmla="*/ 77 w 188"/>
                <a:gd name="T91" fmla="*/ 5 h 131"/>
                <a:gd name="T92" fmla="*/ 80 w 188"/>
                <a:gd name="T93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31">
                  <a:moveTo>
                    <a:pt x="82" y="0"/>
                  </a:moveTo>
                  <a:lnTo>
                    <a:pt x="83" y="0"/>
                  </a:lnTo>
                  <a:lnTo>
                    <a:pt x="92" y="9"/>
                  </a:lnTo>
                  <a:lnTo>
                    <a:pt x="101" y="9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4" y="26"/>
                  </a:lnTo>
                  <a:lnTo>
                    <a:pt x="117" y="28"/>
                  </a:lnTo>
                  <a:lnTo>
                    <a:pt x="122" y="26"/>
                  </a:lnTo>
                  <a:lnTo>
                    <a:pt x="126" y="30"/>
                  </a:lnTo>
                  <a:lnTo>
                    <a:pt x="136" y="52"/>
                  </a:lnTo>
                  <a:lnTo>
                    <a:pt x="148" y="58"/>
                  </a:lnTo>
                  <a:lnTo>
                    <a:pt x="154" y="66"/>
                  </a:lnTo>
                  <a:lnTo>
                    <a:pt x="162" y="69"/>
                  </a:lnTo>
                  <a:lnTo>
                    <a:pt x="174" y="77"/>
                  </a:lnTo>
                  <a:lnTo>
                    <a:pt x="178" y="77"/>
                  </a:lnTo>
                  <a:lnTo>
                    <a:pt x="188" y="83"/>
                  </a:lnTo>
                  <a:lnTo>
                    <a:pt x="187" y="88"/>
                  </a:lnTo>
                  <a:lnTo>
                    <a:pt x="187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5" y="94"/>
                  </a:lnTo>
                  <a:lnTo>
                    <a:pt x="171" y="97"/>
                  </a:lnTo>
                  <a:lnTo>
                    <a:pt x="165" y="97"/>
                  </a:lnTo>
                  <a:lnTo>
                    <a:pt x="160" y="112"/>
                  </a:lnTo>
                  <a:lnTo>
                    <a:pt x="159" y="112"/>
                  </a:lnTo>
                  <a:lnTo>
                    <a:pt x="141" y="120"/>
                  </a:lnTo>
                  <a:lnTo>
                    <a:pt x="142" y="122"/>
                  </a:lnTo>
                  <a:lnTo>
                    <a:pt x="142" y="123"/>
                  </a:lnTo>
                  <a:lnTo>
                    <a:pt x="141" y="126"/>
                  </a:lnTo>
                  <a:lnTo>
                    <a:pt x="136" y="131"/>
                  </a:lnTo>
                  <a:lnTo>
                    <a:pt x="135" y="131"/>
                  </a:lnTo>
                  <a:lnTo>
                    <a:pt x="120" y="126"/>
                  </a:lnTo>
                  <a:lnTo>
                    <a:pt x="116" y="123"/>
                  </a:lnTo>
                  <a:lnTo>
                    <a:pt x="116" y="119"/>
                  </a:lnTo>
                  <a:lnTo>
                    <a:pt x="114" y="109"/>
                  </a:lnTo>
                  <a:lnTo>
                    <a:pt x="108" y="109"/>
                  </a:lnTo>
                  <a:lnTo>
                    <a:pt x="94" y="98"/>
                  </a:lnTo>
                  <a:lnTo>
                    <a:pt x="89" y="91"/>
                  </a:lnTo>
                  <a:lnTo>
                    <a:pt x="67" y="85"/>
                  </a:lnTo>
                  <a:lnTo>
                    <a:pt x="62" y="79"/>
                  </a:lnTo>
                  <a:lnTo>
                    <a:pt x="40" y="83"/>
                  </a:lnTo>
                  <a:lnTo>
                    <a:pt x="28" y="92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8" y="76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3" y="51"/>
                  </a:lnTo>
                  <a:lnTo>
                    <a:pt x="6" y="52"/>
                  </a:lnTo>
                  <a:lnTo>
                    <a:pt x="5" y="45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7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30" y="31"/>
                  </a:lnTo>
                  <a:lnTo>
                    <a:pt x="22" y="24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6" y="2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9" y="12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33" y="12"/>
                  </a:lnTo>
                  <a:lnTo>
                    <a:pt x="42" y="27"/>
                  </a:lnTo>
                  <a:lnTo>
                    <a:pt x="49" y="26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1" y="17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2" name="Uzbekistan">
              <a:extLst>
                <a:ext uri="{FF2B5EF4-FFF2-40B4-BE49-F238E27FC236}">
                  <a16:creationId xmlns:a16="http://schemas.microsoft.com/office/drawing/2014/main" id="{18588C86-45C4-A1A4-C2EE-1A27907A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378482"/>
              <a:ext cx="406590" cy="265638"/>
            </a:xfrm>
            <a:custGeom>
              <a:avLst/>
              <a:gdLst>
                <a:gd name="T0" fmla="*/ 41 w 225"/>
                <a:gd name="T1" fmla="*/ 3 h 147"/>
                <a:gd name="T2" fmla="*/ 80 w 225"/>
                <a:gd name="T3" fmla="*/ 38 h 147"/>
                <a:gd name="T4" fmla="*/ 127 w 225"/>
                <a:gd name="T5" fmla="*/ 41 h 147"/>
                <a:gd name="T6" fmla="*/ 134 w 225"/>
                <a:gd name="T7" fmla="*/ 49 h 147"/>
                <a:gd name="T8" fmla="*/ 140 w 225"/>
                <a:gd name="T9" fmla="*/ 68 h 147"/>
                <a:gd name="T10" fmla="*/ 155 w 225"/>
                <a:gd name="T11" fmla="*/ 77 h 147"/>
                <a:gd name="T12" fmla="*/ 176 w 225"/>
                <a:gd name="T13" fmla="*/ 73 h 147"/>
                <a:gd name="T14" fmla="*/ 188 w 225"/>
                <a:gd name="T15" fmla="*/ 64 h 147"/>
                <a:gd name="T16" fmla="*/ 195 w 225"/>
                <a:gd name="T17" fmla="*/ 59 h 147"/>
                <a:gd name="T18" fmla="*/ 200 w 225"/>
                <a:gd name="T19" fmla="*/ 62 h 147"/>
                <a:gd name="T20" fmla="*/ 186 w 225"/>
                <a:gd name="T21" fmla="*/ 74 h 147"/>
                <a:gd name="T22" fmla="*/ 194 w 225"/>
                <a:gd name="T23" fmla="*/ 77 h 147"/>
                <a:gd name="T24" fmla="*/ 206 w 225"/>
                <a:gd name="T25" fmla="*/ 74 h 147"/>
                <a:gd name="T26" fmla="*/ 225 w 225"/>
                <a:gd name="T27" fmla="*/ 86 h 147"/>
                <a:gd name="T28" fmla="*/ 191 w 225"/>
                <a:gd name="T29" fmla="*/ 96 h 147"/>
                <a:gd name="T30" fmla="*/ 192 w 225"/>
                <a:gd name="T31" fmla="*/ 87 h 147"/>
                <a:gd name="T32" fmla="*/ 189 w 225"/>
                <a:gd name="T33" fmla="*/ 81 h 147"/>
                <a:gd name="T34" fmla="*/ 176 w 225"/>
                <a:gd name="T35" fmla="*/ 87 h 147"/>
                <a:gd name="T36" fmla="*/ 174 w 225"/>
                <a:gd name="T37" fmla="*/ 96 h 147"/>
                <a:gd name="T38" fmla="*/ 164 w 225"/>
                <a:gd name="T39" fmla="*/ 107 h 147"/>
                <a:gd name="T40" fmla="*/ 149 w 225"/>
                <a:gd name="T41" fmla="*/ 111 h 147"/>
                <a:gd name="T42" fmla="*/ 158 w 225"/>
                <a:gd name="T43" fmla="*/ 117 h 147"/>
                <a:gd name="T44" fmla="*/ 161 w 225"/>
                <a:gd name="T45" fmla="*/ 130 h 147"/>
                <a:gd name="T46" fmla="*/ 152 w 225"/>
                <a:gd name="T47" fmla="*/ 147 h 147"/>
                <a:gd name="T48" fmla="*/ 137 w 225"/>
                <a:gd name="T49" fmla="*/ 138 h 147"/>
                <a:gd name="T50" fmla="*/ 130 w 225"/>
                <a:gd name="T51" fmla="*/ 127 h 147"/>
                <a:gd name="T52" fmla="*/ 114 w 225"/>
                <a:gd name="T53" fmla="*/ 119 h 147"/>
                <a:gd name="T54" fmla="*/ 99 w 225"/>
                <a:gd name="T55" fmla="*/ 110 h 147"/>
                <a:gd name="T56" fmla="*/ 78 w 225"/>
                <a:gd name="T57" fmla="*/ 80 h 147"/>
                <a:gd name="T58" fmla="*/ 69 w 225"/>
                <a:gd name="T59" fmla="*/ 80 h 147"/>
                <a:gd name="T60" fmla="*/ 54 w 225"/>
                <a:gd name="T61" fmla="*/ 70 h 147"/>
                <a:gd name="T62" fmla="*/ 53 w 225"/>
                <a:gd name="T63" fmla="*/ 65 h 147"/>
                <a:gd name="T64" fmla="*/ 44 w 225"/>
                <a:gd name="T65" fmla="*/ 59 h 147"/>
                <a:gd name="T66" fmla="*/ 29 w 225"/>
                <a:gd name="T67" fmla="*/ 55 h 147"/>
                <a:gd name="T68" fmla="*/ 28 w 225"/>
                <a:gd name="T69" fmla="*/ 56 h 147"/>
                <a:gd name="T70" fmla="*/ 17 w 225"/>
                <a:gd name="T71" fmla="*/ 62 h 147"/>
                <a:gd name="T72" fmla="*/ 16 w 225"/>
                <a:gd name="T73" fmla="*/ 77 h 147"/>
                <a:gd name="T74" fmla="*/ 1 w 225"/>
                <a:gd name="T75" fmla="*/ 77 h 147"/>
                <a:gd name="T76" fmla="*/ 34 w 225"/>
                <a:gd name="T7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5" h="147">
                  <a:moveTo>
                    <a:pt x="34" y="0"/>
                  </a:moveTo>
                  <a:lnTo>
                    <a:pt x="41" y="3"/>
                  </a:lnTo>
                  <a:lnTo>
                    <a:pt x="54" y="13"/>
                  </a:lnTo>
                  <a:lnTo>
                    <a:pt x="80" y="38"/>
                  </a:lnTo>
                  <a:lnTo>
                    <a:pt x="118" y="34"/>
                  </a:lnTo>
                  <a:lnTo>
                    <a:pt x="127" y="41"/>
                  </a:lnTo>
                  <a:lnTo>
                    <a:pt x="130" y="49"/>
                  </a:lnTo>
                  <a:lnTo>
                    <a:pt x="134" y="49"/>
                  </a:lnTo>
                  <a:lnTo>
                    <a:pt x="133" y="67"/>
                  </a:lnTo>
                  <a:lnTo>
                    <a:pt x="140" y="68"/>
                  </a:lnTo>
                  <a:lnTo>
                    <a:pt x="143" y="78"/>
                  </a:lnTo>
                  <a:lnTo>
                    <a:pt x="155" y="77"/>
                  </a:lnTo>
                  <a:lnTo>
                    <a:pt x="167" y="81"/>
                  </a:lnTo>
                  <a:lnTo>
                    <a:pt x="176" y="73"/>
                  </a:lnTo>
                  <a:lnTo>
                    <a:pt x="185" y="68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5" y="59"/>
                  </a:lnTo>
                  <a:lnTo>
                    <a:pt x="198" y="61"/>
                  </a:lnTo>
                  <a:lnTo>
                    <a:pt x="200" y="62"/>
                  </a:lnTo>
                  <a:lnTo>
                    <a:pt x="186" y="71"/>
                  </a:lnTo>
                  <a:lnTo>
                    <a:pt x="186" y="74"/>
                  </a:lnTo>
                  <a:lnTo>
                    <a:pt x="192" y="74"/>
                  </a:lnTo>
                  <a:lnTo>
                    <a:pt x="194" y="77"/>
                  </a:lnTo>
                  <a:lnTo>
                    <a:pt x="201" y="80"/>
                  </a:lnTo>
                  <a:lnTo>
                    <a:pt x="206" y="74"/>
                  </a:lnTo>
                  <a:lnTo>
                    <a:pt x="212" y="81"/>
                  </a:lnTo>
                  <a:lnTo>
                    <a:pt x="225" y="86"/>
                  </a:lnTo>
                  <a:lnTo>
                    <a:pt x="209" y="96"/>
                  </a:lnTo>
                  <a:lnTo>
                    <a:pt x="191" y="96"/>
                  </a:lnTo>
                  <a:lnTo>
                    <a:pt x="189" y="90"/>
                  </a:lnTo>
                  <a:lnTo>
                    <a:pt x="192" y="87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0" y="89"/>
                  </a:lnTo>
                  <a:lnTo>
                    <a:pt x="176" y="87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67" y="99"/>
                  </a:lnTo>
                  <a:lnTo>
                    <a:pt x="164" y="107"/>
                  </a:lnTo>
                  <a:lnTo>
                    <a:pt x="152" y="107"/>
                  </a:lnTo>
                  <a:lnTo>
                    <a:pt x="149" y="111"/>
                  </a:lnTo>
                  <a:lnTo>
                    <a:pt x="154" y="116"/>
                  </a:lnTo>
                  <a:lnTo>
                    <a:pt x="158" y="117"/>
                  </a:lnTo>
                  <a:lnTo>
                    <a:pt x="158" y="121"/>
                  </a:lnTo>
                  <a:lnTo>
                    <a:pt x="161" y="130"/>
                  </a:lnTo>
                  <a:lnTo>
                    <a:pt x="155" y="139"/>
                  </a:lnTo>
                  <a:lnTo>
                    <a:pt x="152" y="147"/>
                  </a:lnTo>
                  <a:lnTo>
                    <a:pt x="137" y="144"/>
                  </a:lnTo>
                  <a:lnTo>
                    <a:pt x="137" y="138"/>
                  </a:lnTo>
                  <a:lnTo>
                    <a:pt x="140" y="133"/>
                  </a:lnTo>
                  <a:lnTo>
                    <a:pt x="130" y="127"/>
                  </a:lnTo>
                  <a:lnTo>
                    <a:pt x="124" y="129"/>
                  </a:lnTo>
                  <a:lnTo>
                    <a:pt x="114" y="119"/>
                  </a:lnTo>
                  <a:lnTo>
                    <a:pt x="106" y="116"/>
                  </a:lnTo>
                  <a:lnTo>
                    <a:pt x="99" y="110"/>
                  </a:lnTo>
                  <a:lnTo>
                    <a:pt x="87" y="102"/>
                  </a:lnTo>
                  <a:lnTo>
                    <a:pt x="78" y="80"/>
                  </a:lnTo>
                  <a:lnTo>
                    <a:pt x="74" y="77"/>
                  </a:lnTo>
                  <a:lnTo>
                    <a:pt x="69" y="80"/>
                  </a:lnTo>
                  <a:lnTo>
                    <a:pt x="54" y="77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44" y="59"/>
                  </a:lnTo>
                  <a:lnTo>
                    <a:pt x="35" y="52"/>
                  </a:lnTo>
                  <a:lnTo>
                    <a:pt x="29" y="55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5" y="61"/>
                  </a:lnTo>
                  <a:lnTo>
                    <a:pt x="17" y="62"/>
                  </a:lnTo>
                  <a:lnTo>
                    <a:pt x="14" y="67"/>
                  </a:lnTo>
                  <a:lnTo>
                    <a:pt x="16" y="77"/>
                  </a:lnTo>
                  <a:lnTo>
                    <a:pt x="13" y="78"/>
                  </a:lnTo>
                  <a:lnTo>
                    <a:pt x="1" y="77"/>
                  </a:lnTo>
                  <a:lnTo>
                    <a:pt x="0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3" name="Kazakhstan">
              <a:extLst>
                <a:ext uri="{FF2B5EF4-FFF2-40B4-BE49-F238E27FC236}">
                  <a16:creationId xmlns:a16="http://schemas.microsoft.com/office/drawing/2014/main" id="{755E4AF9-5621-3EAD-F4E0-856489E9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344" y="3013456"/>
              <a:ext cx="961356" cy="515013"/>
            </a:xfrm>
            <a:custGeom>
              <a:avLst/>
              <a:gdLst>
                <a:gd name="T0" fmla="*/ 309 w 532"/>
                <a:gd name="T1" fmla="*/ 6 h 285"/>
                <a:gd name="T2" fmla="*/ 323 w 532"/>
                <a:gd name="T3" fmla="*/ 24 h 285"/>
                <a:gd name="T4" fmla="*/ 336 w 532"/>
                <a:gd name="T5" fmla="*/ 24 h 285"/>
                <a:gd name="T6" fmla="*/ 339 w 532"/>
                <a:gd name="T7" fmla="*/ 31 h 285"/>
                <a:gd name="T8" fmla="*/ 355 w 532"/>
                <a:gd name="T9" fmla="*/ 31 h 285"/>
                <a:gd name="T10" fmla="*/ 357 w 532"/>
                <a:gd name="T11" fmla="*/ 40 h 285"/>
                <a:gd name="T12" fmla="*/ 379 w 532"/>
                <a:gd name="T13" fmla="*/ 28 h 285"/>
                <a:gd name="T14" fmla="*/ 397 w 532"/>
                <a:gd name="T15" fmla="*/ 28 h 285"/>
                <a:gd name="T16" fmla="*/ 441 w 532"/>
                <a:gd name="T17" fmla="*/ 98 h 285"/>
                <a:gd name="T18" fmla="*/ 456 w 532"/>
                <a:gd name="T19" fmla="*/ 103 h 285"/>
                <a:gd name="T20" fmla="*/ 478 w 532"/>
                <a:gd name="T21" fmla="*/ 97 h 285"/>
                <a:gd name="T22" fmla="*/ 501 w 532"/>
                <a:gd name="T23" fmla="*/ 114 h 285"/>
                <a:gd name="T24" fmla="*/ 520 w 532"/>
                <a:gd name="T25" fmla="*/ 125 h 285"/>
                <a:gd name="T26" fmla="*/ 521 w 532"/>
                <a:gd name="T27" fmla="*/ 150 h 285"/>
                <a:gd name="T28" fmla="*/ 495 w 532"/>
                <a:gd name="T29" fmla="*/ 177 h 285"/>
                <a:gd name="T30" fmla="*/ 440 w 532"/>
                <a:gd name="T31" fmla="*/ 223 h 285"/>
                <a:gd name="T32" fmla="*/ 426 w 532"/>
                <a:gd name="T33" fmla="*/ 255 h 285"/>
                <a:gd name="T34" fmla="*/ 360 w 532"/>
                <a:gd name="T35" fmla="*/ 246 h 285"/>
                <a:gd name="T36" fmla="*/ 326 w 532"/>
                <a:gd name="T37" fmla="*/ 254 h 285"/>
                <a:gd name="T38" fmla="*/ 315 w 532"/>
                <a:gd name="T39" fmla="*/ 267 h 285"/>
                <a:gd name="T40" fmla="*/ 278 w 532"/>
                <a:gd name="T41" fmla="*/ 280 h 285"/>
                <a:gd name="T42" fmla="*/ 263 w 532"/>
                <a:gd name="T43" fmla="*/ 270 h 285"/>
                <a:gd name="T44" fmla="*/ 253 w 532"/>
                <a:gd name="T45" fmla="*/ 251 h 285"/>
                <a:gd name="T46" fmla="*/ 216 w 532"/>
                <a:gd name="T47" fmla="*/ 240 h 285"/>
                <a:gd name="T48" fmla="*/ 164 w 532"/>
                <a:gd name="T49" fmla="*/ 206 h 285"/>
                <a:gd name="T50" fmla="*/ 120 w 532"/>
                <a:gd name="T51" fmla="*/ 280 h 285"/>
                <a:gd name="T52" fmla="*/ 77 w 532"/>
                <a:gd name="T53" fmla="*/ 272 h 285"/>
                <a:gd name="T54" fmla="*/ 60 w 532"/>
                <a:gd name="T55" fmla="*/ 248 h 285"/>
                <a:gd name="T56" fmla="*/ 60 w 532"/>
                <a:gd name="T57" fmla="*/ 214 h 285"/>
                <a:gd name="T58" fmla="*/ 84 w 532"/>
                <a:gd name="T59" fmla="*/ 208 h 285"/>
                <a:gd name="T60" fmla="*/ 106 w 532"/>
                <a:gd name="T61" fmla="*/ 208 h 285"/>
                <a:gd name="T62" fmla="*/ 69 w 532"/>
                <a:gd name="T63" fmla="*/ 177 h 285"/>
                <a:gd name="T64" fmla="*/ 23 w 532"/>
                <a:gd name="T65" fmla="*/ 181 h 285"/>
                <a:gd name="T66" fmla="*/ 22 w 532"/>
                <a:gd name="T67" fmla="*/ 162 h 285"/>
                <a:gd name="T68" fmla="*/ 0 w 532"/>
                <a:gd name="T69" fmla="*/ 149 h 285"/>
                <a:gd name="T70" fmla="*/ 10 w 532"/>
                <a:gd name="T71" fmla="*/ 116 h 285"/>
                <a:gd name="T72" fmla="*/ 29 w 532"/>
                <a:gd name="T73" fmla="*/ 117 h 285"/>
                <a:gd name="T74" fmla="*/ 37 w 532"/>
                <a:gd name="T75" fmla="*/ 95 h 285"/>
                <a:gd name="T76" fmla="*/ 59 w 532"/>
                <a:gd name="T77" fmla="*/ 82 h 285"/>
                <a:gd name="T78" fmla="*/ 69 w 532"/>
                <a:gd name="T79" fmla="*/ 82 h 285"/>
                <a:gd name="T80" fmla="*/ 103 w 532"/>
                <a:gd name="T81" fmla="*/ 100 h 285"/>
                <a:gd name="T82" fmla="*/ 114 w 532"/>
                <a:gd name="T83" fmla="*/ 101 h 285"/>
                <a:gd name="T84" fmla="*/ 139 w 532"/>
                <a:gd name="T85" fmla="*/ 95 h 285"/>
                <a:gd name="T86" fmla="*/ 161 w 532"/>
                <a:gd name="T87" fmla="*/ 104 h 285"/>
                <a:gd name="T88" fmla="*/ 177 w 532"/>
                <a:gd name="T89" fmla="*/ 100 h 285"/>
                <a:gd name="T90" fmla="*/ 188 w 532"/>
                <a:gd name="T91" fmla="*/ 88 h 285"/>
                <a:gd name="T92" fmla="*/ 176 w 532"/>
                <a:gd name="T93" fmla="*/ 76 h 285"/>
                <a:gd name="T94" fmla="*/ 189 w 532"/>
                <a:gd name="T95" fmla="*/ 55 h 285"/>
                <a:gd name="T96" fmla="*/ 191 w 532"/>
                <a:gd name="T97" fmla="*/ 43 h 285"/>
                <a:gd name="T98" fmla="*/ 189 w 532"/>
                <a:gd name="T99" fmla="*/ 42 h 285"/>
                <a:gd name="T100" fmla="*/ 195 w 532"/>
                <a:gd name="T101" fmla="*/ 31 h 285"/>
                <a:gd name="T102" fmla="*/ 210 w 532"/>
                <a:gd name="T103" fmla="*/ 31 h 285"/>
                <a:gd name="T104" fmla="*/ 229 w 532"/>
                <a:gd name="T105" fmla="*/ 27 h 285"/>
                <a:gd name="T106" fmla="*/ 283 w 532"/>
                <a:gd name="T107" fmla="*/ 1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2" h="285">
                  <a:moveTo>
                    <a:pt x="293" y="0"/>
                  </a:moveTo>
                  <a:lnTo>
                    <a:pt x="296" y="0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9" y="6"/>
                  </a:lnTo>
                  <a:lnTo>
                    <a:pt x="315" y="3"/>
                  </a:lnTo>
                  <a:lnTo>
                    <a:pt x="320" y="6"/>
                  </a:lnTo>
                  <a:lnTo>
                    <a:pt x="321" y="15"/>
                  </a:lnTo>
                  <a:lnTo>
                    <a:pt x="324" y="18"/>
                  </a:lnTo>
                  <a:lnTo>
                    <a:pt x="323" y="24"/>
                  </a:lnTo>
                  <a:lnTo>
                    <a:pt x="321" y="27"/>
                  </a:lnTo>
                  <a:lnTo>
                    <a:pt x="323" y="30"/>
                  </a:lnTo>
                  <a:lnTo>
                    <a:pt x="333" y="28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5"/>
                  </a:lnTo>
                  <a:lnTo>
                    <a:pt x="339" y="30"/>
                  </a:lnTo>
                  <a:lnTo>
                    <a:pt x="339" y="33"/>
                  </a:lnTo>
                  <a:lnTo>
                    <a:pt x="340" y="33"/>
                  </a:lnTo>
                  <a:lnTo>
                    <a:pt x="339" y="31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349" y="34"/>
                  </a:lnTo>
                  <a:lnTo>
                    <a:pt x="354" y="31"/>
                  </a:lnTo>
                  <a:lnTo>
                    <a:pt x="355" y="31"/>
                  </a:lnTo>
                  <a:lnTo>
                    <a:pt x="355" y="37"/>
                  </a:lnTo>
                  <a:lnTo>
                    <a:pt x="352" y="37"/>
                  </a:lnTo>
                  <a:lnTo>
                    <a:pt x="351" y="42"/>
                  </a:lnTo>
                  <a:lnTo>
                    <a:pt x="351" y="43"/>
                  </a:lnTo>
                  <a:lnTo>
                    <a:pt x="357" y="40"/>
                  </a:lnTo>
                  <a:lnTo>
                    <a:pt x="358" y="40"/>
                  </a:lnTo>
                  <a:lnTo>
                    <a:pt x="364" y="42"/>
                  </a:lnTo>
                  <a:lnTo>
                    <a:pt x="364" y="39"/>
                  </a:lnTo>
                  <a:lnTo>
                    <a:pt x="373" y="36"/>
                  </a:lnTo>
                  <a:lnTo>
                    <a:pt x="379" y="28"/>
                  </a:lnTo>
                  <a:lnTo>
                    <a:pt x="385" y="28"/>
                  </a:lnTo>
                  <a:lnTo>
                    <a:pt x="394" y="24"/>
                  </a:lnTo>
                  <a:lnTo>
                    <a:pt x="395" y="24"/>
                  </a:lnTo>
                  <a:lnTo>
                    <a:pt x="397" y="27"/>
                  </a:lnTo>
                  <a:lnTo>
                    <a:pt x="397" y="28"/>
                  </a:lnTo>
                  <a:lnTo>
                    <a:pt x="392" y="30"/>
                  </a:lnTo>
                  <a:lnTo>
                    <a:pt x="392" y="33"/>
                  </a:lnTo>
                  <a:lnTo>
                    <a:pt x="410" y="49"/>
                  </a:lnTo>
                  <a:lnTo>
                    <a:pt x="438" y="101"/>
                  </a:lnTo>
                  <a:lnTo>
                    <a:pt x="441" y="98"/>
                  </a:lnTo>
                  <a:lnTo>
                    <a:pt x="444" y="92"/>
                  </a:lnTo>
                  <a:lnTo>
                    <a:pt x="447" y="91"/>
                  </a:lnTo>
                  <a:lnTo>
                    <a:pt x="453" y="95"/>
                  </a:lnTo>
                  <a:lnTo>
                    <a:pt x="453" y="98"/>
                  </a:lnTo>
                  <a:lnTo>
                    <a:pt x="456" y="103"/>
                  </a:lnTo>
                  <a:lnTo>
                    <a:pt x="471" y="103"/>
                  </a:lnTo>
                  <a:lnTo>
                    <a:pt x="472" y="100"/>
                  </a:lnTo>
                  <a:lnTo>
                    <a:pt x="474" y="98"/>
                  </a:lnTo>
                  <a:lnTo>
                    <a:pt x="477" y="98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3" y="98"/>
                  </a:lnTo>
                  <a:lnTo>
                    <a:pt x="493" y="104"/>
                  </a:lnTo>
                  <a:lnTo>
                    <a:pt x="495" y="113"/>
                  </a:lnTo>
                  <a:lnTo>
                    <a:pt x="501" y="114"/>
                  </a:lnTo>
                  <a:lnTo>
                    <a:pt x="501" y="116"/>
                  </a:lnTo>
                  <a:lnTo>
                    <a:pt x="502" y="119"/>
                  </a:lnTo>
                  <a:lnTo>
                    <a:pt x="506" y="125"/>
                  </a:lnTo>
                  <a:lnTo>
                    <a:pt x="518" y="128"/>
                  </a:lnTo>
                  <a:lnTo>
                    <a:pt x="520" y="125"/>
                  </a:lnTo>
                  <a:lnTo>
                    <a:pt x="524" y="123"/>
                  </a:lnTo>
                  <a:lnTo>
                    <a:pt x="532" y="134"/>
                  </a:lnTo>
                  <a:lnTo>
                    <a:pt x="532" y="135"/>
                  </a:lnTo>
                  <a:lnTo>
                    <a:pt x="527" y="141"/>
                  </a:lnTo>
                  <a:lnTo>
                    <a:pt x="521" y="150"/>
                  </a:lnTo>
                  <a:lnTo>
                    <a:pt x="512" y="152"/>
                  </a:lnTo>
                  <a:lnTo>
                    <a:pt x="509" y="162"/>
                  </a:lnTo>
                  <a:lnTo>
                    <a:pt x="509" y="177"/>
                  </a:lnTo>
                  <a:lnTo>
                    <a:pt x="499" y="181"/>
                  </a:lnTo>
                  <a:lnTo>
                    <a:pt x="495" y="177"/>
                  </a:lnTo>
                  <a:lnTo>
                    <a:pt x="475" y="175"/>
                  </a:lnTo>
                  <a:lnTo>
                    <a:pt x="466" y="197"/>
                  </a:lnTo>
                  <a:lnTo>
                    <a:pt x="466" y="211"/>
                  </a:lnTo>
                  <a:lnTo>
                    <a:pt x="437" y="218"/>
                  </a:lnTo>
                  <a:lnTo>
                    <a:pt x="440" y="223"/>
                  </a:lnTo>
                  <a:lnTo>
                    <a:pt x="446" y="245"/>
                  </a:lnTo>
                  <a:lnTo>
                    <a:pt x="441" y="261"/>
                  </a:lnTo>
                  <a:lnTo>
                    <a:pt x="440" y="261"/>
                  </a:lnTo>
                  <a:lnTo>
                    <a:pt x="431" y="260"/>
                  </a:lnTo>
                  <a:lnTo>
                    <a:pt x="426" y="255"/>
                  </a:lnTo>
                  <a:lnTo>
                    <a:pt x="398" y="251"/>
                  </a:lnTo>
                  <a:lnTo>
                    <a:pt x="394" y="252"/>
                  </a:lnTo>
                  <a:lnTo>
                    <a:pt x="376" y="252"/>
                  </a:lnTo>
                  <a:lnTo>
                    <a:pt x="367" y="251"/>
                  </a:lnTo>
                  <a:lnTo>
                    <a:pt x="360" y="246"/>
                  </a:lnTo>
                  <a:lnTo>
                    <a:pt x="352" y="25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35" y="255"/>
                  </a:lnTo>
                  <a:lnTo>
                    <a:pt x="326" y="254"/>
                  </a:lnTo>
                  <a:lnTo>
                    <a:pt x="321" y="254"/>
                  </a:lnTo>
                  <a:lnTo>
                    <a:pt x="321" y="258"/>
                  </a:lnTo>
                  <a:lnTo>
                    <a:pt x="318" y="263"/>
                  </a:lnTo>
                  <a:lnTo>
                    <a:pt x="315" y="266"/>
                  </a:lnTo>
                  <a:lnTo>
                    <a:pt x="315" y="267"/>
                  </a:lnTo>
                  <a:lnTo>
                    <a:pt x="312" y="267"/>
                  </a:lnTo>
                  <a:lnTo>
                    <a:pt x="309" y="272"/>
                  </a:lnTo>
                  <a:lnTo>
                    <a:pt x="300" y="276"/>
                  </a:lnTo>
                  <a:lnTo>
                    <a:pt x="290" y="285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9" y="282"/>
                  </a:lnTo>
                  <a:lnTo>
                    <a:pt x="265" y="282"/>
                  </a:lnTo>
                  <a:lnTo>
                    <a:pt x="265" y="280"/>
                  </a:lnTo>
                  <a:lnTo>
                    <a:pt x="263" y="270"/>
                  </a:lnTo>
                  <a:lnTo>
                    <a:pt x="256" y="269"/>
                  </a:lnTo>
                  <a:lnTo>
                    <a:pt x="254" y="269"/>
                  </a:lnTo>
                  <a:lnTo>
                    <a:pt x="256" y="252"/>
                  </a:lnTo>
                  <a:lnTo>
                    <a:pt x="253" y="252"/>
                  </a:lnTo>
                  <a:lnTo>
                    <a:pt x="253" y="251"/>
                  </a:lnTo>
                  <a:lnTo>
                    <a:pt x="249" y="243"/>
                  </a:lnTo>
                  <a:lnTo>
                    <a:pt x="240" y="237"/>
                  </a:lnTo>
                  <a:lnTo>
                    <a:pt x="235" y="237"/>
                  </a:lnTo>
                  <a:lnTo>
                    <a:pt x="226" y="239"/>
                  </a:lnTo>
                  <a:lnTo>
                    <a:pt x="216" y="240"/>
                  </a:lnTo>
                  <a:lnTo>
                    <a:pt x="207" y="242"/>
                  </a:lnTo>
                  <a:lnTo>
                    <a:pt x="203" y="242"/>
                  </a:lnTo>
                  <a:lnTo>
                    <a:pt x="203" y="240"/>
                  </a:lnTo>
                  <a:lnTo>
                    <a:pt x="176" y="215"/>
                  </a:lnTo>
                  <a:lnTo>
                    <a:pt x="164" y="206"/>
                  </a:lnTo>
                  <a:lnTo>
                    <a:pt x="157" y="203"/>
                  </a:lnTo>
                  <a:lnTo>
                    <a:pt x="124" y="214"/>
                  </a:lnTo>
                  <a:lnTo>
                    <a:pt x="124" y="279"/>
                  </a:lnTo>
                  <a:lnTo>
                    <a:pt x="121" y="279"/>
                  </a:lnTo>
                  <a:lnTo>
                    <a:pt x="120" y="280"/>
                  </a:lnTo>
                  <a:lnTo>
                    <a:pt x="115" y="280"/>
                  </a:lnTo>
                  <a:lnTo>
                    <a:pt x="106" y="264"/>
                  </a:lnTo>
                  <a:lnTo>
                    <a:pt x="99" y="261"/>
                  </a:lnTo>
                  <a:lnTo>
                    <a:pt x="85" y="266"/>
                  </a:lnTo>
                  <a:lnTo>
                    <a:pt x="77" y="272"/>
                  </a:lnTo>
                  <a:lnTo>
                    <a:pt x="75" y="272"/>
                  </a:lnTo>
                  <a:lnTo>
                    <a:pt x="75" y="270"/>
                  </a:lnTo>
                  <a:lnTo>
                    <a:pt x="78" y="255"/>
                  </a:lnTo>
                  <a:lnTo>
                    <a:pt x="62" y="248"/>
                  </a:lnTo>
                  <a:lnTo>
                    <a:pt x="60" y="248"/>
                  </a:lnTo>
                  <a:lnTo>
                    <a:pt x="57" y="233"/>
                  </a:lnTo>
                  <a:lnTo>
                    <a:pt x="45" y="223"/>
                  </a:lnTo>
                  <a:lnTo>
                    <a:pt x="63" y="223"/>
                  </a:lnTo>
                  <a:lnTo>
                    <a:pt x="60" y="215"/>
                  </a:lnTo>
                  <a:lnTo>
                    <a:pt x="60" y="214"/>
                  </a:lnTo>
                  <a:lnTo>
                    <a:pt x="62" y="211"/>
                  </a:lnTo>
                  <a:lnTo>
                    <a:pt x="69" y="211"/>
                  </a:lnTo>
                  <a:lnTo>
                    <a:pt x="72" y="206"/>
                  </a:lnTo>
                  <a:lnTo>
                    <a:pt x="77" y="206"/>
                  </a:lnTo>
                  <a:lnTo>
                    <a:pt x="84" y="208"/>
                  </a:lnTo>
                  <a:lnTo>
                    <a:pt x="94" y="211"/>
                  </a:lnTo>
                  <a:lnTo>
                    <a:pt x="102" y="212"/>
                  </a:lnTo>
                  <a:lnTo>
                    <a:pt x="105" y="212"/>
                  </a:lnTo>
                  <a:lnTo>
                    <a:pt x="103" y="208"/>
                  </a:lnTo>
                  <a:lnTo>
                    <a:pt x="106" y="208"/>
                  </a:lnTo>
                  <a:lnTo>
                    <a:pt x="105" y="205"/>
                  </a:lnTo>
                  <a:lnTo>
                    <a:pt x="96" y="197"/>
                  </a:lnTo>
                  <a:lnTo>
                    <a:pt x="85" y="180"/>
                  </a:lnTo>
                  <a:lnTo>
                    <a:pt x="78" y="175"/>
                  </a:lnTo>
                  <a:lnTo>
                    <a:pt x="69" y="177"/>
                  </a:lnTo>
                  <a:lnTo>
                    <a:pt x="57" y="174"/>
                  </a:lnTo>
                  <a:lnTo>
                    <a:pt x="48" y="181"/>
                  </a:lnTo>
                  <a:lnTo>
                    <a:pt x="26" y="186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5" y="181"/>
                  </a:lnTo>
                  <a:lnTo>
                    <a:pt x="25" y="180"/>
                  </a:lnTo>
                  <a:lnTo>
                    <a:pt x="31" y="180"/>
                  </a:lnTo>
                  <a:lnTo>
                    <a:pt x="26" y="168"/>
                  </a:lnTo>
                  <a:lnTo>
                    <a:pt x="22" y="162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5" y="152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7" y="135"/>
                  </a:lnTo>
                  <a:lnTo>
                    <a:pt x="4" y="131"/>
                  </a:lnTo>
                  <a:lnTo>
                    <a:pt x="5" y="119"/>
                  </a:lnTo>
                  <a:lnTo>
                    <a:pt x="10" y="116"/>
                  </a:lnTo>
                  <a:lnTo>
                    <a:pt x="11" y="107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25" y="120"/>
                  </a:lnTo>
                  <a:lnTo>
                    <a:pt x="29" y="117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48" y="91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68" y="86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7" y="80"/>
                  </a:lnTo>
                  <a:lnTo>
                    <a:pt x="80" y="86"/>
                  </a:lnTo>
                  <a:lnTo>
                    <a:pt x="91" y="86"/>
                  </a:lnTo>
                  <a:lnTo>
                    <a:pt x="103" y="100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6" y="97"/>
                  </a:lnTo>
                  <a:lnTo>
                    <a:pt x="109" y="95"/>
                  </a:lnTo>
                  <a:lnTo>
                    <a:pt x="114" y="101"/>
                  </a:lnTo>
                  <a:lnTo>
                    <a:pt x="120" y="104"/>
                  </a:lnTo>
                  <a:lnTo>
                    <a:pt x="128" y="97"/>
                  </a:lnTo>
                  <a:lnTo>
                    <a:pt x="133" y="97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3" y="98"/>
                  </a:lnTo>
                  <a:lnTo>
                    <a:pt x="148" y="95"/>
                  </a:lnTo>
                  <a:lnTo>
                    <a:pt x="154" y="94"/>
                  </a:lnTo>
                  <a:lnTo>
                    <a:pt x="157" y="95"/>
                  </a:lnTo>
                  <a:lnTo>
                    <a:pt x="161" y="104"/>
                  </a:lnTo>
                  <a:lnTo>
                    <a:pt x="169" y="104"/>
                  </a:lnTo>
                  <a:lnTo>
                    <a:pt x="170" y="106"/>
                  </a:lnTo>
                  <a:lnTo>
                    <a:pt x="173" y="106"/>
                  </a:lnTo>
                  <a:lnTo>
                    <a:pt x="176" y="100"/>
                  </a:lnTo>
                  <a:lnTo>
                    <a:pt x="177" y="100"/>
                  </a:lnTo>
                  <a:lnTo>
                    <a:pt x="183" y="104"/>
                  </a:lnTo>
                  <a:lnTo>
                    <a:pt x="194" y="101"/>
                  </a:lnTo>
                  <a:lnTo>
                    <a:pt x="197" y="91"/>
                  </a:lnTo>
                  <a:lnTo>
                    <a:pt x="189" y="88"/>
                  </a:lnTo>
                  <a:lnTo>
                    <a:pt x="188" y="88"/>
                  </a:lnTo>
                  <a:lnTo>
                    <a:pt x="186" y="85"/>
                  </a:lnTo>
                  <a:lnTo>
                    <a:pt x="180" y="83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6" y="76"/>
                  </a:lnTo>
                  <a:lnTo>
                    <a:pt x="188" y="70"/>
                  </a:lnTo>
                  <a:lnTo>
                    <a:pt x="189" y="67"/>
                  </a:lnTo>
                  <a:lnTo>
                    <a:pt x="185" y="61"/>
                  </a:lnTo>
                  <a:lnTo>
                    <a:pt x="185" y="60"/>
                  </a:lnTo>
                  <a:lnTo>
                    <a:pt x="189" y="55"/>
                  </a:lnTo>
                  <a:lnTo>
                    <a:pt x="203" y="55"/>
                  </a:lnTo>
                  <a:lnTo>
                    <a:pt x="204" y="54"/>
                  </a:lnTo>
                  <a:lnTo>
                    <a:pt x="200" y="49"/>
                  </a:lnTo>
                  <a:lnTo>
                    <a:pt x="191" y="49"/>
                  </a:lnTo>
                  <a:lnTo>
                    <a:pt x="191" y="43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2"/>
                  </a:lnTo>
                  <a:lnTo>
                    <a:pt x="191" y="37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95" y="31"/>
                  </a:lnTo>
                  <a:lnTo>
                    <a:pt x="197" y="31"/>
                  </a:lnTo>
                  <a:lnTo>
                    <a:pt x="197" y="33"/>
                  </a:lnTo>
                  <a:lnTo>
                    <a:pt x="209" y="33"/>
                  </a:lnTo>
                  <a:lnTo>
                    <a:pt x="210" y="34"/>
                  </a:lnTo>
                  <a:lnTo>
                    <a:pt x="210" y="31"/>
                  </a:lnTo>
                  <a:lnTo>
                    <a:pt x="217" y="31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9" y="28"/>
                  </a:lnTo>
                  <a:lnTo>
                    <a:pt x="229" y="27"/>
                  </a:lnTo>
                  <a:lnTo>
                    <a:pt x="235" y="24"/>
                  </a:lnTo>
                  <a:lnTo>
                    <a:pt x="243" y="24"/>
                  </a:lnTo>
                  <a:lnTo>
                    <a:pt x="244" y="20"/>
                  </a:lnTo>
                  <a:lnTo>
                    <a:pt x="254" y="18"/>
                  </a:lnTo>
                  <a:lnTo>
                    <a:pt x="283" y="11"/>
                  </a:lnTo>
                  <a:lnTo>
                    <a:pt x="284" y="6"/>
                  </a:lnTo>
                  <a:lnTo>
                    <a:pt x="287" y="5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4" name="Kyrgyzstan">
              <a:extLst>
                <a:ext uri="{FF2B5EF4-FFF2-40B4-BE49-F238E27FC236}">
                  <a16:creationId xmlns:a16="http://schemas.microsoft.com/office/drawing/2014/main" id="{060E763F-AC89-3E21-FF70-7BB0173C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4" y="3456186"/>
              <a:ext cx="262024" cy="126495"/>
            </a:xfrm>
            <a:custGeom>
              <a:avLst/>
              <a:gdLst>
                <a:gd name="T0" fmla="*/ 65 w 145"/>
                <a:gd name="T1" fmla="*/ 0 h 70"/>
                <a:gd name="T2" fmla="*/ 80 w 145"/>
                <a:gd name="T3" fmla="*/ 6 h 70"/>
                <a:gd name="T4" fmla="*/ 102 w 145"/>
                <a:gd name="T5" fmla="*/ 4 h 70"/>
                <a:gd name="T6" fmla="*/ 135 w 145"/>
                <a:gd name="T7" fmla="*/ 13 h 70"/>
                <a:gd name="T8" fmla="*/ 145 w 145"/>
                <a:gd name="T9" fmla="*/ 16 h 70"/>
                <a:gd name="T10" fmla="*/ 142 w 145"/>
                <a:gd name="T11" fmla="*/ 25 h 70"/>
                <a:gd name="T12" fmla="*/ 117 w 145"/>
                <a:gd name="T13" fmla="*/ 40 h 70"/>
                <a:gd name="T14" fmla="*/ 99 w 145"/>
                <a:gd name="T15" fmla="*/ 44 h 70"/>
                <a:gd name="T16" fmla="*/ 92 w 145"/>
                <a:gd name="T17" fmla="*/ 53 h 70"/>
                <a:gd name="T18" fmla="*/ 84 w 145"/>
                <a:gd name="T19" fmla="*/ 52 h 70"/>
                <a:gd name="T20" fmla="*/ 77 w 145"/>
                <a:gd name="T21" fmla="*/ 50 h 70"/>
                <a:gd name="T22" fmla="*/ 73 w 145"/>
                <a:gd name="T23" fmla="*/ 53 h 70"/>
                <a:gd name="T24" fmla="*/ 61 w 145"/>
                <a:gd name="T25" fmla="*/ 67 h 70"/>
                <a:gd name="T26" fmla="*/ 52 w 145"/>
                <a:gd name="T27" fmla="*/ 68 h 70"/>
                <a:gd name="T28" fmla="*/ 44 w 145"/>
                <a:gd name="T29" fmla="*/ 70 h 70"/>
                <a:gd name="T30" fmla="*/ 33 w 145"/>
                <a:gd name="T31" fmla="*/ 65 h 70"/>
                <a:gd name="T32" fmla="*/ 22 w 145"/>
                <a:gd name="T33" fmla="*/ 67 h 70"/>
                <a:gd name="T34" fmla="*/ 1 w 145"/>
                <a:gd name="T35" fmla="*/ 65 h 70"/>
                <a:gd name="T36" fmla="*/ 0 w 145"/>
                <a:gd name="T37" fmla="*/ 58 h 70"/>
                <a:gd name="T38" fmla="*/ 12 w 145"/>
                <a:gd name="T39" fmla="*/ 53 h 70"/>
                <a:gd name="T40" fmla="*/ 22 w 145"/>
                <a:gd name="T41" fmla="*/ 52 h 70"/>
                <a:gd name="T42" fmla="*/ 50 w 145"/>
                <a:gd name="T43" fmla="*/ 43 h 70"/>
                <a:gd name="T44" fmla="*/ 33 w 145"/>
                <a:gd name="T45" fmla="*/ 33 h 70"/>
                <a:gd name="T46" fmla="*/ 30 w 145"/>
                <a:gd name="T47" fmla="*/ 38 h 70"/>
                <a:gd name="T48" fmla="*/ 21 w 145"/>
                <a:gd name="T49" fmla="*/ 35 h 70"/>
                <a:gd name="T50" fmla="*/ 13 w 145"/>
                <a:gd name="T51" fmla="*/ 31 h 70"/>
                <a:gd name="T52" fmla="*/ 25 w 145"/>
                <a:gd name="T53" fmla="*/ 19 h 70"/>
                <a:gd name="T54" fmla="*/ 21 w 145"/>
                <a:gd name="T55" fmla="*/ 18 h 70"/>
                <a:gd name="T56" fmla="*/ 24 w 145"/>
                <a:gd name="T57" fmla="*/ 13 h 70"/>
                <a:gd name="T58" fmla="*/ 30 w 145"/>
                <a:gd name="T59" fmla="*/ 7 h 70"/>
                <a:gd name="T60" fmla="*/ 53 w 145"/>
                <a:gd name="T61" fmla="*/ 13 h 70"/>
                <a:gd name="T62" fmla="*/ 64 w 145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64" y="0"/>
                  </a:moveTo>
                  <a:lnTo>
                    <a:pt x="65" y="0"/>
                  </a:lnTo>
                  <a:lnTo>
                    <a:pt x="71" y="4"/>
                  </a:lnTo>
                  <a:lnTo>
                    <a:pt x="80" y="6"/>
                  </a:lnTo>
                  <a:lnTo>
                    <a:pt x="98" y="6"/>
                  </a:lnTo>
                  <a:lnTo>
                    <a:pt x="102" y="4"/>
                  </a:lnTo>
                  <a:lnTo>
                    <a:pt x="132" y="9"/>
                  </a:lnTo>
                  <a:lnTo>
                    <a:pt x="135" y="13"/>
                  </a:lnTo>
                  <a:lnTo>
                    <a:pt x="145" y="15"/>
                  </a:lnTo>
                  <a:lnTo>
                    <a:pt x="145" y="16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22" y="34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99" y="44"/>
                  </a:lnTo>
                  <a:lnTo>
                    <a:pt x="92" y="52"/>
                  </a:lnTo>
                  <a:lnTo>
                    <a:pt x="92" y="53"/>
                  </a:lnTo>
                  <a:lnTo>
                    <a:pt x="89" y="53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77" y="50"/>
                  </a:lnTo>
                  <a:lnTo>
                    <a:pt x="74" y="50"/>
                  </a:lnTo>
                  <a:lnTo>
                    <a:pt x="73" y="53"/>
                  </a:lnTo>
                  <a:lnTo>
                    <a:pt x="62" y="58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3" y="70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2" y="53"/>
                  </a:lnTo>
                  <a:lnTo>
                    <a:pt x="18" y="56"/>
                  </a:lnTo>
                  <a:lnTo>
                    <a:pt x="22" y="52"/>
                  </a:lnTo>
                  <a:lnTo>
                    <a:pt x="36" y="52"/>
                  </a:lnTo>
                  <a:lnTo>
                    <a:pt x="50" y="43"/>
                  </a:lnTo>
                  <a:lnTo>
                    <a:pt x="39" y="40"/>
                  </a:lnTo>
                  <a:lnTo>
                    <a:pt x="33" y="33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30" y="7"/>
                  </a:lnTo>
                  <a:lnTo>
                    <a:pt x="39" y="9"/>
                  </a:lnTo>
                  <a:lnTo>
                    <a:pt x="53" y="13"/>
                  </a:lnTo>
                  <a:lnTo>
                    <a:pt x="56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5" name="Tajikistan">
              <a:extLst>
                <a:ext uri="{FF2B5EF4-FFF2-40B4-BE49-F238E27FC236}">
                  <a16:creationId xmlns:a16="http://schemas.microsoft.com/office/drawing/2014/main" id="{52676BE2-0F06-F81E-7645-16E4A5D0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65" y="3524853"/>
              <a:ext cx="180706" cy="137337"/>
            </a:xfrm>
            <a:custGeom>
              <a:avLst/>
              <a:gdLst>
                <a:gd name="T0" fmla="*/ 43 w 100"/>
                <a:gd name="T1" fmla="*/ 0 h 76"/>
                <a:gd name="T2" fmla="*/ 40 w 100"/>
                <a:gd name="T3" fmla="*/ 9 h 76"/>
                <a:gd name="T4" fmla="*/ 48 w 100"/>
                <a:gd name="T5" fmla="*/ 14 h 76"/>
                <a:gd name="T6" fmla="*/ 42 w 100"/>
                <a:gd name="T7" fmla="*/ 20 h 76"/>
                <a:gd name="T8" fmla="*/ 25 w 100"/>
                <a:gd name="T9" fmla="*/ 20 h 76"/>
                <a:gd name="T10" fmla="*/ 42 w 100"/>
                <a:gd name="T11" fmla="*/ 26 h 76"/>
                <a:gd name="T12" fmla="*/ 54 w 100"/>
                <a:gd name="T13" fmla="*/ 26 h 76"/>
                <a:gd name="T14" fmla="*/ 58 w 100"/>
                <a:gd name="T15" fmla="*/ 30 h 76"/>
                <a:gd name="T16" fmla="*/ 71 w 100"/>
                <a:gd name="T17" fmla="*/ 29 h 76"/>
                <a:gd name="T18" fmla="*/ 79 w 100"/>
                <a:gd name="T19" fmla="*/ 27 h 76"/>
                <a:gd name="T20" fmla="*/ 85 w 100"/>
                <a:gd name="T21" fmla="*/ 29 h 76"/>
                <a:gd name="T22" fmla="*/ 85 w 100"/>
                <a:gd name="T23" fmla="*/ 45 h 76"/>
                <a:gd name="T24" fmla="*/ 97 w 100"/>
                <a:gd name="T25" fmla="*/ 46 h 76"/>
                <a:gd name="T26" fmla="*/ 100 w 100"/>
                <a:gd name="T27" fmla="*/ 67 h 76"/>
                <a:gd name="T28" fmla="*/ 95 w 100"/>
                <a:gd name="T29" fmla="*/ 66 h 76"/>
                <a:gd name="T30" fmla="*/ 83 w 100"/>
                <a:gd name="T31" fmla="*/ 67 h 76"/>
                <a:gd name="T32" fmla="*/ 79 w 100"/>
                <a:gd name="T33" fmla="*/ 63 h 76"/>
                <a:gd name="T34" fmla="*/ 51 w 100"/>
                <a:gd name="T35" fmla="*/ 69 h 76"/>
                <a:gd name="T36" fmla="*/ 49 w 100"/>
                <a:gd name="T37" fmla="*/ 54 h 76"/>
                <a:gd name="T38" fmla="*/ 45 w 100"/>
                <a:gd name="T39" fmla="*/ 46 h 76"/>
                <a:gd name="T40" fmla="*/ 37 w 100"/>
                <a:gd name="T41" fmla="*/ 58 h 76"/>
                <a:gd name="T42" fmla="*/ 27 w 100"/>
                <a:gd name="T43" fmla="*/ 60 h 76"/>
                <a:gd name="T44" fmla="*/ 24 w 100"/>
                <a:gd name="T45" fmla="*/ 69 h 76"/>
                <a:gd name="T46" fmla="*/ 9 w 100"/>
                <a:gd name="T47" fmla="*/ 72 h 76"/>
                <a:gd name="T48" fmla="*/ 2 w 100"/>
                <a:gd name="T49" fmla="*/ 66 h 76"/>
                <a:gd name="T50" fmla="*/ 12 w 100"/>
                <a:gd name="T51" fmla="*/ 49 h 76"/>
                <a:gd name="T52" fmla="*/ 9 w 100"/>
                <a:gd name="T53" fmla="*/ 36 h 76"/>
                <a:gd name="T54" fmla="*/ 0 w 100"/>
                <a:gd name="T55" fmla="*/ 30 h 76"/>
                <a:gd name="T56" fmla="*/ 3 w 100"/>
                <a:gd name="T57" fmla="*/ 26 h 76"/>
                <a:gd name="T58" fmla="*/ 18 w 100"/>
                <a:gd name="T59" fmla="*/ 18 h 76"/>
                <a:gd name="T60" fmla="*/ 24 w 100"/>
                <a:gd name="T61" fmla="*/ 15 h 76"/>
                <a:gd name="T62" fmla="*/ 25 w 100"/>
                <a:gd name="T63" fmla="*/ 6 h 76"/>
                <a:gd name="T64" fmla="*/ 40 w 10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76">
                  <a:moveTo>
                    <a:pt x="40" y="0"/>
                  </a:moveTo>
                  <a:lnTo>
                    <a:pt x="43" y="0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25" y="20"/>
                  </a:lnTo>
                  <a:lnTo>
                    <a:pt x="27" y="26"/>
                  </a:lnTo>
                  <a:lnTo>
                    <a:pt x="42" y="26"/>
                  </a:lnTo>
                  <a:lnTo>
                    <a:pt x="46" y="27"/>
                  </a:lnTo>
                  <a:lnTo>
                    <a:pt x="54" y="26"/>
                  </a:lnTo>
                  <a:lnTo>
                    <a:pt x="58" y="27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71" y="29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2" y="39"/>
                  </a:lnTo>
                  <a:lnTo>
                    <a:pt x="85" y="45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0" y="66"/>
                  </a:lnTo>
                  <a:lnTo>
                    <a:pt x="100" y="67"/>
                  </a:lnTo>
                  <a:lnTo>
                    <a:pt x="95" y="67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83" y="67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55" y="76"/>
                  </a:lnTo>
                  <a:lnTo>
                    <a:pt x="51" y="69"/>
                  </a:lnTo>
                  <a:lnTo>
                    <a:pt x="52" y="57"/>
                  </a:lnTo>
                  <a:lnTo>
                    <a:pt x="49" y="54"/>
                  </a:lnTo>
                  <a:lnTo>
                    <a:pt x="49" y="49"/>
                  </a:lnTo>
                  <a:lnTo>
                    <a:pt x="45" y="46"/>
                  </a:lnTo>
                  <a:lnTo>
                    <a:pt x="37" y="55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27" y="60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0" y="66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2" y="66"/>
                  </a:lnTo>
                  <a:lnTo>
                    <a:pt x="6" y="58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6" name="Israel">
              <a:extLst>
                <a:ext uri="{FF2B5EF4-FFF2-40B4-BE49-F238E27FC236}">
                  <a16:creationId xmlns:a16="http://schemas.microsoft.com/office/drawing/2014/main" id="{801A8392-1F6B-4A50-5659-E104DB8C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987" y="3757965"/>
              <a:ext cx="36141" cy="110231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0 h 61"/>
                <a:gd name="T4" fmla="*/ 20 w 20"/>
                <a:gd name="T5" fmla="*/ 15 h 61"/>
                <a:gd name="T6" fmla="*/ 18 w 20"/>
                <a:gd name="T7" fmla="*/ 15 h 61"/>
                <a:gd name="T8" fmla="*/ 14 w 20"/>
                <a:gd name="T9" fmla="*/ 12 h 61"/>
                <a:gd name="T10" fmla="*/ 11 w 20"/>
                <a:gd name="T11" fmla="*/ 17 h 61"/>
                <a:gd name="T12" fmla="*/ 11 w 20"/>
                <a:gd name="T13" fmla="*/ 23 h 61"/>
                <a:gd name="T14" fmla="*/ 15 w 20"/>
                <a:gd name="T15" fmla="*/ 23 h 61"/>
                <a:gd name="T16" fmla="*/ 15 w 20"/>
                <a:gd name="T17" fmla="*/ 24 h 61"/>
                <a:gd name="T18" fmla="*/ 14 w 20"/>
                <a:gd name="T19" fmla="*/ 24 h 61"/>
                <a:gd name="T20" fmla="*/ 11 w 20"/>
                <a:gd name="T21" fmla="*/ 29 h 61"/>
                <a:gd name="T22" fmla="*/ 18 w 20"/>
                <a:gd name="T23" fmla="*/ 29 h 61"/>
                <a:gd name="T24" fmla="*/ 12 w 20"/>
                <a:gd name="T25" fmla="*/ 60 h 61"/>
                <a:gd name="T26" fmla="*/ 11 w 20"/>
                <a:gd name="T27" fmla="*/ 61 h 61"/>
                <a:gd name="T28" fmla="*/ 9 w 20"/>
                <a:gd name="T29" fmla="*/ 61 h 61"/>
                <a:gd name="T30" fmla="*/ 0 w 20"/>
                <a:gd name="T31" fmla="*/ 32 h 61"/>
                <a:gd name="T32" fmla="*/ 5 w 20"/>
                <a:gd name="T33" fmla="*/ 24 h 61"/>
                <a:gd name="T34" fmla="*/ 11 w 20"/>
                <a:gd name="T35" fmla="*/ 2 h 61"/>
                <a:gd name="T36" fmla="*/ 15 w 20"/>
                <a:gd name="T37" fmla="*/ 2 h 61"/>
                <a:gd name="T38" fmla="*/ 17 w 20"/>
                <a:gd name="T39" fmla="*/ 3 h 61"/>
                <a:gd name="T40" fmla="*/ 18 w 20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9"/>
                  </a:lnTo>
                  <a:lnTo>
                    <a:pt x="18" y="29"/>
                  </a:lnTo>
                  <a:lnTo>
                    <a:pt x="12" y="60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0" y="32"/>
                  </a:lnTo>
                  <a:lnTo>
                    <a:pt x="5" y="2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7" name="Lebanon">
              <a:extLst>
                <a:ext uri="{FF2B5EF4-FFF2-40B4-BE49-F238E27FC236}">
                  <a16:creationId xmlns:a16="http://schemas.microsoft.com/office/drawing/2014/main" id="{ED80B75B-B66E-7EFA-2F3C-5AC4CC46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864" y="3716402"/>
              <a:ext cx="43369" cy="50598"/>
            </a:xfrm>
            <a:custGeom>
              <a:avLst/>
              <a:gdLst>
                <a:gd name="T0" fmla="*/ 13 w 24"/>
                <a:gd name="T1" fmla="*/ 0 h 28"/>
                <a:gd name="T2" fmla="*/ 22 w 24"/>
                <a:gd name="T3" fmla="*/ 0 h 28"/>
                <a:gd name="T4" fmla="*/ 22 w 24"/>
                <a:gd name="T5" fmla="*/ 1 h 28"/>
                <a:gd name="T6" fmla="*/ 21 w 24"/>
                <a:gd name="T7" fmla="*/ 3 h 28"/>
                <a:gd name="T8" fmla="*/ 24 w 24"/>
                <a:gd name="T9" fmla="*/ 9 h 28"/>
                <a:gd name="T10" fmla="*/ 19 w 24"/>
                <a:gd name="T11" fmla="*/ 13 h 28"/>
                <a:gd name="T12" fmla="*/ 21 w 24"/>
                <a:gd name="T13" fmla="*/ 13 h 28"/>
                <a:gd name="T14" fmla="*/ 21 w 24"/>
                <a:gd name="T15" fmla="*/ 15 h 28"/>
                <a:gd name="T16" fmla="*/ 19 w 24"/>
                <a:gd name="T17" fmla="*/ 15 h 28"/>
                <a:gd name="T18" fmla="*/ 16 w 24"/>
                <a:gd name="T19" fmla="*/ 16 h 28"/>
                <a:gd name="T20" fmla="*/ 16 w 24"/>
                <a:gd name="T21" fmla="*/ 19 h 28"/>
                <a:gd name="T22" fmla="*/ 15 w 24"/>
                <a:gd name="T23" fmla="*/ 19 h 28"/>
                <a:gd name="T24" fmla="*/ 15 w 24"/>
                <a:gd name="T25" fmla="*/ 20 h 28"/>
                <a:gd name="T26" fmla="*/ 9 w 24"/>
                <a:gd name="T27" fmla="*/ 25 h 28"/>
                <a:gd name="T28" fmla="*/ 7 w 24"/>
                <a:gd name="T29" fmla="*/ 26 h 28"/>
                <a:gd name="T30" fmla="*/ 7 w 24"/>
                <a:gd name="T31" fmla="*/ 28 h 28"/>
                <a:gd name="T32" fmla="*/ 1 w 24"/>
                <a:gd name="T33" fmla="*/ 26 h 28"/>
                <a:gd name="T34" fmla="*/ 0 w 24"/>
                <a:gd name="T35" fmla="*/ 26 h 28"/>
                <a:gd name="T36" fmla="*/ 0 w 24"/>
                <a:gd name="T37" fmla="*/ 25 h 28"/>
                <a:gd name="T38" fmla="*/ 13 w 24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8">
                  <a:moveTo>
                    <a:pt x="13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8" name="Pakistan">
              <a:extLst>
                <a:ext uri="{FF2B5EF4-FFF2-40B4-BE49-F238E27FC236}">
                  <a16:creationId xmlns:a16="http://schemas.microsoft.com/office/drawing/2014/main" id="{900F0659-82F2-00CA-8FC6-CF4A6DD4B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51" y="3649541"/>
              <a:ext cx="399361" cy="363221"/>
            </a:xfrm>
            <a:custGeom>
              <a:avLst/>
              <a:gdLst>
                <a:gd name="T0" fmla="*/ 191 w 221"/>
                <a:gd name="T1" fmla="*/ 3 h 201"/>
                <a:gd name="T2" fmla="*/ 198 w 221"/>
                <a:gd name="T3" fmla="*/ 10 h 201"/>
                <a:gd name="T4" fmla="*/ 201 w 221"/>
                <a:gd name="T5" fmla="*/ 19 h 201"/>
                <a:gd name="T6" fmla="*/ 219 w 221"/>
                <a:gd name="T7" fmla="*/ 26 h 201"/>
                <a:gd name="T8" fmla="*/ 210 w 221"/>
                <a:gd name="T9" fmla="*/ 38 h 201"/>
                <a:gd name="T10" fmla="*/ 176 w 221"/>
                <a:gd name="T11" fmla="*/ 37 h 201"/>
                <a:gd name="T12" fmla="*/ 172 w 221"/>
                <a:gd name="T13" fmla="*/ 44 h 201"/>
                <a:gd name="T14" fmla="*/ 176 w 221"/>
                <a:gd name="T15" fmla="*/ 49 h 201"/>
                <a:gd name="T16" fmla="*/ 176 w 221"/>
                <a:gd name="T17" fmla="*/ 56 h 201"/>
                <a:gd name="T18" fmla="*/ 176 w 221"/>
                <a:gd name="T19" fmla="*/ 66 h 201"/>
                <a:gd name="T20" fmla="*/ 190 w 221"/>
                <a:gd name="T21" fmla="*/ 72 h 201"/>
                <a:gd name="T22" fmla="*/ 191 w 221"/>
                <a:gd name="T23" fmla="*/ 78 h 201"/>
                <a:gd name="T24" fmla="*/ 182 w 221"/>
                <a:gd name="T25" fmla="*/ 89 h 201"/>
                <a:gd name="T26" fmla="*/ 184 w 221"/>
                <a:gd name="T27" fmla="*/ 95 h 201"/>
                <a:gd name="T28" fmla="*/ 184 w 221"/>
                <a:gd name="T29" fmla="*/ 96 h 201"/>
                <a:gd name="T30" fmla="*/ 170 w 221"/>
                <a:gd name="T31" fmla="*/ 111 h 201"/>
                <a:gd name="T32" fmla="*/ 151 w 221"/>
                <a:gd name="T33" fmla="*/ 132 h 201"/>
                <a:gd name="T34" fmla="*/ 126 w 221"/>
                <a:gd name="T35" fmla="*/ 141 h 201"/>
                <a:gd name="T36" fmla="*/ 123 w 221"/>
                <a:gd name="T37" fmla="*/ 163 h 201"/>
                <a:gd name="T38" fmla="*/ 129 w 221"/>
                <a:gd name="T39" fmla="*/ 175 h 201"/>
                <a:gd name="T40" fmla="*/ 130 w 221"/>
                <a:gd name="T41" fmla="*/ 195 h 201"/>
                <a:gd name="T42" fmla="*/ 121 w 221"/>
                <a:gd name="T43" fmla="*/ 197 h 201"/>
                <a:gd name="T44" fmla="*/ 105 w 221"/>
                <a:gd name="T45" fmla="*/ 200 h 201"/>
                <a:gd name="T46" fmla="*/ 93 w 221"/>
                <a:gd name="T47" fmla="*/ 201 h 201"/>
                <a:gd name="T48" fmla="*/ 78 w 221"/>
                <a:gd name="T49" fmla="*/ 186 h 201"/>
                <a:gd name="T50" fmla="*/ 52 w 221"/>
                <a:gd name="T51" fmla="*/ 179 h 201"/>
                <a:gd name="T52" fmla="*/ 43 w 221"/>
                <a:gd name="T53" fmla="*/ 179 h 201"/>
                <a:gd name="T54" fmla="*/ 12 w 221"/>
                <a:gd name="T55" fmla="*/ 183 h 201"/>
                <a:gd name="T56" fmla="*/ 19 w 221"/>
                <a:gd name="T57" fmla="*/ 163 h 201"/>
                <a:gd name="T58" fmla="*/ 26 w 221"/>
                <a:gd name="T59" fmla="*/ 151 h 201"/>
                <a:gd name="T60" fmla="*/ 10 w 221"/>
                <a:gd name="T61" fmla="*/ 130 h 201"/>
                <a:gd name="T62" fmla="*/ 1 w 221"/>
                <a:gd name="T63" fmla="*/ 112 h 201"/>
                <a:gd name="T64" fmla="*/ 43 w 221"/>
                <a:gd name="T65" fmla="*/ 118 h 201"/>
                <a:gd name="T66" fmla="*/ 53 w 221"/>
                <a:gd name="T67" fmla="*/ 117 h 201"/>
                <a:gd name="T68" fmla="*/ 72 w 221"/>
                <a:gd name="T69" fmla="*/ 111 h 201"/>
                <a:gd name="T70" fmla="*/ 90 w 221"/>
                <a:gd name="T71" fmla="*/ 90 h 201"/>
                <a:gd name="T72" fmla="*/ 102 w 221"/>
                <a:gd name="T73" fmla="*/ 83 h 201"/>
                <a:gd name="T74" fmla="*/ 109 w 221"/>
                <a:gd name="T75" fmla="*/ 75 h 201"/>
                <a:gd name="T76" fmla="*/ 124 w 221"/>
                <a:gd name="T77" fmla="*/ 59 h 201"/>
                <a:gd name="T78" fmla="*/ 135 w 221"/>
                <a:gd name="T79" fmla="*/ 44 h 201"/>
                <a:gd name="T80" fmla="*/ 141 w 221"/>
                <a:gd name="T81" fmla="*/ 31 h 201"/>
                <a:gd name="T82" fmla="*/ 136 w 221"/>
                <a:gd name="T83" fmla="*/ 16 h 201"/>
                <a:gd name="T84" fmla="*/ 169 w 221"/>
                <a:gd name="T85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01">
                  <a:moveTo>
                    <a:pt x="181" y="0"/>
                  </a:moveTo>
                  <a:lnTo>
                    <a:pt x="191" y="1"/>
                  </a:lnTo>
                  <a:lnTo>
                    <a:pt x="191" y="3"/>
                  </a:lnTo>
                  <a:lnTo>
                    <a:pt x="193" y="6"/>
                  </a:lnTo>
                  <a:lnTo>
                    <a:pt x="197" y="6"/>
                  </a:ln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201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9" y="26"/>
                  </a:lnTo>
                  <a:lnTo>
                    <a:pt x="221" y="26"/>
                  </a:lnTo>
                  <a:lnTo>
                    <a:pt x="212" y="32"/>
                  </a:lnTo>
                  <a:lnTo>
                    <a:pt x="210" y="38"/>
                  </a:lnTo>
                  <a:lnTo>
                    <a:pt x="204" y="38"/>
                  </a:lnTo>
                  <a:lnTo>
                    <a:pt x="193" y="41"/>
                  </a:lnTo>
                  <a:lnTo>
                    <a:pt x="176" y="37"/>
                  </a:lnTo>
                  <a:lnTo>
                    <a:pt x="172" y="38"/>
                  </a:lnTo>
                  <a:lnTo>
                    <a:pt x="170" y="43"/>
                  </a:lnTo>
                  <a:lnTo>
                    <a:pt x="172" y="44"/>
                  </a:lnTo>
                  <a:lnTo>
                    <a:pt x="173" y="44"/>
                  </a:lnTo>
                  <a:lnTo>
                    <a:pt x="172" y="47"/>
                  </a:lnTo>
                  <a:lnTo>
                    <a:pt x="176" y="49"/>
                  </a:lnTo>
                  <a:lnTo>
                    <a:pt x="176" y="50"/>
                  </a:lnTo>
                  <a:lnTo>
                    <a:pt x="173" y="53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2" y="62"/>
                  </a:lnTo>
                  <a:lnTo>
                    <a:pt x="176" y="66"/>
                  </a:lnTo>
                  <a:lnTo>
                    <a:pt x="182" y="68"/>
                  </a:lnTo>
                  <a:lnTo>
                    <a:pt x="182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1" y="77"/>
                  </a:lnTo>
                  <a:lnTo>
                    <a:pt x="191" y="78"/>
                  </a:lnTo>
                  <a:lnTo>
                    <a:pt x="182" y="83"/>
                  </a:lnTo>
                  <a:lnTo>
                    <a:pt x="181" y="86"/>
                  </a:lnTo>
                  <a:lnTo>
                    <a:pt x="182" y="89"/>
                  </a:lnTo>
                  <a:lnTo>
                    <a:pt x="182" y="90"/>
                  </a:lnTo>
                  <a:lnTo>
                    <a:pt x="181" y="93"/>
                  </a:lnTo>
                  <a:lnTo>
                    <a:pt x="184" y="95"/>
                  </a:lnTo>
                  <a:lnTo>
                    <a:pt x="185" y="95"/>
                  </a:lnTo>
                  <a:lnTo>
                    <a:pt x="185" y="96"/>
                  </a:lnTo>
                  <a:lnTo>
                    <a:pt x="184" y="96"/>
                  </a:lnTo>
                  <a:lnTo>
                    <a:pt x="176" y="99"/>
                  </a:lnTo>
                  <a:lnTo>
                    <a:pt x="172" y="106"/>
                  </a:lnTo>
                  <a:lnTo>
                    <a:pt x="170" y="111"/>
                  </a:lnTo>
                  <a:lnTo>
                    <a:pt x="164" y="114"/>
                  </a:lnTo>
                  <a:lnTo>
                    <a:pt x="158" y="126"/>
                  </a:lnTo>
                  <a:lnTo>
                    <a:pt x="151" y="132"/>
                  </a:lnTo>
                  <a:lnTo>
                    <a:pt x="145" y="142"/>
                  </a:lnTo>
                  <a:lnTo>
                    <a:pt x="132" y="145"/>
                  </a:lnTo>
                  <a:lnTo>
                    <a:pt x="126" y="141"/>
                  </a:lnTo>
                  <a:lnTo>
                    <a:pt x="115" y="155"/>
                  </a:lnTo>
                  <a:lnTo>
                    <a:pt x="114" y="160"/>
                  </a:lnTo>
                  <a:lnTo>
                    <a:pt x="123" y="163"/>
                  </a:lnTo>
                  <a:lnTo>
                    <a:pt x="124" y="163"/>
                  </a:lnTo>
                  <a:lnTo>
                    <a:pt x="123" y="172"/>
                  </a:lnTo>
                  <a:lnTo>
                    <a:pt x="129" y="175"/>
                  </a:lnTo>
                  <a:lnTo>
                    <a:pt x="136" y="192"/>
                  </a:lnTo>
                  <a:lnTo>
                    <a:pt x="135" y="194"/>
                  </a:lnTo>
                  <a:lnTo>
                    <a:pt x="130" y="195"/>
                  </a:lnTo>
                  <a:lnTo>
                    <a:pt x="129" y="195"/>
                  </a:lnTo>
                  <a:lnTo>
                    <a:pt x="126" y="192"/>
                  </a:lnTo>
                  <a:lnTo>
                    <a:pt x="121" y="197"/>
                  </a:lnTo>
                  <a:lnTo>
                    <a:pt x="120" y="197"/>
                  </a:lnTo>
                  <a:lnTo>
                    <a:pt x="105" y="194"/>
                  </a:lnTo>
                  <a:lnTo>
                    <a:pt x="105" y="200"/>
                  </a:lnTo>
                  <a:lnTo>
                    <a:pt x="98" y="200"/>
                  </a:lnTo>
                  <a:lnTo>
                    <a:pt x="95" y="201"/>
                  </a:lnTo>
                  <a:lnTo>
                    <a:pt x="93" y="201"/>
                  </a:lnTo>
                  <a:lnTo>
                    <a:pt x="87" y="200"/>
                  </a:lnTo>
                  <a:lnTo>
                    <a:pt x="81" y="188"/>
                  </a:lnTo>
                  <a:lnTo>
                    <a:pt x="78" y="186"/>
                  </a:lnTo>
                  <a:lnTo>
                    <a:pt x="74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82"/>
                  </a:lnTo>
                  <a:lnTo>
                    <a:pt x="49" y="182"/>
                  </a:lnTo>
                  <a:lnTo>
                    <a:pt x="43" y="179"/>
                  </a:lnTo>
                  <a:lnTo>
                    <a:pt x="18" y="182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0" y="182"/>
                  </a:lnTo>
                  <a:lnTo>
                    <a:pt x="13" y="167"/>
                  </a:lnTo>
                  <a:lnTo>
                    <a:pt x="19" y="163"/>
                  </a:lnTo>
                  <a:lnTo>
                    <a:pt x="28" y="158"/>
                  </a:lnTo>
                  <a:lnTo>
                    <a:pt x="31" y="154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5" y="139"/>
                  </a:lnTo>
                  <a:lnTo>
                    <a:pt x="10" y="130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21" y="120"/>
                  </a:lnTo>
                  <a:lnTo>
                    <a:pt x="34" y="117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6" y="117"/>
                  </a:lnTo>
                  <a:lnTo>
                    <a:pt x="71" y="112"/>
                  </a:lnTo>
                  <a:lnTo>
                    <a:pt x="72" y="111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90" y="90"/>
                  </a:lnTo>
                  <a:lnTo>
                    <a:pt x="89" y="89"/>
                  </a:lnTo>
                  <a:lnTo>
                    <a:pt x="95" y="83"/>
                  </a:lnTo>
                  <a:lnTo>
                    <a:pt x="102" y="83"/>
                  </a:lnTo>
                  <a:lnTo>
                    <a:pt x="105" y="86"/>
                  </a:lnTo>
                  <a:lnTo>
                    <a:pt x="111" y="81"/>
                  </a:lnTo>
                  <a:lnTo>
                    <a:pt x="109" y="75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24" y="59"/>
                  </a:lnTo>
                  <a:lnTo>
                    <a:pt x="118" y="49"/>
                  </a:lnTo>
                  <a:lnTo>
                    <a:pt x="133" y="49"/>
                  </a:lnTo>
                  <a:lnTo>
                    <a:pt x="135" y="44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41" y="31"/>
                  </a:lnTo>
                  <a:lnTo>
                    <a:pt x="142" y="26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8" y="14"/>
                  </a:lnTo>
                  <a:lnTo>
                    <a:pt x="154" y="3"/>
                  </a:lnTo>
                  <a:lnTo>
                    <a:pt x="16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9" name="Cambodia">
              <a:extLst>
                <a:ext uri="{FF2B5EF4-FFF2-40B4-BE49-F238E27FC236}">
                  <a16:creationId xmlns:a16="http://schemas.microsoft.com/office/drawing/2014/main" id="{F4459EB2-091F-7BE5-FC91-935CA200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238644"/>
              <a:ext cx="126495" cy="104809"/>
            </a:xfrm>
            <a:custGeom>
              <a:avLst/>
              <a:gdLst>
                <a:gd name="T0" fmla="*/ 68 w 70"/>
                <a:gd name="T1" fmla="*/ 0 h 58"/>
                <a:gd name="T2" fmla="*/ 70 w 70"/>
                <a:gd name="T3" fmla="*/ 31 h 58"/>
                <a:gd name="T4" fmla="*/ 56 w 70"/>
                <a:gd name="T5" fmla="*/ 38 h 58"/>
                <a:gd name="T6" fmla="*/ 56 w 70"/>
                <a:gd name="T7" fmla="*/ 40 h 58"/>
                <a:gd name="T8" fmla="*/ 55 w 70"/>
                <a:gd name="T9" fmla="*/ 40 h 58"/>
                <a:gd name="T10" fmla="*/ 55 w 70"/>
                <a:gd name="T11" fmla="*/ 41 h 58"/>
                <a:gd name="T12" fmla="*/ 49 w 70"/>
                <a:gd name="T13" fmla="*/ 41 h 58"/>
                <a:gd name="T14" fmla="*/ 49 w 70"/>
                <a:gd name="T15" fmla="*/ 49 h 58"/>
                <a:gd name="T16" fmla="*/ 37 w 70"/>
                <a:gd name="T17" fmla="*/ 52 h 58"/>
                <a:gd name="T18" fmla="*/ 35 w 70"/>
                <a:gd name="T19" fmla="*/ 55 h 58"/>
                <a:gd name="T20" fmla="*/ 29 w 70"/>
                <a:gd name="T21" fmla="*/ 58 h 58"/>
                <a:gd name="T22" fmla="*/ 18 w 70"/>
                <a:gd name="T23" fmla="*/ 56 h 58"/>
                <a:gd name="T24" fmla="*/ 18 w 70"/>
                <a:gd name="T25" fmla="*/ 50 h 58"/>
                <a:gd name="T26" fmla="*/ 13 w 70"/>
                <a:gd name="T27" fmla="*/ 52 h 58"/>
                <a:gd name="T28" fmla="*/ 12 w 70"/>
                <a:gd name="T29" fmla="*/ 52 h 58"/>
                <a:gd name="T30" fmla="*/ 9 w 70"/>
                <a:gd name="T31" fmla="*/ 41 h 58"/>
                <a:gd name="T32" fmla="*/ 7 w 70"/>
                <a:gd name="T33" fmla="*/ 34 h 58"/>
                <a:gd name="T34" fmla="*/ 3 w 70"/>
                <a:gd name="T35" fmla="*/ 28 h 58"/>
                <a:gd name="T36" fmla="*/ 0 w 70"/>
                <a:gd name="T37" fmla="*/ 21 h 58"/>
                <a:gd name="T38" fmla="*/ 4 w 70"/>
                <a:gd name="T39" fmla="*/ 12 h 58"/>
                <a:gd name="T40" fmla="*/ 13 w 70"/>
                <a:gd name="T41" fmla="*/ 4 h 58"/>
                <a:gd name="T42" fmla="*/ 38 w 70"/>
                <a:gd name="T43" fmla="*/ 4 h 58"/>
                <a:gd name="T44" fmla="*/ 47 w 70"/>
                <a:gd name="T45" fmla="*/ 9 h 58"/>
                <a:gd name="T46" fmla="*/ 53 w 70"/>
                <a:gd name="T47" fmla="*/ 3 h 58"/>
                <a:gd name="T48" fmla="*/ 58 w 70"/>
                <a:gd name="T49" fmla="*/ 3 h 58"/>
                <a:gd name="T50" fmla="*/ 59 w 70"/>
                <a:gd name="T51" fmla="*/ 4 h 58"/>
                <a:gd name="T52" fmla="*/ 62 w 70"/>
                <a:gd name="T53" fmla="*/ 4 h 58"/>
                <a:gd name="T54" fmla="*/ 68 w 70"/>
                <a:gd name="T5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70" y="31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29" y="58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13" y="4"/>
                  </a:lnTo>
                  <a:lnTo>
                    <a:pt x="38" y="4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0" name="Taiwan">
              <a:extLst>
                <a:ext uri="{FF2B5EF4-FFF2-40B4-BE49-F238E27FC236}">
                  <a16:creationId xmlns:a16="http://schemas.microsoft.com/office/drawing/2014/main" id="{9398507D-112C-11BB-2F18-D36CEC8E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317" y="3976620"/>
              <a:ext cx="41563" cy="84933"/>
            </a:xfrm>
            <a:custGeom>
              <a:avLst/>
              <a:gdLst>
                <a:gd name="T0" fmla="*/ 17 w 23"/>
                <a:gd name="T1" fmla="*/ 0 h 47"/>
                <a:gd name="T2" fmla="*/ 23 w 23"/>
                <a:gd name="T3" fmla="*/ 1 h 47"/>
                <a:gd name="T4" fmla="*/ 23 w 23"/>
                <a:gd name="T5" fmla="*/ 8 h 47"/>
                <a:gd name="T6" fmla="*/ 10 w 23"/>
                <a:gd name="T7" fmla="*/ 47 h 47"/>
                <a:gd name="T8" fmla="*/ 8 w 23"/>
                <a:gd name="T9" fmla="*/ 47 h 47"/>
                <a:gd name="T10" fmla="*/ 1 w 23"/>
                <a:gd name="T11" fmla="*/ 35 h 47"/>
                <a:gd name="T12" fmla="*/ 0 w 23"/>
                <a:gd name="T13" fmla="*/ 23 h 47"/>
                <a:gd name="T14" fmla="*/ 10 w 23"/>
                <a:gd name="T15" fmla="*/ 2 h 47"/>
                <a:gd name="T16" fmla="*/ 10 w 23"/>
                <a:gd name="T17" fmla="*/ 1 h 47"/>
                <a:gd name="T18" fmla="*/ 11 w 23"/>
                <a:gd name="T19" fmla="*/ 1 h 47"/>
                <a:gd name="T20" fmla="*/ 17 w 2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7">
                  <a:moveTo>
                    <a:pt x="17" y="0"/>
                  </a:moveTo>
                  <a:lnTo>
                    <a:pt x="23" y="1"/>
                  </a:lnTo>
                  <a:lnTo>
                    <a:pt x="23" y="8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1" name="Unknown">
              <a:extLst>
                <a:ext uri="{FF2B5EF4-FFF2-40B4-BE49-F238E27FC236}">
                  <a16:creationId xmlns:a16="http://schemas.microsoft.com/office/drawing/2014/main" id="{4927FFCE-603C-B211-B478-9B11E283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76" y="3862775"/>
              <a:ext cx="43369" cy="21685"/>
            </a:xfrm>
            <a:custGeom>
              <a:avLst/>
              <a:gdLst>
                <a:gd name="T0" fmla="*/ 10 w 24"/>
                <a:gd name="T1" fmla="*/ 0 h 12"/>
                <a:gd name="T2" fmla="*/ 24 w 24"/>
                <a:gd name="T3" fmla="*/ 5 h 12"/>
                <a:gd name="T4" fmla="*/ 24 w 24"/>
                <a:gd name="T5" fmla="*/ 6 h 12"/>
                <a:gd name="T6" fmla="*/ 10 w 24"/>
                <a:gd name="T7" fmla="*/ 12 h 12"/>
                <a:gd name="T8" fmla="*/ 0 w 24"/>
                <a:gd name="T9" fmla="*/ 5 h 12"/>
                <a:gd name="T10" fmla="*/ 0 w 24"/>
                <a:gd name="T11" fmla="*/ 3 h 12"/>
                <a:gd name="T12" fmla="*/ 10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5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2" name="Kuwait">
              <a:extLst>
                <a:ext uri="{FF2B5EF4-FFF2-40B4-BE49-F238E27FC236}">
                  <a16:creationId xmlns:a16="http://schemas.microsoft.com/office/drawing/2014/main" id="{D2AD539A-C1DA-BE31-2366-C7D83D87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731" y="3846511"/>
              <a:ext cx="45177" cy="43369"/>
            </a:xfrm>
            <a:custGeom>
              <a:avLst/>
              <a:gdLst>
                <a:gd name="T0" fmla="*/ 10 w 25"/>
                <a:gd name="T1" fmla="*/ 0 h 24"/>
                <a:gd name="T2" fmla="*/ 21 w 25"/>
                <a:gd name="T3" fmla="*/ 0 h 24"/>
                <a:gd name="T4" fmla="*/ 21 w 25"/>
                <a:gd name="T5" fmla="*/ 2 h 24"/>
                <a:gd name="T6" fmla="*/ 24 w 25"/>
                <a:gd name="T7" fmla="*/ 6 h 24"/>
                <a:gd name="T8" fmla="*/ 24 w 25"/>
                <a:gd name="T9" fmla="*/ 8 h 24"/>
                <a:gd name="T10" fmla="*/ 18 w 25"/>
                <a:gd name="T11" fmla="*/ 12 h 24"/>
                <a:gd name="T12" fmla="*/ 21 w 25"/>
                <a:gd name="T13" fmla="*/ 12 h 24"/>
                <a:gd name="T14" fmla="*/ 25 w 25"/>
                <a:gd name="T15" fmla="*/ 23 h 24"/>
                <a:gd name="T16" fmla="*/ 25 w 25"/>
                <a:gd name="T17" fmla="*/ 24 h 24"/>
                <a:gd name="T18" fmla="*/ 15 w 25"/>
                <a:gd name="T19" fmla="*/ 24 h 24"/>
                <a:gd name="T20" fmla="*/ 12 w 25"/>
                <a:gd name="T21" fmla="*/ 18 h 24"/>
                <a:gd name="T22" fmla="*/ 2 w 25"/>
                <a:gd name="T23" fmla="*/ 15 h 24"/>
                <a:gd name="T24" fmla="*/ 0 w 25"/>
                <a:gd name="T25" fmla="*/ 14 h 24"/>
                <a:gd name="T26" fmla="*/ 2 w 25"/>
                <a:gd name="T27" fmla="*/ 14 h 24"/>
                <a:gd name="T28" fmla="*/ 10 w 25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15" y="24"/>
                  </a:lnTo>
                  <a:lnTo>
                    <a:pt x="12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3" name="Qatar">
              <a:extLst>
                <a:ext uri="{FF2B5EF4-FFF2-40B4-BE49-F238E27FC236}">
                  <a16:creationId xmlns:a16="http://schemas.microsoft.com/office/drawing/2014/main" id="{5642D2C5-15AE-2FAD-6FC8-BDB36313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18" y="3951321"/>
              <a:ext cx="21685" cy="43369"/>
            </a:xfrm>
            <a:custGeom>
              <a:avLst/>
              <a:gdLst>
                <a:gd name="T0" fmla="*/ 6 w 12"/>
                <a:gd name="T1" fmla="*/ 0 h 24"/>
                <a:gd name="T2" fmla="*/ 12 w 12"/>
                <a:gd name="T3" fmla="*/ 3 h 24"/>
                <a:gd name="T4" fmla="*/ 12 w 12"/>
                <a:gd name="T5" fmla="*/ 5 h 24"/>
                <a:gd name="T6" fmla="*/ 10 w 12"/>
                <a:gd name="T7" fmla="*/ 22 h 24"/>
                <a:gd name="T8" fmla="*/ 4 w 12"/>
                <a:gd name="T9" fmla="*/ 24 h 24"/>
                <a:gd name="T10" fmla="*/ 0 w 12"/>
                <a:gd name="T11" fmla="*/ 21 h 24"/>
                <a:gd name="T12" fmla="*/ 0 w 12"/>
                <a:gd name="T13" fmla="*/ 9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0" y="22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4" name="Asian Island">
              <a:extLst>
                <a:ext uri="{FF2B5EF4-FFF2-40B4-BE49-F238E27FC236}">
                  <a16:creationId xmlns:a16="http://schemas.microsoft.com/office/drawing/2014/main" id="{F1CF3C35-F79A-A5C6-64D1-245EF3EF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591" y="4377787"/>
              <a:ext cx="10843" cy="12650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0 h 7"/>
                <a:gd name="T4" fmla="*/ 6 w 6"/>
                <a:gd name="T5" fmla="*/ 3 h 7"/>
                <a:gd name="T6" fmla="*/ 6 w 6"/>
                <a:gd name="T7" fmla="*/ 4 h 7"/>
                <a:gd name="T8" fmla="*/ 5 w 6"/>
                <a:gd name="T9" fmla="*/ 7 h 7"/>
                <a:gd name="T10" fmla="*/ 0 w 6"/>
                <a:gd name="T11" fmla="*/ 1 h 7"/>
                <a:gd name="T12" fmla="*/ 0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5" name="Asian Island">
              <a:extLst>
                <a:ext uri="{FF2B5EF4-FFF2-40B4-BE49-F238E27FC236}">
                  <a16:creationId xmlns:a16="http://schemas.microsoft.com/office/drawing/2014/main" id="{1774133D-E9F1-CB34-B005-7D3DCCAC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816" y="4318154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1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6" name="Asian Island">
              <a:extLst>
                <a:ext uri="{FF2B5EF4-FFF2-40B4-BE49-F238E27FC236}">
                  <a16:creationId xmlns:a16="http://schemas.microsoft.com/office/drawing/2014/main" id="{FA5ECD21-3891-5E37-B2A2-0F6ADC67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238" y="4368752"/>
              <a:ext cx="18071" cy="16264"/>
            </a:xfrm>
            <a:custGeom>
              <a:avLst/>
              <a:gdLst>
                <a:gd name="T0" fmla="*/ 0 w 10"/>
                <a:gd name="T1" fmla="*/ 0 h 9"/>
                <a:gd name="T2" fmla="*/ 7 w 10"/>
                <a:gd name="T3" fmla="*/ 0 h 9"/>
                <a:gd name="T4" fmla="*/ 10 w 10"/>
                <a:gd name="T5" fmla="*/ 8 h 9"/>
                <a:gd name="T6" fmla="*/ 10 w 10"/>
                <a:gd name="T7" fmla="*/ 9 h 9"/>
                <a:gd name="T8" fmla="*/ 9 w 10"/>
                <a:gd name="T9" fmla="*/ 9 h 9"/>
                <a:gd name="T10" fmla="*/ 6 w 10"/>
                <a:gd name="T11" fmla="*/ 3 h 9"/>
                <a:gd name="T12" fmla="*/ 0 w 10"/>
                <a:gd name="T13" fmla="*/ 2 h 9"/>
                <a:gd name="T14" fmla="*/ 0 w 1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7" name="Asian Island">
              <a:extLst>
                <a:ext uri="{FF2B5EF4-FFF2-40B4-BE49-F238E27FC236}">
                  <a16:creationId xmlns:a16="http://schemas.microsoft.com/office/drawing/2014/main" id="{420247F0-9D6D-8885-2317-C8A15954B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814" y="5893913"/>
              <a:ext cx="23493" cy="18071"/>
            </a:xfrm>
            <a:custGeom>
              <a:avLst/>
              <a:gdLst>
                <a:gd name="T0" fmla="*/ 4 w 13"/>
                <a:gd name="T1" fmla="*/ 0 h 10"/>
                <a:gd name="T2" fmla="*/ 7 w 13"/>
                <a:gd name="T3" fmla="*/ 3 h 10"/>
                <a:gd name="T4" fmla="*/ 6 w 13"/>
                <a:gd name="T5" fmla="*/ 7 h 10"/>
                <a:gd name="T6" fmla="*/ 13 w 13"/>
                <a:gd name="T7" fmla="*/ 7 h 10"/>
                <a:gd name="T8" fmla="*/ 10 w 13"/>
                <a:gd name="T9" fmla="*/ 10 h 10"/>
                <a:gd name="T10" fmla="*/ 3 w 13"/>
                <a:gd name="T11" fmla="*/ 10 h 10"/>
                <a:gd name="T12" fmla="*/ 0 w 13"/>
                <a:gd name="T13" fmla="*/ 5 h 10"/>
                <a:gd name="T14" fmla="*/ 4 w 1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4" y="0"/>
                  </a:moveTo>
                  <a:lnTo>
                    <a:pt x="7" y="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8" name="Asian Island">
              <a:extLst>
                <a:ext uri="{FF2B5EF4-FFF2-40B4-BE49-F238E27FC236}">
                  <a16:creationId xmlns:a16="http://schemas.microsoft.com/office/drawing/2014/main" id="{F3534BEF-AC49-091A-347E-2F4B9FC7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5" y="5910176"/>
              <a:ext cx="39755" cy="23493"/>
            </a:xfrm>
            <a:custGeom>
              <a:avLst/>
              <a:gdLst>
                <a:gd name="T0" fmla="*/ 18 w 22"/>
                <a:gd name="T1" fmla="*/ 0 h 13"/>
                <a:gd name="T2" fmla="*/ 22 w 22"/>
                <a:gd name="T3" fmla="*/ 0 h 13"/>
                <a:gd name="T4" fmla="*/ 22 w 22"/>
                <a:gd name="T5" fmla="*/ 1 h 13"/>
                <a:gd name="T6" fmla="*/ 19 w 22"/>
                <a:gd name="T7" fmla="*/ 7 h 13"/>
                <a:gd name="T8" fmla="*/ 15 w 22"/>
                <a:gd name="T9" fmla="*/ 7 h 13"/>
                <a:gd name="T10" fmla="*/ 19 w 22"/>
                <a:gd name="T11" fmla="*/ 12 h 13"/>
                <a:gd name="T12" fmla="*/ 18 w 22"/>
                <a:gd name="T13" fmla="*/ 12 h 13"/>
                <a:gd name="T14" fmla="*/ 10 w 22"/>
                <a:gd name="T15" fmla="*/ 10 h 13"/>
                <a:gd name="T16" fmla="*/ 9 w 22"/>
                <a:gd name="T17" fmla="*/ 12 h 13"/>
                <a:gd name="T18" fmla="*/ 7 w 22"/>
                <a:gd name="T19" fmla="*/ 12 h 13"/>
                <a:gd name="T20" fmla="*/ 6 w 22"/>
                <a:gd name="T21" fmla="*/ 10 h 13"/>
                <a:gd name="T22" fmla="*/ 3 w 22"/>
                <a:gd name="T23" fmla="*/ 13 h 13"/>
                <a:gd name="T24" fmla="*/ 1 w 22"/>
                <a:gd name="T25" fmla="*/ 13 h 13"/>
                <a:gd name="T26" fmla="*/ 0 w 22"/>
                <a:gd name="T27" fmla="*/ 10 h 13"/>
                <a:gd name="T28" fmla="*/ 1 w 22"/>
                <a:gd name="T29" fmla="*/ 3 h 13"/>
                <a:gd name="T30" fmla="*/ 3 w 22"/>
                <a:gd name="T31" fmla="*/ 3 h 13"/>
                <a:gd name="T32" fmla="*/ 13 w 22"/>
                <a:gd name="T33" fmla="*/ 1 h 13"/>
                <a:gd name="T34" fmla="*/ 16 w 22"/>
                <a:gd name="T35" fmla="*/ 1 h 13"/>
                <a:gd name="T36" fmla="*/ 18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9" name="Brunei">
              <a:extLst>
                <a:ext uri="{FF2B5EF4-FFF2-40B4-BE49-F238E27FC236}">
                  <a16:creationId xmlns:a16="http://schemas.microsoft.com/office/drawing/2014/main" id="{7B62A10A-C366-38A2-D8ED-85E8F6C1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558" y="4468141"/>
              <a:ext cx="34334" cy="27107"/>
            </a:xfrm>
            <a:custGeom>
              <a:avLst/>
              <a:gdLst>
                <a:gd name="T0" fmla="*/ 12 w 19"/>
                <a:gd name="T1" fmla="*/ 0 h 15"/>
                <a:gd name="T2" fmla="*/ 13 w 19"/>
                <a:gd name="T3" fmla="*/ 0 h 15"/>
                <a:gd name="T4" fmla="*/ 16 w 19"/>
                <a:gd name="T5" fmla="*/ 3 h 15"/>
                <a:gd name="T6" fmla="*/ 19 w 19"/>
                <a:gd name="T7" fmla="*/ 9 h 15"/>
                <a:gd name="T8" fmla="*/ 19 w 19"/>
                <a:gd name="T9" fmla="*/ 11 h 15"/>
                <a:gd name="T10" fmla="*/ 18 w 19"/>
                <a:gd name="T11" fmla="*/ 11 h 15"/>
                <a:gd name="T12" fmla="*/ 13 w 19"/>
                <a:gd name="T13" fmla="*/ 6 h 15"/>
                <a:gd name="T14" fmla="*/ 9 w 19"/>
                <a:gd name="T15" fmla="*/ 15 h 15"/>
                <a:gd name="T16" fmla="*/ 7 w 19"/>
                <a:gd name="T17" fmla="*/ 15 h 15"/>
                <a:gd name="T18" fmla="*/ 0 w 19"/>
                <a:gd name="T19" fmla="*/ 8 h 15"/>
                <a:gd name="T20" fmla="*/ 0 w 19"/>
                <a:gd name="T21" fmla="*/ 6 h 15"/>
                <a:gd name="T22" fmla="*/ 12 w 1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2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3" y="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0" name="Philippines">
              <a:extLst>
                <a:ext uri="{FF2B5EF4-FFF2-40B4-BE49-F238E27FC236}">
                  <a16:creationId xmlns:a16="http://schemas.microsoft.com/office/drawing/2014/main" id="{FD1708B8-3229-3266-0A5D-C6FCBB73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647" y="4144676"/>
              <a:ext cx="224076" cy="328885"/>
            </a:xfrm>
            <a:custGeom>
              <a:avLst/>
              <a:gdLst/>
              <a:ahLst/>
              <a:cxnLst/>
              <a:rect l="l" t="t" r="r" b="b"/>
              <a:pathLst>
                <a:path w="225862" h="331507">
                  <a:moveTo>
                    <a:pt x="65572" y="324221"/>
                  </a:moveTo>
                  <a:lnTo>
                    <a:pt x="74680" y="324221"/>
                  </a:lnTo>
                  <a:lnTo>
                    <a:pt x="74680" y="326043"/>
                  </a:lnTo>
                  <a:lnTo>
                    <a:pt x="65572" y="331507"/>
                  </a:lnTo>
                  <a:lnTo>
                    <a:pt x="63751" y="331507"/>
                  </a:lnTo>
                  <a:lnTo>
                    <a:pt x="63751" y="329686"/>
                  </a:lnTo>
                  <a:close/>
                  <a:moveTo>
                    <a:pt x="92894" y="302364"/>
                  </a:moveTo>
                  <a:lnTo>
                    <a:pt x="94715" y="302364"/>
                  </a:lnTo>
                  <a:lnTo>
                    <a:pt x="100180" y="307829"/>
                  </a:lnTo>
                  <a:lnTo>
                    <a:pt x="103823" y="307829"/>
                  </a:lnTo>
                  <a:lnTo>
                    <a:pt x="100180" y="309650"/>
                  </a:lnTo>
                  <a:lnTo>
                    <a:pt x="89251" y="309650"/>
                  </a:lnTo>
                  <a:lnTo>
                    <a:pt x="89251" y="307829"/>
                  </a:lnTo>
                  <a:close/>
                  <a:moveTo>
                    <a:pt x="109288" y="289614"/>
                  </a:moveTo>
                  <a:lnTo>
                    <a:pt x="125682" y="289614"/>
                  </a:lnTo>
                  <a:lnTo>
                    <a:pt x="125682" y="291436"/>
                  </a:lnTo>
                  <a:lnTo>
                    <a:pt x="114753" y="296900"/>
                  </a:lnTo>
                  <a:lnTo>
                    <a:pt x="109288" y="291436"/>
                  </a:lnTo>
                  <a:close/>
                  <a:moveTo>
                    <a:pt x="200361" y="200362"/>
                  </a:moveTo>
                  <a:lnTo>
                    <a:pt x="204004" y="200362"/>
                  </a:lnTo>
                  <a:lnTo>
                    <a:pt x="204004" y="216755"/>
                  </a:lnTo>
                  <a:lnTo>
                    <a:pt x="204005" y="216755"/>
                  </a:lnTo>
                  <a:lnTo>
                    <a:pt x="216755" y="229505"/>
                  </a:lnTo>
                  <a:lnTo>
                    <a:pt x="220398" y="240434"/>
                  </a:lnTo>
                  <a:lnTo>
                    <a:pt x="216755" y="242256"/>
                  </a:lnTo>
                  <a:lnTo>
                    <a:pt x="220398" y="245899"/>
                  </a:lnTo>
                  <a:lnTo>
                    <a:pt x="225862" y="269578"/>
                  </a:lnTo>
                  <a:lnTo>
                    <a:pt x="216755" y="296900"/>
                  </a:lnTo>
                  <a:lnTo>
                    <a:pt x="214933" y="296900"/>
                  </a:lnTo>
                  <a:lnTo>
                    <a:pt x="209469" y="275042"/>
                  </a:lnTo>
                  <a:lnTo>
                    <a:pt x="198540" y="285971"/>
                  </a:lnTo>
                  <a:lnTo>
                    <a:pt x="198540" y="291435"/>
                  </a:lnTo>
                  <a:lnTo>
                    <a:pt x="205826" y="302364"/>
                  </a:lnTo>
                  <a:lnTo>
                    <a:pt x="198540" y="315114"/>
                  </a:lnTo>
                  <a:lnTo>
                    <a:pt x="193076" y="304185"/>
                  </a:lnTo>
                  <a:lnTo>
                    <a:pt x="183968" y="309650"/>
                  </a:lnTo>
                  <a:lnTo>
                    <a:pt x="167575" y="300543"/>
                  </a:lnTo>
                  <a:lnTo>
                    <a:pt x="165754" y="300543"/>
                  </a:lnTo>
                  <a:lnTo>
                    <a:pt x="162111" y="284149"/>
                  </a:lnTo>
                  <a:lnTo>
                    <a:pt x="162111" y="280506"/>
                  </a:lnTo>
                  <a:lnTo>
                    <a:pt x="165754" y="273221"/>
                  </a:lnTo>
                  <a:lnTo>
                    <a:pt x="154825" y="262292"/>
                  </a:lnTo>
                  <a:lnTo>
                    <a:pt x="149360" y="273221"/>
                  </a:lnTo>
                  <a:lnTo>
                    <a:pt x="147539" y="273221"/>
                  </a:lnTo>
                  <a:lnTo>
                    <a:pt x="143896" y="267756"/>
                  </a:lnTo>
                  <a:lnTo>
                    <a:pt x="138431" y="275042"/>
                  </a:lnTo>
                  <a:lnTo>
                    <a:pt x="136610" y="275042"/>
                  </a:lnTo>
                  <a:lnTo>
                    <a:pt x="132967" y="267756"/>
                  </a:lnTo>
                  <a:lnTo>
                    <a:pt x="131145" y="267756"/>
                  </a:lnTo>
                  <a:lnTo>
                    <a:pt x="122038" y="284149"/>
                  </a:lnTo>
                  <a:lnTo>
                    <a:pt x="122038" y="285971"/>
                  </a:lnTo>
                  <a:lnTo>
                    <a:pt x="114752" y="285971"/>
                  </a:lnTo>
                  <a:lnTo>
                    <a:pt x="114752" y="284149"/>
                  </a:lnTo>
                  <a:lnTo>
                    <a:pt x="111109" y="278685"/>
                  </a:lnTo>
                  <a:lnTo>
                    <a:pt x="122038" y="256827"/>
                  </a:lnTo>
                  <a:lnTo>
                    <a:pt x="136610" y="251363"/>
                  </a:lnTo>
                  <a:lnTo>
                    <a:pt x="147539" y="240434"/>
                  </a:lnTo>
                  <a:lnTo>
                    <a:pt x="149360" y="240434"/>
                  </a:lnTo>
                  <a:lnTo>
                    <a:pt x="156646" y="242256"/>
                  </a:lnTo>
                  <a:lnTo>
                    <a:pt x="156646" y="256827"/>
                  </a:lnTo>
                  <a:lnTo>
                    <a:pt x="165754" y="253185"/>
                  </a:lnTo>
                  <a:lnTo>
                    <a:pt x="167575" y="245899"/>
                  </a:lnTo>
                  <a:lnTo>
                    <a:pt x="176682" y="245899"/>
                  </a:lnTo>
                  <a:lnTo>
                    <a:pt x="178504" y="234970"/>
                  </a:lnTo>
                  <a:lnTo>
                    <a:pt x="182147" y="234970"/>
                  </a:lnTo>
                  <a:lnTo>
                    <a:pt x="194897" y="231327"/>
                  </a:lnTo>
                  <a:lnTo>
                    <a:pt x="194897" y="216755"/>
                  </a:lnTo>
                  <a:lnTo>
                    <a:pt x="200361" y="216755"/>
                  </a:lnTo>
                  <a:lnTo>
                    <a:pt x="200361" y="213113"/>
                  </a:lnTo>
                  <a:lnTo>
                    <a:pt x="198539" y="207648"/>
                  </a:lnTo>
                  <a:lnTo>
                    <a:pt x="198539" y="205826"/>
                  </a:lnTo>
                  <a:close/>
                  <a:moveTo>
                    <a:pt x="142074" y="185790"/>
                  </a:moveTo>
                  <a:lnTo>
                    <a:pt x="143896" y="185790"/>
                  </a:lnTo>
                  <a:lnTo>
                    <a:pt x="153003" y="189433"/>
                  </a:lnTo>
                  <a:lnTo>
                    <a:pt x="153003" y="194897"/>
                  </a:lnTo>
                  <a:lnTo>
                    <a:pt x="143896" y="213112"/>
                  </a:lnTo>
                  <a:lnTo>
                    <a:pt x="143896" y="229506"/>
                  </a:lnTo>
                  <a:lnTo>
                    <a:pt x="142074" y="234970"/>
                  </a:lnTo>
                  <a:lnTo>
                    <a:pt x="125680" y="218577"/>
                  </a:lnTo>
                  <a:lnTo>
                    <a:pt x="125680" y="211290"/>
                  </a:lnTo>
                  <a:lnTo>
                    <a:pt x="127502" y="211290"/>
                  </a:lnTo>
                  <a:lnTo>
                    <a:pt x="131145" y="207648"/>
                  </a:lnTo>
                  <a:lnTo>
                    <a:pt x="136609" y="189433"/>
                  </a:lnTo>
                  <a:close/>
                  <a:moveTo>
                    <a:pt x="162110" y="180326"/>
                  </a:moveTo>
                  <a:lnTo>
                    <a:pt x="165753" y="180326"/>
                  </a:lnTo>
                  <a:lnTo>
                    <a:pt x="165753" y="200362"/>
                  </a:lnTo>
                  <a:lnTo>
                    <a:pt x="157272" y="212612"/>
                  </a:lnTo>
                  <a:lnTo>
                    <a:pt x="165754" y="205827"/>
                  </a:lnTo>
                  <a:lnTo>
                    <a:pt x="178504" y="205827"/>
                  </a:lnTo>
                  <a:lnTo>
                    <a:pt x="178504" y="207648"/>
                  </a:lnTo>
                  <a:lnTo>
                    <a:pt x="176683" y="218578"/>
                  </a:lnTo>
                  <a:lnTo>
                    <a:pt x="171218" y="218578"/>
                  </a:lnTo>
                  <a:lnTo>
                    <a:pt x="167575" y="222221"/>
                  </a:lnTo>
                  <a:lnTo>
                    <a:pt x="160289" y="222221"/>
                  </a:lnTo>
                  <a:lnTo>
                    <a:pt x="156748" y="213368"/>
                  </a:lnTo>
                  <a:lnTo>
                    <a:pt x="149360" y="224041"/>
                  </a:lnTo>
                  <a:lnTo>
                    <a:pt x="147538" y="224041"/>
                  </a:lnTo>
                  <a:lnTo>
                    <a:pt x="147538" y="213112"/>
                  </a:lnTo>
                  <a:close/>
                  <a:moveTo>
                    <a:pt x="52823" y="174861"/>
                  </a:moveTo>
                  <a:lnTo>
                    <a:pt x="54644" y="174861"/>
                  </a:lnTo>
                  <a:lnTo>
                    <a:pt x="54644" y="178504"/>
                  </a:lnTo>
                  <a:lnTo>
                    <a:pt x="60109" y="200361"/>
                  </a:lnTo>
                  <a:lnTo>
                    <a:pt x="60109" y="202183"/>
                  </a:lnTo>
                  <a:lnTo>
                    <a:pt x="58287" y="202183"/>
                  </a:lnTo>
                  <a:lnTo>
                    <a:pt x="41894" y="213112"/>
                  </a:lnTo>
                  <a:lnTo>
                    <a:pt x="41894" y="218577"/>
                  </a:lnTo>
                  <a:lnTo>
                    <a:pt x="20036" y="236791"/>
                  </a:lnTo>
                  <a:lnTo>
                    <a:pt x="3643" y="247720"/>
                  </a:lnTo>
                  <a:lnTo>
                    <a:pt x="0" y="247720"/>
                  </a:lnTo>
                  <a:lnTo>
                    <a:pt x="0" y="245899"/>
                  </a:lnTo>
                  <a:lnTo>
                    <a:pt x="5464" y="234970"/>
                  </a:lnTo>
                  <a:lnTo>
                    <a:pt x="47358" y="200361"/>
                  </a:lnTo>
                  <a:lnTo>
                    <a:pt x="52823" y="178504"/>
                  </a:lnTo>
                  <a:close/>
                  <a:moveTo>
                    <a:pt x="111109" y="163932"/>
                  </a:moveTo>
                  <a:lnTo>
                    <a:pt x="114752" y="163932"/>
                  </a:lnTo>
                  <a:lnTo>
                    <a:pt x="125681" y="169396"/>
                  </a:lnTo>
                  <a:lnTo>
                    <a:pt x="142075" y="173039"/>
                  </a:lnTo>
                  <a:lnTo>
                    <a:pt x="142075" y="183968"/>
                  </a:lnTo>
                  <a:lnTo>
                    <a:pt x="138432" y="183968"/>
                  </a:lnTo>
                  <a:lnTo>
                    <a:pt x="114752" y="202183"/>
                  </a:lnTo>
                  <a:lnTo>
                    <a:pt x="114752" y="200361"/>
                  </a:lnTo>
                  <a:close/>
                  <a:moveTo>
                    <a:pt x="171218" y="147540"/>
                  </a:moveTo>
                  <a:lnTo>
                    <a:pt x="193076" y="147540"/>
                  </a:lnTo>
                  <a:lnTo>
                    <a:pt x="193076" y="151183"/>
                  </a:lnTo>
                  <a:lnTo>
                    <a:pt x="198540" y="156647"/>
                  </a:lnTo>
                  <a:lnTo>
                    <a:pt x="198540" y="173040"/>
                  </a:lnTo>
                  <a:lnTo>
                    <a:pt x="205826" y="185791"/>
                  </a:lnTo>
                  <a:lnTo>
                    <a:pt x="204005" y="185791"/>
                  </a:lnTo>
                  <a:lnTo>
                    <a:pt x="193076" y="183969"/>
                  </a:lnTo>
                  <a:lnTo>
                    <a:pt x="189433" y="183969"/>
                  </a:lnTo>
                  <a:lnTo>
                    <a:pt x="187739" y="180921"/>
                  </a:lnTo>
                  <a:lnTo>
                    <a:pt x="193076" y="205826"/>
                  </a:lnTo>
                  <a:lnTo>
                    <a:pt x="193076" y="207648"/>
                  </a:lnTo>
                  <a:lnTo>
                    <a:pt x="187612" y="207648"/>
                  </a:lnTo>
                  <a:lnTo>
                    <a:pt x="187612" y="211291"/>
                  </a:lnTo>
                  <a:lnTo>
                    <a:pt x="183969" y="211291"/>
                  </a:lnTo>
                  <a:lnTo>
                    <a:pt x="178504" y="205826"/>
                  </a:lnTo>
                  <a:lnTo>
                    <a:pt x="176683" y="189433"/>
                  </a:lnTo>
                  <a:lnTo>
                    <a:pt x="173040" y="191255"/>
                  </a:lnTo>
                  <a:lnTo>
                    <a:pt x="173040" y="189433"/>
                  </a:lnTo>
                  <a:lnTo>
                    <a:pt x="171218" y="174861"/>
                  </a:lnTo>
                  <a:lnTo>
                    <a:pt x="171218" y="173040"/>
                  </a:lnTo>
                  <a:lnTo>
                    <a:pt x="187342" y="180206"/>
                  </a:lnTo>
                  <a:lnTo>
                    <a:pt x="171218" y="151183"/>
                  </a:lnTo>
                  <a:close/>
                  <a:moveTo>
                    <a:pt x="143896" y="145718"/>
                  </a:moveTo>
                  <a:lnTo>
                    <a:pt x="147539" y="145718"/>
                  </a:lnTo>
                  <a:lnTo>
                    <a:pt x="162111" y="162112"/>
                  </a:lnTo>
                  <a:lnTo>
                    <a:pt x="165754" y="167576"/>
                  </a:lnTo>
                  <a:lnTo>
                    <a:pt x="162111" y="167576"/>
                  </a:lnTo>
                  <a:lnTo>
                    <a:pt x="162111" y="169398"/>
                  </a:lnTo>
                  <a:lnTo>
                    <a:pt x="153003" y="158469"/>
                  </a:lnTo>
                  <a:lnTo>
                    <a:pt x="143896" y="162112"/>
                  </a:lnTo>
                  <a:lnTo>
                    <a:pt x="142074" y="162112"/>
                  </a:lnTo>
                  <a:lnTo>
                    <a:pt x="143896" y="147539"/>
                  </a:lnTo>
                  <a:close/>
                  <a:moveTo>
                    <a:pt x="116574" y="145718"/>
                  </a:moveTo>
                  <a:lnTo>
                    <a:pt x="120217" y="145718"/>
                  </a:lnTo>
                  <a:lnTo>
                    <a:pt x="120217" y="147539"/>
                  </a:lnTo>
                  <a:lnTo>
                    <a:pt x="116574" y="158469"/>
                  </a:lnTo>
                  <a:lnTo>
                    <a:pt x="114752" y="158469"/>
                  </a:lnTo>
                  <a:lnTo>
                    <a:pt x="114752" y="151182"/>
                  </a:lnTo>
                  <a:close/>
                  <a:moveTo>
                    <a:pt x="109288" y="123860"/>
                  </a:moveTo>
                  <a:lnTo>
                    <a:pt x="116574" y="123860"/>
                  </a:lnTo>
                  <a:lnTo>
                    <a:pt x="116574" y="127503"/>
                  </a:lnTo>
                  <a:lnTo>
                    <a:pt x="120217" y="127503"/>
                  </a:lnTo>
                  <a:lnTo>
                    <a:pt x="120217" y="132967"/>
                  </a:lnTo>
                  <a:lnTo>
                    <a:pt x="116574" y="134789"/>
                  </a:lnTo>
                  <a:lnTo>
                    <a:pt x="109288" y="127503"/>
                  </a:lnTo>
                  <a:close/>
                  <a:moveTo>
                    <a:pt x="87429" y="123860"/>
                  </a:moveTo>
                  <a:lnTo>
                    <a:pt x="92893" y="123860"/>
                  </a:lnTo>
                  <a:lnTo>
                    <a:pt x="92893" y="127503"/>
                  </a:lnTo>
                  <a:lnTo>
                    <a:pt x="103822" y="132967"/>
                  </a:lnTo>
                  <a:lnTo>
                    <a:pt x="103822" y="153003"/>
                  </a:lnTo>
                  <a:lnTo>
                    <a:pt x="98357" y="158468"/>
                  </a:lnTo>
                  <a:lnTo>
                    <a:pt x="94715" y="158468"/>
                  </a:lnTo>
                  <a:lnTo>
                    <a:pt x="94715" y="156646"/>
                  </a:lnTo>
                  <a:lnTo>
                    <a:pt x="81965" y="132967"/>
                  </a:lnTo>
                  <a:lnTo>
                    <a:pt x="76500" y="129324"/>
                  </a:lnTo>
                  <a:lnTo>
                    <a:pt x="74679" y="129324"/>
                  </a:lnTo>
                  <a:lnTo>
                    <a:pt x="74679" y="127503"/>
                  </a:lnTo>
                  <a:lnTo>
                    <a:pt x="81965" y="127503"/>
                  </a:lnTo>
                  <a:close/>
                  <a:moveTo>
                    <a:pt x="114753" y="85610"/>
                  </a:moveTo>
                  <a:lnTo>
                    <a:pt x="116574" y="85610"/>
                  </a:lnTo>
                  <a:lnTo>
                    <a:pt x="116574" y="96539"/>
                  </a:lnTo>
                  <a:lnTo>
                    <a:pt x="114753" y="96539"/>
                  </a:lnTo>
                  <a:lnTo>
                    <a:pt x="111109" y="89253"/>
                  </a:lnTo>
                  <a:close/>
                  <a:moveTo>
                    <a:pt x="83787" y="0"/>
                  </a:moveTo>
                  <a:lnTo>
                    <a:pt x="109287" y="5464"/>
                  </a:lnTo>
                  <a:lnTo>
                    <a:pt x="114752" y="5464"/>
                  </a:lnTo>
                  <a:lnTo>
                    <a:pt x="116574" y="0"/>
                  </a:lnTo>
                  <a:lnTo>
                    <a:pt x="122038" y="1821"/>
                  </a:lnTo>
                  <a:lnTo>
                    <a:pt x="120217" y="27322"/>
                  </a:lnTo>
                  <a:lnTo>
                    <a:pt x="127502" y="40072"/>
                  </a:lnTo>
                  <a:lnTo>
                    <a:pt x="127502" y="43715"/>
                  </a:lnTo>
                  <a:lnTo>
                    <a:pt x="120217" y="61930"/>
                  </a:lnTo>
                  <a:lnTo>
                    <a:pt x="109287" y="69216"/>
                  </a:lnTo>
                  <a:lnTo>
                    <a:pt x="103823" y="80144"/>
                  </a:lnTo>
                  <a:lnTo>
                    <a:pt x="109287" y="102002"/>
                  </a:lnTo>
                  <a:lnTo>
                    <a:pt x="114752" y="112931"/>
                  </a:lnTo>
                  <a:lnTo>
                    <a:pt x="120217" y="112931"/>
                  </a:lnTo>
                  <a:lnTo>
                    <a:pt x="120217" y="107466"/>
                  </a:lnTo>
                  <a:lnTo>
                    <a:pt x="131145" y="102002"/>
                  </a:lnTo>
                  <a:lnTo>
                    <a:pt x="132967" y="102002"/>
                  </a:lnTo>
                  <a:lnTo>
                    <a:pt x="132967" y="105645"/>
                  </a:lnTo>
                  <a:lnTo>
                    <a:pt x="142074" y="118395"/>
                  </a:lnTo>
                  <a:lnTo>
                    <a:pt x="143896" y="112931"/>
                  </a:lnTo>
                  <a:lnTo>
                    <a:pt x="147539" y="112931"/>
                  </a:lnTo>
                  <a:lnTo>
                    <a:pt x="160289" y="118395"/>
                  </a:lnTo>
                  <a:lnTo>
                    <a:pt x="160289" y="122038"/>
                  </a:lnTo>
                  <a:lnTo>
                    <a:pt x="154824" y="123860"/>
                  </a:lnTo>
                  <a:lnTo>
                    <a:pt x="160289" y="129324"/>
                  </a:lnTo>
                  <a:lnTo>
                    <a:pt x="160289" y="134789"/>
                  </a:lnTo>
                  <a:lnTo>
                    <a:pt x="165753" y="138431"/>
                  </a:lnTo>
                  <a:lnTo>
                    <a:pt x="165753" y="151182"/>
                  </a:lnTo>
                  <a:lnTo>
                    <a:pt x="162110" y="151182"/>
                  </a:lnTo>
                  <a:lnTo>
                    <a:pt x="156646" y="143896"/>
                  </a:lnTo>
                  <a:lnTo>
                    <a:pt x="160289" y="143896"/>
                  </a:lnTo>
                  <a:lnTo>
                    <a:pt x="147539" y="138431"/>
                  </a:lnTo>
                  <a:lnTo>
                    <a:pt x="131145" y="118395"/>
                  </a:lnTo>
                  <a:lnTo>
                    <a:pt x="127502" y="118395"/>
                  </a:lnTo>
                  <a:lnTo>
                    <a:pt x="132967" y="132967"/>
                  </a:lnTo>
                  <a:lnTo>
                    <a:pt x="132967" y="134789"/>
                  </a:lnTo>
                  <a:lnTo>
                    <a:pt x="131145" y="134789"/>
                  </a:lnTo>
                  <a:lnTo>
                    <a:pt x="114752" y="116574"/>
                  </a:lnTo>
                  <a:lnTo>
                    <a:pt x="105644" y="116574"/>
                  </a:lnTo>
                  <a:lnTo>
                    <a:pt x="100180" y="123860"/>
                  </a:lnTo>
                  <a:lnTo>
                    <a:pt x="94716" y="123860"/>
                  </a:lnTo>
                  <a:lnTo>
                    <a:pt x="89251" y="122038"/>
                  </a:lnTo>
                  <a:lnTo>
                    <a:pt x="83787" y="122038"/>
                  </a:lnTo>
                  <a:lnTo>
                    <a:pt x="83787" y="118395"/>
                  </a:lnTo>
                  <a:lnTo>
                    <a:pt x="81965" y="111109"/>
                  </a:lnTo>
                  <a:lnTo>
                    <a:pt x="87430" y="100181"/>
                  </a:lnTo>
                  <a:lnTo>
                    <a:pt x="83787" y="96538"/>
                  </a:lnTo>
                  <a:lnTo>
                    <a:pt x="81965" y="105645"/>
                  </a:lnTo>
                  <a:lnTo>
                    <a:pt x="78322" y="105645"/>
                  </a:lnTo>
                  <a:lnTo>
                    <a:pt x="69215" y="89252"/>
                  </a:lnTo>
                  <a:lnTo>
                    <a:pt x="60108" y="61930"/>
                  </a:lnTo>
                  <a:lnTo>
                    <a:pt x="60108" y="60108"/>
                  </a:lnTo>
                  <a:lnTo>
                    <a:pt x="74679" y="60108"/>
                  </a:lnTo>
                  <a:lnTo>
                    <a:pt x="81965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1" name="Thailand">
              <a:extLst>
                <a:ext uri="{FF2B5EF4-FFF2-40B4-BE49-F238E27FC236}">
                  <a16:creationId xmlns:a16="http://schemas.microsoft.com/office/drawing/2014/main" id="{3ADD1E72-5A88-E5DD-92CC-046A7FD4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654" y="4090464"/>
              <a:ext cx="184321" cy="365026"/>
            </a:xfrm>
            <a:custGeom>
              <a:avLst/>
              <a:gdLst/>
              <a:ahLst/>
              <a:cxnLst/>
              <a:rect l="l" t="t" r="r" b="b"/>
              <a:pathLst>
                <a:path w="185790" h="367936">
                  <a:moveTo>
                    <a:pt x="18215" y="218576"/>
                  </a:moveTo>
                  <a:lnTo>
                    <a:pt x="20036" y="218576"/>
                  </a:lnTo>
                  <a:lnTo>
                    <a:pt x="20036" y="227684"/>
                  </a:lnTo>
                  <a:lnTo>
                    <a:pt x="12750" y="227684"/>
                  </a:lnTo>
                  <a:lnTo>
                    <a:pt x="12750" y="224041"/>
                  </a:lnTo>
                  <a:close/>
                  <a:moveTo>
                    <a:pt x="61930" y="0"/>
                  </a:moveTo>
                  <a:lnTo>
                    <a:pt x="61930" y="5465"/>
                  </a:lnTo>
                  <a:lnTo>
                    <a:pt x="67395" y="9107"/>
                  </a:lnTo>
                  <a:lnTo>
                    <a:pt x="69216" y="9107"/>
                  </a:lnTo>
                  <a:lnTo>
                    <a:pt x="69216" y="25501"/>
                  </a:lnTo>
                  <a:lnTo>
                    <a:pt x="81966" y="27322"/>
                  </a:lnTo>
                  <a:lnTo>
                    <a:pt x="81966" y="30965"/>
                  </a:lnTo>
                  <a:lnTo>
                    <a:pt x="78323" y="76502"/>
                  </a:lnTo>
                  <a:lnTo>
                    <a:pt x="98360" y="61930"/>
                  </a:lnTo>
                  <a:lnTo>
                    <a:pt x="118396" y="67394"/>
                  </a:lnTo>
                  <a:lnTo>
                    <a:pt x="123860" y="65573"/>
                  </a:lnTo>
                  <a:lnTo>
                    <a:pt x="129325" y="60108"/>
                  </a:lnTo>
                  <a:lnTo>
                    <a:pt x="136611" y="56466"/>
                  </a:lnTo>
                  <a:lnTo>
                    <a:pt x="145718" y="56466"/>
                  </a:lnTo>
                  <a:lnTo>
                    <a:pt x="160290" y="78323"/>
                  </a:lnTo>
                  <a:lnTo>
                    <a:pt x="169397" y="111110"/>
                  </a:lnTo>
                  <a:lnTo>
                    <a:pt x="185790" y="127503"/>
                  </a:lnTo>
                  <a:lnTo>
                    <a:pt x="185790" y="154825"/>
                  </a:lnTo>
                  <a:lnTo>
                    <a:pt x="180326" y="160289"/>
                  </a:lnTo>
                  <a:lnTo>
                    <a:pt x="134789" y="160289"/>
                  </a:lnTo>
                  <a:lnTo>
                    <a:pt x="114753" y="173039"/>
                  </a:lnTo>
                  <a:lnTo>
                    <a:pt x="109288" y="187611"/>
                  </a:lnTo>
                  <a:lnTo>
                    <a:pt x="114753" y="200361"/>
                  </a:lnTo>
                  <a:lnTo>
                    <a:pt x="123860" y="211290"/>
                  </a:lnTo>
                  <a:lnTo>
                    <a:pt x="125682" y="224040"/>
                  </a:lnTo>
                  <a:lnTo>
                    <a:pt x="123860" y="227683"/>
                  </a:lnTo>
                  <a:lnTo>
                    <a:pt x="123860" y="224040"/>
                  </a:lnTo>
                  <a:lnTo>
                    <a:pt x="118396" y="213112"/>
                  </a:lnTo>
                  <a:lnTo>
                    <a:pt x="98360" y="202183"/>
                  </a:lnTo>
                  <a:lnTo>
                    <a:pt x="78323" y="202183"/>
                  </a:lnTo>
                  <a:lnTo>
                    <a:pt x="74681" y="200361"/>
                  </a:lnTo>
                  <a:lnTo>
                    <a:pt x="74681" y="182147"/>
                  </a:lnTo>
                  <a:lnTo>
                    <a:pt x="61930" y="178504"/>
                  </a:lnTo>
                  <a:lnTo>
                    <a:pt x="56466" y="182147"/>
                  </a:lnTo>
                  <a:lnTo>
                    <a:pt x="52823" y="211290"/>
                  </a:lnTo>
                  <a:lnTo>
                    <a:pt x="36430" y="260470"/>
                  </a:lnTo>
                  <a:lnTo>
                    <a:pt x="40073" y="280506"/>
                  </a:lnTo>
                  <a:lnTo>
                    <a:pt x="52823" y="280506"/>
                  </a:lnTo>
                  <a:lnTo>
                    <a:pt x="69216" y="327864"/>
                  </a:lnTo>
                  <a:lnTo>
                    <a:pt x="78323" y="335150"/>
                  </a:lnTo>
                  <a:lnTo>
                    <a:pt x="92895" y="338793"/>
                  </a:lnTo>
                  <a:lnTo>
                    <a:pt x="109288" y="355186"/>
                  </a:lnTo>
                  <a:lnTo>
                    <a:pt x="109288" y="357007"/>
                  </a:lnTo>
                  <a:lnTo>
                    <a:pt x="103824" y="362472"/>
                  </a:lnTo>
                  <a:lnTo>
                    <a:pt x="92895" y="362472"/>
                  </a:lnTo>
                  <a:lnTo>
                    <a:pt x="85609" y="367936"/>
                  </a:lnTo>
                  <a:lnTo>
                    <a:pt x="81966" y="367936"/>
                  </a:lnTo>
                  <a:lnTo>
                    <a:pt x="78323" y="349722"/>
                  </a:lnTo>
                  <a:lnTo>
                    <a:pt x="61930" y="346079"/>
                  </a:lnTo>
                  <a:lnTo>
                    <a:pt x="61930" y="349722"/>
                  </a:lnTo>
                  <a:lnTo>
                    <a:pt x="23679" y="306006"/>
                  </a:lnTo>
                  <a:lnTo>
                    <a:pt x="14572" y="307828"/>
                  </a:lnTo>
                  <a:lnTo>
                    <a:pt x="14572" y="289613"/>
                  </a:lnTo>
                  <a:lnTo>
                    <a:pt x="23679" y="260470"/>
                  </a:lnTo>
                  <a:lnTo>
                    <a:pt x="25501" y="244077"/>
                  </a:lnTo>
                  <a:lnTo>
                    <a:pt x="45537" y="218576"/>
                  </a:lnTo>
                  <a:lnTo>
                    <a:pt x="30965" y="189433"/>
                  </a:lnTo>
                  <a:lnTo>
                    <a:pt x="30965" y="167575"/>
                  </a:lnTo>
                  <a:lnTo>
                    <a:pt x="14572" y="154825"/>
                  </a:lnTo>
                  <a:lnTo>
                    <a:pt x="12751" y="145717"/>
                  </a:lnTo>
                  <a:lnTo>
                    <a:pt x="23679" y="116574"/>
                  </a:lnTo>
                  <a:lnTo>
                    <a:pt x="18215" y="111110"/>
                  </a:lnTo>
                  <a:lnTo>
                    <a:pt x="18215" y="92895"/>
                  </a:lnTo>
                  <a:lnTo>
                    <a:pt x="7286" y="78323"/>
                  </a:lnTo>
                  <a:lnTo>
                    <a:pt x="0" y="60108"/>
                  </a:lnTo>
                  <a:lnTo>
                    <a:pt x="7286" y="30965"/>
                  </a:lnTo>
                  <a:lnTo>
                    <a:pt x="7286" y="27322"/>
                  </a:lnTo>
                  <a:lnTo>
                    <a:pt x="25501" y="25501"/>
                  </a:lnTo>
                  <a:lnTo>
                    <a:pt x="52823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2" name="Andaman &amp; Nicobar Islands">
              <a:extLst>
                <a:ext uri="{FF2B5EF4-FFF2-40B4-BE49-F238E27FC236}">
                  <a16:creationId xmlns:a16="http://schemas.microsoft.com/office/drawing/2014/main" id="{99B50069-4407-DB8B-5EBD-44FA77A45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968" y="4265750"/>
              <a:ext cx="14457" cy="50598"/>
            </a:xfrm>
            <a:custGeom>
              <a:avLst/>
              <a:gdLst>
                <a:gd name="T0" fmla="*/ 6 w 8"/>
                <a:gd name="T1" fmla="*/ 0 h 28"/>
                <a:gd name="T2" fmla="*/ 8 w 8"/>
                <a:gd name="T3" fmla="*/ 0 h 28"/>
                <a:gd name="T4" fmla="*/ 8 w 8"/>
                <a:gd name="T5" fmla="*/ 1 h 28"/>
                <a:gd name="T6" fmla="*/ 3 w 8"/>
                <a:gd name="T7" fmla="*/ 28 h 28"/>
                <a:gd name="T8" fmla="*/ 0 w 8"/>
                <a:gd name="T9" fmla="*/ 23 h 28"/>
                <a:gd name="T10" fmla="*/ 6 w 8"/>
                <a:gd name="T11" fmla="*/ 1 h 28"/>
                <a:gd name="T12" fmla="*/ 6 w 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6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3" name="Indonesia">
              <a:extLst>
                <a:ext uri="{FF2B5EF4-FFF2-40B4-BE49-F238E27FC236}">
                  <a16:creationId xmlns:a16="http://schemas.microsoft.com/office/drawing/2014/main" id="{FF566523-C40F-D207-D0E5-4BABC1E8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073" y="4415735"/>
              <a:ext cx="1127607" cy="430083"/>
            </a:xfrm>
            <a:custGeom>
              <a:avLst/>
              <a:gdLst/>
              <a:ahLst/>
              <a:cxnLst/>
              <a:rect l="l" t="t" r="r" b="b"/>
              <a:pathLst>
                <a:path w="1136596" h="433511">
                  <a:moveTo>
                    <a:pt x="708552" y="420760"/>
                  </a:moveTo>
                  <a:lnTo>
                    <a:pt x="710373" y="420760"/>
                  </a:lnTo>
                  <a:lnTo>
                    <a:pt x="710373" y="422582"/>
                  </a:lnTo>
                  <a:lnTo>
                    <a:pt x="708552" y="431690"/>
                  </a:lnTo>
                  <a:lnTo>
                    <a:pt x="704909" y="431690"/>
                  </a:lnTo>
                  <a:lnTo>
                    <a:pt x="697622" y="433511"/>
                  </a:lnTo>
                  <a:lnTo>
                    <a:pt x="697622" y="431690"/>
                  </a:lnTo>
                  <a:close/>
                  <a:moveTo>
                    <a:pt x="621121" y="393437"/>
                  </a:moveTo>
                  <a:lnTo>
                    <a:pt x="630228" y="393437"/>
                  </a:lnTo>
                  <a:lnTo>
                    <a:pt x="642978" y="404366"/>
                  </a:lnTo>
                  <a:lnTo>
                    <a:pt x="650264" y="413474"/>
                  </a:lnTo>
                  <a:lnTo>
                    <a:pt x="650264" y="415296"/>
                  </a:lnTo>
                  <a:lnTo>
                    <a:pt x="637514" y="420760"/>
                  </a:lnTo>
                  <a:lnTo>
                    <a:pt x="621121" y="408010"/>
                  </a:lnTo>
                  <a:lnTo>
                    <a:pt x="608370" y="408010"/>
                  </a:lnTo>
                  <a:lnTo>
                    <a:pt x="604727" y="398902"/>
                  </a:lnTo>
                  <a:lnTo>
                    <a:pt x="604727" y="397080"/>
                  </a:lnTo>
                  <a:lnTo>
                    <a:pt x="613835" y="397080"/>
                  </a:lnTo>
                  <a:close/>
                  <a:moveTo>
                    <a:pt x="790516" y="371580"/>
                  </a:moveTo>
                  <a:lnTo>
                    <a:pt x="801445" y="371580"/>
                  </a:lnTo>
                  <a:lnTo>
                    <a:pt x="801445" y="375223"/>
                  </a:lnTo>
                  <a:lnTo>
                    <a:pt x="799624" y="380688"/>
                  </a:lnTo>
                  <a:lnTo>
                    <a:pt x="799624" y="382509"/>
                  </a:lnTo>
                  <a:lnTo>
                    <a:pt x="750444" y="398902"/>
                  </a:lnTo>
                  <a:lnTo>
                    <a:pt x="743159" y="413474"/>
                  </a:lnTo>
                  <a:lnTo>
                    <a:pt x="723123" y="420760"/>
                  </a:lnTo>
                  <a:lnTo>
                    <a:pt x="714015" y="420760"/>
                  </a:lnTo>
                  <a:lnTo>
                    <a:pt x="714015" y="417117"/>
                  </a:lnTo>
                  <a:lnTo>
                    <a:pt x="717658" y="402545"/>
                  </a:lnTo>
                  <a:lnTo>
                    <a:pt x="717658" y="398902"/>
                  </a:lnTo>
                  <a:lnTo>
                    <a:pt x="743159" y="387974"/>
                  </a:lnTo>
                  <a:lnTo>
                    <a:pt x="748623" y="377045"/>
                  </a:lnTo>
                  <a:lnTo>
                    <a:pt x="759552" y="377045"/>
                  </a:lnTo>
                  <a:close/>
                  <a:moveTo>
                    <a:pt x="734052" y="366116"/>
                  </a:moveTo>
                  <a:lnTo>
                    <a:pt x="739517" y="366116"/>
                  </a:lnTo>
                  <a:lnTo>
                    <a:pt x="744982" y="369759"/>
                  </a:lnTo>
                  <a:lnTo>
                    <a:pt x="750446" y="369759"/>
                  </a:lnTo>
                  <a:lnTo>
                    <a:pt x="750446" y="371581"/>
                  </a:lnTo>
                  <a:lnTo>
                    <a:pt x="739517" y="375224"/>
                  </a:lnTo>
                  <a:lnTo>
                    <a:pt x="737695" y="375224"/>
                  </a:lnTo>
                  <a:lnTo>
                    <a:pt x="734052" y="369759"/>
                  </a:lnTo>
                  <a:close/>
                  <a:moveTo>
                    <a:pt x="728588" y="366116"/>
                  </a:moveTo>
                  <a:lnTo>
                    <a:pt x="732231" y="366116"/>
                  </a:lnTo>
                  <a:lnTo>
                    <a:pt x="732231" y="369759"/>
                  </a:lnTo>
                  <a:lnTo>
                    <a:pt x="728588" y="377045"/>
                  </a:lnTo>
                  <a:lnTo>
                    <a:pt x="728588" y="380688"/>
                  </a:lnTo>
                  <a:lnTo>
                    <a:pt x="726766" y="380688"/>
                  </a:lnTo>
                  <a:lnTo>
                    <a:pt x="723123" y="375224"/>
                  </a:lnTo>
                  <a:close/>
                  <a:moveTo>
                    <a:pt x="710373" y="366116"/>
                  </a:moveTo>
                  <a:lnTo>
                    <a:pt x="714016" y="369759"/>
                  </a:lnTo>
                  <a:lnTo>
                    <a:pt x="715838" y="366116"/>
                  </a:lnTo>
                  <a:lnTo>
                    <a:pt x="717659" y="366116"/>
                  </a:lnTo>
                  <a:lnTo>
                    <a:pt x="717659" y="369759"/>
                  </a:lnTo>
                  <a:lnTo>
                    <a:pt x="715838" y="377045"/>
                  </a:lnTo>
                  <a:lnTo>
                    <a:pt x="708551" y="377045"/>
                  </a:lnTo>
                  <a:lnTo>
                    <a:pt x="710373" y="369759"/>
                  </a:lnTo>
                  <a:close/>
                  <a:moveTo>
                    <a:pt x="697624" y="364294"/>
                  </a:moveTo>
                  <a:lnTo>
                    <a:pt x="699445" y="364294"/>
                  </a:lnTo>
                  <a:lnTo>
                    <a:pt x="703088" y="371580"/>
                  </a:lnTo>
                  <a:lnTo>
                    <a:pt x="699445" y="371580"/>
                  </a:lnTo>
                  <a:lnTo>
                    <a:pt x="692159" y="382510"/>
                  </a:lnTo>
                  <a:lnTo>
                    <a:pt x="683052" y="382510"/>
                  </a:lnTo>
                  <a:lnTo>
                    <a:pt x="677587" y="386153"/>
                  </a:lnTo>
                  <a:lnTo>
                    <a:pt x="670301" y="386153"/>
                  </a:lnTo>
                  <a:lnTo>
                    <a:pt x="664837" y="387974"/>
                  </a:lnTo>
                  <a:lnTo>
                    <a:pt x="655730" y="387974"/>
                  </a:lnTo>
                  <a:lnTo>
                    <a:pt x="626586" y="386153"/>
                  </a:lnTo>
                  <a:lnTo>
                    <a:pt x="626586" y="382510"/>
                  </a:lnTo>
                  <a:lnTo>
                    <a:pt x="624764" y="382510"/>
                  </a:lnTo>
                  <a:lnTo>
                    <a:pt x="626586" y="375223"/>
                  </a:lnTo>
                  <a:lnTo>
                    <a:pt x="626586" y="371580"/>
                  </a:lnTo>
                  <a:lnTo>
                    <a:pt x="642979" y="366116"/>
                  </a:lnTo>
                  <a:lnTo>
                    <a:pt x="644801" y="366116"/>
                  </a:lnTo>
                  <a:lnTo>
                    <a:pt x="664837" y="377045"/>
                  </a:lnTo>
                  <a:lnTo>
                    <a:pt x="677587" y="371580"/>
                  </a:lnTo>
                  <a:lnTo>
                    <a:pt x="686695" y="377045"/>
                  </a:lnTo>
                  <a:lnTo>
                    <a:pt x="697624" y="369759"/>
                  </a:lnTo>
                  <a:close/>
                  <a:moveTo>
                    <a:pt x="581049" y="364294"/>
                  </a:moveTo>
                  <a:lnTo>
                    <a:pt x="582870" y="364294"/>
                  </a:lnTo>
                  <a:lnTo>
                    <a:pt x="588335" y="371580"/>
                  </a:lnTo>
                  <a:lnTo>
                    <a:pt x="591978" y="371580"/>
                  </a:lnTo>
                  <a:lnTo>
                    <a:pt x="593799" y="369759"/>
                  </a:lnTo>
                  <a:lnTo>
                    <a:pt x="597442" y="369759"/>
                  </a:lnTo>
                  <a:lnTo>
                    <a:pt x="597442" y="375223"/>
                  </a:lnTo>
                  <a:lnTo>
                    <a:pt x="602906" y="369759"/>
                  </a:lnTo>
                  <a:lnTo>
                    <a:pt x="604728" y="369759"/>
                  </a:lnTo>
                  <a:lnTo>
                    <a:pt x="610192" y="380688"/>
                  </a:lnTo>
                  <a:lnTo>
                    <a:pt x="610192" y="382510"/>
                  </a:lnTo>
                  <a:lnTo>
                    <a:pt x="597442" y="386153"/>
                  </a:lnTo>
                  <a:lnTo>
                    <a:pt x="593799" y="382510"/>
                  </a:lnTo>
                  <a:lnTo>
                    <a:pt x="559191" y="391617"/>
                  </a:lnTo>
                  <a:lnTo>
                    <a:pt x="557370" y="391617"/>
                  </a:lnTo>
                  <a:lnTo>
                    <a:pt x="552451" y="381780"/>
                  </a:lnTo>
                  <a:lnTo>
                    <a:pt x="551905" y="386153"/>
                  </a:lnTo>
                  <a:lnTo>
                    <a:pt x="531868" y="386153"/>
                  </a:lnTo>
                  <a:lnTo>
                    <a:pt x="535511" y="375224"/>
                  </a:lnTo>
                  <a:lnTo>
                    <a:pt x="540976" y="366116"/>
                  </a:lnTo>
                  <a:lnTo>
                    <a:pt x="542797" y="366116"/>
                  </a:lnTo>
                  <a:lnTo>
                    <a:pt x="551905" y="371581"/>
                  </a:lnTo>
                  <a:lnTo>
                    <a:pt x="553726" y="371581"/>
                  </a:lnTo>
                  <a:lnTo>
                    <a:pt x="553161" y="376103"/>
                  </a:lnTo>
                  <a:lnTo>
                    <a:pt x="559191" y="371580"/>
                  </a:lnTo>
                  <a:lnTo>
                    <a:pt x="571941" y="371580"/>
                  </a:lnTo>
                  <a:lnTo>
                    <a:pt x="581049" y="380688"/>
                  </a:lnTo>
                  <a:lnTo>
                    <a:pt x="582870" y="377045"/>
                  </a:lnTo>
                  <a:lnTo>
                    <a:pt x="577406" y="371580"/>
                  </a:lnTo>
                  <a:lnTo>
                    <a:pt x="581049" y="366116"/>
                  </a:lnTo>
                  <a:close/>
                  <a:moveTo>
                    <a:pt x="786875" y="349722"/>
                  </a:moveTo>
                  <a:lnTo>
                    <a:pt x="788697" y="349722"/>
                  </a:lnTo>
                  <a:lnTo>
                    <a:pt x="794161" y="355187"/>
                  </a:lnTo>
                  <a:lnTo>
                    <a:pt x="794161" y="358830"/>
                  </a:lnTo>
                  <a:lnTo>
                    <a:pt x="783232" y="364295"/>
                  </a:lnTo>
                  <a:lnTo>
                    <a:pt x="777767" y="364295"/>
                  </a:lnTo>
                  <a:lnTo>
                    <a:pt x="775946" y="366116"/>
                  </a:lnTo>
                  <a:lnTo>
                    <a:pt x="770481" y="366116"/>
                  </a:lnTo>
                  <a:lnTo>
                    <a:pt x="770481" y="355187"/>
                  </a:lnTo>
                  <a:close/>
                  <a:moveTo>
                    <a:pt x="901628" y="342436"/>
                  </a:moveTo>
                  <a:lnTo>
                    <a:pt x="907092" y="342436"/>
                  </a:lnTo>
                  <a:lnTo>
                    <a:pt x="907092" y="353365"/>
                  </a:lnTo>
                  <a:lnTo>
                    <a:pt x="899806" y="366116"/>
                  </a:lnTo>
                  <a:lnTo>
                    <a:pt x="896163" y="366116"/>
                  </a:lnTo>
                  <a:lnTo>
                    <a:pt x="894341" y="358830"/>
                  </a:lnTo>
                  <a:close/>
                  <a:moveTo>
                    <a:pt x="457189" y="336972"/>
                  </a:moveTo>
                  <a:lnTo>
                    <a:pt x="486334" y="336972"/>
                  </a:lnTo>
                  <a:lnTo>
                    <a:pt x="488155" y="342437"/>
                  </a:lnTo>
                  <a:lnTo>
                    <a:pt x="484512" y="342437"/>
                  </a:lnTo>
                  <a:lnTo>
                    <a:pt x="480869" y="344258"/>
                  </a:lnTo>
                  <a:lnTo>
                    <a:pt x="459011" y="344258"/>
                  </a:lnTo>
                  <a:lnTo>
                    <a:pt x="457189" y="338794"/>
                  </a:lnTo>
                  <a:close/>
                  <a:moveTo>
                    <a:pt x="515476" y="335150"/>
                  </a:moveTo>
                  <a:lnTo>
                    <a:pt x="520941" y="336972"/>
                  </a:lnTo>
                  <a:lnTo>
                    <a:pt x="524584" y="336972"/>
                  </a:lnTo>
                  <a:lnTo>
                    <a:pt x="520941" y="342436"/>
                  </a:lnTo>
                  <a:lnTo>
                    <a:pt x="519119" y="342436"/>
                  </a:lnTo>
                  <a:lnTo>
                    <a:pt x="515476" y="336972"/>
                  </a:lnTo>
                  <a:close/>
                  <a:moveTo>
                    <a:pt x="302364" y="313293"/>
                  </a:moveTo>
                  <a:lnTo>
                    <a:pt x="318758" y="315115"/>
                  </a:lnTo>
                  <a:lnTo>
                    <a:pt x="329686" y="313293"/>
                  </a:lnTo>
                  <a:lnTo>
                    <a:pt x="333329" y="318758"/>
                  </a:lnTo>
                  <a:lnTo>
                    <a:pt x="351544" y="320579"/>
                  </a:lnTo>
                  <a:lnTo>
                    <a:pt x="367937" y="335151"/>
                  </a:lnTo>
                  <a:lnTo>
                    <a:pt x="400724" y="336972"/>
                  </a:lnTo>
                  <a:lnTo>
                    <a:pt x="413474" y="324222"/>
                  </a:lnTo>
                  <a:lnTo>
                    <a:pt x="415296" y="324222"/>
                  </a:lnTo>
                  <a:lnTo>
                    <a:pt x="420760" y="331508"/>
                  </a:lnTo>
                  <a:lnTo>
                    <a:pt x="426224" y="329687"/>
                  </a:lnTo>
                  <a:lnTo>
                    <a:pt x="451725" y="336972"/>
                  </a:lnTo>
                  <a:lnTo>
                    <a:pt x="464475" y="353366"/>
                  </a:lnTo>
                  <a:lnTo>
                    <a:pt x="497262" y="358830"/>
                  </a:lnTo>
                  <a:lnTo>
                    <a:pt x="499083" y="358830"/>
                  </a:lnTo>
                  <a:lnTo>
                    <a:pt x="498400" y="364977"/>
                  </a:lnTo>
                  <a:lnTo>
                    <a:pt x="499083" y="364294"/>
                  </a:lnTo>
                  <a:lnTo>
                    <a:pt x="520940" y="364294"/>
                  </a:lnTo>
                  <a:lnTo>
                    <a:pt x="526404" y="369759"/>
                  </a:lnTo>
                  <a:lnTo>
                    <a:pt x="526404" y="371580"/>
                  </a:lnTo>
                  <a:lnTo>
                    <a:pt x="519118" y="386152"/>
                  </a:lnTo>
                  <a:lnTo>
                    <a:pt x="515476" y="386152"/>
                  </a:lnTo>
                  <a:lnTo>
                    <a:pt x="508190" y="375223"/>
                  </a:lnTo>
                  <a:lnTo>
                    <a:pt x="499083" y="371580"/>
                  </a:lnTo>
                  <a:lnTo>
                    <a:pt x="497667" y="371580"/>
                  </a:lnTo>
                  <a:lnTo>
                    <a:pt x="497262" y="375223"/>
                  </a:lnTo>
                  <a:lnTo>
                    <a:pt x="499083" y="382509"/>
                  </a:lnTo>
                  <a:lnTo>
                    <a:pt x="499083" y="386152"/>
                  </a:lnTo>
                  <a:lnTo>
                    <a:pt x="468118" y="371580"/>
                  </a:lnTo>
                  <a:lnTo>
                    <a:pt x="457189" y="375223"/>
                  </a:lnTo>
                  <a:lnTo>
                    <a:pt x="442618" y="371580"/>
                  </a:lnTo>
                  <a:lnTo>
                    <a:pt x="431689" y="375223"/>
                  </a:lnTo>
                  <a:lnTo>
                    <a:pt x="409831" y="369759"/>
                  </a:lnTo>
                  <a:lnTo>
                    <a:pt x="384331" y="358830"/>
                  </a:lnTo>
                  <a:lnTo>
                    <a:pt x="362473" y="355187"/>
                  </a:lnTo>
                  <a:lnTo>
                    <a:pt x="357009" y="360652"/>
                  </a:lnTo>
                  <a:lnTo>
                    <a:pt x="318758" y="349723"/>
                  </a:lnTo>
                  <a:lnTo>
                    <a:pt x="306007" y="344258"/>
                  </a:lnTo>
                  <a:lnTo>
                    <a:pt x="306007" y="342437"/>
                  </a:lnTo>
                  <a:lnTo>
                    <a:pt x="307829" y="342437"/>
                  </a:lnTo>
                  <a:lnTo>
                    <a:pt x="280507" y="336972"/>
                  </a:lnTo>
                  <a:lnTo>
                    <a:pt x="280507" y="335151"/>
                  </a:lnTo>
                  <a:lnTo>
                    <a:pt x="278685" y="331508"/>
                  </a:lnTo>
                  <a:lnTo>
                    <a:pt x="278685" y="329687"/>
                  </a:lnTo>
                  <a:lnTo>
                    <a:pt x="289614" y="329687"/>
                  </a:lnTo>
                  <a:lnTo>
                    <a:pt x="296900" y="315115"/>
                  </a:lnTo>
                  <a:close/>
                  <a:moveTo>
                    <a:pt x="972664" y="302364"/>
                  </a:moveTo>
                  <a:lnTo>
                    <a:pt x="974485" y="302364"/>
                  </a:lnTo>
                  <a:lnTo>
                    <a:pt x="978128" y="304186"/>
                  </a:lnTo>
                  <a:lnTo>
                    <a:pt x="978128" y="326044"/>
                  </a:lnTo>
                  <a:lnTo>
                    <a:pt x="975326" y="325484"/>
                  </a:lnTo>
                  <a:lnTo>
                    <a:pt x="978128" y="329688"/>
                  </a:lnTo>
                  <a:lnTo>
                    <a:pt x="978128" y="331509"/>
                  </a:lnTo>
                  <a:lnTo>
                    <a:pt x="974485" y="331509"/>
                  </a:lnTo>
                  <a:lnTo>
                    <a:pt x="969022" y="338794"/>
                  </a:lnTo>
                  <a:lnTo>
                    <a:pt x="967200" y="338794"/>
                  </a:lnTo>
                  <a:lnTo>
                    <a:pt x="963557" y="331508"/>
                  </a:lnTo>
                  <a:lnTo>
                    <a:pt x="963557" y="329687"/>
                  </a:lnTo>
                  <a:lnTo>
                    <a:pt x="967200" y="331508"/>
                  </a:lnTo>
                  <a:lnTo>
                    <a:pt x="963557" y="324222"/>
                  </a:lnTo>
                  <a:lnTo>
                    <a:pt x="963557" y="320579"/>
                  </a:lnTo>
                  <a:lnTo>
                    <a:pt x="967199" y="320579"/>
                  </a:lnTo>
                  <a:lnTo>
                    <a:pt x="967199" y="315115"/>
                  </a:lnTo>
                  <a:lnTo>
                    <a:pt x="969021" y="317392"/>
                  </a:lnTo>
                  <a:lnTo>
                    <a:pt x="969021" y="313293"/>
                  </a:lnTo>
                  <a:lnTo>
                    <a:pt x="967199" y="313293"/>
                  </a:lnTo>
                  <a:lnTo>
                    <a:pt x="967199" y="309650"/>
                  </a:lnTo>
                  <a:close/>
                  <a:moveTo>
                    <a:pt x="945342" y="298721"/>
                  </a:moveTo>
                  <a:lnTo>
                    <a:pt x="945342" y="302364"/>
                  </a:lnTo>
                  <a:lnTo>
                    <a:pt x="939878" y="313294"/>
                  </a:lnTo>
                  <a:lnTo>
                    <a:pt x="939878" y="315115"/>
                  </a:lnTo>
                  <a:lnTo>
                    <a:pt x="938056" y="315115"/>
                  </a:lnTo>
                  <a:lnTo>
                    <a:pt x="938056" y="302364"/>
                  </a:lnTo>
                  <a:lnTo>
                    <a:pt x="939878" y="302364"/>
                  </a:lnTo>
                  <a:close/>
                  <a:moveTo>
                    <a:pt x="699444" y="275042"/>
                  </a:moveTo>
                  <a:lnTo>
                    <a:pt x="703087" y="276864"/>
                  </a:lnTo>
                  <a:lnTo>
                    <a:pt x="704908" y="287793"/>
                  </a:lnTo>
                  <a:lnTo>
                    <a:pt x="703087" y="293257"/>
                  </a:lnTo>
                  <a:lnTo>
                    <a:pt x="704908" y="302364"/>
                  </a:lnTo>
                  <a:lnTo>
                    <a:pt x="697622" y="309650"/>
                  </a:lnTo>
                  <a:lnTo>
                    <a:pt x="693979" y="309650"/>
                  </a:lnTo>
                  <a:lnTo>
                    <a:pt x="692158" y="302368"/>
                  </a:lnTo>
                  <a:lnTo>
                    <a:pt x="692158" y="304186"/>
                  </a:lnTo>
                  <a:lnTo>
                    <a:pt x="681230" y="302365"/>
                  </a:lnTo>
                  <a:lnTo>
                    <a:pt x="681230" y="304186"/>
                  </a:lnTo>
                  <a:lnTo>
                    <a:pt x="677587" y="304186"/>
                  </a:lnTo>
                  <a:lnTo>
                    <a:pt x="672122" y="298722"/>
                  </a:lnTo>
                  <a:lnTo>
                    <a:pt x="675765" y="293257"/>
                  </a:lnTo>
                  <a:lnTo>
                    <a:pt x="677587" y="293257"/>
                  </a:lnTo>
                  <a:lnTo>
                    <a:pt x="681229" y="302363"/>
                  </a:lnTo>
                  <a:lnTo>
                    <a:pt x="683051" y="287793"/>
                  </a:lnTo>
                  <a:lnTo>
                    <a:pt x="683051" y="285971"/>
                  </a:lnTo>
                  <a:lnTo>
                    <a:pt x="692158" y="285971"/>
                  </a:lnTo>
                  <a:lnTo>
                    <a:pt x="692158" y="302358"/>
                  </a:lnTo>
                  <a:lnTo>
                    <a:pt x="693979" y="291436"/>
                  </a:lnTo>
                  <a:lnTo>
                    <a:pt x="699444" y="276864"/>
                  </a:lnTo>
                  <a:close/>
                  <a:moveTo>
                    <a:pt x="699443" y="269577"/>
                  </a:moveTo>
                  <a:lnTo>
                    <a:pt x="704908" y="269577"/>
                  </a:lnTo>
                  <a:lnTo>
                    <a:pt x="704908" y="275042"/>
                  </a:lnTo>
                  <a:close/>
                  <a:moveTo>
                    <a:pt x="540976" y="251363"/>
                  </a:moveTo>
                  <a:lnTo>
                    <a:pt x="542797" y="253185"/>
                  </a:lnTo>
                  <a:lnTo>
                    <a:pt x="546440" y="265936"/>
                  </a:lnTo>
                  <a:lnTo>
                    <a:pt x="540976" y="271400"/>
                  </a:lnTo>
                  <a:lnTo>
                    <a:pt x="537333" y="271400"/>
                  </a:lnTo>
                  <a:lnTo>
                    <a:pt x="535511" y="258649"/>
                  </a:lnTo>
                  <a:lnTo>
                    <a:pt x="540976" y="253185"/>
                  </a:lnTo>
                  <a:close/>
                  <a:moveTo>
                    <a:pt x="770480" y="245899"/>
                  </a:moveTo>
                  <a:lnTo>
                    <a:pt x="788696" y="245899"/>
                  </a:lnTo>
                  <a:lnTo>
                    <a:pt x="799625" y="251364"/>
                  </a:lnTo>
                  <a:lnTo>
                    <a:pt x="801446" y="251364"/>
                  </a:lnTo>
                  <a:lnTo>
                    <a:pt x="801446" y="258650"/>
                  </a:lnTo>
                  <a:lnTo>
                    <a:pt x="790517" y="265936"/>
                  </a:lnTo>
                  <a:lnTo>
                    <a:pt x="783231" y="265936"/>
                  </a:lnTo>
                  <a:lnTo>
                    <a:pt x="775945" y="258650"/>
                  </a:lnTo>
                  <a:lnTo>
                    <a:pt x="770480" y="247721"/>
                  </a:lnTo>
                  <a:close/>
                  <a:moveTo>
                    <a:pt x="823303" y="240434"/>
                  </a:moveTo>
                  <a:lnTo>
                    <a:pt x="856090" y="240434"/>
                  </a:lnTo>
                  <a:lnTo>
                    <a:pt x="877947" y="245899"/>
                  </a:lnTo>
                  <a:lnTo>
                    <a:pt x="879769" y="245899"/>
                  </a:lnTo>
                  <a:lnTo>
                    <a:pt x="888876" y="260471"/>
                  </a:lnTo>
                  <a:lnTo>
                    <a:pt x="888876" y="264114"/>
                  </a:lnTo>
                  <a:lnTo>
                    <a:pt x="885233" y="265935"/>
                  </a:lnTo>
                  <a:lnTo>
                    <a:pt x="859733" y="256828"/>
                  </a:lnTo>
                  <a:lnTo>
                    <a:pt x="848804" y="258649"/>
                  </a:lnTo>
                  <a:lnTo>
                    <a:pt x="839696" y="253185"/>
                  </a:lnTo>
                  <a:lnTo>
                    <a:pt x="832411" y="258649"/>
                  </a:lnTo>
                  <a:lnTo>
                    <a:pt x="828768" y="258649"/>
                  </a:lnTo>
                  <a:lnTo>
                    <a:pt x="828768" y="258650"/>
                  </a:lnTo>
                  <a:lnTo>
                    <a:pt x="826947" y="258650"/>
                  </a:lnTo>
                  <a:lnTo>
                    <a:pt x="821482" y="265936"/>
                  </a:lnTo>
                  <a:lnTo>
                    <a:pt x="817839" y="265936"/>
                  </a:lnTo>
                  <a:lnTo>
                    <a:pt x="817839" y="258650"/>
                  </a:lnTo>
                  <a:lnTo>
                    <a:pt x="821482" y="258650"/>
                  </a:lnTo>
                  <a:lnTo>
                    <a:pt x="826947" y="256828"/>
                  </a:lnTo>
                  <a:lnTo>
                    <a:pt x="823303" y="253185"/>
                  </a:lnTo>
                  <a:lnTo>
                    <a:pt x="817839" y="258649"/>
                  </a:lnTo>
                  <a:lnTo>
                    <a:pt x="816017" y="258649"/>
                  </a:lnTo>
                  <a:lnTo>
                    <a:pt x="816017" y="251363"/>
                  </a:lnTo>
                  <a:lnTo>
                    <a:pt x="823303" y="242256"/>
                  </a:lnTo>
                  <a:close/>
                  <a:moveTo>
                    <a:pt x="336972" y="234970"/>
                  </a:moveTo>
                  <a:lnTo>
                    <a:pt x="340615" y="234970"/>
                  </a:lnTo>
                  <a:lnTo>
                    <a:pt x="351544" y="236792"/>
                  </a:lnTo>
                  <a:lnTo>
                    <a:pt x="351544" y="247721"/>
                  </a:lnTo>
                  <a:lnTo>
                    <a:pt x="347901" y="251364"/>
                  </a:lnTo>
                  <a:lnTo>
                    <a:pt x="336972" y="247721"/>
                  </a:lnTo>
                  <a:lnTo>
                    <a:pt x="335150" y="247721"/>
                  </a:lnTo>
                  <a:lnTo>
                    <a:pt x="335150" y="245900"/>
                  </a:lnTo>
                  <a:close/>
                  <a:moveTo>
                    <a:pt x="868841" y="213113"/>
                  </a:moveTo>
                  <a:lnTo>
                    <a:pt x="874305" y="213113"/>
                  </a:lnTo>
                  <a:lnTo>
                    <a:pt x="874305" y="224043"/>
                  </a:lnTo>
                  <a:lnTo>
                    <a:pt x="867019" y="225864"/>
                  </a:lnTo>
                  <a:lnTo>
                    <a:pt x="867019" y="224043"/>
                  </a:lnTo>
                  <a:lnTo>
                    <a:pt x="861554" y="218578"/>
                  </a:lnTo>
                  <a:lnTo>
                    <a:pt x="861554" y="214935"/>
                  </a:lnTo>
                  <a:lnTo>
                    <a:pt x="867019" y="214935"/>
                  </a:lnTo>
                  <a:close/>
                  <a:moveTo>
                    <a:pt x="732230" y="213113"/>
                  </a:moveTo>
                  <a:lnTo>
                    <a:pt x="739516" y="213113"/>
                  </a:lnTo>
                  <a:lnTo>
                    <a:pt x="748624" y="214935"/>
                  </a:lnTo>
                  <a:lnTo>
                    <a:pt x="755909" y="214935"/>
                  </a:lnTo>
                  <a:lnTo>
                    <a:pt x="755909" y="214933"/>
                  </a:lnTo>
                  <a:lnTo>
                    <a:pt x="781410" y="214933"/>
                  </a:lnTo>
                  <a:lnTo>
                    <a:pt x="781410" y="218576"/>
                  </a:lnTo>
                  <a:lnTo>
                    <a:pt x="777767" y="218576"/>
                  </a:lnTo>
                  <a:lnTo>
                    <a:pt x="761374" y="224041"/>
                  </a:lnTo>
                  <a:lnTo>
                    <a:pt x="759552" y="224041"/>
                  </a:lnTo>
                  <a:lnTo>
                    <a:pt x="759552" y="220398"/>
                  </a:lnTo>
                  <a:lnTo>
                    <a:pt x="755910" y="218577"/>
                  </a:lnTo>
                  <a:lnTo>
                    <a:pt x="755910" y="218578"/>
                  </a:lnTo>
                  <a:lnTo>
                    <a:pt x="754089" y="218578"/>
                  </a:lnTo>
                  <a:lnTo>
                    <a:pt x="739516" y="224042"/>
                  </a:lnTo>
                  <a:lnTo>
                    <a:pt x="737695" y="224042"/>
                  </a:lnTo>
                  <a:lnTo>
                    <a:pt x="732230" y="214935"/>
                  </a:lnTo>
                  <a:close/>
                  <a:moveTo>
                    <a:pt x="1007272" y="209470"/>
                  </a:moveTo>
                  <a:lnTo>
                    <a:pt x="1029131" y="213113"/>
                  </a:lnTo>
                  <a:lnTo>
                    <a:pt x="1030952" y="218578"/>
                  </a:lnTo>
                  <a:lnTo>
                    <a:pt x="1029131" y="218578"/>
                  </a:lnTo>
                  <a:lnTo>
                    <a:pt x="999986" y="214935"/>
                  </a:lnTo>
                  <a:lnTo>
                    <a:pt x="999986" y="213113"/>
                  </a:lnTo>
                  <a:close/>
                  <a:moveTo>
                    <a:pt x="805088" y="207648"/>
                  </a:moveTo>
                  <a:lnTo>
                    <a:pt x="812374" y="207648"/>
                  </a:lnTo>
                  <a:lnTo>
                    <a:pt x="823303" y="209470"/>
                  </a:lnTo>
                  <a:lnTo>
                    <a:pt x="823303" y="213113"/>
                  </a:lnTo>
                  <a:lnTo>
                    <a:pt x="806910" y="214934"/>
                  </a:lnTo>
                  <a:lnTo>
                    <a:pt x="805088" y="214934"/>
                  </a:lnTo>
                  <a:lnTo>
                    <a:pt x="805088" y="209470"/>
                  </a:lnTo>
                  <a:lnTo>
                    <a:pt x="801445" y="209470"/>
                  </a:lnTo>
                  <a:close/>
                  <a:moveTo>
                    <a:pt x="295079" y="207648"/>
                  </a:moveTo>
                  <a:lnTo>
                    <a:pt x="296900" y="207648"/>
                  </a:lnTo>
                  <a:lnTo>
                    <a:pt x="296900" y="209470"/>
                  </a:lnTo>
                  <a:lnTo>
                    <a:pt x="306007" y="231327"/>
                  </a:lnTo>
                  <a:lnTo>
                    <a:pt x="316936" y="231327"/>
                  </a:lnTo>
                  <a:lnTo>
                    <a:pt x="316936" y="247720"/>
                  </a:lnTo>
                  <a:lnTo>
                    <a:pt x="313293" y="247720"/>
                  </a:lnTo>
                  <a:lnTo>
                    <a:pt x="300543" y="242256"/>
                  </a:lnTo>
                  <a:lnTo>
                    <a:pt x="291436" y="225863"/>
                  </a:lnTo>
                  <a:lnTo>
                    <a:pt x="278685" y="220398"/>
                  </a:lnTo>
                  <a:lnTo>
                    <a:pt x="284150" y="209470"/>
                  </a:lnTo>
                  <a:lnTo>
                    <a:pt x="291436" y="213113"/>
                  </a:lnTo>
                  <a:close/>
                  <a:moveTo>
                    <a:pt x="703087" y="202184"/>
                  </a:moveTo>
                  <a:lnTo>
                    <a:pt x="704908" y="204006"/>
                  </a:lnTo>
                  <a:lnTo>
                    <a:pt x="704908" y="207648"/>
                  </a:lnTo>
                  <a:lnTo>
                    <a:pt x="710372" y="204005"/>
                  </a:lnTo>
                  <a:lnTo>
                    <a:pt x="714015" y="204005"/>
                  </a:lnTo>
                  <a:lnTo>
                    <a:pt x="714015" y="209470"/>
                  </a:lnTo>
                  <a:lnTo>
                    <a:pt x="710372" y="213113"/>
                  </a:lnTo>
                  <a:lnTo>
                    <a:pt x="704908" y="213113"/>
                  </a:lnTo>
                  <a:lnTo>
                    <a:pt x="703542" y="209015"/>
                  </a:lnTo>
                  <a:lnTo>
                    <a:pt x="699444" y="213113"/>
                  </a:lnTo>
                  <a:lnTo>
                    <a:pt x="697622" y="213113"/>
                  </a:lnTo>
                  <a:lnTo>
                    <a:pt x="697622" y="204006"/>
                  </a:lnTo>
                  <a:close/>
                  <a:moveTo>
                    <a:pt x="123860" y="196719"/>
                  </a:moveTo>
                  <a:lnTo>
                    <a:pt x="132968" y="196719"/>
                  </a:lnTo>
                  <a:lnTo>
                    <a:pt x="138432" y="214934"/>
                  </a:lnTo>
                  <a:lnTo>
                    <a:pt x="127503" y="209470"/>
                  </a:lnTo>
                  <a:lnTo>
                    <a:pt x="123860" y="209470"/>
                  </a:lnTo>
                  <a:close/>
                  <a:moveTo>
                    <a:pt x="996343" y="191255"/>
                  </a:moveTo>
                  <a:lnTo>
                    <a:pt x="1007272" y="191255"/>
                  </a:lnTo>
                  <a:lnTo>
                    <a:pt x="1018201" y="202185"/>
                  </a:lnTo>
                  <a:lnTo>
                    <a:pt x="1018201" y="204006"/>
                  </a:lnTo>
                  <a:lnTo>
                    <a:pt x="1010915" y="204006"/>
                  </a:lnTo>
                  <a:lnTo>
                    <a:pt x="996343" y="193077"/>
                  </a:lnTo>
                  <a:close/>
                  <a:moveTo>
                    <a:pt x="923484" y="182147"/>
                  </a:moveTo>
                  <a:lnTo>
                    <a:pt x="934413" y="182147"/>
                  </a:lnTo>
                  <a:lnTo>
                    <a:pt x="947163" y="191255"/>
                  </a:lnTo>
                  <a:lnTo>
                    <a:pt x="963557" y="191255"/>
                  </a:lnTo>
                  <a:lnTo>
                    <a:pt x="969021" y="204005"/>
                  </a:lnTo>
                  <a:lnTo>
                    <a:pt x="969021" y="231327"/>
                  </a:lnTo>
                  <a:lnTo>
                    <a:pt x="972664" y="236791"/>
                  </a:lnTo>
                  <a:lnTo>
                    <a:pt x="972664" y="234970"/>
                  </a:lnTo>
                  <a:lnTo>
                    <a:pt x="978128" y="234970"/>
                  </a:lnTo>
                  <a:lnTo>
                    <a:pt x="983593" y="251363"/>
                  </a:lnTo>
                  <a:lnTo>
                    <a:pt x="990879" y="253184"/>
                  </a:lnTo>
                  <a:lnTo>
                    <a:pt x="999986" y="253184"/>
                  </a:lnTo>
                  <a:lnTo>
                    <a:pt x="1018201" y="225862"/>
                  </a:lnTo>
                  <a:lnTo>
                    <a:pt x="1034594" y="225862"/>
                  </a:lnTo>
                  <a:lnTo>
                    <a:pt x="1040058" y="214934"/>
                  </a:lnTo>
                  <a:lnTo>
                    <a:pt x="1052809" y="207648"/>
                  </a:lnTo>
                  <a:lnTo>
                    <a:pt x="1056452" y="207648"/>
                  </a:lnTo>
                  <a:lnTo>
                    <a:pt x="1096524" y="225862"/>
                  </a:lnTo>
                  <a:lnTo>
                    <a:pt x="1131132" y="234970"/>
                  </a:lnTo>
                  <a:lnTo>
                    <a:pt x="1134775" y="234970"/>
                  </a:lnTo>
                  <a:lnTo>
                    <a:pt x="1134775" y="293257"/>
                  </a:lnTo>
                  <a:lnTo>
                    <a:pt x="1131132" y="336972"/>
                  </a:lnTo>
                  <a:lnTo>
                    <a:pt x="1136596" y="391616"/>
                  </a:lnTo>
                  <a:lnTo>
                    <a:pt x="1136596" y="393437"/>
                  </a:lnTo>
                  <a:lnTo>
                    <a:pt x="1134775" y="393437"/>
                  </a:lnTo>
                  <a:lnTo>
                    <a:pt x="1103810" y="366115"/>
                  </a:lnTo>
                  <a:lnTo>
                    <a:pt x="1083774" y="369758"/>
                  </a:lnTo>
                  <a:lnTo>
                    <a:pt x="1080131" y="371580"/>
                  </a:lnTo>
                  <a:lnTo>
                    <a:pt x="1080131" y="375223"/>
                  </a:lnTo>
                  <a:lnTo>
                    <a:pt x="1050987" y="375223"/>
                  </a:lnTo>
                  <a:lnTo>
                    <a:pt x="1050987" y="371580"/>
                  </a:lnTo>
                  <a:lnTo>
                    <a:pt x="1052809" y="371580"/>
                  </a:lnTo>
                  <a:lnTo>
                    <a:pt x="1063737" y="349722"/>
                  </a:lnTo>
                  <a:lnTo>
                    <a:pt x="1074666" y="347901"/>
                  </a:lnTo>
                  <a:lnTo>
                    <a:pt x="1078309" y="349722"/>
                  </a:lnTo>
                  <a:lnTo>
                    <a:pt x="1078309" y="347901"/>
                  </a:lnTo>
                  <a:lnTo>
                    <a:pt x="1074666" y="347901"/>
                  </a:lnTo>
                  <a:lnTo>
                    <a:pt x="1074666" y="344258"/>
                  </a:lnTo>
                  <a:lnTo>
                    <a:pt x="1080131" y="344258"/>
                  </a:lnTo>
                  <a:lnTo>
                    <a:pt x="1069202" y="338793"/>
                  </a:lnTo>
                  <a:lnTo>
                    <a:pt x="1069202" y="336972"/>
                  </a:lnTo>
                  <a:lnTo>
                    <a:pt x="1074666" y="331507"/>
                  </a:lnTo>
                  <a:lnTo>
                    <a:pt x="1058273" y="302364"/>
                  </a:lnTo>
                  <a:lnTo>
                    <a:pt x="1025487" y="287792"/>
                  </a:lnTo>
                  <a:lnTo>
                    <a:pt x="989057" y="282328"/>
                  </a:lnTo>
                  <a:lnTo>
                    <a:pt x="979950" y="271399"/>
                  </a:lnTo>
                  <a:lnTo>
                    <a:pt x="969021" y="271399"/>
                  </a:lnTo>
                  <a:lnTo>
                    <a:pt x="956271" y="260470"/>
                  </a:lnTo>
                  <a:lnTo>
                    <a:pt x="956271" y="253184"/>
                  </a:lnTo>
                  <a:lnTo>
                    <a:pt x="950806" y="269578"/>
                  </a:lnTo>
                  <a:lnTo>
                    <a:pt x="945342" y="269578"/>
                  </a:lnTo>
                  <a:lnTo>
                    <a:pt x="941699" y="271399"/>
                  </a:lnTo>
                  <a:lnTo>
                    <a:pt x="938056" y="271399"/>
                  </a:lnTo>
                  <a:lnTo>
                    <a:pt x="932592" y="253184"/>
                  </a:lnTo>
                  <a:lnTo>
                    <a:pt x="916198" y="245899"/>
                  </a:lnTo>
                  <a:lnTo>
                    <a:pt x="912555" y="245899"/>
                  </a:lnTo>
                  <a:lnTo>
                    <a:pt x="912555" y="240434"/>
                  </a:lnTo>
                  <a:lnTo>
                    <a:pt x="916198" y="240434"/>
                  </a:lnTo>
                  <a:lnTo>
                    <a:pt x="932592" y="236791"/>
                  </a:lnTo>
                  <a:lnTo>
                    <a:pt x="941699" y="231327"/>
                  </a:lnTo>
                  <a:lnTo>
                    <a:pt x="952628" y="234970"/>
                  </a:lnTo>
                  <a:lnTo>
                    <a:pt x="956271" y="231327"/>
                  </a:lnTo>
                  <a:lnTo>
                    <a:pt x="956271" y="224041"/>
                  </a:lnTo>
                  <a:lnTo>
                    <a:pt x="923484" y="229505"/>
                  </a:lnTo>
                  <a:lnTo>
                    <a:pt x="916198" y="225862"/>
                  </a:lnTo>
                  <a:lnTo>
                    <a:pt x="907091" y="213112"/>
                  </a:lnTo>
                  <a:lnTo>
                    <a:pt x="888876" y="209469"/>
                  </a:lnTo>
                  <a:lnTo>
                    <a:pt x="888876" y="207648"/>
                  </a:lnTo>
                  <a:lnTo>
                    <a:pt x="890698" y="204005"/>
                  </a:lnTo>
                  <a:lnTo>
                    <a:pt x="883412" y="204005"/>
                  </a:lnTo>
                  <a:lnTo>
                    <a:pt x="883412" y="196719"/>
                  </a:lnTo>
                  <a:lnTo>
                    <a:pt x="890698" y="196719"/>
                  </a:lnTo>
                  <a:lnTo>
                    <a:pt x="890698" y="204004"/>
                  </a:lnTo>
                  <a:lnTo>
                    <a:pt x="894341" y="196719"/>
                  </a:lnTo>
                  <a:close/>
                  <a:moveTo>
                    <a:pt x="801445" y="182147"/>
                  </a:moveTo>
                  <a:lnTo>
                    <a:pt x="806910" y="182147"/>
                  </a:lnTo>
                  <a:lnTo>
                    <a:pt x="816017" y="196719"/>
                  </a:lnTo>
                  <a:lnTo>
                    <a:pt x="812374" y="196719"/>
                  </a:lnTo>
                  <a:lnTo>
                    <a:pt x="806910" y="193076"/>
                  </a:lnTo>
                  <a:lnTo>
                    <a:pt x="805088" y="193076"/>
                  </a:lnTo>
                  <a:lnTo>
                    <a:pt x="801445" y="185790"/>
                  </a:lnTo>
                  <a:close/>
                  <a:moveTo>
                    <a:pt x="262292" y="180326"/>
                  </a:moveTo>
                  <a:lnTo>
                    <a:pt x="264113" y="187612"/>
                  </a:lnTo>
                  <a:lnTo>
                    <a:pt x="256827" y="187612"/>
                  </a:lnTo>
                  <a:lnTo>
                    <a:pt x="256827" y="185791"/>
                  </a:lnTo>
                  <a:close/>
                  <a:moveTo>
                    <a:pt x="883412" y="174861"/>
                  </a:moveTo>
                  <a:lnTo>
                    <a:pt x="896162" y="180326"/>
                  </a:lnTo>
                  <a:lnTo>
                    <a:pt x="896162" y="182147"/>
                  </a:lnTo>
                  <a:lnTo>
                    <a:pt x="888876" y="185790"/>
                  </a:lnTo>
                  <a:lnTo>
                    <a:pt x="885233" y="185790"/>
                  </a:lnTo>
                  <a:lnTo>
                    <a:pt x="874304" y="180326"/>
                  </a:lnTo>
                  <a:lnTo>
                    <a:pt x="874304" y="178504"/>
                  </a:lnTo>
                  <a:lnTo>
                    <a:pt x="877947" y="178504"/>
                  </a:lnTo>
                  <a:close/>
                  <a:moveTo>
                    <a:pt x="256827" y="145718"/>
                  </a:moveTo>
                  <a:lnTo>
                    <a:pt x="258649" y="145718"/>
                  </a:lnTo>
                  <a:lnTo>
                    <a:pt x="264113" y="147540"/>
                  </a:lnTo>
                  <a:lnTo>
                    <a:pt x="264113" y="156647"/>
                  </a:lnTo>
                  <a:lnTo>
                    <a:pt x="262292" y="156647"/>
                  </a:lnTo>
                  <a:lnTo>
                    <a:pt x="262292" y="153004"/>
                  </a:lnTo>
                  <a:close/>
                  <a:moveTo>
                    <a:pt x="245899" y="136611"/>
                  </a:moveTo>
                  <a:lnTo>
                    <a:pt x="251363" y="136611"/>
                  </a:lnTo>
                  <a:lnTo>
                    <a:pt x="251363" y="140255"/>
                  </a:lnTo>
                  <a:lnTo>
                    <a:pt x="244077" y="142076"/>
                  </a:lnTo>
                  <a:lnTo>
                    <a:pt x="240434" y="142076"/>
                  </a:lnTo>
                  <a:lnTo>
                    <a:pt x="240434" y="140255"/>
                  </a:lnTo>
                  <a:close/>
                  <a:moveTo>
                    <a:pt x="94716" y="136611"/>
                  </a:moveTo>
                  <a:lnTo>
                    <a:pt x="107467" y="151183"/>
                  </a:lnTo>
                  <a:lnTo>
                    <a:pt x="107467" y="162112"/>
                  </a:lnTo>
                  <a:lnTo>
                    <a:pt x="105646" y="162112"/>
                  </a:lnTo>
                  <a:lnTo>
                    <a:pt x="87430" y="142076"/>
                  </a:lnTo>
                  <a:lnTo>
                    <a:pt x="87430" y="140254"/>
                  </a:lnTo>
                  <a:close/>
                  <a:moveTo>
                    <a:pt x="202183" y="134789"/>
                  </a:moveTo>
                  <a:lnTo>
                    <a:pt x="213112" y="134789"/>
                  </a:lnTo>
                  <a:lnTo>
                    <a:pt x="216755" y="136611"/>
                  </a:lnTo>
                  <a:lnTo>
                    <a:pt x="216755" y="142075"/>
                  </a:lnTo>
                  <a:lnTo>
                    <a:pt x="213112" y="142075"/>
                  </a:lnTo>
                  <a:lnTo>
                    <a:pt x="202183" y="136611"/>
                  </a:lnTo>
                  <a:close/>
                  <a:moveTo>
                    <a:pt x="748624" y="131146"/>
                  </a:moveTo>
                  <a:lnTo>
                    <a:pt x="754088" y="142075"/>
                  </a:lnTo>
                  <a:lnTo>
                    <a:pt x="732231" y="167576"/>
                  </a:lnTo>
                  <a:lnTo>
                    <a:pt x="704909" y="167576"/>
                  </a:lnTo>
                  <a:lnTo>
                    <a:pt x="686694" y="163933"/>
                  </a:lnTo>
                  <a:lnTo>
                    <a:pt x="639336" y="163933"/>
                  </a:lnTo>
                  <a:lnTo>
                    <a:pt x="637514" y="169397"/>
                  </a:lnTo>
                  <a:lnTo>
                    <a:pt x="635693" y="191255"/>
                  </a:lnTo>
                  <a:lnTo>
                    <a:pt x="644800" y="207648"/>
                  </a:lnTo>
                  <a:lnTo>
                    <a:pt x="653907" y="207648"/>
                  </a:lnTo>
                  <a:lnTo>
                    <a:pt x="666658" y="193076"/>
                  </a:lnTo>
                  <a:lnTo>
                    <a:pt x="670301" y="193076"/>
                  </a:lnTo>
                  <a:lnTo>
                    <a:pt x="672122" y="196719"/>
                  </a:lnTo>
                  <a:lnTo>
                    <a:pt x="677587" y="196719"/>
                  </a:lnTo>
                  <a:lnTo>
                    <a:pt x="677587" y="191255"/>
                  </a:lnTo>
                  <a:lnTo>
                    <a:pt x="697623" y="191255"/>
                  </a:lnTo>
                  <a:lnTo>
                    <a:pt x="703087" y="185790"/>
                  </a:lnTo>
                  <a:lnTo>
                    <a:pt x="710373" y="185790"/>
                  </a:lnTo>
                  <a:lnTo>
                    <a:pt x="710373" y="187612"/>
                  </a:lnTo>
                  <a:lnTo>
                    <a:pt x="714016" y="196719"/>
                  </a:lnTo>
                  <a:lnTo>
                    <a:pt x="710373" y="196719"/>
                  </a:lnTo>
                  <a:lnTo>
                    <a:pt x="697623" y="198541"/>
                  </a:lnTo>
                  <a:lnTo>
                    <a:pt x="686694" y="213112"/>
                  </a:lnTo>
                  <a:lnTo>
                    <a:pt x="670301" y="218577"/>
                  </a:lnTo>
                  <a:lnTo>
                    <a:pt x="664836" y="218577"/>
                  </a:lnTo>
                  <a:lnTo>
                    <a:pt x="688515" y="251363"/>
                  </a:lnTo>
                  <a:lnTo>
                    <a:pt x="686694" y="258649"/>
                  </a:lnTo>
                  <a:lnTo>
                    <a:pt x="692158" y="269578"/>
                  </a:lnTo>
                  <a:lnTo>
                    <a:pt x="697623" y="269578"/>
                  </a:lnTo>
                  <a:lnTo>
                    <a:pt x="697623" y="276864"/>
                  </a:lnTo>
                  <a:lnTo>
                    <a:pt x="683051" y="282328"/>
                  </a:lnTo>
                  <a:lnTo>
                    <a:pt x="675765" y="291436"/>
                  </a:lnTo>
                  <a:lnTo>
                    <a:pt x="666658" y="291436"/>
                  </a:lnTo>
                  <a:lnTo>
                    <a:pt x="666658" y="271399"/>
                  </a:lnTo>
                  <a:lnTo>
                    <a:pt x="653907" y="260471"/>
                  </a:lnTo>
                  <a:lnTo>
                    <a:pt x="650264" y="256828"/>
                  </a:lnTo>
                  <a:lnTo>
                    <a:pt x="650264" y="253185"/>
                  </a:lnTo>
                  <a:lnTo>
                    <a:pt x="653907" y="240434"/>
                  </a:lnTo>
                  <a:lnTo>
                    <a:pt x="648443" y="236791"/>
                  </a:lnTo>
                  <a:lnTo>
                    <a:pt x="637514" y="247720"/>
                  </a:lnTo>
                  <a:lnTo>
                    <a:pt x="639336" y="253185"/>
                  </a:lnTo>
                  <a:lnTo>
                    <a:pt x="639336" y="307829"/>
                  </a:lnTo>
                  <a:lnTo>
                    <a:pt x="635693" y="307829"/>
                  </a:lnTo>
                  <a:lnTo>
                    <a:pt x="626585" y="309650"/>
                  </a:lnTo>
                  <a:lnTo>
                    <a:pt x="621121" y="309650"/>
                  </a:lnTo>
                  <a:lnTo>
                    <a:pt x="613835" y="302364"/>
                  </a:lnTo>
                  <a:lnTo>
                    <a:pt x="613835" y="298721"/>
                  </a:lnTo>
                  <a:lnTo>
                    <a:pt x="621121" y="269578"/>
                  </a:lnTo>
                  <a:lnTo>
                    <a:pt x="615657" y="258649"/>
                  </a:lnTo>
                  <a:lnTo>
                    <a:pt x="604728" y="258649"/>
                  </a:lnTo>
                  <a:lnTo>
                    <a:pt x="602906" y="240434"/>
                  </a:lnTo>
                  <a:lnTo>
                    <a:pt x="613835" y="218577"/>
                  </a:lnTo>
                  <a:lnTo>
                    <a:pt x="613835" y="204005"/>
                  </a:lnTo>
                  <a:lnTo>
                    <a:pt x="621121" y="187612"/>
                  </a:lnTo>
                  <a:lnTo>
                    <a:pt x="621121" y="174862"/>
                  </a:lnTo>
                  <a:lnTo>
                    <a:pt x="630228" y="156647"/>
                  </a:lnTo>
                  <a:lnTo>
                    <a:pt x="635693" y="153004"/>
                  </a:lnTo>
                  <a:lnTo>
                    <a:pt x="642979" y="153004"/>
                  </a:lnTo>
                  <a:lnTo>
                    <a:pt x="644800" y="145718"/>
                  </a:lnTo>
                  <a:lnTo>
                    <a:pt x="648443" y="145718"/>
                  </a:lnTo>
                  <a:lnTo>
                    <a:pt x="653907" y="142075"/>
                  </a:lnTo>
                  <a:lnTo>
                    <a:pt x="697623" y="153004"/>
                  </a:lnTo>
                  <a:lnTo>
                    <a:pt x="721302" y="153004"/>
                  </a:lnTo>
                  <a:close/>
                  <a:moveTo>
                    <a:pt x="817839" y="120217"/>
                  </a:moveTo>
                  <a:lnTo>
                    <a:pt x="821254" y="144124"/>
                  </a:lnTo>
                  <a:lnTo>
                    <a:pt x="812374" y="153004"/>
                  </a:lnTo>
                  <a:lnTo>
                    <a:pt x="821481" y="145718"/>
                  </a:lnTo>
                  <a:lnTo>
                    <a:pt x="821254" y="144124"/>
                  </a:lnTo>
                  <a:lnTo>
                    <a:pt x="828767" y="136611"/>
                  </a:lnTo>
                  <a:lnTo>
                    <a:pt x="837875" y="142075"/>
                  </a:lnTo>
                  <a:lnTo>
                    <a:pt x="837875" y="151182"/>
                  </a:lnTo>
                  <a:lnTo>
                    <a:pt x="828767" y="156647"/>
                  </a:lnTo>
                  <a:lnTo>
                    <a:pt x="839696" y="167576"/>
                  </a:lnTo>
                  <a:lnTo>
                    <a:pt x="839696" y="169397"/>
                  </a:lnTo>
                  <a:lnTo>
                    <a:pt x="837875" y="169397"/>
                  </a:lnTo>
                  <a:lnTo>
                    <a:pt x="821481" y="163933"/>
                  </a:lnTo>
                  <a:lnTo>
                    <a:pt x="817839" y="167576"/>
                  </a:lnTo>
                  <a:lnTo>
                    <a:pt x="817839" y="180326"/>
                  </a:lnTo>
                  <a:lnTo>
                    <a:pt x="826946" y="196719"/>
                  </a:lnTo>
                  <a:lnTo>
                    <a:pt x="823303" y="196719"/>
                  </a:lnTo>
                  <a:lnTo>
                    <a:pt x="812374" y="180326"/>
                  </a:lnTo>
                  <a:lnTo>
                    <a:pt x="801445" y="147539"/>
                  </a:lnTo>
                  <a:lnTo>
                    <a:pt x="806910" y="131146"/>
                  </a:lnTo>
                  <a:close/>
                  <a:moveTo>
                    <a:pt x="832411" y="109288"/>
                  </a:moveTo>
                  <a:lnTo>
                    <a:pt x="834232" y="109288"/>
                  </a:lnTo>
                  <a:lnTo>
                    <a:pt x="837875" y="120218"/>
                  </a:lnTo>
                  <a:lnTo>
                    <a:pt x="834232" y="120218"/>
                  </a:lnTo>
                  <a:lnTo>
                    <a:pt x="826946" y="125682"/>
                  </a:lnTo>
                  <a:lnTo>
                    <a:pt x="823303" y="118396"/>
                  </a:lnTo>
                  <a:lnTo>
                    <a:pt x="823303" y="114753"/>
                  </a:lnTo>
                  <a:close/>
                  <a:moveTo>
                    <a:pt x="56466" y="103825"/>
                  </a:moveTo>
                  <a:lnTo>
                    <a:pt x="71038" y="118398"/>
                  </a:lnTo>
                  <a:lnTo>
                    <a:pt x="71038" y="120219"/>
                  </a:lnTo>
                  <a:lnTo>
                    <a:pt x="54644" y="109290"/>
                  </a:lnTo>
                  <a:lnTo>
                    <a:pt x="54644" y="107468"/>
                  </a:lnTo>
                  <a:close/>
                  <a:moveTo>
                    <a:pt x="530047" y="69216"/>
                  </a:moveTo>
                  <a:lnTo>
                    <a:pt x="559191" y="69216"/>
                  </a:lnTo>
                  <a:lnTo>
                    <a:pt x="571941" y="74681"/>
                  </a:lnTo>
                  <a:lnTo>
                    <a:pt x="571941" y="78324"/>
                  </a:lnTo>
                  <a:lnTo>
                    <a:pt x="570119" y="78324"/>
                  </a:lnTo>
                  <a:lnTo>
                    <a:pt x="577405" y="85609"/>
                  </a:lnTo>
                  <a:lnTo>
                    <a:pt x="577405" y="89252"/>
                  </a:lnTo>
                  <a:lnTo>
                    <a:pt x="564655" y="91074"/>
                  </a:lnTo>
                  <a:lnTo>
                    <a:pt x="582870" y="118396"/>
                  </a:lnTo>
                  <a:lnTo>
                    <a:pt x="582870" y="120217"/>
                  </a:lnTo>
                  <a:lnTo>
                    <a:pt x="581048" y="129325"/>
                  </a:lnTo>
                  <a:lnTo>
                    <a:pt x="604727" y="153004"/>
                  </a:lnTo>
                  <a:lnTo>
                    <a:pt x="604727" y="156647"/>
                  </a:lnTo>
                  <a:lnTo>
                    <a:pt x="591977" y="156647"/>
                  </a:lnTo>
                  <a:lnTo>
                    <a:pt x="582870" y="151182"/>
                  </a:lnTo>
                  <a:lnTo>
                    <a:pt x="582870" y="156647"/>
                  </a:lnTo>
                  <a:lnTo>
                    <a:pt x="571941" y="167576"/>
                  </a:lnTo>
                  <a:lnTo>
                    <a:pt x="570119" y="185790"/>
                  </a:lnTo>
                  <a:lnTo>
                    <a:pt x="561012" y="202183"/>
                  </a:lnTo>
                  <a:lnTo>
                    <a:pt x="542797" y="218577"/>
                  </a:lnTo>
                  <a:lnTo>
                    <a:pt x="551905" y="225863"/>
                  </a:lnTo>
                  <a:lnTo>
                    <a:pt x="551905" y="229505"/>
                  </a:lnTo>
                  <a:lnTo>
                    <a:pt x="535511" y="258649"/>
                  </a:lnTo>
                  <a:lnTo>
                    <a:pt x="508189" y="271399"/>
                  </a:lnTo>
                  <a:lnTo>
                    <a:pt x="502725" y="271399"/>
                  </a:lnTo>
                  <a:lnTo>
                    <a:pt x="497261" y="258649"/>
                  </a:lnTo>
                  <a:lnTo>
                    <a:pt x="493618" y="256827"/>
                  </a:lnTo>
                  <a:lnTo>
                    <a:pt x="488153" y="256827"/>
                  </a:lnTo>
                  <a:lnTo>
                    <a:pt x="486332" y="258649"/>
                  </a:lnTo>
                  <a:lnTo>
                    <a:pt x="479046" y="258649"/>
                  </a:lnTo>
                  <a:lnTo>
                    <a:pt x="479046" y="251363"/>
                  </a:lnTo>
                  <a:lnTo>
                    <a:pt x="464474" y="247720"/>
                  </a:lnTo>
                  <a:lnTo>
                    <a:pt x="453545" y="256827"/>
                  </a:lnTo>
                  <a:lnTo>
                    <a:pt x="437152" y="258649"/>
                  </a:lnTo>
                  <a:lnTo>
                    <a:pt x="435331" y="258649"/>
                  </a:lnTo>
                  <a:lnTo>
                    <a:pt x="431688" y="242256"/>
                  </a:lnTo>
                  <a:lnTo>
                    <a:pt x="418937" y="247720"/>
                  </a:lnTo>
                  <a:lnTo>
                    <a:pt x="400723" y="245899"/>
                  </a:lnTo>
                  <a:lnTo>
                    <a:pt x="397080" y="245899"/>
                  </a:lnTo>
                  <a:lnTo>
                    <a:pt x="389794" y="204005"/>
                  </a:lnTo>
                  <a:lnTo>
                    <a:pt x="384329" y="191255"/>
                  </a:lnTo>
                  <a:lnTo>
                    <a:pt x="373401" y="185790"/>
                  </a:lnTo>
                  <a:lnTo>
                    <a:pt x="364293" y="162111"/>
                  </a:lnTo>
                  <a:lnTo>
                    <a:pt x="369758" y="136611"/>
                  </a:lnTo>
                  <a:lnTo>
                    <a:pt x="378865" y="125682"/>
                  </a:lnTo>
                  <a:lnTo>
                    <a:pt x="380686" y="123860"/>
                  </a:lnTo>
                  <a:lnTo>
                    <a:pt x="384329" y="123860"/>
                  </a:lnTo>
                  <a:lnTo>
                    <a:pt x="384329" y="125682"/>
                  </a:lnTo>
                  <a:lnTo>
                    <a:pt x="395258" y="145718"/>
                  </a:lnTo>
                  <a:lnTo>
                    <a:pt x="406187" y="151182"/>
                  </a:lnTo>
                  <a:lnTo>
                    <a:pt x="429866" y="151182"/>
                  </a:lnTo>
                  <a:lnTo>
                    <a:pt x="446259" y="136611"/>
                  </a:lnTo>
                  <a:lnTo>
                    <a:pt x="459010" y="136611"/>
                  </a:lnTo>
                  <a:lnTo>
                    <a:pt x="473581" y="145718"/>
                  </a:lnTo>
                  <a:lnTo>
                    <a:pt x="491796" y="140254"/>
                  </a:lnTo>
                  <a:lnTo>
                    <a:pt x="497261" y="136611"/>
                  </a:lnTo>
                  <a:lnTo>
                    <a:pt x="502725" y="129325"/>
                  </a:lnTo>
                  <a:lnTo>
                    <a:pt x="530047" y="72859"/>
                  </a:lnTo>
                  <a:close/>
                  <a:moveTo>
                    <a:pt x="40072" y="40073"/>
                  </a:moveTo>
                  <a:lnTo>
                    <a:pt x="54644" y="40073"/>
                  </a:lnTo>
                  <a:lnTo>
                    <a:pt x="71037" y="47359"/>
                  </a:lnTo>
                  <a:lnTo>
                    <a:pt x="98359" y="51002"/>
                  </a:lnTo>
                  <a:lnTo>
                    <a:pt x="100181" y="51002"/>
                  </a:lnTo>
                  <a:lnTo>
                    <a:pt x="116574" y="74681"/>
                  </a:lnTo>
                  <a:lnTo>
                    <a:pt x="143896" y="91074"/>
                  </a:lnTo>
                  <a:lnTo>
                    <a:pt x="171218" y="120218"/>
                  </a:lnTo>
                  <a:lnTo>
                    <a:pt x="176682" y="123861"/>
                  </a:lnTo>
                  <a:lnTo>
                    <a:pt x="178504" y="120218"/>
                  </a:lnTo>
                  <a:lnTo>
                    <a:pt x="180325" y="120218"/>
                  </a:lnTo>
                  <a:lnTo>
                    <a:pt x="189433" y="131147"/>
                  </a:lnTo>
                  <a:lnTo>
                    <a:pt x="196087" y="133999"/>
                  </a:lnTo>
                  <a:lnTo>
                    <a:pt x="189433" y="125682"/>
                  </a:lnTo>
                  <a:lnTo>
                    <a:pt x="189433" y="123860"/>
                  </a:lnTo>
                  <a:lnTo>
                    <a:pt x="200362" y="123860"/>
                  </a:lnTo>
                  <a:lnTo>
                    <a:pt x="200362" y="125682"/>
                  </a:lnTo>
                  <a:lnTo>
                    <a:pt x="196719" y="131146"/>
                  </a:lnTo>
                  <a:lnTo>
                    <a:pt x="196719" y="134270"/>
                  </a:lnTo>
                  <a:lnTo>
                    <a:pt x="202183" y="136611"/>
                  </a:lnTo>
                  <a:lnTo>
                    <a:pt x="207647" y="142076"/>
                  </a:lnTo>
                  <a:lnTo>
                    <a:pt x="211290" y="142076"/>
                  </a:lnTo>
                  <a:lnTo>
                    <a:pt x="216755" y="147540"/>
                  </a:lnTo>
                  <a:lnTo>
                    <a:pt x="229505" y="147540"/>
                  </a:lnTo>
                  <a:lnTo>
                    <a:pt x="229505" y="163933"/>
                  </a:lnTo>
                  <a:lnTo>
                    <a:pt x="234969" y="162112"/>
                  </a:lnTo>
                  <a:lnTo>
                    <a:pt x="244077" y="167576"/>
                  </a:lnTo>
                  <a:lnTo>
                    <a:pt x="245898" y="173041"/>
                  </a:lnTo>
                  <a:lnTo>
                    <a:pt x="245898" y="174862"/>
                  </a:lnTo>
                  <a:lnTo>
                    <a:pt x="240434" y="178505"/>
                  </a:lnTo>
                  <a:lnTo>
                    <a:pt x="244077" y="180326"/>
                  </a:lnTo>
                  <a:lnTo>
                    <a:pt x="240434" y="191255"/>
                  </a:lnTo>
                  <a:lnTo>
                    <a:pt x="240434" y="193077"/>
                  </a:lnTo>
                  <a:lnTo>
                    <a:pt x="258648" y="198541"/>
                  </a:lnTo>
                  <a:lnTo>
                    <a:pt x="264113" y="218577"/>
                  </a:lnTo>
                  <a:lnTo>
                    <a:pt x="273220" y="220399"/>
                  </a:lnTo>
                  <a:lnTo>
                    <a:pt x="273220" y="224042"/>
                  </a:lnTo>
                  <a:lnTo>
                    <a:pt x="269577" y="229506"/>
                  </a:lnTo>
                  <a:lnTo>
                    <a:pt x="289613" y="231328"/>
                  </a:lnTo>
                  <a:lnTo>
                    <a:pt x="300542" y="245899"/>
                  </a:lnTo>
                  <a:lnTo>
                    <a:pt x="295078" y="313294"/>
                  </a:lnTo>
                  <a:lnTo>
                    <a:pt x="291435" y="313294"/>
                  </a:lnTo>
                  <a:lnTo>
                    <a:pt x="284149" y="307829"/>
                  </a:lnTo>
                  <a:lnTo>
                    <a:pt x="278685" y="313294"/>
                  </a:lnTo>
                  <a:lnTo>
                    <a:pt x="275042" y="313294"/>
                  </a:lnTo>
                  <a:lnTo>
                    <a:pt x="269577" y="307829"/>
                  </a:lnTo>
                  <a:lnTo>
                    <a:pt x="267756" y="307829"/>
                  </a:lnTo>
                  <a:lnTo>
                    <a:pt x="267756" y="315115"/>
                  </a:lnTo>
                  <a:lnTo>
                    <a:pt x="264113" y="315115"/>
                  </a:lnTo>
                  <a:lnTo>
                    <a:pt x="244077" y="293258"/>
                  </a:lnTo>
                  <a:lnTo>
                    <a:pt x="213112" y="271400"/>
                  </a:lnTo>
                  <a:lnTo>
                    <a:pt x="205826" y="258650"/>
                  </a:lnTo>
                  <a:lnTo>
                    <a:pt x="178504" y="229506"/>
                  </a:lnTo>
                  <a:lnTo>
                    <a:pt x="160289" y="191255"/>
                  </a:lnTo>
                  <a:lnTo>
                    <a:pt x="149360" y="174862"/>
                  </a:lnTo>
                  <a:lnTo>
                    <a:pt x="138432" y="169398"/>
                  </a:lnTo>
                  <a:lnTo>
                    <a:pt x="138432" y="167576"/>
                  </a:lnTo>
                  <a:lnTo>
                    <a:pt x="134789" y="167576"/>
                  </a:lnTo>
                  <a:lnTo>
                    <a:pt x="123860" y="134790"/>
                  </a:lnTo>
                  <a:lnTo>
                    <a:pt x="118395" y="125682"/>
                  </a:lnTo>
                  <a:lnTo>
                    <a:pt x="100181" y="120218"/>
                  </a:lnTo>
                  <a:lnTo>
                    <a:pt x="100181" y="118396"/>
                  </a:lnTo>
                  <a:lnTo>
                    <a:pt x="98359" y="107468"/>
                  </a:lnTo>
                  <a:lnTo>
                    <a:pt x="87430" y="91074"/>
                  </a:lnTo>
                  <a:lnTo>
                    <a:pt x="76502" y="85610"/>
                  </a:lnTo>
                  <a:lnTo>
                    <a:pt x="49180" y="61931"/>
                  </a:lnTo>
                  <a:lnTo>
                    <a:pt x="40072" y="41895"/>
                  </a:lnTo>
                  <a:close/>
                  <a:moveTo>
                    <a:pt x="5465" y="0"/>
                  </a:moveTo>
                  <a:lnTo>
                    <a:pt x="9108" y="0"/>
                  </a:lnTo>
                  <a:lnTo>
                    <a:pt x="9108" y="1821"/>
                  </a:lnTo>
                  <a:lnTo>
                    <a:pt x="5465" y="12751"/>
                  </a:lnTo>
                  <a:lnTo>
                    <a:pt x="3643" y="12751"/>
                  </a:lnTo>
                  <a:lnTo>
                    <a:pt x="0" y="1821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4" name="Socotra">
              <a:extLst>
                <a:ext uri="{FF2B5EF4-FFF2-40B4-BE49-F238E27FC236}">
                  <a16:creationId xmlns:a16="http://schemas.microsoft.com/office/drawing/2014/main" id="{ED960BE1-E6E7-0804-2494-6365335D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366" y="4287434"/>
              <a:ext cx="27107" cy="14457"/>
            </a:xfrm>
            <a:custGeom>
              <a:avLst/>
              <a:gdLst>
                <a:gd name="T0" fmla="*/ 3 w 15"/>
                <a:gd name="T1" fmla="*/ 0 h 8"/>
                <a:gd name="T2" fmla="*/ 6 w 15"/>
                <a:gd name="T3" fmla="*/ 0 h 8"/>
                <a:gd name="T4" fmla="*/ 11 w 15"/>
                <a:gd name="T5" fmla="*/ 1 h 8"/>
                <a:gd name="T6" fmla="*/ 15 w 15"/>
                <a:gd name="T7" fmla="*/ 1 h 8"/>
                <a:gd name="T8" fmla="*/ 15 w 15"/>
                <a:gd name="T9" fmla="*/ 2 h 8"/>
                <a:gd name="T10" fmla="*/ 14 w 15"/>
                <a:gd name="T11" fmla="*/ 4 h 8"/>
                <a:gd name="T12" fmla="*/ 14 w 15"/>
                <a:gd name="T13" fmla="*/ 5 h 8"/>
                <a:gd name="T14" fmla="*/ 9 w 15"/>
                <a:gd name="T15" fmla="*/ 8 h 8"/>
                <a:gd name="T16" fmla="*/ 2 w 15"/>
                <a:gd name="T17" fmla="*/ 4 h 8"/>
                <a:gd name="T18" fmla="*/ 0 w 15"/>
                <a:gd name="T19" fmla="*/ 4 h 8"/>
                <a:gd name="T20" fmla="*/ 3 w 15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3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9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5" name="Bahrain">
              <a:extLst>
                <a:ext uri="{FF2B5EF4-FFF2-40B4-BE49-F238E27FC236}">
                  <a16:creationId xmlns:a16="http://schemas.microsoft.com/office/drawing/2014/main" id="{84AA7D79-D3C0-8E1C-9BC4-E05044C1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84" y="3945900"/>
              <a:ext cx="9036" cy="10843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3 w 5"/>
                <a:gd name="T5" fmla="*/ 2 h 6"/>
                <a:gd name="T6" fmla="*/ 5 w 5"/>
                <a:gd name="T7" fmla="*/ 2 h 6"/>
                <a:gd name="T8" fmla="*/ 2 w 5"/>
                <a:gd name="T9" fmla="*/ 6 h 6"/>
                <a:gd name="T10" fmla="*/ 0 w 5"/>
                <a:gd name="T11" fmla="*/ 6 h 6"/>
                <a:gd name="T12" fmla="*/ 0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6" name="Oman">
              <a:extLst>
                <a:ext uri="{FF2B5EF4-FFF2-40B4-BE49-F238E27FC236}">
                  <a16:creationId xmlns:a16="http://schemas.microsoft.com/office/drawing/2014/main" id="{D19CF17F-1CDF-C531-EC4B-AA5271A4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032" y="3983847"/>
              <a:ext cx="187935" cy="209619"/>
            </a:xfrm>
            <a:custGeom>
              <a:avLst/>
              <a:gdLst>
                <a:gd name="T0" fmla="*/ 49 w 104"/>
                <a:gd name="T1" fmla="*/ 0 h 116"/>
                <a:gd name="T2" fmla="*/ 58 w 104"/>
                <a:gd name="T3" fmla="*/ 0 h 116"/>
                <a:gd name="T4" fmla="*/ 65 w 104"/>
                <a:gd name="T5" fmla="*/ 10 h 116"/>
                <a:gd name="T6" fmla="*/ 88 w 104"/>
                <a:gd name="T7" fmla="*/ 19 h 116"/>
                <a:gd name="T8" fmla="*/ 97 w 104"/>
                <a:gd name="T9" fmla="*/ 30 h 116"/>
                <a:gd name="T10" fmla="*/ 102 w 104"/>
                <a:gd name="T11" fmla="*/ 34 h 116"/>
                <a:gd name="T12" fmla="*/ 104 w 104"/>
                <a:gd name="T13" fmla="*/ 36 h 116"/>
                <a:gd name="T14" fmla="*/ 101 w 104"/>
                <a:gd name="T15" fmla="*/ 43 h 116"/>
                <a:gd name="T16" fmla="*/ 86 w 104"/>
                <a:gd name="T17" fmla="*/ 64 h 116"/>
                <a:gd name="T18" fmla="*/ 85 w 104"/>
                <a:gd name="T19" fmla="*/ 64 h 116"/>
                <a:gd name="T20" fmla="*/ 82 w 104"/>
                <a:gd name="T21" fmla="*/ 62 h 116"/>
                <a:gd name="T22" fmla="*/ 79 w 104"/>
                <a:gd name="T23" fmla="*/ 64 h 116"/>
                <a:gd name="T24" fmla="*/ 76 w 104"/>
                <a:gd name="T25" fmla="*/ 70 h 116"/>
                <a:gd name="T26" fmla="*/ 77 w 104"/>
                <a:gd name="T27" fmla="*/ 83 h 116"/>
                <a:gd name="T28" fmla="*/ 76 w 104"/>
                <a:gd name="T29" fmla="*/ 83 h 116"/>
                <a:gd name="T30" fmla="*/ 64 w 104"/>
                <a:gd name="T31" fmla="*/ 87 h 116"/>
                <a:gd name="T32" fmla="*/ 58 w 104"/>
                <a:gd name="T33" fmla="*/ 98 h 116"/>
                <a:gd name="T34" fmla="*/ 48 w 104"/>
                <a:gd name="T35" fmla="*/ 101 h 116"/>
                <a:gd name="T36" fmla="*/ 40 w 104"/>
                <a:gd name="T37" fmla="*/ 111 h 116"/>
                <a:gd name="T38" fmla="*/ 28 w 104"/>
                <a:gd name="T39" fmla="*/ 111 h 116"/>
                <a:gd name="T40" fmla="*/ 14 w 104"/>
                <a:gd name="T41" fmla="*/ 116 h 116"/>
                <a:gd name="T42" fmla="*/ 0 w 104"/>
                <a:gd name="T43" fmla="*/ 83 h 116"/>
                <a:gd name="T44" fmla="*/ 39 w 104"/>
                <a:gd name="T45" fmla="*/ 68 h 116"/>
                <a:gd name="T46" fmla="*/ 49 w 104"/>
                <a:gd name="T47" fmla="*/ 41 h 116"/>
                <a:gd name="T48" fmla="*/ 42 w 104"/>
                <a:gd name="T49" fmla="*/ 31 h 116"/>
                <a:gd name="T50" fmla="*/ 45 w 104"/>
                <a:gd name="T51" fmla="*/ 15 h 116"/>
                <a:gd name="T52" fmla="*/ 45 w 104"/>
                <a:gd name="T53" fmla="*/ 13 h 116"/>
                <a:gd name="T54" fmla="*/ 46 w 104"/>
                <a:gd name="T55" fmla="*/ 13 h 116"/>
                <a:gd name="T56" fmla="*/ 52 w 104"/>
                <a:gd name="T57" fmla="*/ 12 h 116"/>
                <a:gd name="T58" fmla="*/ 49 w 104"/>
                <a:gd name="T59" fmla="*/ 1 h 116"/>
                <a:gd name="T60" fmla="*/ 49 w 104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16">
                  <a:moveTo>
                    <a:pt x="49" y="0"/>
                  </a:moveTo>
                  <a:lnTo>
                    <a:pt x="58" y="0"/>
                  </a:lnTo>
                  <a:lnTo>
                    <a:pt x="65" y="10"/>
                  </a:lnTo>
                  <a:lnTo>
                    <a:pt x="88" y="19"/>
                  </a:lnTo>
                  <a:lnTo>
                    <a:pt x="97" y="30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1" y="43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79" y="64"/>
                  </a:lnTo>
                  <a:lnTo>
                    <a:pt x="76" y="70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64" y="87"/>
                  </a:lnTo>
                  <a:lnTo>
                    <a:pt x="58" y="98"/>
                  </a:lnTo>
                  <a:lnTo>
                    <a:pt x="48" y="101"/>
                  </a:lnTo>
                  <a:lnTo>
                    <a:pt x="40" y="111"/>
                  </a:lnTo>
                  <a:lnTo>
                    <a:pt x="28" y="111"/>
                  </a:lnTo>
                  <a:lnTo>
                    <a:pt x="14" y="116"/>
                  </a:lnTo>
                  <a:lnTo>
                    <a:pt x="0" y="83"/>
                  </a:lnTo>
                  <a:lnTo>
                    <a:pt x="39" y="68"/>
                  </a:lnTo>
                  <a:lnTo>
                    <a:pt x="49" y="41"/>
                  </a:lnTo>
                  <a:lnTo>
                    <a:pt x="42" y="31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52" y="12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7" name="Musandam Peninsula">
              <a:extLst>
                <a:ext uri="{FF2B5EF4-FFF2-40B4-BE49-F238E27FC236}">
                  <a16:creationId xmlns:a16="http://schemas.microsoft.com/office/drawing/2014/main" id="{05728CEA-66E5-39C4-E39A-6B44CF25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945900"/>
              <a:ext cx="7228" cy="21685"/>
            </a:xfrm>
            <a:custGeom>
              <a:avLst/>
              <a:gdLst>
                <a:gd name="T0" fmla="*/ 3 w 4"/>
                <a:gd name="T1" fmla="*/ 0 h 12"/>
                <a:gd name="T2" fmla="*/ 4 w 4"/>
                <a:gd name="T3" fmla="*/ 0 h 12"/>
                <a:gd name="T4" fmla="*/ 4 w 4"/>
                <a:gd name="T5" fmla="*/ 2 h 12"/>
                <a:gd name="T6" fmla="*/ 3 w 4"/>
                <a:gd name="T7" fmla="*/ 11 h 12"/>
                <a:gd name="T8" fmla="*/ 3 w 4"/>
                <a:gd name="T9" fmla="*/ 12 h 12"/>
                <a:gd name="T10" fmla="*/ 0 w 4"/>
                <a:gd name="T11" fmla="*/ 11 h 12"/>
                <a:gd name="T12" fmla="*/ 0 w 4"/>
                <a:gd name="T13" fmla="*/ 5 h 12"/>
                <a:gd name="T14" fmla="*/ 3 w 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8" name="Qeshm Island">
              <a:extLst>
                <a:ext uri="{FF2B5EF4-FFF2-40B4-BE49-F238E27FC236}">
                  <a16:creationId xmlns:a16="http://schemas.microsoft.com/office/drawing/2014/main" id="{E2B137FF-DF6E-EB8E-A6FA-87E4200A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736" y="3933250"/>
              <a:ext cx="25299" cy="12650"/>
            </a:xfrm>
            <a:custGeom>
              <a:avLst/>
              <a:gdLst>
                <a:gd name="T0" fmla="*/ 8 w 14"/>
                <a:gd name="T1" fmla="*/ 0 h 7"/>
                <a:gd name="T2" fmla="*/ 14 w 14"/>
                <a:gd name="T3" fmla="*/ 0 h 7"/>
                <a:gd name="T4" fmla="*/ 2 w 14"/>
                <a:gd name="T5" fmla="*/ 6 h 7"/>
                <a:gd name="T6" fmla="*/ 2 w 14"/>
                <a:gd name="T7" fmla="*/ 7 h 7"/>
                <a:gd name="T8" fmla="*/ 0 w 14"/>
                <a:gd name="T9" fmla="*/ 6 h 7"/>
                <a:gd name="T10" fmla="*/ 8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9" name="China">
              <a:extLst>
                <a:ext uri="{FF2B5EF4-FFF2-40B4-BE49-F238E27FC236}">
                  <a16:creationId xmlns:a16="http://schemas.microsoft.com/office/drawing/2014/main" id="{D649F587-7DC4-4176-89EA-0410FDAE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428" y="3096580"/>
              <a:ext cx="1447457" cy="1058939"/>
            </a:xfrm>
            <a:custGeom>
              <a:avLst/>
              <a:gdLst/>
              <a:ahLst/>
              <a:cxnLst/>
              <a:rect l="l" t="t" r="r" b="b"/>
              <a:pathLst>
                <a:path w="1458996" h="1067381">
                  <a:moveTo>
                    <a:pt x="877948" y="1018201"/>
                  </a:moveTo>
                  <a:lnTo>
                    <a:pt x="888877" y="1018201"/>
                  </a:lnTo>
                  <a:lnTo>
                    <a:pt x="888877" y="1021844"/>
                  </a:lnTo>
                  <a:lnTo>
                    <a:pt x="890698" y="1029130"/>
                  </a:lnTo>
                  <a:lnTo>
                    <a:pt x="877948" y="1050988"/>
                  </a:lnTo>
                  <a:lnTo>
                    <a:pt x="859733" y="1067381"/>
                  </a:lnTo>
                  <a:lnTo>
                    <a:pt x="837876" y="1058274"/>
                  </a:lnTo>
                  <a:lnTo>
                    <a:pt x="832411" y="1038237"/>
                  </a:lnTo>
                  <a:lnTo>
                    <a:pt x="854269" y="1021844"/>
                  </a:lnTo>
                  <a:close/>
                  <a:moveTo>
                    <a:pt x="1191240" y="905270"/>
                  </a:moveTo>
                  <a:lnTo>
                    <a:pt x="1193062" y="905270"/>
                  </a:lnTo>
                  <a:lnTo>
                    <a:pt x="1196705" y="910734"/>
                  </a:lnTo>
                  <a:lnTo>
                    <a:pt x="1196705" y="912556"/>
                  </a:lnTo>
                  <a:lnTo>
                    <a:pt x="1191240" y="912556"/>
                  </a:lnTo>
                  <a:close/>
                  <a:moveTo>
                    <a:pt x="1183954" y="0"/>
                  </a:moveTo>
                  <a:lnTo>
                    <a:pt x="1191240" y="0"/>
                  </a:lnTo>
                  <a:lnTo>
                    <a:pt x="1209455" y="14572"/>
                  </a:lnTo>
                  <a:lnTo>
                    <a:pt x="1236777" y="20036"/>
                  </a:lnTo>
                  <a:lnTo>
                    <a:pt x="1240420" y="20036"/>
                  </a:lnTo>
                  <a:lnTo>
                    <a:pt x="1256813" y="43715"/>
                  </a:lnTo>
                  <a:lnTo>
                    <a:pt x="1262278" y="67394"/>
                  </a:lnTo>
                  <a:lnTo>
                    <a:pt x="1275028" y="100181"/>
                  </a:lnTo>
                  <a:lnTo>
                    <a:pt x="1282314" y="143896"/>
                  </a:lnTo>
                  <a:lnTo>
                    <a:pt x="1324208" y="151182"/>
                  </a:lnTo>
                  <a:lnTo>
                    <a:pt x="1355172" y="171218"/>
                  </a:lnTo>
                  <a:lnTo>
                    <a:pt x="1360637" y="187611"/>
                  </a:lnTo>
                  <a:lnTo>
                    <a:pt x="1360637" y="202183"/>
                  </a:lnTo>
                  <a:lnTo>
                    <a:pt x="1369744" y="213112"/>
                  </a:lnTo>
                  <a:lnTo>
                    <a:pt x="1391602" y="213112"/>
                  </a:lnTo>
                  <a:lnTo>
                    <a:pt x="1455353" y="187611"/>
                  </a:lnTo>
                  <a:lnTo>
                    <a:pt x="1458996" y="187611"/>
                  </a:lnTo>
                  <a:lnTo>
                    <a:pt x="1458996" y="189433"/>
                  </a:lnTo>
                  <a:lnTo>
                    <a:pt x="1453532" y="194897"/>
                  </a:lnTo>
                  <a:lnTo>
                    <a:pt x="1455353" y="218576"/>
                  </a:lnTo>
                  <a:lnTo>
                    <a:pt x="1444424" y="229505"/>
                  </a:lnTo>
                  <a:lnTo>
                    <a:pt x="1433496" y="271399"/>
                  </a:lnTo>
                  <a:lnTo>
                    <a:pt x="1417102" y="306006"/>
                  </a:lnTo>
                  <a:lnTo>
                    <a:pt x="1413459" y="311471"/>
                  </a:lnTo>
                  <a:lnTo>
                    <a:pt x="1409817" y="311471"/>
                  </a:lnTo>
                  <a:lnTo>
                    <a:pt x="1386137" y="302364"/>
                  </a:lnTo>
                  <a:lnTo>
                    <a:pt x="1366101" y="318757"/>
                  </a:lnTo>
                  <a:lnTo>
                    <a:pt x="1371566" y="335150"/>
                  </a:lnTo>
                  <a:lnTo>
                    <a:pt x="1371566" y="364293"/>
                  </a:lnTo>
                  <a:lnTo>
                    <a:pt x="1358815" y="380687"/>
                  </a:lnTo>
                  <a:lnTo>
                    <a:pt x="1358815" y="389794"/>
                  </a:lnTo>
                  <a:lnTo>
                    <a:pt x="1355172" y="389794"/>
                  </a:lnTo>
                  <a:lnTo>
                    <a:pt x="1344244" y="378865"/>
                  </a:lnTo>
                  <a:lnTo>
                    <a:pt x="1335136" y="397080"/>
                  </a:lnTo>
                  <a:lnTo>
                    <a:pt x="1320565" y="408009"/>
                  </a:lnTo>
                  <a:lnTo>
                    <a:pt x="1302350" y="408009"/>
                  </a:lnTo>
                  <a:lnTo>
                    <a:pt x="1302350" y="426223"/>
                  </a:lnTo>
                  <a:lnTo>
                    <a:pt x="1282314" y="429866"/>
                  </a:lnTo>
                  <a:lnTo>
                    <a:pt x="1269563" y="422580"/>
                  </a:lnTo>
                  <a:lnTo>
                    <a:pt x="1245884" y="446259"/>
                  </a:lnTo>
                  <a:lnTo>
                    <a:pt x="1220384" y="457188"/>
                  </a:lnTo>
                  <a:lnTo>
                    <a:pt x="1209455" y="473581"/>
                  </a:lnTo>
                  <a:lnTo>
                    <a:pt x="1185776" y="479046"/>
                  </a:lnTo>
                  <a:lnTo>
                    <a:pt x="1136596" y="510011"/>
                  </a:lnTo>
                  <a:lnTo>
                    <a:pt x="1134775" y="510011"/>
                  </a:lnTo>
                  <a:lnTo>
                    <a:pt x="1131132" y="508189"/>
                  </a:lnTo>
                  <a:lnTo>
                    <a:pt x="1131132" y="504546"/>
                  </a:lnTo>
                  <a:lnTo>
                    <a:pt x="1142061" y="500903"/>
                  </a:lnTo>
                  <a:lnTo>
                    <a:pt x="1142061" y="491796"/>
                  </a:lnTo>
                  <a:lnTo>
                    <a:pt x="1134775" y="486332"/>
                  </a:lnTo>
                  <a:lnTo>
                    <a:pt x="1134775" y="484510"/>
                  </a:lnTo>
                  <a:lnTo>
                    <a:pt x="1156632" y="457188"/>
                  </a:lnTo>
                  <a:lnTo>
                    <a:pt x="1147525" y="440795"/>
                  </a:lnTo>
                  <a:lnTo>
                    <a:pt x="1131132" y="442617"/>
                  </a:lnTo>
                  <a:lnTo>
                    <a:pt x="1114739" y="468117"/>
                  </a:lnTo>
                  <a:lnTo>
                    <a:pt x="1094703" y="479046"/>
                  </a:lnTo>
                  <a:lnTo>
                    <a:pt x="1085595" y="491796"/>
                  </a:lnTo>
                  <a:lnTo>
                    <a:pt x="1069202" y="500903"/>
                  </a:lnTo>
                  <a:lnTo>
                    <a:pt x="1058273" y="497261"/>
                  </a:lnTo>
                  <a:lnTo>
                    <a:pt x="1050987" y="510011"/>
                  </a:lnTo>
                  <a:lnTo>
                    <a:pt x="1047344" y="515475"/>
                  </a:lnTo>
                  <a:lnTo>
                    <a:pt x="1058273" y="526404"/>
                  </a:lnTo>
                  <a:lnTo>
                    <a:pt x="1074666" y="537333"/>
                  </a:lnTo>
                  <a:lnTo>
                    <a:pt x="1083774" y="551905"/>
                  </a:lnTo>
                  <a:lnTo>
                    <a:pt x="1094703" y="557369"/>
                  </a:lnTo>
                  <a:lnTo>
                    <a:pt x="1123846" y="537333"/>
                  </a:lnTo>
                  <a:lnTo>
                    <a:pt x="1125667" y="537333"/>
                  </a:lnTo>
                  <a:lnTo>
                    <a:pt x="1142061" y="548262"/>
                  </a:lnTo>
                  <a:lnTo>
                    <a:pt x="1167561" y="548262"/>
                  </a:lnTo>
                  <a:lnTo>
                    <a:pt x="1167561" y="551905"/>
                  </a:lnTo>
                  <a:lnTo>
                    <a:pt x="1162097" y="568298"/>
                  </a:lnTo>
                  <a:lnTo>
                    <a:pt x="1162097" y="570119"/>
                  </a:lnTo>
                  <a:lnTo>
                    <a:pt x="1158454" y="570119"/>
                  </a:lnTo>
                  <a:lnTo>
                    <a:pt x="1158454" y="568298"/>
                  </a:lnTo>
                  <a:lnTo>
                    <a:pt x="1156632" y="562833"/>
                  </a:lnTo>
                  <a:lnTo>
                    <a:pt x="1151168" y="562833"/>
                  </a:lnTo>
                  <a:lnTo>
                    <a:pt x="1145704" y="570119"/>
                  </a:lnTo>
                  <a:lnTo>
                    <a:pt x="1125667" y="573762"/>
                  </a:lnTo>
                  <a:lnTo>
                    <a:pt x="1125667" y="579227"/>
                  </a:lnTo>
                  <a:lnTo>
                    <a:pt x="1120203" y="588334"/>
                  </a:lnTo>
                  <a:lnTo>
                    <a:pt x="1118382" y="588334"/>
                  </a:lnTo>
                  <a:lnTo>
                    <a:pt x="1111096" y="586512"/>
                  </a:lnTo>
                  <a:lnTo>
                    <a:pt x="1111096" y="593798"/>
                  </a:lnTo>
                  <a:lnTo>
                    <a:pt x="1107453" y="593798"/>
                  </a:lnTo>
                  <a:lnTo>
                    <a:pt x="1096524" y="604727"/>
                  </a:lnTo>
                  <a:lnTo>
                    <a:pt x="1085595" y="624763"/>
                  </a:lnTo>
                  <a:lnTo>
                    <a:pt x="1111096" y="637514"/>
                  </a:lnTo>
                  <a:lnTo>
                    <a:pt x="1125667" y="683050"/>
                  </a:lnTo>
                  <a:lnTo>
                    <a:pt x="1151168" y="710372"/>
                  </a:lnTo>
                  <a:lnTo>
                    <a:pt x="1151168" y="714015"/>
                  </a:lnTo>
                  <a:lnTo>
                    <a:pt x="1118382" y="704908"/>
                  </a:lnTo>
                  <a:lnTo>
                    <a:pt x="1131132" y="714015"/>
                  </a:lnTo>
                  <a:lnTo>
                    <a:pt x="1151168" y="732230"/>
                  </a:lnTo>
                  <a:lnTo>
                    <a:pt x="1151168" y="735873"/>
                  </a:lnTo>
                  <a:lnTo>
                    <a:pt x="1118382" y="754088"/>
                  </a:lnTo>
                  <a:lnTo>
                    <a:pt x="1131132" y="750445"/>
                  </a:lnTo>
                  <a:lnTo>
                    <a:pt x="1151168" y="761373"/>
                  </a:lnTo>
                  <a:lnTo>
                    <a:pt x="1145704" y="766838"/>
                  </a:lnTo>
                  <a:lnTo>
                    <a:pt x="1147525" y="766838"/>
                  </a:lnTo>
                  <a:lnTo>
                    <a:pt x="1147525" y="781410"/>
                  </a:lnTo>
                  <a:lnTo>
                    <a:pt x="1140239" y="783231"/>
                  </a:lnTo>
                  <a:lnTo>
                    <a:pt x="1142061" y="786874"/>
                  </a:lnTo>
                  <a:lnTo>
                    <a:pt x="1136596" y="810553"/>
                  </a:lnTo>
                  <a:lnTo>
                    <a:pt x="1134775" y="810553"/>
                  </a:lnTo>
                  <a:lnTo>
                    <a:pt x="1129310" y="808732"/>
                  </a:lnTo>
                  <a:lnTo>
                    <a:pt x="1101988" y="854268"/>
                  </a:lnTo>
                  <a:lnTo>
                    <a:pt x="1100167" y="854268"/>
                  </a:lnTo>
                  <a:lnTo>
                    <a:pt x="1100167" y="848804"/>
                  </a:lnTo>
                  <a:lnTo>
                    <a:pt x="1094703" y="848804"/>
                  </a:lnTo>
                  <a:lnTo>
                    <a:pt x="1100167" y="859733"/>
                  </a:lnTo>
                  <a:lnTo>
                    <a:pt x="1091060" y="881590"/>
                  </a:lnTo>
                  <a:lnTo>
                    <a:pt x="1091060" y="883412"/>
                  </a:lnTo>
                  <a:lnTo>
                    <a:pt x="1089238" y="883412"/>
                  </a:lnTo>
                  <a:lnTo>
                    <a:pt x="1085595" y="881590"/>
                  </a:lnTo>
                  <a:lnTo>
                    <a:pt x="1072845" y="901626"/>
                  </a:lnTo>
                  <a:lnTo>
                    <a:pt x="1069202" y="901626"/>
                  </a:lnTo>
                  <a:lnTo>
                    <a:pt x="1058273" y="907091"/>
                  </a:lnTo>
                  <a:lnTo>
                    <a:pt x="1058273" y="916198"/>
                  </a:lnTo>
                  <a:lnTo>
                    <a:pt x="1047344" y="927127"/>
                  </a:lnTo>
                  <a:lnTo>
                    <a:pt x="1045523" y="927127"/>
                  </a:lnTo>
                  <a:lnTo>
                    <a:pt x="1032773" y="932591"/>
                  </a:lnTo>
                  <a:lnTo>
                    <a:pt x="1018201" y="945342"/>
                  </a:lnTo>
                  <a:lnTo>
                    <a:pt x="996343" y="954449"/>
                  </a:lnTo>
                  <a:lnTo>
                    <a:pt x="994522" y="954449"/>
                  </a:lnTo>
                  <a:lnTo>
                    <a:pt x="989057" y="948985"/>
                  </a:lnTo>
                  <a:lnTo>
                    <a:pt x="979950" y="956270"/>
                  </a:lnTo>
                  <a:lnTo>
                    <a:pt x="978129" y="956270"/>
                  </a:lnTo>
                  <a:lnTo>
                    <a:pt x="978129" y="954449"/>
                  </a:lnTo>
                  <a:lnTo>
                    <a:pt x="972664" y="959913"/>
                  </a:lnTo>
                  <a:lnTo>
                    <a:pt x="969021" y="956270"/>
                  </a:lnTo>
                  <a:lnTo>
                    <a:pt x="969021" y="961735"/>
                  </a:lnTo>
                  <a:lnTo>
                    <a:pt x="959914" y="961735"/>
                  </a:lnTo>
                  <a:lnTo>
                    <a:pt x="950807" y="950806"/>
                  </a:lnTo>
                  <a:lnTo>
                    <a:pt x="950807" y="965378"/>
                  </a:lnTo>
                  <a:lnTo>
                    <a:pt x="948985" y="965378"/>
                  </a:lnTo>
                  <a:lnTo>
                    <a:pt x="939878" y="956270"/>
                  </a:lnTo>
                  <a:lnTo>
                    <a:pt x="938056" y="972664"/>
                  </a:lnTo>
                  <a:lnTo>
                    <a:pt x="934413" y="972664"/>
                  </a:lnTo>
                  <a:lnTo>
                    <a:pt x="877948" y="985414"/>
                  </a:lnTo>
                  <a:lnTo>
                    <a:pt x="872483" y="996343"/>
                  </a:lnTo>
                  <a:lnTo>
                    <a:pt x="877948" y="1010914"/>
                  </a:lnTo>
                  <a:lnTo>
                    <a:pt x="877948" y="1012736"/>
                  </a:lnTo>
                  <a:lnTo>
                    <a:pt x="867019" y="1016379"/>
                  </a:lnTo>
                  <a:lnTo>
                    <a:pt x="856090" y="996343"/>
                  </a:lnTo>
                  <a:lnTo>
                    <a:pt x="856090" y="983592"/>
                  </a:lnTo>
                  <a:lnTo>
                    <a:pt x="845161" y="985414"/>
                  </a:lnTo>
                  <a:lnTo>
                    <a:pt x="832411" y="978128"/>
                  </a:lnTo>
                  <a:lnTo>
                    <a:pt x="823303" y="985414"/>
                  </a:lnTo>
                  <a:lnTo>
                    <a:pt x="823303" y="983592"/>
                  </a:lnTo>
                  <a:lnTo>
                    <a:pt x="821482" y="979950"/>
                  </a:lnTo>
                  <a:lnTo>
                    <a:pt x="817839" y="985414"/>
                  </a:lnTo>
                  <a:lnTo>
                    <a:pt x="816018" y="985414"/>
                  </a:lnTo>
                  <a:lnTo>
                    <a:pt x="803267" y="979950"/>
                  </a:lnTo>
                  <a:lnTo>
                    <a:pt x="788695" y="972664"/>
                  </a:lnTo>
                  <a:lnTo>
                    <a:pt x="783231" y="950806"/>
                  </a:lnTo>
                  <a:lnTo>
                    <a:pt x="750445" y="939877"/>
                  </a:lnTo>
                  <a:lnTo>
                    <a:pt x="719480" y="956270"/>
                  </a:lnTo>
                  <a:lnTo>
                    <a:pt x="710372" y="954449"/>
                  </a:lnTo>
                  <a:lnTo>
                    <a:pt x="703086" y="956270"/>
                  </a:lnTo>
                  <a:lnTo>
                    <a:pt x="699444" y="956270"/>
                  </a:lnTo>
                  <a:lnTo>
                    <a:pt x="686693" y="950806"/>
                  </a:lnTo>
                  <a:lnTo>
                    <a:pt x="683050" y="961735"/>
                  </a:lnTo>
                  <a:lnTo>
                    <a:pt x="681229" y="961735"/>
                  </a:lnTo>
                  <a:lnTo>
                    <a:pt x="670300" y="959913"/>
                  </a:lnTo>
                  <a:lnTo>
                    <a:pt x="666657" y="961735"/>
                  </a:lnTo>
                  <a:lnTo>
                    <a:pt x="670300" y="985414"/>
                  </a:lnTo>
                  <a:lnTo>
                    <a:pt x="666657" y="989057"/>
                  </a:lnTo>
                  <a:lnTo>
                    <a:pt x="659371" y="990878"/>
                  </a:lnTo>
                  <a:lnTo>
                    <a:pt x="655728" y="990878"/>
                  </a:lnTo>
                  <a:lnTo>
                    <a:pt x="653907" y="978128"/>
                  </a:lnTo>
                  <a:lnTo>
                    <a:pt x="652085" y="974485"/>
                  </a:lnTo>
                  <a:lnTo>
                    <a:pt x="635692" y="979950"/>
                  </a:lnTo>
                  <a:lnTo>
                    <a:pt x="624763" y="969021"/>
                  </a:lnTo>
                  <a:lnTo>
                    <a:pt x="610192" y="965378"/>
                  </a:lnTo>
                  <a:lnTo>
                    <a:pt x="615656" y="945342"/>
                  </a:lnTo>
                  <a:lnTo>
                    <a:pt x="604727" y="938056"/>
                  </a:lnTo>
                  <a:lnTo>
                    <a:pt x="602906" y="938056"/>
                  </a:lnTo>
                  <a:lnTo>
                    <a:pt x="599263" y="916198"/>
                  </a:lnTo>
                  <a:lnTo>
                    <a:pt x="588334" y="916198"/>
                  </a:lnTo>
                  <a:lnTo>
                    <a:pt x="573762" y="923484"/>
                  </a:lnTo>
                  <a:lnTo>
                    <a:pt x="570119" y="923484"/>
                  </a:lnTo>
                  <a:lnTo>
                    <a:pt x="579227" y="890698"/>
                  </a:lnTo>
                  <a:lnTo>
                    <a:pt x="597441" y="865197"/>
                  </a:lnTo>
                  <a:lnTo>
                    <a:pt x="597441" y="848804"/>
                  </a:lnTo>
                  <a:lnTo>
                    <a:pt x="591977" y="826946"/>
                  </a:lnTo>
                  <a:lnTo>
                    <a:pt x="586513" y="826946"/>
                  </a:lnTo>
                  <a:lnTo>
                    <a:pt x="579227" y="810553"/>
                  </a:lnTo>
                  <a:lnTo>
                    <a:pt x="570119" y="808732"/>
                  </a:lnTo>
                  <a:lnTo>
                    <a:pt x="564655" y="810553"/>
                  </a:lnTo>
                  <a:lnTo>
                    <a:pt x="559191" y="805089"/>
                  </a:lnTo>
                  <a:lnTo>
                    <a:pt x="540976" y="799624"/>
                  </a:lnTo>
                  <a:lnTo>
                    <a:pt x="540976" y="788695"/>
                  </a:lnTo>
                  <a:lnTo>
                    <a:pt x="537333" y="786874"/>
                  </a:lnTo>
                  <a:lnTo>
                    <a:pt x="531868" y="775945"/>
                  </a:lnTo>
                  <a:lnTo>
                    <a:pt x="515475" y="781410"/>
                  </a:lnTo>
                  <a:lnTo>
                    <a:pt x="500904" y="781410"/>
                  </a:lnTo>
                  <a:lnTo>
                    <a:pt x="462653" y="808732"/>
                  </a:lnTo>
                  <a:lnTo>
                    <a:pt x="431688" y="821482"/>
                  </a:lnTo>
                  <a:lnTo>
                    <a:pt x="429866" y="821482"/>
                  </a:lnTo>
                  <a:lnTo>
                    <a:pt x="429866" y="817839"/>
                  </a:lnTo>
                  <a:lnTo>
                    <a:pt x="424402" y="816017"/>
                  </a:lnTo>
                  <a:lnTo>
                    <a:pt x="389794" y="808732"/>
                  </a:lnTo>
                  <a:lnTo>
                    <a:pt x="364293" y="832411"/>
                  </a:lnTo>
                  <a:lnTo>
                    <a:pt x="358829" y="828768"/>
                  </a:lnTo>
                  <a:lnTo>
                    <a:pt x="358829" y="814196"/>
                  </a:lnTo>
                  <a:lnTo>
                    <a:pt x="346079" y="817839"/>
                  </a:lnTo>
                  <a:lnTo>
                    <a:pt x="327864" y="821482"/>
                  </a:lnTo>
                  <a:lnTo>
                    <a:pt x="311471" y="816017"/>
                  </a:lnTo>
                  <a:lnTo>
                    <a:pt x="306006" y="816017"/>
                  </a:lnTo>
                  <a:lnTo>
                    <a:pt x="300542" y="817839"/>
                  </a:lnTo>
                  <a:lnTo>
                    <a:pt x="291435" y="817839"/>
                  </a:lnTo>
                  <a:lnTo>
                    <a:pt x="285970" y="810553"/>
                  </a:lnTo>
                  <a:lnTo>
                    <a:pt x="273220" y="805089"/>
                  </a:lnTo>
                  <a:lnTo>
                    <a:pt x="273220" y="797803"/>
                  </a:lnTo>
                  <a:lnTo>
                    <a:pt x="251362" y="794160"/>
                  </a:lnTo>
                  <a:lnTo>
                    <a:pt x="249541" y="792338"/>
                  </a:lnTo>
                  <a:lnTo>
                    <a:pt x="251362" y="781410"/>
                  </a:lnTo>
                  <a:lnTo>
                    <a:pt x="238612" y="786874"/>
                  </a:lnTo>
                  <a:lnTo>
                    <a:pt x="234969" y="786874"/>
                  </a:lnTo>
                  <a:lnTo>
                    <a:pt x="227683" y="770481"/>
                  </a:lnTo>
                  <a:lnTo>
                    <a:pt x="207647" y="755909"/>
                  </a:lnTo>
                  <a:lnTo>
                    <a:pt x="187611" y="754088"/>
                  </a:lnTo>
                  <a:lnTo>
                    <a:pt x="183968" y="759552"/>
                  </a:lnTo>
                  <a:lnTo>
                    <a:pt x="176682" y="754088"/>
                  </a:lnTo>
                  <a:lnTo>
                    <a:pt x="140253" y="732230"/>
                  </a:lnTo>
                  <a:lnTo>
                    <a:pt x="127503" y="732230"/>
                  </a:lnTo>
                  <a:lnTo>
                    <a:pt x="122038" y="721301"/>
                  </a:lnTo>
                  <a:lnTo>
                    <a:pt x="122038" y="704908"/>
                  </a:lnTo>
                  <a:lnTo>
                    <a:pt x="114752" y="688515"/>
                  </a:lnTo>
                  <a:lnTo>
                    <a:pt x="116574" y="688515"/>
                  </a:lnTo>
                  <a:lnTo>
                    <a:pt x="122038" y="683050"/>
                  </a:lnTo>
                  <a:lnTo>
                    <a:pt x="123860" y="683050"/>
                  </a:lnTo>
                  <a:lnTo>
                    <a:pt x="129324" y="692158"/>
                  </a:lnTo>
                  <a:lnTo>
                    <a:pt x="140253" y="683050"/>
                  </a:lnTo>
                  <a:lnTo>
                    <a:pt x="138431" y="672121"/>
                  </a:lnTo>
                  <a:lnTo>
                    <a:pt x="127503" y="666657"/>
                  </a:lnTo>
                  <a:lnTo>
                    <a:pt x="127503" y="664836"/>
                  </a:lnTo>
                  <a:lnTo>
                    <a:pt x="123860" y="648442"/>
                  </a:lnTo>
                  <a:lnTo>
                    <a:pt x="123860" y="646621"/>
                  </a:lnTo>
                  <a:lnTo>
                    <a:pt x="127503" y="646621"/>
                  </a:lnTo>
                  <a:lnTo>
                    <a:pt x="140253" y="642978"/>
                  </a:lnTo>
                  <a:lnTo>
                    <a:pt x="140253" y="635692"/>
                  </a:lnTo>
                  <a:lnTo>
                    <a:pt x="151182" y="624763"/>
                  </a:lnTo>
                  <a:lnTo>
                    <a:pt x="160289" y="604727"/>
                  </a:lnTo>
                  <a:lnTo>
                    <a:pt x="154825" y="608370"/>
                  </a:lnTo>
                  <a:lnTo>
                    <a:pt x="151182" y="608370"/>
                  </a:lnTo>
                  <a:lnTo>
                    <a:pt x="151182" y="602906"/>
                  </a:lnTo>
                  <a:lnTo>
                    <a:pt x="134788" y="591977"/>
                  </a:lnTo>
                  <a:lnTo>
                    <a:pt x="98359" y="604727"/>
                  </a:lnTo>
                  <a:lnTo>
                    <a:pt x="94716" y="608370"/>
                  </a:lnTo>
                  <a:lnTo>
                    <a:pt x="94716" y="604727"/>
                  </a:lnTo>
                  <a:lnTo>
                    <a:pt x="76501" y="599263"/>
                  </a:lnTo>
                  <a:lnTo>
                    <a:pt x="71037" y="593798"/>
                  </a:lnTo>
                  <a:lnTo>
                    <a:pt x="60108" y="593798"/>
                  </a:lnTo>
                  <a:lnTo>
                    <a:pt x="54644" y="588334"/>
                  </a:lnTo>
                  <a:lnTo>
                    <a:pt x="54644" y="586512"/>
                  </a:lnTo>
                  <a:lnTo>
                    <a:pt x="56465" y="575584"/>
                  </a:lnTo>
                  <a:lnTo>
                    <a:pt x="51001" y="570119"/>
                  </a:lnTo>
                  <a:lnTo>
                    <a:pt x="43715" y="570119"/>
                  </a:lnTo>
                  <a:lnTo>
                    <a:pt x="41894" y="562833"/>
                  </a:lnTo>
                  <a:lnTo>
                    <a:pt x="25500" y="559190"/>
                  </a:lnTo>
                  <a:lnTo>
                    <a:pt x="20036" y="557369"/>
                  </a:lnTo>
                  <a:lnTo>
                    <a:pt x="20036" y="553726"/>
                  </a:lnTo>
                  <a:lnTo>
                    <a:pt x="27322" y="551905"/>
                  </a:lnTo>
                  <a:lnTo>
                    <a:pt x="32786" y="551905"/>
                  </a:lnTo>
                  <a:lnTo>
                    <a:pt x="27322" y="515475"/>
                  </a:lnTo>
                  <a:lnTo>
                    <a:pt x="9107" y="515475"/>
                  </a:lnTo>
                  <a:lnTo>
                    <a:pt x="0" y="504546"/>
                  </a:lnTo>
                  <a:lnTo>
                    <a:pt x="0" y="502725"/>
                  </a:lnTo>
                  <a:lnTo>
                    <a:pt x="5464" y="480867"/>
                  </a:lnTo>
                  <a:lnTo>
                    <a:pt x="9107" y="468117"/>
                  </a:lnTo>
                  <a:lnTo>
                    <a:pt x="27322" y="459010"/>
                  </a:lnTo>
                  <a:lnTo>
                    <a:pt x="30965" y="451724"/>
                  </a:lnTo>
                  <a:lnTo>
                    <a:pt x="38251" y="451724"/>
                  </a:lnTo>
                  <a:lnTo>
                    <a:pt x="47358" y="453545"/>
                  </a:lnTo>
                  <a:lnTo>
                    <a:pt x="51001" y="453545"/>
                  </a:lnTo>
                  <a:lnTo>
                    <a:pt x="60108" y="457188"/>
                  </a:lnTo>
                  <a:lnTo>
                    <a:pt x="65573" y="457188"/>
                  </a:lnTo>
                  <a:lnTo>
                    <a:pt x="78323" y="440795"/>
                  </a:lnTo>
                  <a:lnTo>
                    <a:pt x="109288" y="435331"/>
                  </a:lnTo>
                  <a:lnTo>
                    <a:pt x="120217" y="422580"/>
                  </a:lnTo>
                  <a:lnTo>
                    <a:pt x="154825" y="406187"/>
                  </a:lnTo>
                  <a:lnTo>
                    <a:pt x="160289" y="391615"/>
                  </a:lnTo>
                  <a:lnTo>
                    <a:pt x="167575" y="362472"/>
                  </a:lnTo>
                  <a:lnTo>
                    <a:pt x="156646" y="322400"/>
                  </a:lnTo>
                  <a:lnTo>
                    <a:pt x="149360" y="313292"/>
                  </a:lnTo>
                  <a:lnTo>
                    <a:pt x="149360" y="311471"/>
                  </a:lnTo>
                  <a:lnTo>
                    <a:pt x="151182" y="311471"/>
                  </a:lnTo>
                  <a:lnTo>
                    <a:pt x="205826" y="296899"/>
                  </a:lnTo>
                  <a:lnTo>
                    <a:pt x="205826" y="275041"/>
                  </a:lnTo>
                  <a:lnTo>
                    <a:pt x="222219" y="233148"/>
                  </a:lnTo>
                  <a:lnTo>
                    <a:pt x="240434" y="233148"/>
                  </a:lnTo>
                  <a:lnTo>
                    <a:pt x="245898" y="234969"/>
                  </a:lnTo>
                  <a:lnTo>
                    <a:pt x="262291" y="234969"/>
                  </a:lnTo>
                  <a:lnTo>
                    <a:pt x="267756" y="244077"/>
                  </a:lnTo>
                  <a:lnTo>
                    <a:pt x="284149" y="234969"/>
                  </a:lnTo>
                  <a:lnTo>
                    <a:pt x="284149" y="211290"/>
                  </a:lnTo>
                  <a:lnTo>
                    <a:pt x="289613" y="189433"/>
                  </a:lnTo>
                  <a:lnTo>
                    <a:pt x="291435" y="189433"/>
                  </a:lnTo>
                  <a:lnTo>
                    <a:pt x="307828" y="187611"/>
                  </a:lnTo>
                  <a:lnTo>
                    <a:pt x="316935" y="171218"/>
                  </a:lnTo>
                  <a:lnTo>
                    <a:pt x="318757" y="171218"/>
                  </a:lnTo>
                  <a:lnTo>
                    <a:pt x="327864" y="173039"/>
                  </a:lnTo>
                  <a:lnTo>
                    <a:pt x="335150" y="167575"/>
                  </a:lnTo>
                  <a:lnTo>
                    <a:pt x="338793" y="167575"/>
                  </a:lnTo>
                  <a:lnTo>
                    <a:pt x="338793" y="171218"/>
                  </a:lnTo>
                  <a:lnTo>
                    <a:pt x="346079" y="187611"/>
                  </a:lnTo>
                  <a:lnTo>
                    <a:pt x="362472" y="205826"/>
                  </a:lnTo>
                  <a:lnTo>
                    <a:pt x="391615" y="211290"/>
                  </a:lnTo>
                  <a:lnTo>
                    <a:pt x="395258" y="211290"/>
                  </a:lnTo>
                  <a:lnTo>
                    <a:pt x="397080" y="218576"/>
                  </a:lnTo>
                  <a:lnTo>
                    <a:pt x="408009" y="255005"/>
                  </a:lnTo>
                  <a:lnTo>
                    <a:pt x="411652" y="284149"/>
                  </a:lnTo>
                  <a:lnTo>
                    <a:pt x="408009" y="295078"/>
                  </a:lnTo>
                  <a:lnTo>
                    <a:pt x="446259" y="307828"/>
                  </a:lnTo>
                  <a:lnTo>
                    <a:pt x="459010" y="306006"/>
                  </a:lnTo>
                  <a:lnTo>
                    <a:pt x="515475" y="329686"/>
                  </a:lnTo>
                  <a:lnTo>
                    <a:pt x="535511" y="358829"/>
                  </a:lnTo>
                  <a:lnTo>
                    <a:pt x="559191" y="380687"/>
                  </a:lnTo>
                  <a:lnTo>
                    <a:pt x="646621" y="378865"/>
                  </a:lnTo>
                  <a:lnTo>
                    <a:pt x="686693" y="400723"/>
                  </a:lnTo>
                  <a:lnTo>
                    <a:pt x="743159" y="417116"/>
                  </a:lnTo>
                  <a:lnTo>
                    <a:pt x="810553" y="391615"/>
                  </a:lnTo>
                  <a:lnTo>
                    <a:pt x="839697" y="391615"/>
                  </a:lnTo>
                  <a:lnTo>
                    <a:pt x="867019" y="386151"/>
                  </a:lnTo>
                  <a:lnTo>
                    <a:pt x="910734" y="347900"/>
                  </a:lnTo>
                  <a:lnTo>
                    <a:pt x="899805" y="333328"/>
                  </a:lnTo>
                  <a:lnTo>
                    <a:pt x="899805" y="329686"/>
                  </a:lnTo>
                  <a:lnTo>
                    <a:pt x="910734" y="307828"/>
                  </a:lnTo>
                  <a:lnTo>
                    <a:pt x="912556" y="307828"/>
                  </a:lnTo>
                  <a:lnTo>
                    <a:pt x="921663" y="302364"/>
                  </a:lnTo>
                  <a:lnTo>
                    <a:pt x="948985" y="313292"/>
                  </a:lnTo>
                  <a:lnTo>
                    <a:pt x="978129" y="289613"/>
                  </a:lnTo>
                  <a:lnTo>
                    <a:pt x="999986" y="284149"/>
                  </a:lnTo>
                  <a:lnTo>
                    <a:pt x="1027308" y="255005"/>
                  </a:lnTo>
                  <a:lnTo>
                    <a:pt x="1029130" y="255005"/>
                  </a:lnTo>
                  <a:lnTo>
                    <a:pt x="1089238" y="249541"/>
                  </a:lnTo>
                  <a:lnTo>
                    <a:pt x="1083774" y="240434"/>
                  </a:lnTo>
                  <a:lnTo>
                    <a:pt x="1080131" y="224040"/>
                  </a:lnTo>
                  <a:lnTo>
                    <a:pt x="1061916" y="202183"/>
                  </a:lnTo>
                  <a:lnTo>
                    <a:pt x="1032773" y="222219"/>
                  </a:lnTo>
                  <a:lnTo>
                    <a:pt x="999986" y="216755"/>
                  </a:lnTo>
                  <a:lnTo>
                    <a:pt x="996343" y="202183"/>
                  </a:lnTo>
                  <a:lnTo>
                    <a:pt x="996343" y="162110"/>
                  </a:lnTo>
                  <a:lnTo>
                    <a:pt x="1016379" y="132967"/>
                  </a:lnTo>
                  <a:lnTo>
                    <a:pt x="1018201" y="132967"/>
                  </a:lnTo>
                  <a:lnTo>
                    <a:pt x="1052809" y="145717"/>
                  </a:lnTo>
                  <a:lnTo>
                    <a:pt x="1083774" y="127503"/>
                  </a:lnTo>
                  <a:lnTo>
                    <a:pt x="1085595" y="116574"/>
                  </a:lnTo>
                  <a:lnTo>
                    <a:pt x="1100167" y="72859"/>
                  </a:lnTo>
                  <a:lnTo>
                    <a:pt x="1118382" y="56465"/>
                  </a:lnTo>
                  <a:lnTo>
                    <a:pt x="1118382" y="40072"/>
                  </a:lnTo>
                  <a:lnTo>
                    <a:pt x="1101988" y="40072"/>
                  </a:lnTo>
                  <a:lnTo>
                    <a:pt x="1101988" y="38251"/>
                  </a:lnTo>
                  <a:lnTo>
                    <a:pt x="1105631" y="32786"/>
                  </a:lnTo>
                  <a:lnTo>
                    <a:pt x="1123846" y="9107"/>
                  </a:lnTo>
                  <a:lnTo>
                    <a:pt x="1129310" y="9107"/>
                  </a:lnTo>
                  <a:lnTo>
                    <a:pt x="1145704" y="5464"/>
                  </a:lnTo>
                  <a:lnTo>
                    <a:pt x="1167561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0" name="Japan - Offshore">
              <a:extLst>
                <a:ext uri="{FF2B5EF4-FFF2-40B4-BE49-F238E27FC236}">
                  <a16:creationId xmlns:a16="http://schemas.microsoft.com/office/drawing/2014/main" id="{1B7E8703-3470-F55C-E481-63AE6D50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215" y="3362218"/>
              <a:ext cx="540313" cy="592718"/>
            </a:xfrm>
            <a:custGeom>
              <a:avLst/>
              <a:gdLst/>
              <a:ahLst/>
              <a:cxnLst/>
              <a:rect l="l" t="t" r="r" b="b"/>
              <a:pathLst>
                <a:path w="544620" h="597443">
                  <a:moveTo>
                    <a:pt x="10929" y="575585"/>
                  </a:moveTo>
                  <a:lnTo>
                    <a:pt x="12751" y="575585"/>
                  </a:lnTo>
                  <a:lnTo>
                    <a:pt x="1821" y="593800"/>
                  </a:lnTo>
                  <a:lnTo>
                    <a:pt x="1821" y="597443"/>
                  </a:lnTo>
                  <a:lnTo>
                    <a:pt x="0" y="597443"/>
                  </a:lnTo>
                  <a:lnTo>
                    <a:pt x="0" y="593800"/>
                  </a:lnTo>
                  <a:lnTo>
                    <a:pt x="1821" y="586514"/>
                  </a:lnTo>
                  <a:close/>
                  <a:moveTo>
                    <a:pt x="45538" y="530048"/>
                  </a:moveTo>
                  <a:lnTo>
                    <a:pt x="45538" y="531870"/>
                  </a:lnTo>
                  <a:lnTo>
                    <a:pt x="49181" y="531870"/>
                  </a:lnTo>
                  <a:lnTo>
                    <a:pt x="40073" y="540977"/>
                  </a:lnTo>
                  <a:lnTo>
                    <a:pt x="38252" y="540977"/>
                  </a:lnTo>
                  <a:lnTo>
                    <a:pt x="38252" y="535513"/>
                  </a:lnTo>
                  <a:lnTo>
                    <a:pt x="40073" y="531870"/>
                  </a:lnTo>
                  <a:close/>
                  <a:moveTo>
                    <a:pt x="67395" y="480869"/>
                  </a:moveTo>
                  <a:lnTo>
                    <a:pt x="69216" y="480869"/>
                  </a:lnTo>
                  <a:lnTo>
                    <a:pt x="72860" y="486334"/>
                  </a:lnTo>
                  <a:lnTo>
                    <a:pt x="67395" y="486334"/>
                  </a:lnTo>
                  <a:close/>
                  <a:moveTo>
                    <a:pt x="32787" y="404367"/>
                  </a:moveTo>
                  <a:lnTo>
                    <a:pt x="34608" y="404367"/>
                  </a:lnTo>
                  <a:lnTo>
                    <a:pt x="38251" y="408010"/>
                  </a:lnTo>
                  <a:lnTo>
                    <a:pt x="40073" y="408010"/>
                  </a:lnTo>
                  <a:lnTo>
                    <a:pt x="40073" y="409832"/>
                  </a:lnTo>
                  <a:lnTo>
                    <a:pt x="38251" y="409832"/>
                  </a:lnTo>
                  <a:lnTo>
                    <a:pt x="34608" y="413475"/>
                  </a:lnTo>
                  <a:lnTo>
                    <a:pt x="34608" y="415296"/>
                  </a:lnTo>
                  <a:lnTo>
                    <a:pt x="32787" y="415296"/>
                  </a:lnTo>
                  <a:close/>
                  <a:moveTo>
                    <a:pt x="74681" y="380688"/>
                  </a:moveTo>
                  <a:lnTo>
                    <a:pt x="78323" y="380688"/>
                  </a:lnTo>
                  <a:lnTo>
                    <a:pt x="85609" y="391617"/>
                  </a:lnTo>
                  <a:lnTo>
                    <a:pt x="89252" y="391617"/>
                  </a:lnTo>
                  <a:lnTo>
                    <a:pt x="91074" y="389795"/>
                  </a:lnTo>
                  <a:lnTo>
                    <a:pt x="96538" y="389795"/>
                  </a:lnTo>
                  <a:lnTo>
                    <a:pt x="96538" y="398903"/>
                  </a:lnTo>
                  <a:lnTo>
                    <a:pt x="100181" y="402546"/>
                  </a:lnTo>
                  <a:lnTo>
                    <a:pt x="102003" y="402546"/>
                  </a:lnTo>
                  <a:lnTo>
                    <a:pt x="105646" y="413474"/>
                  </a:lnTo>
                  <a:lnTo>
                    <a:pt x="89252" y="453546"/>
                  </a:lnTo>
                  <a:lnTo>
                    <a:pt x="74681" y="464475"/>
                  </a:lnTo>
                  <a:lnTo>
                    <a:pt x="72859" y="464475"/>
                  </a:lnTo>
                  <a:lnTo>
                    <a:pt x="72859" y="459011"/>
                  </a:lnTo>
                  <a:lnTo>
                    <a:pt x="69216" y="462654"/>
                  </a:lnTo>
                  <a:lnTo>
                    <a:pt x="61930" y="457189"/>
                  </a:lnTo>
                  <a:lnTo>
                    <a:pt x="61930" y="437153"/>
                  </a:lnTo>
                  <a:lnTo>
                    <a:pt x="69216" y="424403"/>
                  </a:lnTo>
                  <a:lnTo>
                    <a:pt x="63752" y="408010"/>
                  </a:lnTo>
                  <a:lnTo>
                    <a:pt x="63752" y="418939"/>
                  </a:lnTo>
                  <a:lnTo>
                    <a:pt x="58287" y="418939"/>
                  </a:lnTo>
                  <a:lnTo>
                    <a:pt x="56466" y="420760"/>
                  </a:lnTo>
                  <a:lnTo>
                    <a:pt x="49180" y="420760"/>
                  </a:lnTo>
                  <a:lnTo>
                    <a:pt x="49180" y="408010"/>
                  </a:lnTo>
                  <a:lnTo>
                    <a:pt x="51001" y="408010"/>
                  </a:lnTo>
                  <a:lnTo>
                    <a:pt x="54644" y="409831"/>
                  </a:lnTo>
                  <a:lnTo>
                    <a:pt x="49180" y="402546"/>
                  </a:lnTo>
                  <a:close/>
                  <a:moveTo>
                    <a:pt x="174861" y="362473"/>
                  </a:moveTo>
                  <a:lnTo>
                    <a:pt x="178504" y="362473"/>
                  </a:lnTo>
                  <a:lnTo>
                    <a:pt x="174861" y="373403"/>
                  </a:lnTo>
                  <a:lnTo>
                    <a:pt x="173039" y="373403"/>
                  </a:lnTo>
                  <a:lnTo>
                    <a:pt x="169396" y="375224"/>
                  </a:lnTo>
                  <a:lnTo>
                    <a:pt x="167835" y="375224"/>
                  </a:lnTo>
                  <a:lnTo>
                    <a:pt x="169397" y="386153"/>
                  </a:lnTo>
                  <a:lnTo>
                    <a:pt x="158468" y="402546"/>
                  </a:lnTo>
                  <a:lnTo>
                    <a:pt x="156646" y="402546"/>
                  </a:lnTo>
                  <a:lnTo>
                    <a:pt x="140253" y="397082"/>
                  </a:lnTo>
                  <a:lnTo>
                    <a:pt x="129324" y="415296"/>
                  </a:lnTo>
                  <a:lnTo>
                    <a:pt x="129324" y="418939"/>
                  </a:lnTo>
                  <a:lnTo>
                    <a:pt x="123860" y="418939"/>
                  </a:lnTo>
                  <a:lnTo>
                    <a:pt x="123860" y="415296"/>
                  </a:lnTo>
                  <a:lnTo>
                    <a:pt x="116574" y="398903"/>
                  </a:lnTo>
                  <a:lnTo>
                    <a:pt x="107467" y="398903"/>
                  </a:lnTo>
                  <a:lnTo>
                    <a:pt x="107467" y="397082"/>
                  </a:lnTo>
                  <a:lnTo>
                    <a:pt x="123860" y="378867"/>
                  </a:lnTo>
                  <a:lnTo>
                    <a:pt x="129324" y="378867"/>
                  </a:lnTo>
                  <a:lnTo>
                    <a:pt x="131146" y="380688"/>
                  </a:lnTo>
                  <a:lnTo>
                    <a:pt x="136610" y="380688"/>
                  </a:lnTo>
                  <a:lnTo>
                    <a:pt x="151182" y="367938"/>
                  </a:lnTo>
                  <a:lnTo>
                    <a:pt x="153004" y="367938"/>
                  </a:lnTo>
                  <a:lnTo>
                    <a:pt x="167575" y="373402"/>
                  </a:lnTo>
                  <a:close/>
                  <a:moveTo>
                    <a:pt x="258650" y="253185"/>
                  </a:moveTo>
                  <a:lnTo>
                    <a:pt x="262293" y="253185"/>
                  </a:lnTo>
                  <a:lnTo>
                    <a:pt x="258650" y="269579"/>
                  </a:lnTo>
                  <a:lnTo>
                    <a:pt x="253185" y="269579"/>
                  </a:lnTo>
                  <a:lnTo>
                    <a:pt x="253185" y="267758"/>
                  </a:lnTo>
                  <a:close/>
                  <a:moveTo>
                    <a:pt x="442619" y="60109"/>
                  </a:moveTo>
                  <a:lnTo>
                    <a:pt x="444440" y="65574"/>
                  </a:lnTo>
                  <a:lnTo>
                    <a:pt x="426225" y="83789"/>
                  </a:lnTo>
                  <a:lnTo>
                    <a:pt x="424403" y="78325"/>
                  </a:lnTo>
                  <a:close/>
                  <a:moveTo>
                    <a:pt x="320578" y="32788"/>
                  </a:moveTo>
                  <a:lnTo>
                    <a:pt x="324222" y="32788"/>
                  </a:lnTo>
                  <a:lnTo>
                    <a:pt x="326043" y="38253"/>
                  </a:lnTo>
                  <a:lnTo>
                    <a:pt x="320578" y="34610"/>
                  </a:lnTo>
                  <a:close/>
                  <a:moveTo>
                    <a:pt x="336972" y="23680"/>
                  </a:moveTo>
                  <a:lnTo>
                    <a:pt x="340615" y="23680"/>
                  </a:lnTo>
                  <a:lnTo>
                    <a:pt x="377044" y="65574"/>
                  </a:lnTo>
                  <a:lnTo>
                    <a:pt x="404366" y="76503"/>
                  </a:lnTo>
                  <a:lnTo>
                    <a:pt x="413473" y="71039"/>
                  </a:lnTo>
                  <a:lnTo>
                    <a:pt x="424402" y="65574"/>
                  </a:lnTo>
                  <a:lnTo>
                    <a:pt x="424402" y="67396"/>
                  </a:lnTo>
                  <a:lnTo>
                    <a:pt x="418938" y="80146"/>
                  </a:lnTo>
                  <a:lnTo>
                    <a:pt x="424402" y="94718"/>
                  </a:lnTo>
                  <a:lnTo>
                    <a:pt x="426223" y="94718"/>
                  </a:lnTo>
                  <a:lnTo>
                    <a:pt x="429866" y="91075"/>
                  </a:lnTo>
                  <a:lnTo>
                    <a:pt x="437152" y="91075"/>
                  </a:lnTo>
                  <a:lnTo>
                    <a:pt x="431688" y="96539"/>
                  </a:lnTo>
                  <a:lnTo>
                    <a:pt x="387973" y="112933"/>
                  </a:lnTo>
                  <a:lnTo>
                    <a:pt x="371580" y="140255"/>
                  </a:lnTo>
                  <a:lnTo>
                    <a:pt x="371580" y="143898"/>
                  </a:lnTo>
                  <a:lnTo>
                    <a:pt x="340615" y="123862"/>
                  </a:lnTo>
                  <a:lnTo>
                    <a:pt x="324222" y="127504"/>
                  </a:lnTo>
                  <a:lnTo>
                    <a:pt x="307828" y="123862"/>
                  </a:lnTo>
                  <a:lnTo>
                    <a:pt x="304185" y="127504"/>
                  </a:lnTo>
                  <a:lnTo>
                    <a:pt x="307828" y="132969"/>
                  </a:lnTo>
                  <a:lnTo>
                    <a:pt x="324222" y="143898"/>
                  </a:lnTo>
                  <a:lnTo>
                    <a:pt x="324222" y="145719"/>
                  </a:lnTo>
                  <a:lnTo>
                    <a:pt x="296900" y="156648"/>
                  </a:lnTo>
                  <a:lnTo>
                    <a:pt x="296900" y="140255"/>
                  </a:lnTo>
                  <a:lnTo>
                    <a:pt x="287792" y="132969"/>
                  </a:lnTo>
                  <a:lnTo>
                    <a:pt x="291435" y="122040"/>
                  </a:lnTo>
                  <a:lnTo>
                    <a:pt x="304185" y="107468"/>
                  </a:lnTo>
                  <a:lnTo>
                    <a:pt x="304185" y="96539"/>
                  </a:lnTo>
                  <a:lnTo>
                    <a:pt x="309650" y="96539"/>
                  </a:lnTo>
                  <a:lnTo>
                    <a:pt x="318757" y="100182"/>
                  </a:lnTo>
                  <a:lnTo>
                    <a:pt x="324222" y="100182"/>
                  </a:lnTo>
                  <a:lnTo>
                    <a:pt x="326043" y="91075"/>
                  </a:lnTo>
                  <a:lnTo>
                    <a:pt x="326043" y="83789"/>
                  </a:lnTo>
                  <a:lnTo>
                    <a:pt x="331507" y="72860"/>
                  </a:lnTo>
                  <a:lnTo>
                    <a:pt x="336972" y="49181"/>
                  </a:lnTo>
                  <a:lnTo>
                    <a:pt x="331507" y="32788"/>
                  </a:lnTo>
                  <a:lnTo>
                    <a:pt x="331507" y="29145"/>
                  </a:lnTo>
                  <a:lnTo>
                    <a:pt x="335150" y="29145"/>
                  </a:lnTo>
                  <a:close/>
                  <a:moveTo>
                    <a:pt x="504547" y="21858"/>
                  </a:moveTo>
                  <a:lnTo>
                    <a:pt x="508190" y="27323"/>
                  </a:lnTo>
                  <a:lnTo>
                    <a:pt x="460832" y="60109"/>
                  </a:lnTo>
                  <a:lnTo>
                    <a:pt x="482690" y="29144"/>
                  </a:lnTo>
                  <a:lnTo>
                    <a:pt x="491797" y="32787"/>
                  </a:lnTo>
                  <a:close/>
                  <a:moveTo>
                    <a:pt x="544620" y="0"/>
                  </a:moveTo>
                  <a:lnTo>
                    <a:pt x="522762" y="21858"/>
                  </a:lnTo>
                  <a:lnTo>
                    <a:pt x="533691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1" name="Japan - Mainland">
              <a:extLst>
                <a:ext uri="{FF2B5EF4-FFF2-40B4-BE49-F238E27FC236}">
                  <a16:creationId xmlns:a16="http://schemas.microsoft.com/office/drawing/2014/main" id="{87DB36F9-6AA6-860B-8884-A603AF264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7726" y="3515820"/>
              <a:ext cx="263831" cy="240340"/>
            </a:xfrm>
            <a:custGeom>
              <a:avLst/>
              <a:gdLst>
                <a:gd name="T0" fmla="*/ 112 w 146"/>
                <a:gd name="T1" fmla="*/ 103 h 133"/>
                <a:gd name="T2" fmla="*/ 117 w 146"/>
                <a:gd name="T3" fmla="*/ 97 h 133"/>
                <a:gd name="T4" fmla="*/ 137 w 146"/>
                <a:gd name="T5" fmla="*/ 2 h 133"/>
                <a:gd name="T6" fmla="*/ 138 w 146"/>
                <a:gd name="T7" fmla="*/ 14 h 133"/>
                <a:gd name="T8" fmla="*/ 144 w 146"/>
                <a:gd name="T9" fmla="*/ 41 h 133"/>
                <a:gd name="T10" fmla="*/ 138 w 146"/>
                <a:gd name="T11" fmla="*/ 56 h 133"/>
                <a:gd name="T12" fmla="*/ 129 w 146"/>
                <a:gd name="T13" fmla="*/ 59 h 133"/>
                <a:gd name="T14" fmla="*/ 132 w 146"/>
                <a:gd name="T15" fmla="*/ 77 h 133"/>
                <a:gd name="T16" fmla="*/ 131 w 146"/>
                <a:gd name="T17" fmla="*/ 97 h 133"/>
                <a:gd name="T18" fmla="*/ 125 w 146"/>
                <a:gd name="T19" fmla="*/ 105 h 133"/>
                <a:gd name="T20" fmla="*/ 109 w 146"/>
                <a:gd name="T21" fmla="*/ 109 h 133"/>
                <a:gd name="T22" fmla="*/ 107 w 146"/>
                <a:gd name="T23" fmla="*/ 109 h 133"/>
                <a:gd name="T24" fmla="*/ 101 w 146"/>
                <a:gd name="T25" fmla="*/ 114 h 133"/>
                <a:gd name="T26" fmla="*/ 98 w 146"/>
                <a:gd name="T27" fmla="*/ 108 h 133"/>
                <a:gd name="T28" fmla="*/ 95 w 146"/>
                <a:gd name="T29" fmla="*/ 117 h 133"/>
                <a:gd name="T30" fmla="*/ 76 w 146"/>
                <a:gd name="T31" fmla="*/ 112 h 133"/>
                <a:gd name="T32" fmla="*/ 74 w 146"/>
                <a:gd name="T33" fmla="*/ 112 h 133"/>
                <a:gd name="T34" fmla="*/ 79 w 146"/>
                <a:gd name="T35" fmla="*/ 120 h 133"/>
                <a:gd name="T36" fmla="*/ 67 w 146"/>
                <a:gd name="T37" fmla="*/ 131 h 133"/>
                <a:gd name="T38" fmla="*/ 58 w 146"/>
                <a:gd name="T39" fmla="*/ 131 h 133"/>
                <a:gd name="T40" fmla="*/ 51 w 146"/>
                <a:gd name="T41" fmla="*/ 123 h 133"/>
                <a:gd name="T42" fmla="*/ 58 w 146"/>
                <a:gd name="T43" fmla="*/ 115 h 133"/>
                <a:gd name="T44" fmla="*/ 54 w 146"/>
                <a:gd name="T45" fmla="*/ 115 h 133"/>
                <a:gd name="T46" fmla="*/ 49 w 146"/>
                <a:gd name="T47" fmla="*/ 112 h 133"/>
                <a:gd name="T48" fmla="*/ 40 w 146"/>
                <a:gd name="T49" fmla="*/ 118 h 133"/>
                <a:gd name="T50" fmla="*/ 36 w 146"/>
                <a:gd name="T51" fmla="*/ 117 h 133"/>
                <a:gd name="T52" fmla="*/ 23 w 146"/>
                <a:gd name="T53" fmla="*/ 121 h 133"/>
                <a:gd name="T54" fmla="*/ 18 w 146"/>
                <a:gd name="T55" fmla="*/ 127 h 133"/>
                <a:gd name="T56" fmla="*/ 0 w 146"/>
                <a:gd name="T57" fmla="*/ 123 h 133"/>
                <a:gd name="T58" fmla="*/ 8 w 146"/>
                <a:gd name="T59" fmla="*/ 117 h 133"/>
                <a:gd name="T60" fmla="*/ 23 w 146"/>
                <a:gd name="T61" fmla="*/ 97 h 133"/>
                <a:gd name="T62" fmla="*/ 28 w 146"/>
                <a:gd name="T63" fmla="*/ 94 h 133"/>
                <a:gd name="T64" fmla="*/ 30 w 146"/>
                <a:gd name="T65" fmla="*/ 99 h 133"/>
                <a:gd name="T66" fmla="*/ 55 w 146"/>
                <a:gd name="T67" fmla="*/ 96 h 133"/>
                <a:gd name="T68" fmla="*/ 66 w 146"/>
                <a:gd name="T69" fmla="*/ 97 h 133"/>
                <a:gd name="T70" fmla="*/ 67 w 146"/>
                <a:gd name="T71" fmla="*/ 84 h 133"/>
                <a:gd name="T72" fmla="*/ 74 w 146"/>
                <a:gd name="T73" fmla="*/ 71 h 133"/>
                <a:gd name="T74" fmla="*/ 83 w 146"/>
                <a:gd name="T75" fmla="*/ 66 h 133"/>
                <a:gd name="T76" fmla="*/ 85 w 146"/>
                <a:gd name="T77" fmla="*/ 69 h 133"/>
                <a:gd name="T78" fmla="*/ 80 w 146"/>
                <a:gd name="T79" fmla="*/ 72 h 133"/>
                <a:gd name="T80" fmla="*/ 98 w 146"/>
                <a:gd name="T81" fmla="*/ 71 h 133"/>
                <a:gd name="T82" fmla="*/ 103 w 146"/>
                <a:gd name="T83" fmla="*/ 60 h 133"/>
                <a:gd name="T84" fmla="*/ 119 w 146"/>
                <a:gd name="T85" fmla="*/ 32 h 133"/>
                <a:gd name="T86" fmla="*/ 114 w 146"/>
                <a:gd name="T87" fmla="*/ 29 h 133"/>
                <a:gd name="T88" fmla="*/ 117 w 146"/>
                <a:gd name="T89" fmla="*/ 25 h 133"/>
                <a:gd name="T90" fmla="*/ 120 w 146"/>
                <a:gd name="T91" fmla="*/ 13 h 133"/>
                <a:gd name="T92" fmla="*/ 132 w 146"/>
                <a:gd name="T9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33">
                  <a:moveTo>
                    <a:pt x="117" y="97"/>
                  </a:moveTo>
                  <a:lnTo>
                    <a:pt x="112" y="103"/>
                  </a:lnTo>
                  <a:lnTo>
                    <a:pt x="117" y="100"/>
                  </a:lnTo>
                  <a:lnTo>
                    <a:pt x="117" y="97"/>
                  </a:lnTo>
                  <a:close/>
                  <a:moveTo>
                    <a:pt x="132" y="0"/>
                  </a:moveTo>
                  <a:lnTo>
                    <a:pt x="137" y="2"/>
                  </a:lnTo>
                  <a:lnTo>
                    <a:pt x="138" y="2"/>
                  </a:lnTo>
                  <a:lnTo>
                    <a:pt x="138" y="14"/>
                  </a:lnTo>
                  <a:lnTo>
                    <a:pt x="146" y="31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38" y="56"/>
                  </a:lnTo>
                  <a:lnTo>
                    <a:pt x="135" y="53"/>
                  </a:lnTo>
                  <a:lnTo>
                    <a:pt x="129" y="59"/>
                  </a:lnTo>
                  <a:lnTo>
                    <a:pt x="132" y="65"/>
                  </a:lnTo>
                  <a:lnTo>
                    <a:pt x="132" y="77"/>
                  </a:lnTo>
                  <a:lnTo>
                    <a:pt x="126" y="86"/>
                  </a:lnTo>
                  <a:lnTo>
                    <a:pt x="131" y="97"/>
                  </a:lnTo>
                  <a:lnTo>
                    <a:pt x="125" y="100"/>
                  </a:lnTo>
                  <a:lnTo>
                    <a:pt x="125" y="105"/>
                  </a:lnTo>
                  <a:lnTo>
                    <a:pt x="119" y="109"/>
                  </a:lnTo>
                  <a:lnTo>
                    <a:pt x="109" y="109"/>
                  </a:lnTo>
                  <a:lnTo>
                    <a:pt x="109" y="106"/>
                  </a:lnTo>
                  <a:lnTo>
                    <a:pt x="107" y="109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103" y="108"/>
                  </a:lnTo>
                  <a:lnTo>
                    <a:pt x="98" y="108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83" y="112"/>
                  </a:lnTo>
                  <a:lnTo>
                    <a:pt x="76" y="112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0" y="12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58" y="131"/>
                  </a:lnTo>
                  <a:lnTo>
                    <a:pt x="52" y="124"/>
                  </a:lnTo>
                  <a:lnTo>
                    <a:pt x="51" y="123"/>
                  </a:lnTo>
                  <a:lnTo>
                    <a:pt x="52" y="123"/>
                  </a:lnTo>
                  <a:lnTo>
                    <a:pt x="58" y="115"/>
                  </a:lnTo>
                  <a:lnTo>
                    <a:pt x="58" y="112"/>
                  </a:lnTo>
                  <a:lnTo>
                    <a:pt x="54" y="115"/>
                  </a:lnTo>
                  <a:lnTo>
                    <a:pt x="52" y="115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0" y="118"/>
                  </a:lnTo>
                  <a:lnTo>
                    <a:pt x="39" y="118"/>
                  </a:lnTo>
                  <a:lnTo>
                    <a:pt x="36" y="117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0" y="120"/>
                  </a:lnTo>
                  <a:lnTo>
                    <a:pt x="18" y="127"/>
                  </a:lnTo>
                  <a:lnTo>
                    <a:pt x="17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23" y="102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9"/>
                  </a:lnTo>
                  <a:lnTo>
                    <a:pt x="42" y="96"/>
                  </a:lnTo>
                  <a:lnTo>
                    <a:pt x="55" y="96"/>
                  </a:lnTo>
                  <a:lnTo>
                    <a:pt x="61" y="102"/>
                  </a:lnTo>
                  <a:lnTo>
                    <a:pt x="66" y="97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74" y="83"/>
                  </a:lnTo>
                  <a:lnTo>
                    <a:pt x="74" y="71"/>
                  </a:lnTo>
                  <a:lnTo>
                    <a:pt x="76" y="71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98" y="71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10" y="57"/>
                  </a:lnTo>
                  <a:lnTo>
                    <a:pt x="119" y="32"/>
                  </a:lnTo>
                  <a:lnTo>
                    <a:pt x="116" y="29"/>
                  </a:lnTo>
                  <a:lnTo>
                    <a:pt x="114" y="29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2" y="4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2" name="Korea - South">
              <a:extLst>
                <a:ext uri="{FF2B5EF4-FFF2-40B4-BE49-F238E27FC236}">
                  <a16:creationId xmlns:a16="http://schemas.microsoft.com/office/drawing/2014/main" id="{85625B89-30D5-C8BA-16EE-63EDCC7D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67" y="3606172"/>
              <a:ext cx="86739" cy="157215"/>
            </a:xfrm>
            <a:custGeom>
              <a:avLst/>
              <a:gdLst/>
              <a:ahLst/>
              <a:cxnLst/>
              <a:rect l="l" t="t" r="r" b="b"/>
              <a:pathLst>
                <a:path w="87430" h="158468">
                  <a:moveTo>
                    <a:pt x="5465" y="151182"/>
                  </a:moveTo>
                  <a:lnTo>
                    <a:pt x="21858" y="151182"/>
                  </a:lnTo>
                  <a:lnTo>
                    <a:pt x="21858" y="153004"/>
                  </a:lnTo>
                  <a:lnTo>
                    <a:pt x="10929" y="158468"/>
                  </a:lnTo>
                  <a:lnTo>
                    <a:pt x="3643" y="158468"/>
                  </a:lnTo>
                  <a:lnTo>
                    <a:pt x="3643" y="156647"/>
                  </a:lnTo>
                  <a:close/>
                  <a:moveTo>
                    <a:pt x="56465" y="0"/>
                  </a:moveTo>
                  <a:lnTo>
                    <a:pt x="78323" y="32787"/>
                  </a:lnTo>
                  <a:lnTo>
                    <a:pt x="87430" y="74680"/>
                  </a:lnTo>
                  <a:lnTo>
                    <a:pt x="78323" y="96538"/>
                  </a:lnTo>
                  <a:lnTo>
                    <a:pt x="71037" y="102002"/>
                  </a:lnTo>
                  <a:lnTo>
                    <a:pt x="71037" y="105645"/>
                  </a:lnTo>
                  <a:lnTo>
                    <a:pt x="67394" y="105645"/>
                  </a:lnTo>
                  <a:lnTo>
                    <a:pt x="60108" y="102002"/>
                  </a:lnTo>
                  <a:lnTo>
                    <a:pt x="54644" y="111110"/>
                  </a:lnTo>
                  <a:lnTo>
                    <a:pt x="45537" y="107467"/>
                  </a:lnTo>
                  <a:lnTo>
                    <a:pt x="38251" y="116574"/>
                  </a:lnTo>
                  <a:lnTo>
                    <a:pt x="34608" y="116574"/>
                  </a:lnTo>
                  <a:lnTo>
                    <a:pt x="32786" y="112931"/>
                  </a:lnTo>
                  <a:lnTo>
                    <a:pt x="32786" y="118396"/>
                  </a:lnTo>
                  <a:lnTo>
                    <a:pt x="29144" y="122039"/>
                  </a:lnTo>
                  <a:lnTo>
                    <a:pt x="27322" y="118396"/>
                  </a:lnTo>
                  <a:lnTo>
                    <a:pt x="27322" y="116574"/>
                  </a:lnTo>
                  <a:lnTo>
                    <a:pt x="21858" y="122039"/>
                  </a:lnTo>
                  <a:lnTo>
                    <a:pt x="16393" y="122039"/>
                  </a:lnTo>
                  <a:lnTo>
                    <a:pt x="10929" y="123860"/>
                  </a:lnTo>
                  <a:lnTo>
                    <a:pt x="3643" y="123860"/>
                  </a:lnTo>
                  <a:lnTo>
                    <a:pt x="5465" y="112931"/>
                  </a:lnTo>
                  <a:lnTo>
                    <a:pt x="10929" y="116574"/>
                  </a:lnTo>
                  <a:lnTo>
                    <a:pt x="10929" y="111110"/>
                  </a:lnTo>
                  <a:lnTo>
                    <a:pt x="5465" y="111110"/>
                  </a:lnTo>
                  <a:lnTo>
                    <a:pt x="5465" y="107467"/>
                  </a:lnTo>
                  <a:lnTo>
                    <a:pt x="16393" y="80145"/>
                  </a:lnTo>
                  <a:lnTo>
                    <a:pt x="10929" y="60109"/>
                  </a:lnTo>
                  <a:lnTo>
                    <a:pt x="9108" y="65573"/>
                  </a:lnTo>
                  <a:lnTo>
                    <a:pt x="5465" y="65573"/>
                  </a:lnTo>
                  <a:lnTo>
                    <a:pt x="5465" y="61930"/>
                  </a:lnTo>
                  <a:lnTo>
                    <a:pt x="0" y="54644"/>
                  </a:lnTo>
                  <a:lnTo>
                    <a:pt x="3643" y="54644"/>
                  </a:lnTo>
                  <a:lnTo>
                    <a:pt x="16393" y="45537"/>
                  </a:lnTo>
                  <a:lnTo>
                    <a:pt x="16393" y="49180"/>
                  </a:lnTo>
                  <a:lnTo>
                    <a:pt x="18215" y="49180"/>
                  </a:lnTo>
                  <a:lnTo>
                    <a:pt x="10929" y="27322"/>
                  </a:lnTo>
                  <a:lnTo>
                    <a:pt x="10929" y="23679"/>
                  </a:lnTo>
                  <a:lnTo>
                    <a:pt x="27322" y="10929"/>
                  </a:lnTo>
                  <a:lnTo>
                    <a:pt x="43715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3" name="Korea - North">
              <a:extLst>
                <a:ext uri="{FF2B5EF4-FFF2-40B4-BE49-F238E27FC236}">
                  <a16:creationId xmlns:a16="http://schemas.microsoft.com/office/drawing/2014/main" id="{8040D101-3664-3E39-7B5E-BED011E7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512" y="3468835"/>
              <a:ext cx="149986" cy="164443"/>
            </a:xfrm>
            <a:custGeom>
              <a:avLst/>
              <a:gdLst>
                <a:gd name="T0" fmla="*/ 74 w 83"/>
                <a:gd name="T1" fmla="*/ 0 h 91"/>
                <a:gd name="T2" fmla="*/ 75 w 83"/>
                <a:gd name="T3" fmla="*/ 0 h 91"/>
                <a:gd name="T4" fmla="*/ 81 w 83"/>
                <a:gd name="T5" fmla="*/ 6 h 91"/>
                <a:gd name="T6" fmla="*/ 83 w 83"/>
                <a:gd name="T7" fmla="*/ 11 h 91"/>
                <a:gd name="T8" fmla="*/ 71 w 83"/>
                <a:gd name="T9" fmla="*/ 24 h 91"/>
                <a:gd name="T10" fmla="*/ 71 w 83"/>
                <a:gd name="T11" fmla="*/ 37 h 91"/>
                <a:gd name="T12" fmla="*/ 53 w 83"/>
                <a:gd name="T13" fmla="*/ 51 h 91"/>
                <a:gd name="T14" fmla="*/ 41 w 83"/>
                <a:gd name="T15" fmla="*/ 57 h 91"/>
                <a:gd name="T16" fmla="*/ 41 w 83"/>
                <a:gd name="T17" fmla="*/ 66 h 91"/>
                <a:gd name="T18" fmla="*/ 53 w 83"/>
                <a:gd name="T19" fmla="*/ 76 h 91"/>
                <a:gd name="T20" fmla="*/ 53 w 83"/>
                <a:gd name="T21" fmla="*/ 77 h 91"/>
                <a:gd name="T22" fmla="*/ 46 w 83"/>
                <a:gd name="T23" fmla="*/ 83 h 91"/>
                <a:gd name="T24" fmla="*/ 37 w 83"/>
                <a:gd name="T25" fmla="*/ 83 h 91"/>
                <a:gd name="T26" fmla="*/ 30 w 83"/>
                <a:gd name="T27" fmla="*/ 91 h 91"/>
                <a:gd name="T28" fmla="*/ 28 w 83"/>
                <a:gd name="T29" fmla="*/ 91 h 91"/>
                <a:gd name="T30" fmla="*/ 18 w 83"/>
                <a:gd name="T31" fmla="*/ 86 h 91"/>
                <a:gd name="T32" fmla="*/ 18 w 83"/>
                <a:gd name="T33" fmla="*/ 89 h 91"/>
                <a:gd name="T34" fmla="*/ 16 w 83"/>
                <a:gd name="T35" fmla="*/ 89 h 91"/>
                <a:gd name="T36" fmla="*/ 12 w 83"/>
                <a:gd name="T37" fmla="*/ 91 h 91"/>
                <a:gd name="T38" fmla="*/ 9 w 83"/>
                <a:gd name="T39" fmla="*/ 86 h 91"/>
                <a:gd name="T40" fmla="*/ 10 w 83"/>
                <a:gd name="T41" fmla="*/ 85 h 91"/>
                <a:gd name="T42" fmla="*/ 4 w 83"/>
                <a:gd name="T43" fmla="*/ 85 h 91"/>
                <a:gd name="T44" fmla="*/ 9 w 83"/>
                <a:gd name="T45" fmla="*/ 77 h 91"/>
                <a:gd name="T46" fmla="*/ 13 w 83"/>
                <a:gd name="T47" fmla="*/ 74 h 91"/>
                <a:gd name="T48" fmla="*/ 12 w 83"/>
                <a:gd name="T49" fmla="*/ 73 h 91"/>
                <a:gd name="T50" fmla="*/ 10 w 83"/>
                <a:gd name="T51" fmla="*/ 73 h 91"/>
                <a:gd name="T52" fmla="*/ 13 w 83"/>
                <a:gd name="T53" fmla="*/ 61 h 91"/>
                <a:gd name="T54" fmla="*/ 4 w 83"/>
                <a:gd name="T55" fmla="*/ 60 h 91"/>
                <a:gd name="T56" fmla="*/ 3 w 83"/>
                <a:gd name="T57" fmla="*/ 60 h 91"/>
                <a:gd name="T58" fmla="*/ 0 w 83"/>
                <a:gd name="T59" fmla="*/ 54 h 91"/>
                <a:gd name="T60" fmla="*/ 7 w 83"/>
                <a:gd name="T61" fmla="*/ 43 h 91"/>
                <a:gd name="T62" fmla="*/ 19 w 83"/>
                <a:gd name="T63" fmla="*/ 37 h 91"/>
                <a:gd name="T64" fmla="*/ 32 w 83"/>
                <a:gd name="T65" fmla="*/ 24 h 91"/>
                <a:gd name="T66" fmla="*/ 34 w 83"/>
                <a:gd name="T67" fmla="*/ 24 h 91"/>
                <a:gd name="T68" fmla="*/ 41 w 83"/>
                <a:gd name="T69" fmla="*/ 28 h 91"/>
                <a:gd name="T70" fmla="*/ 50 w 83"/>
                <a:gd name="T71" fmla="*/ 27 h 91"/>
                <a:gd name="T72" fmla="*/ 50 w 83"/>
                <a:gd name="T73" fmla="*/ 17 h 91"/>
                <a:gd name="T74" fmla="*/ 61 w 83"/>
                <a:gd name="T75" fmla="*/ 17 h 91"/>
                <a:gd name="T76" fmla="*/ 68 w 83"/>
                <a:gd name="T77" fmla="*/ 11 h 91"/>
                <a:gd name="T78" fmla="*/ 74 w 83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91">
                  <a:moveTo>
                    <a:pt x="74" y="0"/>
                  </a:moveTo>
                  <a:lnTo>
                    <a:pt x="75" y="0"/>
                  </a:lnTo>
                  <a:lnTo>
                    <a:pt x="81" y="6"/>
                  </a:lnTo>
                  <a:lnTo>
                    <a:pt x="83" y="11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53" y="51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53" y="76"/>
                  </a:lnTo>
                  <a:lnTo>
                    <a:pt x="53" y="77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18" y="86"/>
                  </a:lnTo>
                  <a:lnTo>
                    <a:pt x="18" y="89"/>
                  </a:lnTo>
                  <a:lnTo>
                    <a:pt x="16" y="89"/>
                  </a:lnTo>
                  <a:lnTo>
                    <a:pt x="12" y="91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4" y="85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3" y="61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7" y="43"/>
                  </a:lnTo>
                  <a:lnTo>
                    <a:pt x="19" y="37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41" y="28"/>
                  </a:lnTo>
                  <a:lnTo>
                    <a:pt x="50" y="27"/>
                  </a:lnTo>
                  <a:lnTo>
                    <a:pt x="50" y="17"/>
                  </a:lnTo>
                  <a:lnTo>
                    <a:pt x="61" y="17"/>
                  </a:lnTo>
                  <a:lnTo>
                    <a:pt x="68" y="1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4" name="Russia - Offshore">
              <a:extLst>
                <a:ext uri="{FF2B5EF4-FFF2-40B4-BE49-F238E27FC236}">
                  <a16:creationId xmlns:a16="http://schemas.microsoft.com/office/drawing/2014/main" id="{6210A1AD-0FCD-9035-CD5D-EEF5D9CB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485" y="1109715"/>
              <a:ext cx="3371978" cy="2259732"/>
            </a:xfrm>
            <a:custGeom>
              <a:avLst/>
              <a:gdLst/>
              <a:ahLst/>
              <a:cxnLst/>
              <a:rect l="l" t="t" r="r" b="b"/>
              <a:pathLst>
                <a:path w="3398859" h="2277745">
                  <a:moveTo>
                    <a:pt x="2568269" y="2108349"/>
                  </a:moveTo>
                  <a:lnTo>
                    <a:pt x="2568269" y="2117457"/>
                  </a:lnTo>
                  <a:lnTo>
                    <a:pt x="2564626" y="2121100"/>
                  </a:lnTo>
                  <a:lnTo>
                    <a:pt x="2550054" y="2132029"/>
                  </a:lnTo>
                  <a:lnTo>
                    <a:pt x="2550054" y="2124743"/>
                  </a:lnTo>
                  <a:close/>
                  <a:moveTo>
                    <a:pt x="3172996" y="2062812"/>
                  </a:moveTo>
                  <a:lnTo>
                    <a:pt x="3178461" y="2062812"/>
                  </a:lnTo>
                  <a:lnTo>
                    <a:pt x="3180282" y="2064634"/>
                  </a:lnTo>
                  <a:lnTo>
                    <a:pt x="3189390" y="2064634"/>
                  </a:lnTo>
                  <a:lnTo>
                    <a:pt x="3186111" y="2070098"/>
                  </a:lnTo>
                  <a:lnTo>
                    <a:pt x="3189390" y="2070098"/>
                  </a:lnTo>
                  <a:lnTo>
                    <a:pt x="3200319" y="2062812"/>
                  </a:lnTo>
                  <a:lnTo>
                    <a:pt x="3202141" y="2062812"/>
                  </a:lnTo>
                  <a:lnTo>
                    <a:pt x="3202141" y="2064634"/>
                  </a:lnTo>
                  <a:lnTo>
                    <a:pt x="3200319" y="2070098"/>
                  </a:lnTo>
                  <a:lnTo>
                    <a:pt x="3189390" y="2073741"/>
                  </a:lnTo>
                  <a:lnTo>
                    <a:pt x="3185747" y="2073741"/>
                  </a:lnTo>
                  <a:lnTo>
                    <a:pt x="3185747" y="2070705"/>
                  </a:lnTo>
                  <a:lnTo>
                    <a:pt x="3183925" y="2073742"/>
                  </a:lnTo>
                  <a:lnTo>
                    <a:pt x="3183925" y="2075563"/>
                  </a:lnTo>
                  <a:lnTo>
                    <a:pt x="3180282" y="2075563"/>
                  </a:lnTo>
                  <a:lnTo>
                    <a:pt x="3172996" y="2064634"/>
                  </a:lnTo>
                  <a:close/>
                  <a:moveTo>
                    <a:pt x="3211247" y="2059169"/>
                  </a:moveTo>
                  <a:lnTo>
                    <a:pt x="3213068" y="2059169"/>
                  </a:lnTo>
                  <a:lnTo>
                    <a:pt x="3218533" y="2068277"/>
                  </a:lnTo>
                  <a:lnTo>
                    <a:pt x="3218533" y="2070098"/>
                  </a:lnTo>
                  <a:lnTo>
                    <a:pt x="3211247" y="2075563"/>
                  </a:lnTo>
                  <a:lnTo>
                    <a:pt x="3207604" y="2075563"/>
                  </a:lnTo>
                  <a:lnTo>
                    <a:pt x="3207604" y="2073742"/>
                  </a:lnTo>
                  <a:lnTo>
                    <a:pt x="3205782" y="2070098"/>
                  </a:lnTo>
                  <a:lnTo>
                    <a:pt x="3205782" y="2068277"/>
                  </a:lnTo>
                  <a:close/>
                  <a:moveTo>
                    <a:pt x="3121995" y="2057348"/>
                  </a:moveTo>
                  <a:lnTo>
                    <a:pt x="3123817" y="2057348"/>
                  </a:lnTo>
                  <a:lnTo>
                    <a:pt x="3123817" y="2059170"/>
                  </a:lnTo>
                  <a:lnTo>
                    <a:pt x="3127460" y="2059170"/>
                  </a:lnTo>
                  <a:lnTo>
                    <a:pt x="3127460" y="2062813"/>
                  </a:lnTo>
                  <a:lnTo>
                    <a:pt x="3123817" y="2062813"/>
                  </a:lnTo>
                  <a:lnTo>
                    <a:pt x="3123817" y="2064634"/>
                  </a:lnTo>
                  <a:lnTo>
                    <a:pt x="3121995" y="2064634"/>
                  </a:lnTo>
                  <a:close/>
                  <a:moveTo>
                    <a:pt x="3072816" y="2053705"/>
                  </a:moveTo>
                  <a:lnTo>
                    <a:pt x="3076458" y="2053705"/>
                  </a:lnTo>
                  <a:lnTo>
                    <a:pt x="3078280" y="2062813"/>
                  </a:lnTo>
                  <a:lnTo>
                    <a:pt x="3067351" y="2068277"/>
                  </a:lnTo>
                  <a:lnTo>
                    <a:pt x="3067351" y="2064634"/>
                  </a:lnTo>
                  <a:close/>
                  <a:moveTo>
                    <a:pt x="3307785" y="2042776"/>
                  </a:moveTo>
                  <a:lnTo>
                    <a:pt x="3311428" y="2042776"/>
                  </a:lnTo>
                  <a:lnTo>
                    <a:pt x="3316893" y="2046419"/>
                  </a:lnTo>
                  <a:lnTo>
                    <a:pt x="3316893" y="2048241"/>
                  </a:lnTo>
                  <a:lnTo>
                    <a:pt x="3307785" y="2048241"/>
                  </a:lnTo>
                  <a:close/>
                  <a:moveTo>
                    <a:pt x="3267713" y="2042776"/>
                  </a:moveTo>
                  <a:lnTo>
                    <a:pt x="3269534" y="2042776"/>
                  </a:lnTo>
                  <a:lnTo>
                    <a:pt x="3274999" y="2048241"/>
                  </a:lnTo>
                  <a:lnTo>
                    <a:pt x="3274999" y="2051884"/>
                  </a:lnTo>
                  <a:lnTo>
                    <a:pt x="3258605" y="2057348"/>
                  </a:lnTo>
                  <a:lnTo>
                    <a:pt x="3267713" y="2046419"/>
                  </a:lnTo>
                  <a:close/>
                  <a:moveTo>
                    <a:pt x="2950777" y="2022740"/>
                  </a:moveTo>
                  <a:lnTo>
                    <a:pt x="2959884" y="2022740"/>
                  </a:lnTo>
                  <a:lnTo>
                    <a:pt x="2967170" y="2024562"/>
                  </a:lnTo>
                  <a:lnTo>
                    <a:pt x="2972635" y="2024562"/>
                  </a:lnTo>
                  <a:lnTo>
                    <a:pt x="2972635" y="2028205"/>
                  </a:lnTo>
                  <a:lnTo>
                    <a:pt x="2965349" y="2030026"/>
                  </a:lnTo>
                  <a:lnTo>
                    <a:pt x="2965349" y="2033669"/>
                  </a:lnTo>
                  <a:lnTo>
                    <a:pt x="2961706" y="2033669"/>
                  </a:lnTo>
                  <a:lnTo>
                    <a:pt x="2950777" y="2024562"/>
                  </a:lnTo>
                  <a:close/>
                  <a:moveTo>
                    <a:pt x="3397037" y="2011811"/>
                  </a:moveTo>
                  <a:lnTo>
                    <a:pt x="3398859" y="2011811"/>
                  </a:lnTo>
                  <a:lnTo>
                    <a:pt x="3398859" y="2024562"/>
                  </a:lnTo>
                  <a:lnTo>
                    <a:pt x="3389751" y="2030026"/>
                  </a:lnTo>
                  <a:lnTo>
                    <a:pt x="3386108" y="2030026"/>
                  </a:lnTo>
                  <a:lnTo>
                    <a:pt x="3389751" y="2028205"/>
                  </a:lnTo>
                  <a:lnTo>
                    <a:pt x="3397037" y="2013633"/>
                  </a:lnTo>
                  <a:close/>
                  <a:moveTo>
                    <a:pt x="2247691" y="1968096"/>
                  </a:moveTo>
                  <a:lnTo>
                    <a:pt x="2254977" y="1975382"/>
                  </a:lnTo>
                  <a:lnTo>
                    <a:pt x="2265906" y="2028204"/>
                  </a:lnTo>
                  <a:lnTo>
                    <a:pt x="2260441" y="2048241"/>
                  </a:lnTo>
                  <a:lnTo>
                    <a:pt x="2262263" y="2075563"/>
                  </a:lnTo>
                  <a:lnTo>
                    <a:pt x="2287763" y="2157528"/>
                  </a:lnTo>
                  <a:lnTo>
                    <a:pt x="2298692" y="2181208"/>
                  </a:lnTo>
                  <a:lnTo>
                    <a:pt x="2276835" y="2159350"/>
                  </a:lnTo>
                  <a:lnTo>
                    <a:pt x="2256798" y="2164814"/>
                  </a:lnTo>
                  <a:lnTo>
                    <a:pt x="2247691" y="2221280"/>
                  </a:lnTo>
                  <a:lnTo>
                    <a:pt x="2260441" y="2246780"/>
                  </a:lnTo>
                  <a:lnTo>
                    <a:pt x="2267727" y="2252245"/>
                  </a:lnTo>
                  <a:lnTo>
                    <a:pt x="2271370" y="2270459"/>
                  </a:lnTo>
                  <a:lnTo>
                    <a:pt x="2267727" y="2275924"/>
                  </a:lnTo>
                  <a:lnTo>
                    <a:pt x="2265906" y="2257709"/>
                  </a:lnTo>
                  <a:lnTo>
                    <a:pt x="2247691" y="2254066"/>
                  </a:lnTo>
                  <a:lnTo>
                    <a:pt x="2236762" y="2277745"/>
                  </a:lnTo>
                  <a:lnTo>
                    <a:pt x="2233119" y="2275924"/>
                  </a:lnTo>
                  <a:lnTo>
                    <a:pt x="2231298" y="2254066"/>
                  </a:lnTo>
                  <a:lnTo>
                    <a:pt x="2238584" y="2204887"/>
                  </a:lnTo>
                  <a:lnTo>
                    <a:pt x="2231298" y="2181208"/>
                  </a:lnTo>
                  <a:lnTo>
                    <a:pt x="2238584" y="2135671"/>
                  </a:lnTo>
                  <a:lnTo>
                    <a:pt x="2236762" y="2108349"/>
                  </a:lnTo>
                  <a:lnTo>
                    <a:pt x="2236762" y="2090134"/>
                  </a:lnTo>
                  <a:lnTo>
                    <a:pt x="2225833" y="2070098"/>
                  </a:lnTo>
                  <a:lnTo>
                    <a:pt x="2225833" y="2046419"/>
                  </a:lnTo>
                  <a:lnTo>
                    <a:pt x="2231298" y="2000882"/>
                  </a:lnTo>
                  <a:lnTo>
                    <a:pt x="2244048" y="2002704"/>
                  </a:lnTo>
                  <a:lnTo>
                    <a:pt x="2249512" y="1991775"/>
                  </a:lnTo>
                  <a:lnTo>
                    <a:pt x="2242227" y="1969918"/>
                  </a:lnTo>
                  <a:close/>
                  <a:moveTo>
                    <a:pt x="2127474" y="1929845"/>
                  </a:moveTo>
                  <a:lnTo>
                    <a:pt x="2142046" y="1938953"/>
                  </a:lnTo>
                  <a:lnTo>
                    <a:pt x="2131117" y="1957168"/>
                  </a:lnTo>
                  <a:lnTo>
                    <a:pt x="2127474" y="1957168"/>
                  </a:lnTo>
                  <a:lnTo>
                    <a:pt x="2120188" y="1955347"/>
                  </a:lnTo>
                  <a:lnTo>
                    <a:pt x="2120188" y="1949882"/>
                  </a:lnTo>
                  <a:lnTo>
                    <a:pt x="2127474" y="1933488"/>
                  </a:lnTo>
                  <a:close/>
                  <a:moveTo>
                    <a:pt x="2803240" y="1928023"/>
                  </a:moveTo>
                  <a:lnTo>
                    <a:pt x="2808704" y="1928023"/>
                  </a:lnTo>
                  <a:lnTo>
                    <a:pt x="2815990" y="1951703"/>
                  </a:lnTo>
                  <a:lnTo>
                    <a:pt x="2808704" y="1946239"/>
                  </a:lnTo>
                  <a:lnTo>
                    <a:pt x="2797775" y="1929845"/>
                  </a:lnTo>
                  <a:close/>
                  <a:moveTo>
                    <a:pt x="2763168" y="1756806"/>
                  </a:moveTo>
                  <a:lnTo>
                    <a:pt x="2768632" y="1767735"/>
                  </a:lnTo>
                  <a:lnTo>
                    <a:pt x="2737666" y="1793235"/>
                  </a:lnTo>
                  <a:lnTo>
                    <a:pt x="2748595" y="1767735"/>
                  </a:lnTo>
                  <a:lnTo>
                    <a:pt x="2746774" y="1767735"/>
                  </a:lnTo>
                  <a:close/>
                  <a:moveTo>
                    <a:pt x="3329642" y="1527301"/>
                  </a:moveTo>
                  <a:lnTo>
                    <a:pt x="3351500" y="1536409"/>
                  </a:lnTo>
                  <a:lnTo>
                    <a:pt x="3364250" y="1532766"/>
                  </a:lnTo>
                  <a:lnTo>
                    <a:pt x="3367893" y="1532766"/>
                  </a:lnTo>
                  <a:lnTo>
                    <a:pt x="3386108" y="1549159"/>
                  </a:lnTo>
                  <a:lnTo>
                    <a:pt x="3398858" y="1552802"/>
                  </a:lnTo>
                  <a:lnTo>
                    <a:pt x="3398858" y="1558266"/>
                  </a:lnTo>
                  <a:lnTo>
                    <a:pt x="3378822" y="1569195"/>
                  </a:lnTo>
                  <a:lnTo>
                    <a:pt x="3325999" y="1543694"/>
                  </a:lnTo>
                  <a:close/>
                  <a:moveTo>
                    <a:pt x="25500" y="1184865"/>
                  </a:moveTo>
                  <a:lnTo>
                    <a:pt x="51001" y="1212187"/>
                  </a:lnTo>
                  <a:lnTo>
                    <a:pt x="20036" y="1239509"/>
                  </a:lnTo>
                  <a:lnTo>
                    <a:pt x="3643" y="1228580"/>
                  </a:lnTo>
                  <a:lnTo>
                    <a:pt x="3643" y="1239509"/>
                  </a:lnTo>
                  <a:lnTo>
                    <a:pt x="0" y="1228580"/>
                  </a:lnTo>
                  <a:lnTo>
                    <a:pt x="0" y="1206723"/>
                  </a:lnTo>
                  <a:lnTo>
                    <a:pt x="10929" y="1188508"/>
                  </a:lnTo>
                  <a:close/>
                  <a:moveTo>
                    <a:pt x="2852419" y="1150257"/>
                  </a:moveTo>
                  <a:lnTo>
                    <a:pt x="2881562" y="1163007"/>
                  </a:lnTo>
                  <a:lnTo>
                    <a:pt x="2877919" y="1179400"/>
                  </a:lnTo>
                  <a:lnTo>
                    <a:pt x="2861526" y="1177579"/>
                  </a:lnTo>
                  <a:lnTo>
                    <a:pt x="2846954" y="1155721"/>
                  </a:lnTo>
                  <a:close/>
                  <a:moveTo>
                    <a:pt x="256828" y="1117471"/>
                  </a:moveTo>
                  <a:lnTo>
                    <a:pt x="295079" y="1166651"/>
                  </a:lnTo>
                  <a:lnTo>
                    <a:pt x="278686" y="1172115"/>
                  </a:lnTo>
                  <a:lnTo>
                    <a:pt x="256828" y="1155722"/>
                  </a:lnTo>
                  <a:lnTo>
                    <a:pt x="260471" y="1163008"/>
                  </a:lnTo>
                  <a:lnTo>
                    <a:pt x="245899" y="1135686"/>
                  </a:lnTo>
                  <a:lnTo>
                    <a:pt x="255007" y="1135686"/>
                  </a:lnTo>
                  <a:lnTo>
                    <a:pt x="249542" y="1130221"/>
                  </a:lnTo>
                  <a:close/>
                  <a:moveTo>
                    <a:pt x="98361" y="1057362"/>
                  </a:moveTo>
                  <a:lnTo>
                    <a:pt x="114755" y="1057362"/>
                  </a:lnTo>
                  <a:lnTo>
                    <a:pt x="118398" y="1062827"/>
                  </a:lnTo>
                  <a:lnTo>
                    <a:pt x="118398" y="1084685"/>
                  </a:lnTo>
                  <a:close/>
                  <a:moveTo>
                    <a:pt x="3156602" y="1035504"/>
                  </a:moveTo>
                  <a:lnTo>
                    <a:pt x="3191210" y="1057362"/>
                  </a:lnTo>
                  <a:lnTo>
                    <a:pt x="3185746" y="1071933"/>
                  </a:lnTo>
                  <a:lnTo>
                    <a:pt x="3156602" y="1084684"/>
                  </a:lnTo>
                  <a:lnTo>
                    <a:pt x="3132923" y="1079219"/>
                  </a:lnTo>
                  <a:lnTo>
                    <a:pt x="3105601" y="1090148"/>
                  </a:lnTo>
                  <a:lnTo>
                    <a:pt x="3100137" y="1077398"/>
                  </a:lnTo>
                  <a:lnTo>
                    <a:pt x="3129280" y="1039147"/>
                  </a:lnTo>
                  <a:lnTo>
                    <a:pt x="3138388" y="1039147"/>
                  </a:lnTo>
                  <a:close/>
                  <a:moveTo>
                    <a:pt x="2111081" y="1031862"/>
                  </a:moveTo>
                  <a:lnTo>
                    <a:pt x="2132939" y="1035505"/>
                  </a:lnTo>
                  <a:lnTo>
                    <a:pt x="2122010" y="1044613"/>
                  </a:lnTo>
                  <a:lnTo>
                    <a:pt x="2105616" y="1035505"/>
                  </a:lnTo>
                  <a:close/>
                  <a:moveTo>
                    <a:pt x="2152976" y="1028219"/>
                  </a:moveTo>
                  <a:lnTo>
                    <a:pt x="2158440" y="1040970"/>
                  </a:lnTo>
                  <a:lnTo>
                    <a:pt x="2138404" y="1051899"/>
                  </a:lnTo>
                  <a:lnTo>
                    <a:pt x="2132939" y="1051899"/>
                  </a:lnTo>
                  <a:lnTo>
                    <a:pt x="2138404" y="1039148"/>
                  </a:lnTo>
                  <a:close/>
                  <a:moveTo>
                    <a:pt x="2165725" y="962646"/>
                  </a:moveTo>
                  <a:lnTo>
                    <a:pt x="2194868" y="962646"/>
                  </a:lnTo>
                  <a:lnTo>
                    <a:pt x="2189404" y="979040"/>
                  </a:lnTo>
                  <a:lnTo>
                    <a:pt x="2158439" y="979040"/>
                  </a:lnTo>
                  <a:close/>
                  <a:moveTo>
                    <a:pt x="2203976" y="849715"/>
                  </a:moveTo>
                  <a:lnTo>
                    <a:pt x="2216726" y="849715"/>
                  </a:lnTo>
                  <a:lnTo>
                    <a:pt x="2244048" y="855180"/>
                  </a:lnTo>
                  <a:lnTo>
                    <a:pt x="2265906" y="878859"/>
                  </a:lnTo>
                  <a:lnTo>
                    <a:pt x="2267727" y="906181"/>
                  </a:lnTo>
                  <a:lnTo>
                    <a:pt x="2178476" y="893431"/>
                  </a:lnTo>
                  <a:lnTo>
                    <a:pt x="2176654" y="887966"/>
                  </a:lnTo>
                  <a:lnTo>
                    <a:pt x="2193047" y="882502"/>
                  </a:lnTo>
                  <a:close/>
                  <a:moveTo>
                    <a:pt x="2076473" y="820571"/>
                  </a:moveTo>
                  <a:lnTo>
                    <a:pt x="2091046" y="833321"/>
                  </a:lnTo>
                  <a:lnTo>
                    <a:pt x="2096510" y="844250"/>
                  </a:lnTo>
                  <a:lnTo>
                    <a:pt x="2091046" y="849714"/>
                  </a:lnTo>
                  <a:close/>
                  <a:moveTo>
                    <a:pt x="2194869" y="815107"/>
                  </a:moveTo>
                  <a:lnTo>
                    <a:pt x="2205798" y="827857"/>
                  </a:lnTo>
                  <a:lnTo>
                    <a:pt x="2194869" y="849715"/>
                  </a:lnTo>
                  <a:lnTo>
                    <a:pt x="2187583" y="844251"/>
                  </a:lnTo>
                  <a:lnTo>
                    <a:pt x="2187583" y="826036"/>
                  </a:lnTo>
                  <a:close/>
                  <a:moveTo>
                    <a:pt x="2333300" y="698534"/>
                  </a:moveTo>
                  <a:lnTo>
                    <a:pt x="2387944" y="714927"/>
                  </a:lnTo>
                  <a:lnTo>
                    <a:pt x="2378837" y="727678"/>
                  </a:lnTo>
                  <a:lnTo>
                    <a:pt x="2449874" y="742249"/>
                  </a:lnTo>
                  <a:lnTo>
                    <a:pt x="2438945" y="765929"/>
                  </a:lnTo>
                  <a:lnTo>
                    <a:pt x="2400695" y="775036"/>
                  </a:lnTo>
                  <a:lnTo>
                    <a:pt x="2351515" y="744071"/>
                  </a:lnTo>
                  <a:close/>
                  <a:moveTo>
                    <a:pt x="2076474" y="671211"/>
                  </a:moveTo>
                  <a:lnTo>
                    <a:pt x="2087403" y="693069"/>
                  </a:lnTo>
                  <a:lnTo>
                    <a:pt x="2085582" y="698533"/>
                  </a:lnTo>
                  <a:lnTo>
                    <a:pt x="2081939" y="720391"/>
                  </a:lnTo>
                  <a:lnTo>
                    <a:pt x="2074652" y="709462"/>
                  </a:lnTo>
                  <a:close/>
                  <a:moveTo>
                    <a:pt x="2216726" y="642068"/>
                  </a:moveTo>
                  <a:lnTo>
                    <a:pt x="2315085" y="707641"/>
                  </a:lnTo>
                  <a:lnTo>
                    <a:pt x="2295049" y="709463"/>
                  </a:lnTo>
                  <a:lnTo>
                    <a:pt x="2298692" y="725856"/>
                  </a:lnTo>
                  <a:lnTo>
                    <a:pt x="2287763" y="742249"/>
                  </a:lnTo>
                  <a:lnTo>
                    <a:pt x="2254977" y="742249"/>
                  </a:lnTo>
                  <a:lnTo>
                    <a:pt x="2238584" y="713106"/>
                  </a:lnTo>
                  <a:lnTo>
                    <a:pt x="2247691" y="676676"/>
                  </a:lnTo>
                  <a:close/>
                  <a:moveTo>
                    <a:pt x="2158439" y="634782"/>
                  </a:moveTo>
                  <a:lnTo>
                    <a:pt x="2182119" y="671211"/>
                  </a:lnTo>
                  <a:lnTo>
                    <a:pt x="2193047" y="674854"/>
                  </a:lnTo>
                  <a:lnTo>
                    <a:pt x="2189404" y="693069"/>
                  </a:lnTo>
                  <a:lnTo>
                    <a:pt x="2200333" y="696712"/>
                  </a:lnTo>
                  <a:lnTo>
                    <a:pt x="2205798" y="680319"/>
                  </a:lnTo>
                  <a:lnTo>
                    <a:pt x="2200333" y="654818"/>
                  </a:lnTo>
                  <a:lnTo>
                    <a:pt x="2220369" y="654818"/>
                  </a:lnTo>
                  <a:lnTo>
                    <a:pt x="2242227" y="685783"/>
                  </a:lnTo>
                  <a:lnTo>
                    <a:pt x="2236763" y="713105"/>
                  </a:lnTo>
                  <a:lnTo>
                    <a:pt x="2238584" y="733141"/>
                  </a:lnTo>
                  <a:lnTo>
                    <a:pt x="2262263" y="754999"/>
                  </a:lnTo>
                  <a:lnTo>
                    <a:pt x="2236763" y="765927"/>
                  </a:lnTo>
                  <a:lnTo>
                    <a:pt x="2225834" y="744070"/>
                  </a:lnTo>
                  <a:lnTo>
                    <a:pt x="2178476" y="769570"/>
                  </a:lnTo>
                  <a:lnTo>
                    <a:pt x="2176654" y="765927"/>
                  </a:lnTo>
                  <a:lnTo>
                    <a:pt x="2182119" y="764106"/>
                  </a:lnTo>
                  <a:lnTo>
                    <a:pt x="2176654" y="744070"/>
                  </a:lnTo>
                  <a:lnTo>
                    <a:pt x="2169368" y="749534"/>
                  </a:lnTo>
                  <a:lnTo>
                    <a:pt x="2169368" y="758641"/>
                  </a:lnTo>
                  <a:lnTo>
                    <a:pt x="2171190" y="758641"/>
                  </a:lnTo>
                  <a:lnTo>
                    <a:pt x="2165725" y="776856"/>
                  </a:lnTo>
                  <a:lnTo>
                    <a:pt x="2132939" y="765927"/>
                  </a:lnTo>
                  <a:lnTo>
                    <a:pt x="2103795" y="720391"/>
                  </a:lnTo>
                  <a:lnTo>
                    <a:pt x="2120188" y="718569"/>
                  </a:lnTo>
                  <a:lnTo>
                    <a:pt x="2109260" y="696712"/>
                  </a:lnTo>
                  <a:lnTo>
                    <a:pt x="2122010" y="676676"/>
                  </a:lnTo>
                  <a:lnTo>
                    <a:pt x="2116546" y="660283"/>
                  </a:lnTo>
                  <a:close/>
                  <a:moveTo>
                    <a:pt x="457189" y="561923"/>
                  </a:moveTo>
                  <a:lnTo>
                    <a:pt x="480868" y="563745"/>
                  </a:lnTo>
                  <a:lnTo>
                    <a:pt x="495440" y="592888"/>
                  </a:lnTo>
                  <a:lnTo>
                    <a:pt x="491797" y="609281"/>
                  </a:lnTo>
                  <a:lnTo>
                    <a:pt x="495440" y="609281"/>
                  </a:lnTo>
                  <a:lnTo>
                    <a:pt x="480868" y="642068"/>
                  </a:lnTo>
                  <a:lnTo>
                    <a:pt x="373402" y="696712"/>
                  </a:lnTo>
                  <a:lnTo>
                    <a:pt x="367938" y="685783"/>
                  </a:lnTo>
                  <a:lnTo>
                    <a:pt x="313293" y="744070"/>
                  </a:lnTo>
                  <a:lnTo>
                    <a:pt x="291436" y="744070"/>
                  </a:lnTo>
                  <a:lnTo>
                    <a:pt x="289614" y="753178"/>
                  </a:lnTo>
                  <a:lnTo>
                    <a:pt x="300543" y="760463"/>
                  </a:lnTo>
                  <a:lnTo>
                    <a:pt x="285971" y="782321"/>
                  </a:lnTo>
                  <a:lnTo>
                    <a:pt x="267757" y="776857"/>
                  </a:lnTo>
                  <a:lnTo>
                    <a:pt x="278686" y="796893"/>
                  </a:lnTo>
                  <a:lnTo>
                    <a:pt x="256828" y="785964"/>
                  </a:lnTo>
                  <a:lnTo>
                    <a:pt x="262292" y="798714"/>
                  </a:lnTo>
                  <a:lnTo>
                    <a:pt x="255007" y="806000"/>
                  </a:lnTo>
                  <a:lnTo>
                    <a:pt x="240435" y="793250"/>
                  </a:lnTo>
                  <a:lnTo>
                    <a:pt x="251364" y="822393"/>
                  </a:lnTo>
                  <a:lnTo>
                    <a:pt x="238613" y="844251"/>
                  </a:lnTo>
                  <a:lnTo>
                    <a:pt x="222220" y="822393"/>
                  </a:lnTo>
                  <a:lnTo>
                    <a:pt x="216756" y="838787"/>
                  </a:lnTo>
                  <a:lnTo>
                    <a:pt x="229506" y="849715"/>
                  </a:lnTo>
                  <a:lnTo>
                    <a:pt x="229506" y="864287"/>
                  </a:lnTo>
                  <a:lnTo>
                    <a:pt x="205827" y="855180"/>
                  </a:lnTo>
                  <a:lnTo>
                    <a:pt x="222220" y="875216"/>
                  </a:lnTo>
                  <a:lnTo>
                    <a:pt x="205827" y="869752"/>
                  </a:lnTo>
                  <a:lnTo>
                    <a:pt x="213113" y="889788"/>
                  </a:lnTo>
                  <a:lnTo>
                    <a:pt x="202184" y="906181"/>
                  </a:lnTo>
                  <a:lnTo>
                    <a:pt x="165755" y="889788"/>
                  </a:lnTo>
                  <a:lnTo>
                    <a:pt x="159931" y="891244"/>
                  </a:lnTo>
                  <a:lnTo>
                    <a:pt x="163058" y="890540"/>
                  </a:lnTo>
                  <a:lnTo>
                    <a:pt x="194774" y="908790"/>
                  </a:lnTo>
                  <a:lnTo>
                    <a:pt x="175867" y="928835"/>
                  </a:lnTo>
                  <a:lnTo>
                    <a:pt x="190809" y="924946"/>
                  </a:lnTo>
                  <a:lnTo>
                    <a:pt x="190809" y="934819"/>
                  </a:lnTo>
                  <a:lnTo>
                    <a:pt x="174342" y="944692"/>
                  </a:lnTo>
                  <a:lnTo>
                    <a:pt x="182271" y="947086"/>
                  </a:lnTo>
                  <a:lnTo>
                    <a:pt x="170377" y="968926"/>
                  </a:lnTo>
                  <a:lnTo>
                    <a:pt x="170377" y="1006922"/>
                  </a:lnTo>
                  <a:lnTo>
                    <a:pt x="186845" y="1059578"/>
                  </a:lnTo>
                  <a:lnTo>
                    <a:pt x="222220" y="1095779"/>
                  </a:lnTo>
                  <a:lnTo>
                    <a:pt x="207277" y="1101763"/>
                  </a:lnTo>
                  <a:lnTo>
                    <a:pt x="214901" y="1106550"/>
                  </a:lnTo>
                  <a:lnTo>
                    <a:pt x="210937" y="1110140"/>
                  </a:lnTo>
                  <a:lnTo>
                    <a:pt x="200263" y="1092488"/>
                  </a:lnTo>
                  <a:lnTo>
                    <a:pt x="190809" y="1097275"/>
                  </a:lnTo>
                  <a:lnTo>
                    <a:pt x="194469" y="1106550"/>
                  </a:lnTo>
                  <a:lnTo>
                    <a:pt x="170377" y="1097275"/>
                  </a:lnTo>
                  <a:lnTo>
                    <a:pt x="162753" y="1108046"/>
                  </a:lnTo>
                  <a:lnTo>
                    <a:pt x="151775" y="1095480"/>
                  </a:lnTo>
                  <a:lnTo>
                    <a:pt x="159399" y="1091890"/>
                  </a:lnTo>
                  <a:lnTo>
                    <a:pt x="129513" y="1089497"/>
                  </a:lnTo>
                  <a:lnTo>
                    <a:pt x="126158" y="1073640"/>
                  </a:lnTo>
                  <a:lnTo>
                    <a:pt x="143236" y="1067955"/>
                  </a:lnTo>
                  <a:lnTo>
                    <a:pt x="126158" y="1057185"/>
                  </a:lnTo>
                  <a:lnTo>
                    <a:pt x="135612" y="1040730"/>
                  </a:lnTo>
                  <a:lnTo>
                    <a:pt x="120973" y="1053595"/>
                  </a:lnTo>
                  <a:lnTo>
                    <a:pt x="120669" y="1035943"/>
                  </a:lnTo>
                  <a:lnTo>
                    <a:pt x="79804" y="1031754"/>
                  </a:lnTo>
                  <a:lnTo>
                    <a:pt x="74620" y="1019488"/>
                  </a:lnTo>
                  <a:lnTo>
                    <a:pt x="78279" y="997647"/>
                  </a:lnTo>
                  <a:lnTo>
                    <a:pt x="97187" y="1001238"/>
                  </a:lnTo>
                  <a:lnTo>
                    <a:pt x="113350" y="954565"/>
                  </a:lnTo>
                  <a:lnTo>
                    <a:pt x="107555" y="959352"/>
                  </a:lnTo>
                  <a:lnTo>
                    <a:pt x="100236" y="939905"/>
                  </a:lnTo>
                  <a:lnTo>
                    <a:pt x="120059" y="928835"/>
                  </a:lnTo>
                  <a:lnTo>
                    <a:pt x="114874" y="925245"/>
                  </a:lnTo>
                  <a:lnTo>
                    <a:pt x="119144" y="923450"/>
                  </a:lnTo>
                  <a:lnTo>
                    <a:pt x="115179" y="912081"/>
                  </a:lnTo>
                  <a:lnTo>
                    <a:pt x="129818" y="898020"/>
                  </a:lnTo>
                  <a:lnTo>
                    <a:pt x="144258" y="894770"/>
                  </a:lnTo>
                  <a:lnTo>
                    <a:pt x="165755" y="866109"/>
                  </a:lnTo>
                  <a:lnTo>
                    <a:pt x="138433" y="875216"/>
                  </a:lnTo>
                  <a:lnTo>
                    <a:pt x="129325" y="860644"/>
                  </a:lnTo>
                  <a:lnTo>
                    <a:pt x="165755" y="827858"/>
                  </a:lnTo>
                  <a:lnTo>
                    <a:pt x="189434" y="838787"/>
                  </a:lnTo>
                  <a:lnTo>
                    <a:pt x="165755" y="822393"/>
                  </a:lnTo>
                  <a:lnTo>
                    <a:pt x="178505" y="816929"/>
                  </a:lnTo>
                  <a:lnTo>
                    <a:pt x="167576" y="806000"/>
                  </a:lnTo>
                  <a:lnTo>
                    <a:pt x="187612" y="804179"/>
                  </a:lnTo>
                  <a:lnTo>
                    <a:pt x="176683" y="785964"/>
                  </a:lnTo>
                  <a:lnTo>
                    <a:pt x="202184" y="782321"/>
                  </a:lnTo>
                  <a:lnTo>
                    <a:pt x="178505" y="776857"/>
                  </a:lnTo>
                  <a:lnTo>
                    <a:pt x="183969" y="758642"/>
                  </a:lnTo>
                  <a:lnTo>
                    <a:pt x="176683" y="758642"/>
                  </a:lnTo>
                  <a:lnTo>
                    <a:pt x="173040" y="749535"/>
                  </a:lnTo>
                  <a:lnTo>
                    <a:pt x="176683" y="736784"/>
                  </a:lnTo>
                  <a:lnTo>
                    <a:pt x="189434" y="747713"/>
                  </a:lnTo>
                  <a:lnTo>
                    <a:pt x="222220" y="725855"/>
                  </a:lnTo>
                  <a:lnTo>
                    <a:pt x="251364" y="676676"/>
                  </a:lnTo>
                  <a:lnTo>
                    <a:pt x="291436" y="645711"/>
                  </a:lnTo>
                  <a:lnTo>
                    <a:pt x="296900" y="647532"/>
                  </a:lnTo>
                  <a:lnTo>
                    <a:pt x="289614" y="660282"/>
                  </a:lnTo>
                  <a:lnTo>
                    <a:pt x="306008" y="652997"/>
                  </a:lnTo>
                  <a:lnTo>
                    <a:pt x="306008" y="629317"/>
                  </a:lnTo>
                  <a:lnTo>
                    <a:pt x="338794" y="642068"/>
                  </a:lnTo>
                  <a:lnTo>
                    <a:pt x="384331" y="625675"/>
                  </a:lnTo>
                  <a:close/>
                  <a:moveTo>
                    <a:pt x="1301439" y="254094"/>
                  </a:moveTo>
                  <a:lnTo>
                    <a:pt x="1317832" y="267755"/>
                  </a:lnTo>
                  <a:lnTo>
                    <a:pt x="1315100" y="303274"/>
                  </a:lnTo>
                  <a:lnTo>
                    <a:pt x="1334225" y="292345"/>
                  </a:lnTo>
                  <a:lnTo>
                    <a:pt x="1364280" y="330596"/>
                  </a:lnTo>
                  <a:lnTo>
                    <a:pt x="1377940" y="371579"/>
                  </a:lnTo>
                  <a:lnTo>
                    <a:pt x="1358816" y="398901"/>
                  </a:lnTo>
                  <a:lnTo>
                    <a:pt x="1296887" y="415415"/>
                  </a:lnTo>
                  <a:lnTo>
                    <a:pt x="1296887" y="418027"/>
                  </a:lnTo>
                  <a:lnTo>
                    <a:pt x="1293244" y="418027"/>
                  </a:lnTo>
                  <a:lnTo>
                    <a:pt x="1258637" y="425313"/>
                  </a:lnTo>
                  <a:lnTo>
                    <a:pt x="1231314" y="452636"/>
                  </a:lnTo>
                  <a:lnTo>
                    <a:pt x="1214920" y="441707"/>
                  </a:lnTo>
                  <a:lnTo>
                    <a:pt x="1224028" y="414384"/>
                  </a:lnTo>
                  <a:lnTo>
                    <a:pt x="1229381" y="414384"/>
                  </a:lnTo>
                  <a:cubicBezTo>
                    <a:pt x="1235052" y="397333"/>
                    <a:pt x="1248615" y="371968"/>
                    <a:pt x="1244063" y="366114"/>
                  </a:cubicBezTo>
                  <a:lnTo>
                    <a:pt x="1260456" y="333328"/>
                  </a:lnTo>
                  <a:lnTo>
                    <a:pt x="1279581" y="275952"/>
                  </a:lnTo>
                  <a:close/>
                  <a:moveTo>
                    <a:pt x="1186686" y="158467"/>
                  </a:moveTo>
                  <a:lnTo>
                    <a:pt x="1203079" y="185790"/>
                  </a:lnTo>
                  <a:lnTo>
                    <a:pt x="1219473" y="174861"/>
                  </a:lnTo>
                  <a:lnTo>
                    <a:pt x="1246794" y="213111"/>
                  </a:lnTo>
                  <a:lnTo>
                    <a:pt x="1235865" y="289613"/>
                  </a:lnTo>
                  <a:lnTo>
                    <a:pt x="1252259" y="322399"/>
                  </a:lnTo>
                  <a:lnTo>
                    <a:pt x="1216741" y="341525"/>
                  </a:lnTo>
                  <a:lnTo>
                    <a:pt x="1189418" y="338793"/>
                  </a:lnTo>
                  <a:lnTo>
                    <a:pt x="1153900" y="314203"/>
                  </a:lnTo>
                  <a:lnTo>
                    <a:pt x="1115649" y="300542"/>
                  </a:lnTo>
                  <a:lnTo>
                    <a:pt x="1091059" y="248631"/>
                  </a:lnTo>
                  <a:lnTo>
                    <a:pt x="1115649" y="174861"/>
                  </a:lnTo>
                  <a:close/>
                  <a:moveTo>
                    <a:pt x="1151168" y="0"/>
                  </a:moveTo>
                  <a:lnTo>
                    <a:pt x="1164829" y="51912"/>
                  </a:lnTo>
                  <a:lnTo>
                    <a:pt x="1194883" y="65573"/>
                  </a:lnTo>
                  <a:lnTo>
                    <a:pt x="1197615" y="92894"/>
                  </a:lnTo>
                  <a:lnTo>
                    <a:pt x="1170293" y="98359"/>
                  </a:lnTo>
                  <a:lnTo>
                    <a:pt x="1186686" y="147538"/>
                  </a:lnTo>
                  <a:cubicBezTo>
                    <a:pt x="1170293" y="153003"/>
                    <a:pt x="1148436" y="150270"/>
                    <a:pt x="1132043" y="155735"/>
                  </a:cubicBezTo>
                  <a:lnTo>
                    <a:pt x="1096524" y="180325"/>
                  </a:lnTo>
                  <a:lnTo>
                    <a:pt x="1039147" y="147538"/>
                  </a:lnTo>
                  <a:lnTo>
                    <a:pt x="1082862" y="76502"/>
                  </a:lnTo>
                  <a:lnTo>
                    <a:pt x="1071934" y="57376"/>
                  </a:lnTo>
                  <a:lnTo>
                    <a:pt x="1134774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5" name="Russia - Mainland">
              <a:extLst>
                <a:ext uri="{FF2B5EF4-FFF2-40B4-BE49-F238E27FC236}">
                  <a16:creationId xmlns:a16="http://schemas.microsoft.com/office/drawing/2014/main" id="{D2F20DBE-00E9-6868-0F20-DDAF89F9F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544" y="1584069"/>
              <a:ext cx="3854463" cy="1935364"/>
            </a:xfrm>
            <a:custGeom>
              <a:avLst/>
              <a:gdLst>
                <a:gd name="T0" fmla="*/ 1071 w 2133"/>
                <a:gd name="T1" fmla="*/ 56 h 1071"/>
                <a:gd name="T2" fmla="*/ 1107 w 2133"/>
                <a:gd name="T3" fmla="*/ 161 h 1071"/>
                <a:gd name="T4" fmla="*/ 1089 w 2133"/>
                <a:gd name="T5" fmla="*/ 210 h 1071"/>
                <a:gd name="T6" fmla="*/ 1128 w 2133"/>
                <a:gd name="T7" fmla="*/ 235 h 1071"/>
                <a:gd name="T8" fmla="*/ 1304 w 2133"/>
                <a:gd name="T9" fmla="*/ 219 h 1071"/>
                <a:gd name="T10" fmla="*/ 1406 w 2133"/>
                <a:gd name="T11" fmla="*/ 315 h 1071"/>
                <a:gd name="T12" fmla="*/ 1593 w 2133"/>
                <a:gd name="T13" fmla="*/ 302 h 1071"/>
                <a:gd name="T14" fmla="*/ 1801 w 2133"/>
                <a:gd name="T15" fmla="*/ 384 h 1071"/>
                <a:gd name="T16" fmla="*/ 1996 w 2133"/>
                <a:gd name="T17" fmla="*/ 407 h 1071"/>
                <a:gd name="T18" fmla="*/ 2054 w 2133"/>
                <a:gd name="T19" fmla="*/ 450 h 1071"/>
                <a:gd name="T20" fmla="*/ 2093 w 2133"/>
                <a:gd name="T21" fmla="*/ 475 h 1071"/>
                <a:gd name="T22" fmla="*/ 2093 w 2133"/>
                <a:gd name="T23" fmla="*/ 548 h 1071"/>
                <a:gd name="T24" fmla="*/ 2050 w 2133"/>
                <a:gd name="T25" fmla="*/ 539 h 1071"/>
                <a:gd name="T26" fmla="*/ 1978 w 2133"/>
                <a:gd name="T27" fmla="*/ 554 h 1071"/>
                <a:gd name="T28" fmla="*/ 1965 w 2133"/>
                <a:gd name="T29" fmla="*/ 609 h 1071"/>
                <a:gd name="T30" fmla="*/ 1870 w 2133"/>
                <a:gd name="T31" fmla="*/ 683 h 1071"/>
                <a:gd name="T32" fmla="*/ 1763 w 2133"/>
                <a:gd name="T33" fmla="*/ 738 h 1071"/>
                <a:gd name="T34" fmla="*/ 1756 w 2133"/>
                <a:gd name="T35" fmla="*/ 815 h 1071"/>
                <a:gd name="T36" fmla="*/ 1715 w 2133"/>
                <a:gd name="T37" fmla="*/ 729 h 1071"/>
                <a:gd name="T38" fmla="*/ 1778 w 2133"/>
                <a:gd name="T39" fmla="*/ 637 h 1071"/>
                <a:gd name="T40" fmla="*/ 1660 w 2133"/>
                <a:gd name="T41" fmla="*/ 686 h 1071"/>
                <a:gd name="T42" fmla="*/ 1590 w 2133"/>
                <a:gd name="T43" fmla="*/ 696 h 1071"/>
                <a:gd name="T44" fmla="*/ 1433 w 2133"/>
                <a:gd name="T45" fmla="*/ 811 h 1071"/>
                <a:gd name="T46" fmla="*/ 1491 w 2133"/>
                <a:gd name="T47" fmla="*/ 855 h 1071"/>
                <a:gd name="T48" fmla="*/ 1360 w 2133"/>
                <a:gd name="T49" fmla="*/ 1051 h 1071"/>
                <a:gd name="T50" fmla="*/ 1353 w 2133"/>
                <a:gd name="T51" fmla="*/ 940 h 1071"/>
                <a:gd name="T52" fmla="*/ 1184 w 2133"/>
                <a:gd name="T53" fmla="*/ 919 h 1071"/>
                <a:gd name="T54" fmla="*/ 923 w 2133"/>
                <a:gd name="T55" fmla="*/ 910 h 1071"/>
                <a:gd name="T56" fmla="*/ 754 w 2133"/>
                <a:gd name="T57" fmla="*/ 907 h 1071"/>
                <a:gd name="T58" fmla="*/ 650 w 2133"/>
                <a:gd name="T59" fmla="*/ 818 h 1071"/>
                <a:gd name="T60" fmla="*/ 592 w 2133"/>
                <a:gd name="T61" fmla="*/ 825 h 1071"/>
                <a:gd name="T62" fmla="*/ 548 w 2133"/>
                <a:gd name="T63" fmla="*/ 793 h 1071"/>
                <a:gd name="T64" fmla="*/ 447 w 2133"/>
                <a:gd name="T65" fmla="*/ 827 h 1071"/>
                <a:gd name="T66" fmla="*/ 435 w 2133"/>
                <a:gd name="T67" fmla="*/ 870 h 1071"/>
                <a:gd name="T68" fmla="*/ 398 w 2133"/>
                <a:gd name="T69" fmla="*/ 891 h 1071"/>
                <a:gd name="T70" fmla="*/ 323 w 2133"/>
                <a:gd name="T71" fmla="*/ 879 h 1071"/>
                <a:gd name="T72" fmla="*/ 263 w 2133"/>
                <a:gd name="T73" fmla="*/ 925 h 1071"/>
                <a:gd name="T74" fmla="*/ 271 w 2133"/>
                <a:gd name="T75" fmla="*/ 983 h 1071"/>
                <a:gd name="T76" fmla="*/ 243 w 2133"/>
                <a:gd name="T77" fmla="*/ 1055 h 1071"/>
                <a:gd name="T78" fmla="*/ 142 w 2133"/>
                <a:gd name="T79" fmla="*/ 986 h 1071"/>
                <a:gd name="T80" fmla="*/ 166 w 2133"/>
                <a:gd name="T81" fmla="*/ 934 h 1071"/>
                <a:gd name="T82" fmla="*/ 102 w 2133"/>
                <a:gd name="T83" fmla="*/ 885 h 1071"/>
                <a:gd name="T84" fmla="*/ 75 w 2133"/>
                <a:gd name="T85" fmla="*/ 833 h 1071"/>
                <a:gd name="T86" fmla="*/ 11 w 2133"/>
                <a:gd name="T87" fmla="*/ 759 h 1071"/>
                <a:gd name="T88" fmla="*/ 16 w 2133"/>
                <a:gd name="T89" fmla="*/ 665 h 1071"/>
                <a:gd name="T90" fmla="*/ 29 w 2133"/>
                <a:gd name="T91" fmla="*/ 437 h 1071"/>
                <a:gd name="T92" fmla="*/ 77 w 2133"/>
                <a:gd name="T93" fmla="*/ 385 h 1071"/>
                <a:gd name="T94" fmla="*/ 94 w 2133"/>
                <a:gd name="T95" fmla="*/ 486 h 1071"/>
                <a:gd name="T96" fmla="*/ 124 w 2133"/>
                <a:gd name="T97" fmla="*/ 550 h 1071"/>
                <a:gd name="T98" fmla="*/ 219 w 2133"/>
                <a:gd name="T99" fmla="*/ 504 h 1071"/>
                <a:gd name="T100" fmla="*/ 320 w 2133"/>
                <a:gd name="T101" fmla="*/ 425 h 1071"/>
                <a:gd name="T102" fmla="*/ 352 w 2133"/>
                <a:gd name="T103" fmla="*/ 430 h 1071"/>
                <a:gd name="T104" fmla="*/ 538 w 2133"/>
                <a:gd name="T105" fmla="*/ 432 h 1071"/>
                <a:gd name="T106" fmla="*/ 552 w 2133"/>
                <a:gd name="T107" fmla="*/ 247 h 1071"/>
                <a:gd name="T108" fmla="*/ 587 w 2133"/>
                <a:gd name="T109" fmla="*/ 477 h 1071"/>
                <a:gd name="T110" fmla="*/ 655 w 2133"/>
                <a:gd name="T111" fmla="*/ 431 h 1071"/>
                <a:gd name="T112" fmla="*/ 625 w 2133"/>
                <a:gd name="T113" fmla="*/ 277 h 1071"/>
                <a:gd name="T114" fmla="*/ 658 w 2133"/>
                <a:gd name="T115" fmla="*/ 320 h 1071"/>
                <a:gd name="T116" fmla="*/ 721 w 2133"/>
                <a:gd name="T117" fmla="*/ 358 h 1071"/>
                <a:gd name="T118" fmla="*/ 698 w 2133"/>
                <a:gd name="T119" fmla="*/ 234 h 1071"/>
                <a:gd name="T120" fmla="*/ 794 w 2133"/>
                <a:gd name="T121" fmla="*/ 145 h 1071"/>
                <a:gd name="T122" fmla="*/ 933 w 2133"/>
                <a:gd name="T123" fmla="*/ 8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3" h="1071">
                  <a:moveTo>
                    <a:pt x="1117" y="111"/>
                  </a:moveTo>
                  <a:lnTo>
                    <a:pt x="1122" y="120"/>
                  </a:lnTo>
                  <a:lnTo>
                    <a:pt x="1126" y="121"/>
                  </a:lnTo>
                  <a:lnTo>
                    <a:pt x="1117" y="111"/>
                  </a:lnTo>
                  <a:close/>
                  <a:moveTo>
                    <a:pt x="1005" y="0"/>
                  </a:moveTo>
                  <a:lnTo>
                    <a:pt x="1006" y="0"/>
                  </a:lnTo>
                  <a:lnTo>
                    <a:pt x="1027" y="10"/>
                  </a:lnTo>
                  <a:lnTo>
                    <a:pt x="1031" y="23"/>
                  </a:lnTo>
                  <a:lnTo>
                    <a:pt x="1013" y="41"/>
                  </a:lnTo>
                  <a:lnTo>
                    <a:pt x="1027" y="34"/>
                  </a:lnTo>
                  <a:lnTo>
                    <a:pt x="1027" y="40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4"/>
                  </a:lnTo>
                  <a:lnTo>
                    <a:pt x="1049" y="49"/>
                  </a:lnTo>
                  <a:lnTo>
                    <a:pt x="1046" y="57"/>
                  </a:lnTo>
                  <a:lnTo>
                    <a:pt x="1033" y="72"/>
                  </a:lnTo>
                  <a:lnTo>
                    <a:pt x="1048" y="72"/>
                  </a:lnTo>
                  <a:lnTo>
                    <a:pt x="1058" y="56"/>
                  </a:lnTo>
                  <a:lnTo>
                    <a:pt x="1071" y="56"/>
                  </a:lnTo>
                  <a:lnTo>
                    <a:pt x="1083" y="57"/>
                  </a:lnTo>
                  <a:lnTo>
                    <a:pt x="1096" y="57"/>
                  </a:lnTo>
                  <a:lnTo>
                    <a:pt x="1096" y="59"/>
                  </a:lnTo>
                  <a:lnTo>
                    <a:pt x="1119" y="81"/>
                  </a:lnTo>
                  <a:lnTo>
                    <a:pt x="1116" y="87"/>
                  </a:lnTo>
                  <a:lnTo>
                    <a:pt x="1119" y="93"/>
                  </a:lnTo>
                  <a:lnTo>
                    <a:pt x="1123" y="86"/>
                  </a:lnTo>
                  <a:lnTo>
                    <a:pt x="1129" y="102"/>
                  </a:lnTo>
                  <a:lnTo>
                    <a:pt x="1132" y="102"/>
                  </a:lnTo>
                  <a:lnTo>
                    <a:pt x="1134" y="109"/>
                  </a:lnTo>
                  <a:lnTo>
                    <a:pt x="1128" y="121"/>
                  </a:lnTo>
                  <a:lnTo>
                    <a:pt x="1132" y="123"/>
                  </a:lnTo>
                  <a:lnTo>
                    <a:pt x="1132" y="124"/>
                  </a:lnTo>
                  <a:lnTo>
                    <a:pt x="1131" y="127"/>
                  </a:lnTo>
                  <a:lnTo>
                    <a:pt x="1132" y="136"/>
                  </a:lnTo>
                  <a:lnTo>
                    <a:pt x="1123" y="149"/>
                  </a:lnTo>
                  <a:lnTo>
                    <a:pt x="1113" y="157"/>
                  </a:lnTo>
                  <a:lnTo>
                    <a:pt x="1114" y="158"/>
                  </a:lnTo>
                  <a:lnTo>
                    <a:pt x="1114" y="160"/>
                  </a:lnTo>
                  <a:lnTo>
                    <a:pt x="1107" y="161"/>
                  </a:lnTo>
                  <a:lnTo>
                    <a:pt x="1107" y="169"/>
                  </a:lnTo>
                  <a:lnTo>
                    <a:pt x="1089" y="176"/>
                  </a:lnTo>
                  <a:lnTo>
                    <a:pt x="1059" y="219"/>
                  </a:lnTo>
                  <a:lnTo>
                    <a:pt x="1046" y="219"/>
                  </a:lnTo>
                  <a:lnTo>
                    <a:pt x="1025" y="249"/>
                  </a:lnTo>
                  <a:lnTo>
                    <a:pt x="1030" y="246"/>
                  </a:lnTo>
                  <a:lnTo>
                    <a:pt x="1031" y="246"/>
                  </a:lnTo>
                  <a:lnTo>
                    <a:pt x="1034" y="249"/>
                  </a:lnTo>
                  <a:lnTo>
                    <a:pt x="1034" y="237"/>
                  </a:lnTo>
                  <a:lnTo>
                    <a:pt x="1043" y="237"/>
                  </a:lnTo>
                  <a:lnTo>
                    <a:pt x="1046" y="238"/>
                  </a:lnTo>
                  <a:lnTo>
                    <a:pt x="1051" y="238"/>
                  </a:lnTo>
                  <a:lnTo>
                    <a:pt x="1071" y="228"/>
                  </a:lnTo>
                  <a:lnTo>
                    <a:pt x="1073" y="226"/>
                  </a:lnTo>
                  <a:lnTo>
                    <a:pt x="1070" y="220"/>
                  </a:lnTo>
                  <a:lnTo>
                    <a:pt x="1070" y="219"/>
                  </a:lnTo>
                  <a:lnTo>
                    <a:pt x="1071" y="220"/>
                  </a:lnTo>
                  <a:lnTo>
                    <a:pt x="1079" y="225"/>
                  </a:lnTo>
                  <a:lnTo>
                    <a:pt x="1093" y="215"/>
                  </a:lnTo>
                  <a:lnTo>
                    <a:pt x="1089" y="210"/>
                  </a:lnTo>
                  <a:lnTo>
                    <a:pt x="1079" y="219"/>
                  </a:lnTo>
                  <a:lnTo>
                    <a:pt x="1077" y="219"/>
                  </a:lnTo>
                  <a:lnTo>
                    <a:pt x="1077" y="218"/>
                  </a:lnTo>
                  <a:lnTo>
                    <a:pt x="1074" y="209"/>
                  </a:lnTo>
                  <a:lnTo>
                    <a:pt x="1082" y="198"/>
                  </a:lnTo>
                  <a:lnTo>
                    <a:pt x="1083" y="198"/>
                  </a:lnTo>
                  <a:lnTo>
                    <a:pt x="1092" y="204"/>
                  </a:lnTo>
                  <a:lnTo>
                    <a:pt x="1101" y="198"/>
                  </a:lnTo>
                  <a:lnTo>
                    <a:pt x="1101" y="200"/>
                  </a:lnTo>
                  <a:lnTo>
                    <a:pt x="1099" y="203"/>
                  </a:lnTo>
                  <a:lnTo>
                    <a:pt x="1099" y="209"/>
                  </a:lnTo>
                  <a:lnTo>
                    <a:pt x="1114" y="213"/>
                  </a:lnTo>
                  <a:lnTo>
                    <a:pt x="1119" y="209"/>
                  </a:lnTo>
                  <a:lnTo>
                    <a:pt x="1117" y="198"/>
                  </a:lnTo>
                  <a:lnTo>
                    <a:pt x="1119" y="198"/>
                  </a:lnTo>
                  <a:lnTo>
                    <a:pt x="1126" y="216"/>
                  </a:lnTo>
                  <a:lnTo>
                    <a:pt x="1125" y="229"/>
                  </a:lnTo>
                  <a:lnTo>
                    <a:pt x="1129" y="231"/>
                  </a:lnTo>
                  <a:lnTo>
                    <a:pt x="1125" y="234"/>
                  </a:lnTo>
                  <a:lnTo>
                    <a:pt x="1128" y="235"/>
                  </a:lnTo>
                  <a:lnTo>
                    <a:pt x="1136" y="231"/>
                  </a:lnTo>
                  <a:lnTo>
                    <a:pt x="1128" y="223"/>
                  </a:lnTo>
                  <a:lnTo>
                    <a:pt x="1128" y="222"/>
                  </a:lnTo>
                  <a:lnTo>
                    <a:pt x="1156" y="213"/>
                  </a:lnTo>
                  <a:lnTo>
                    <a:pt x="1199" y="222"/>
                  </a:lnTo>
                  <a:lnTo>
                    <a:pt x="1199" y="223"/>
                  </a:lnTo>
                  <a:lnTo>
                    <a:pt x="1193" y="226"/>
                  </a:lnTo>
                  <a:lnTo>
                    <a:pt x="1194" y="237"/>
                  </a:lnTo>
                  <a:lnTo>
                    <a:pt x="1227" y="247"/>
                  </a:lnTo>
                  <a:lnTo>
                    <a:pt x="1255" y="243"/>
                  </a:lnTo>
                  <a:lnTo>
                    <a:pt x="1258" y="238"/>
                  </a:lnTo>
                  <a:lnTo>
                    <a:pt x="1254" y="225"/>
                  </a:lnTo>
                  <a:lnTo>
                    <a:pt x="1257" y="212"/>
                  </a:lnTo>
                  <a:lnTo>
                    <a:pt x="1257" y="210"/>
                  </a:lnTo>
                  <a:lnTo>
                    <a:pt x="1261" y="212"/>
                  </a:lnTo>
                  <a:lnTo>
                    <a:pt x="1262" y="206"/>
                  </a:lnTo>
                  <a:lnTo>
                    <a:pt x="1264" y="206"/>
                  </a:lnTo>
                  <a:lnTo>
                    <a:pt x="1300" y="225"/>
                  </a:lnTo>
                  <a:lnTo>
                    <a:pt x="1304" y="220"/>
                  </a:lnTo>
                  <a:lnTo>
                    <a:pt x="1304" y="219"/>
                  </a:lnTo>
                  <a:lnTo>
                    <a:pt x="1305" y="219"/>
                  </a:lnTo>
                  <a:lnTo>
                    <a:pt x="1320" y="223"/>
                  </a:lnTo>
                  <a:lnTo>
                    <a:pt x="1338" y="246"/>
                  </a:lnTo>
                  <a:lnTo>
                    <a:pt x="1335" y="263"/>
                  </a:lnTo>
                  <a:lnTo>
                    <a:pt x="1340" y="272"/>
                  </a:lnTo>
                  <a:lnTo>
                    <a:pt x="1337" y="280"/>
                  </a:lnTo>
                  <a:lnTo>
                    <a:pt x="1338" y="281"/>
                  </a:lnTo>
                  <a:lnTo>
                    <a:pt x="1328" y="293"/>
                  </a:lnTo>
                  <a:lnTo>
                    <a:pt x="1329" y="304"/>
                  </a:lnTo>
                  <a:lnTo>
                    <a:pt x="1332" y="302"/>
                  </a:lnTo>
                  <a:lnTo>
                    <a:pt x="1344" y="327"/>
                  </a:lnTo>
                  <a:lnTo>
                    <a:pt x="1356" y="332"/>
                  </a:lnTo>
                  <a:lnTo>
                    <a:pt x="1357" y="332"/>
                  </a:lnTo>
                  <a:lnTo>
                    <a:pt x="1360" y="341"/>
                  </a:lnTo>
                  <a:lnTo>
                    <a:pt x="1369" y="323"/>
                  </a:lnTo>
                  <a:lnTo>
                    <a:pt x="1371" y="308"/>
                  </a:lnTo>
                  <a:lnTo>
                    <a:pt x="1378" y="289"/>
                  </a:lnTo>
                  <a:lnTo>
                    <a:pt x="1380" y="289"/>
                  </a:lnTo>
                  <a:lnTo>
                    <a:pt x="1391" y="312"/>
                  </a:lnTo>
                  <a:lnTo>
                    <a:pt x="1406" y="315"/>
                  </a:lnTo>
                  <a:lnTo>
                    <a:pt x="1408" y="305"/>
                  </a:lnTo>
                  <a:lnTo>
                    <a:pt x="1409" y="304"/>
                  </a:lnTo>
                  <a:lnTo>
                    <a:pt x="1417" y="304"/>
                  </a:lnTo>
                  <a:lnTo>
                    <a:pt x="1448" y="323"/>
                  </a:lnTo>
                  <a:lnTo>
                    <a:pt x="1467" y="308"/>
                  </a:lnTo>
                  <a:lnTo>
                    <a:pt x="1473" y="309"/>
                  </a:lnTo>
                  <a:lnTo>
                    <a:pt x="1470" y="299"/>
                  </a:lnTo>
                  <a:lnTo>
                    <a:pt x="1471" y="295"/>
                  </a:lnTo>
                  <a:lnTo>
                    <a:pt x="1470" y="287"/>
                  </a:lnTo>
                  <a:lnTo>
                    <a:pt x="1470" y="286"/>
                  </a:lnTo>
                  <a:lnTo>
                    <a:pt x="1488" y="263"/>
                  </a:lnTo>
                  <a:lnTo>
                    <a:pt x="1485" y="256"/>
                  </a:lnTo>
                  <a:lnTo>
                    <a:pt x="1488" y="252"/>
                  </a:lnTo>
                  <a:lnTo>
                    <a:pt x="1489" y="252"/>
                  </a:lnTo>
                  <a:lnTo>
                    <a:pt x="1597" y="278"/>
                  </a:lnTo>
                  <a:lnTo>
                    <a:pt x="1602" y="281"/>
                  </a:lnTo>
                  <a:lnTo>
                    <a:pt x="1606" y="295"/>
                  </a:lnTo>
                  <a:lnTo>
                    <a:pt x="1605" y="295"/>
                  </a:lnTo>
                  <a:lnTo>
                    <a:pt x="1597" y="293"/>
                  </a:lnTo>
                  <a:lnTo>
                    <a:pt x="1593" y="302"/>
                  </a:lnTo>
                  <a:lnTo>
                    <a:pt x="1608" y="304"/>
                  </a:lnTo>
                  <a:lnTo>
                    <a:pt x="1615" y="312"/>
                  </a:lnTo>
                  <a:lnTo>
                    <a:pt x="1618" y="312"/>
                  </a:lnTo>
                  <a:lnTo>
                    <a:pt x="1623" y="311"/>
                  </a:lnTo>
                  <a:lnTo>
                    <a:pt x="1626" y="311"/>
                  </a:lnTo>
                  <a:lnTo>
                    <a:pt x="1636" y="321"/>
                  </a:lnTo>
                  <a:lnTo>
                    <a:pt x="1636" y="323"/>
                  </a:lnTo>
                  <a:lnTo>
                    <a:pt x="1630" y="330"/>
                  </a:lnTo>
                  <a:lnTo>
                    <a:pt x="1639" y="336"/>
                  </a:lnTo>
                  <a:lnTo>
                    <a:pt x="1666" y="330"/>
                  </a:lnTo>
                  <a:lnTo>
                    <a:pt x="1720" y="330"/>
                  </a:lnTo>
                  <a:lnTo>
                    <a:pt x="1720" y="332"/>
                  </a:lnTo>
                  <a:lnTo>
                    <a:pt x="1735" y="352"/>
                  </a:lnTo>
                  <a:lnTo>
                    <a:pt x="1737" y="360"/>
                  </a:lnTo>
                  <a:lnTo>
                    <a:pt x="1732" y="375"/>
                  </a:lnTo>
                  <a:lnTo>
                    <a:pt x="1752" y="385"/>
                  </a:lnTo>
                  <a:lnTo>
                    <a:pt x="1752" y="390"/>
                  </a:lnTo>
                  <a:lnTo>
                    <a:pt x="1766" y="379"/>
                  </a:lnTo>
                  <a:lnTo>
                    <a:pt x="1787" y="376"/>
                  </a:lnTo>
                  <a:lnTo>
                    <a:pt x="1801" y="384"/>
                  </a:lnTo>
                  <a:lnTo>
                    <a:pt x="1824" y="387"/>
                  </a:lnTo>
                  <a:lnTo>
                    <a:pt x="1836" y="376"/>
                  </a:lnTo>
                  <a:lnTo>
                    <a:pt x="1838" y="376"/>
                  </a:lnTo>
                  <a:lnTo>
                    <a:pt x="1838" y="378"/>
                  </a:lnTo>
                  <a:lnTo>
                    <a:pt x="1842" y="384"/>
                  </a:lnTo>
                  <a:lnTo>
                    <a:pt x="1844" y="397"/>
                  </a:lnTo>
                  <a:lnTo>
                    <a:pt x="1864" y="413"/>
                  </a:lnTo>
                  <a:lnTo>
                    <a:pt x="1879" y="401"/>
                  </a:lnTo>
                  <a:lnTo>
                    <a:pt x="1873" y="385"/>
                  </a:lnTo>
                  <a:lnTo>
                    <a:pt x="1867" y="384"/>
                  </a:lnTo>
                  <a:lnTo>
                    <a:pt x="1866" y="384"/>
                  </a:lnTo>
                  <a:lnTo>
                    <a:pt x="1866" y="382"/>
                  </a:lnTo>
                  <a:lnTo>
                    <a:pt x="1870" y="378"/>
                  </a:lnTo>
                  <a:lnTo>
                    <a:pt x="1870" y="367"/>
                  </a:lnTo>
                  <a:lnTo>
                    <a:pt x="1872" y="367"/>
                  </a:lnTo>
                  <a:lnTo>
                    <a:pt x="1876" y="366"/>
                  </a:lnTo>
                  <a:lnTo>
                    <a:pt x="1907" y="375"/>
                  </a:lnTo>
                  <a:lnTo>
                    <a:pt x="1946" y="373"/>
                  </a:lnTo>
                  <a:lnTo>
                    <a:pt x="1975" y="390"/>
                  </a:lnTo>
                  <a:lnTo>
                    <a:pt x="1996" y="407"/>
                  </a:lnTo>
                  <a:lnTo>
                    <a:pt x="2001" y="410"/>
                  </a:lnTo>
                  <a:lnTo>
                    <a:pt x="2011" y="415"/>
                  </a:lnTo>
                  <a:lnTo>
                    <a:pt x="2012" y="422"/>
                  </a:lnTo>
                  <a:lnTo>
                    <a:pt x="2020" y="425"/>
                  </a:lnTo>
                  <a:lnTo>
                    <a:pt x="2023" y="431"/>
                  </a:lnTo>
                  <a:lnTo>
                    <a:pt x="2030" y="432"/>
                  </a:lnTo>
                  <a:lnTo>
                    <a:pt x="2036" y="437"/>
                  </a:lnTo>
                  <a:lnTo>
                    <a:pt x="2038" y="441"/>
                  </a:lnTo>
                  <a:lnTo>
                    <a:pt x="2036" y="443"/>
                  </a:lnTo>
                  <a:lnTo>
                    <a:pt x="2047" y="446"/>
                  </a:lnTo>
                  <a:lnTo>
                    <a:pt x="2048" y="446"/>
                  </a:lnTo>
                  <a:lnTo>
                    <a:pt x="2048" y="447"/>
                  </a:lnTo>
                  <a:lnTo>
                    <a:pt x="2047" y="447"/>
                  </a:lnTo>
                  <a:lnTo>
                    <a:pt x="2044" y="452"/>
                  </a:lnTo>
                  <a:lnTo>
                    <a:pt x="2054" y="458"/>
                  </a:lnTo>
                  <a:lnTo>
                    <a:pt x="2048" y="450"/>
                  </a:lnTo>
                  <a:lnTo>
                    <a:pt x="2050" y="450"/>
                  </a:lnTo>
                  <a:lnTo>
                    <a:pt x="2050" y="449"/>
                  </a:lnTo>
                  <a:lnTo>
                    <a:pt x="2053" y="449"/>
                  </a:lnTo>
                  <a:lnTo>
                    <a:pt x="2054" y="450"/>
                  </a:lnTo>
                  <a:lnTo>
                    <a:pt x="2057" y="450"/>
                  </a:lnTo>
                  <a:lnTo>
                    <a:pt x="2057" y="452"/>
                  </a:lnTo>
                  <a:lnTo>
                    <a:pt x="2064" y="461"/>
                  </a:lnTo>
                  <a:lnTo>
                    <a:pt x="2064" y="462"/>
                  </a:lnTo>
                  <a:lnTo>
                    <a:pt x="2061" y="464"/>
                  </a:lnTo>
                  <a:lnTo>
                    <a:pt x="2066" y="483"/>
                  </a:lnTo>
                  <a:lnTo>
                    <a:pt x="2072" y="487"/>
                  </a:lnTo>
                  <a:lnTo>
                    <a:pt x="2072" y="477"/>
                  </a:lnTo>
                  <a:lnTo>
                    <a:pt x="2067" y="474"/>
                  </a:lnTo>
                  <a:lnTo>
                    <a:pt x="2067" y="473"/>
                  </a:lnTo>
                  <a:lnTo>
                    <a:pt x="2070" y="473"/>
                  </a:lnTo>
                  <a:lnTo>
                    <a:pt x="2073" y="474"/>
                  </a:lnTo>
                  <a:lnTo>
                    <a:pt x="2076" y="474"/>
                  </a:lnTo>
                  <a:lnTo>
                    <a:pt x="2078" y="471"/>
                  </a:lnTo>
                  <a:lnTo>
                    <a:pt x="2078" y="470"/>
                  </a:lnTo>
                  <a:lnTo>
                    <a:pt x="2085" y="474"/>
                  </a:lnTo>
                  <a:lnTo>
                    <a:pt x="2082" y="477"/>
                  </a:lnTo>
                  <a:lnTo>
                    <a:pt x="2084" y="478"/>
                  </a:lnTo>
                  <a:lnTo>
                    <a:pt x="2085" y="475"/>
                  </a:lnTo>
                  <a:lnTo>
                    <a:pt x="2093" y="475"/>
                  </a:lnTo>
                  <a:lnTo>
                    <a:pt x="2097" y="477"/>
                  </a:lnTo>
                  <a:lnTo>
                    <a:pt x="2104" y="477"/>
                  </a:lnTo>
                  <a:lnTo>
                    <a:pt x="2122" y="498"/>
                  </a:lnTo>
                  <a:lnTo>
                    <a:pt x="2121" y="501"/>
                  </a:lnTo>
                  <a:lnTo>
                    <a:pt x="2131" y="504"/>
                  </a:lnTo>
                  <a:lnTo>
                    <a:pt x="2133" y="504"/>
                  </a:lnTo>
                  <a:lnTo>
                    <a:pt x="2133" y="505"/>
                  </a:lnTo>
                  <a:lnTo>
                    <a:pt x="2121" y="511"/>
                  </a:lnTo>
                  <a:lnTo>
                    <a:pt x="2119" y="520"/>
                  </a:lnTo>
                  <a:lnTo>
                    <a:pt x="2119" y="521"/>
                  </a:lnTo>
                  <a:lnTo>
                    <a:pt x="2110" y="514"/>
                  </a:lnTo>
                  <a:lnTo>
                    <a:pt x="2110" y="518"/>
                  </a:lnTo>
                  <a:lnTo>
                    <a:pt x="2113" y="524"/>
                  </a:lnTo>
                  <a:lnTo>
                    <a:pt x="2103" y="524"/>
                  </a:lnTo>
                  <a:lnTo>
                    <a:pt x="2098" y="532"/>
                  </a:lnTo>
                  <a:lnTo>
                    <a:pt x="2094" y="532"/>
                  </a:lnTo>
                  <a:lnTo>
                    <a:pt x="2100" y="538"/>
                  </a:lnTo>
                  <a:lnTo>
                    <a:pt x="2088" y="545"/>
                  </a:lnTo>
                  <a:lnTo>
                    <a:pt x="2093" y="547"/>
                  </a:lnTo>
                  <a:lnTo>
                    <a:pt x="2093" y="548"/>
                  </a:lnTo>
                  <a:lnTo>
                    <a:pt x="2090" y="550"/>
                  </a:lnTo>
                  <a:lnTo>
                    <a:pt x="2097" y="556"/>
                  </a:lnTo>
                  <a:lnTo>
                    <a:pt x="2097" y="557"/>
                  </a:lnTo>
                  <a:lnTo>
                    <a:pt x="2090" y="557"/>
                  </a:lnTo>
                  <a:lnTo>
                    <a:pt x="2088" y="563"/>
                  </a:lnTo>
                  <a:lnTo>
                    <a:pt x="2082" y="561"/>
                  </a:lnTo>
                  <a:lnTo>
                    <a:pt x="2082" y="556"/>
                  </a:lnTo>
                  <a:lnTo>
                    <a:pt x="2081" y="560"/>
                  </a:lnTo>
                  <a:lnTo>
                    <a:pt x="2079" y="560"/>
                  </a:lnTo>
                  <a:lnTo>
                    <a:pt x="2078" y="557"/>
                  </a:lnTo>
                  <a:lnTo>
                    <a:pt x="2075" y="559"/>
                  </a:lnTo>
                  <a:lnTo>
                    <a:pt x="2073" y="559"/>
                  </a:lnTo>
                  <a:lnTo>
                    <a:pt x="2073" y="557"/>
                  </a:lnTo>
                  <a:lnTo>
                    <a:pt x="2072" y="551"/>
                  </a:lnTo>
                  <a:lnTo>
                    <a:pt x="2064" y="548"/>
                  </a:lnTo>
                  <a:lnTo>
                    <a:pt x="2064" y="547"/>
                  </a:lnTo>
                  <a:lnTo>
                    <a:pt x="2063" y="547"/>
                  </a:lnTo>
                  <a:lnTo>
                    <a:pt x="2063" y="548"/>
                  </a:lnTo>
                  <a:lnTo>
                    <a:pt x="2057" y="547"/>
                  </a:lnTo>
                  <a:lnTo>
                    <a:pt x="2050" y="539"/>
                  </a:lnTo>
                  <a:lnTo>
                    <a:pt x="2048" y="539"/>
                  </a:lnTo>
                  <a:lnTo>
                    <a:pt x="2048" y="526"/>
                  </a:lnTo>
                  <a:lnTo>
                    <a:pt x="2042" y="521"/>
                  </a:lnTo>
                  <a:lnTo>
                    <a:pt x="2030" y="521"/>
                  </a:lnTo>
                  <a:lnTo>
                    <a:pt x="2021" y="523"/>
                  </a:lnTo>
                  <a:lnTo>
                    <a:pt x="2015" y="523"/>
                  </a:lnTo>
                  <a:lnTo>
                    <a:pt x="2010" y="505"/>
                  </a:lnTo>
                  <a:lnTo>
                    <a:pt x="2015" y="504"/>
                  </a:lnTo>
                  <a:lnTo>
                    <a:pt x="2015" y="499"/>
                  </a:lnTo>
                  <a:lnTo>
                    <a:pt x="2011" y="504"/>
                  </a:lnTo>
                  <a:lnTo>
                    <a:pt x="2010" y="504"/>
                  </a:lnTo>
                  <a:lnTo>
                    <a:pt x="2007" y="498"/>
                  </a:lnTo>
                  <a:lnTo>
                    <a:pt x="2005" y="498"/>
                  </a:lnTo>
                  <a:lnTo>
                    <a:pt x="2005" y="504"/>
                  </a:lnTo>
                  <a:lnTo>
                    <a:pt x="1998" y="505"/>
                  </a:lnTo>
                  <a:lnTo>
                    <a:pt x="1999" y="511"/>
                  </a:lnTo>
                  <a:lnTo>
                    <a:pt x="2007" y="523"/>
                  </a:lnTo>
                  <a:lnTo>
                    <a:pt x="1998" y="538"/>
                  </a:lnTo>
                  <a:lnTo>
                    <a:pt x="1995" y="541"/>
                  </a:lnTo>
                  <a:lnTo>
                    <a:pt x="1978" y="554"/>
                  </a:lnTo>
                  <a:lnTo>
                    <a:pt x="1977" y="554"/>
                  </a:lnTo>
                  <a:lnTo>
                    <a:pt x="1977" y="553"/>
                  </a:lnTo>
                  <a:lnTo>
                    <a:pt x="1972" y="548"/>
                  </a:lnTo>
                  <a:lnTo>
                    <a:pt x="1964" y="548"/>
                  </a:lnTo>
                  <a:lnTo>
                    <a:pt x="1965" y="557"/>
                  </a:lnTo>
                  <a:lnTo>
                    <a:pt x="1971" y="561"/>
                  </a:lnTo>
                  <a:lnTo>
                    <a:pt x="1974" y="559"/>
                  </a:lnTo>
                  <a:lnTo>
                    <a:pt x="1978" y="567"/>
                  </a:lnTo>
                  <a:lnTo>
                    <a:pt x="1977" y="567"/>
                  </a:lnTo>
                  <a:lnTo>
                    <a:pt x="1975" y="569"/>
                  </a:lnTo>
                  <a:lnTo>
                    <a:pt x="1980" y="570"/>
                  </a:lnTo>
                  <a:lnTo>
                    <a:pt x="1981" y="585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4" y="599"/>
                  </a:lnTo>
                  <a:lnTo>
                    <a:pt x="1990" y="606"/>
                  </a:lnTo>
                  <a:lnTo>
                    <a:pt x="1990" y="607"/>
                  </a:lnTo>
                  <a:lnTo>
                    <a:pt x="1984" y="618"/>
                  </a:lnTo>
                  <a:lnTo>
                    <a:pt x="1983" y="618"/>
                  </a:lnTo>
                  <a:lnTo>
                    <a:pt x="1965" y="609"/>
                  </a:lnTo>
                  <a:lnTo>
                    <a:pt x="1964" y="612"/>
                  </a:lnTo>
                  <a:lnTo>
                    <a:pt x="1962" y="612"/>
                  </a:lnTo>
                  <a:lnTo>
                    <a:pt x="1959" y="606"/>
                  </a:lnTo>
                  <a:lnTo>
                    <a:pt x="1961" y="612"/>
                  </a:lnTo>
                  <a:lnTo>
                    <a:pt x="1961" y="613"/>
                  </a:lnTo>
                  <a:lnTo>
                    <a:pt x="1959" y="613"/>
                  </a:lnTo>
                  <a:lnTo>
                    <a:pt x="1932" y="624"/>
                  </a:lnTo>
                  <a:lnTo>
                    <a:pt x="1931" y="628"/>
                  </a:lnTo>
                  <a:lnTo>
                    <a:pt x="1931" y="630"/>
                  </a:lnTo>
                  <a:lnTo>
                    <a:pt x="1916" y="637"/>
                  </a:lnTo>
                  <a:lnTo>
                    <a:pt x="1912" y="636"/>
                  </a:lnTo>
                  <a:lnTo>
                    <a:pt x="1907" y="645"/>
                  </a:lnTo>
                  <a:lnTo>
                    <a:pt x="1897" y="650"/>
                  </a:lnTo>
                  <a:lnTo>
                    <a:pt x="1898" y="653"/>
                  </a:lnTo>
                  <a:lnTo>
                    <a:pt x="1897" y="653"/>
                  </a:lnTo>
                  <a:lnTo>
                    <a:pt x="1897" y="655"/>
                  </a:lnTo>
                  <a:lnTo>
                    <a:pt x="1894" y="653"/>
                  </a:lnTo>
                  <a:lnTo>
                    <a:pt x="1894" y="658"/>
                  </a:lnTo>
                  <a:lnTo>
                    <a:pt x="1873" y="670"/>
                  </a:lnTo>
                  <a:lnTo>
                    <a:pt x="1870" y="683"/>
                  </a:lnTo>
                  <a:lnTo>
                    <a:pt x="1869" y="683"/>
                  </a:lnTo>
                  <a:lnTo>
                    <a:pt x="1857" y="668"/>
                  </a:lnTo>
                  <a:lnTo>
                    <a:pt x="1842" y="665"/>
                  </a:lnTo>
                  <a:lnTo>
                    <a:pt x="1827" y="671"/>
                  </a:lnTo>
                  <a:lnTo>
                    <a:pt x="1817" y="686"/>
                  </a:lnTo>
                  <a:lnTo>
                    <a:pt x="1815" y="686"/>
                  </a:lnTo>
                  <a:lnTo>
                    <a:pt x="1817" y="670"/>
                  </a:lnTo>
                  <a:lnTo>
                    <a:pt x="1815" y="670"/>
                  </a:lnTo>
                  <a:lnTo>
                    <a:pt x="1803" y="677"/>
                  </a:lnTo>
                  <a:lnTo>
                    <a:pt x="1801" y="686"/>
                  </a:lnTo>
                  <a:lnTo>
                    <a:pt x="1795" y="682"/>
                  </a:lnTo>
                  <a:lnTo>
                    <a:pt x="1790" y="686"/>
                  </a:lnTo>
                  <a:lnTo>
                    <a:pt x="1789" y="686"/>
                  </a:lnTo>
                  <a:lnTo>
                    <a:pt x="1787" y="683"/>
                  </a:lnTo>
                  <a:lnTo>
                    <a:pt x="1781" y="686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62" y="726"/>
                  </a:lnTo>
                  <a:lnTo>
                    <a:pt x="1762" y="735"/>
                  </a:lnTo>
                  <a:lnTo>
                    <a:pt x="1763" y="738"/>
                  </a:lnTo>
                  <a:lnTo>
                    <a:pt x="1769" y="732"/>
                  </a:lnTo>
                  <a:lnTo>
                    <a:pt x="1771" y="732"/>
                  </a:lnTo>
                  <a:lnTo>
                    <a:pt x="1778" y="736"/>
                  </a:lnTo>
                  <a:lnTo>
                    <a:pt x="1778" y="738"/>
                  </a:lnTo>
                  <a:lnTo>
                    <a:pt x="1771" y="753"/>
                  </a:lnTo>
                  <a:lnTo>
                    <a:pt x="1772" y="762"/>
                  </a:lnTo>
                  <a:lnTo>
                    <a:pt x="1778" y="765"/>
                  </a:lnTo>
                  <a:lnTo>
                    <a:pt x="1778" y="773"/>
                  </a:lnTo>
                  <a:lnTo>
                    <a:pt x="1775" y="781"/>
                  </a:lnTo>
                  <a:lnTo>
                    <a:pt x="1774" y="781"/>
                  </a:lnTo>
                  <a:lnTo>
                    <a:pt x="1769" y="775"/>
                  </a:lnTo>
                  <a:lnTo>
                    <a:pt x="1772" y="769"/>
                  </a:lnTo>
                  <a:lnTo>
                    <a:pt x="1766" y="772"/>
                  </a:lnTo>
                  <a:lnTo>
                    <a:pt x="1768" y="775"/>
                  </a:lnTo>
                  <a:lnTo>
                    <a:pt x="1768" y="776"/>
                  </a:lnTo>
                  <a:lnTo>
                    <a:pt x="1761" y="782"/>
                  </a:lnTo>
                  <a:lnTo>
                    <a:pt x="1758" y="791"/>
                  </a:lnTo>
                  <a:lnTo>
                    <a:pt x="1763" y="809"/>
                  </a:lnTo>
                  <a:lnTo>
                    <a:pt x="1762" y="809"/>
                  </a:lnTo>
                  <a:lnTo>
                    <a:pt x="1756" y="815"/>
                  </a:lnTo>
                  <a:lnTo>
                    <a:pt x="1755" y="815"/>
                  </a:lnTo>
                  <a:lnTo>
                    <a:pt x="1747" y="814"/>
                  </a:lnTo>
                  <a:lnTo>
                    <a:pt x="1735" y="825"/>
                  </a:lnTo>
                  <a:lnTo>
                    <a:pt x="1735" y="845"/>
                  </a:lnTo>
                  <a:lnTo>
                    <a:pt x="1734" y="845"/>
                  </a:lnTo>
                  <a:lnTo>
                    <a:pt x="1731" y="843"/>
                  </a:lnTo>
                  <a:lnTo>
                    <a:pt x="1718" y="849"/>
                  </a:lnTo>
                  <a:lnTo>
                    <a:pt x="1713" y="871"/>
                  </a:lnTo>
                  <a:lnTo>
                    <a:pt x="1694" y="892"/>
                  </a:lnTo>
                  <a:lnTo>
                    <a:pt x="1678" y="811"/>
                  </a:lnTo>
                  <a:lnTo>
                    <a:pt x="1678" y="793"/>
                  </a:lnTo>
                  <a:lnTo>
                    <a:pt x="1682" y="763"/>
                  </a:lnTo>
                  <a:lnTo>
                    <a:pt x="1694" y="754"/>
                  </a:lnTo>
                  <a:lnTo>
                    <a:pt x="1697" y="744"/>
                  </a:lnTo>
                  <a:lnTo>
                    <a:pt x="1694" y="736"/>
                  </a:lnTo>
                  <a:lnTo>
                    <a:pt x="1694" y="735"/>
                  </a:lnTo>
                  <a:lnTo>
                    <a:pt x="1697" y="735"/>
                  </a:lnTo>
                  <a:lnTo>
                    <a:pt x="1698" y="736"/>
                  </a:lnTo>
                  <a:lnTo>
                    <a:pt x="1701" y="736"/>
                  </a:lnTo>
                  <a:lnTo>
                    <a:pt x="1715" y="729"/>
                  </a:lnTo>
                  <a:lnTo>
                    <a:pt x="1741" y="693"/>
                  </a:lnTo>
                  <a:lnTo>
                    <a:pt x="1758" y="676"/>
                  </a:lnTo>
                  <a:lnTo>
                    <a:pt x="1761" y="670"/>
                  </a:lnTo>
                  <a:lnTo>
                    <a:pt x="1761" y="668"/>
                  </a:lnTo>
                  <a:lnTo>
                    <a:pt x="1783" y="658"/>
                  </a:lnTo>
                  <a:lnTo>
                    <a:pt x="1781" y="652"/>
                  </a:lnTo>
                  <a:lnTo>
                    <a:pt x="1784" y="647"/>
                  </a:lnTo>
                  <a:lnTo>
                    <a:pt x="1784" y="640"/>
                  </a:lnTo>
                  <a:lnTo>
                    <a:pt x="1787" y="636"/>
                  </a:lnTo>
                  <a:lnTo>
                    <a:pt x="1789" y="622"/>
                  </a:lnTo>
                  <a:lnTo>
                    <a:pt x="1789" y="621"/>
                  </a:lnTo>
                  <a:lnTo>
                    <a:pt x="1790" y="621"/>
                  </a:lnTo>
                  <a:lnTo>
                    <a:pt x="1799" y="615"/>
                  </a:lnTo>
                  <a:lnTo>
                    <a:pt x="1799" y="613"/>
                  </a:lnTo>
                  <a:lnTo>
                    <a:pt x="1793" y="609"/>
                  </a:lnTo>
                  <a:lnTo>
                    <a:pt x="1783" y="613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8" y="636"/>
                  </a:lnTo>
                  <a:lnTo>
                    <a:pt x="1778" y="637"/>
                  </a:lnTo>
                  <a:lnTo>
                    <a:pt x="1775" y="640"/>
                  </a:lnTo>
                  <a:lnTo>
                    <a:pt x="1772" y="637"/>
                  </a:lnTo>
                  <a:lnTo>
                    <a:pt x="1766" y="639"/>
                  </a:lnTo>
                  <a:lnTo>
                    <a:pt x="1738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40" y="656"/>
                  </a:lnTo>
                  <a:lnTo>
                    <a:pt x="1732" y="656"/>
                  </a:lnTo>
                  <a:lnTo>
                    <a:pt x="1732" y="655"/>
                  </a:lnTo>
                  <a:lnTo>
                    <a:pt x="1735" y="650"/>
                  </a:lnTo>
                  <a:lnTo>
                    <a:pt x="1734" y="646"/>
                  </a:lnTo>
                  <a:lnTo>
                    <a:pt x="1738" y="639"/>
                  </a:lnTo>
                  <a:lnTo>
                    <a:pt x="1740" y="631"/>
                  </a:lnTo>
                  <a:lnTo>
                    <a:pt x="1734" y="637"/>
                  </a:lnTo>
                  <a:lnTo>
                    <a:pt x="1722" y="631"/>
                  </a:lnTo>
                  <a:lnTo>
                    <a:pt x="1700" y="637"/>
                  </a:lnTo>
                  <a:lnTo>
                    <a:pt x="1683" y="662"/>
                  </a:lnTo>
                  <a:lnTo>
                    <a:pt x="1669" y="674"/>
                  </a:lnTo>
                  <a:lnTo>
                    <a:pt x="1663" y="686"/>
                  </a:lnTo>
                  <a:lnTo>
                    <a:pt x="1660" y="686"/>
                  </a:lnTo>
                  <a:lnTo>
                    <a:pt x="1663" y="692"/>
                  </a:lnTo>
                  <a:lnTo>
                    <a:pt x="1661" y="695"/>
                  </a:lnTo>
                  <a:lnTo>
                    <a:pt x="1672" y="698"/>
                  </a:lnTo>
                  <a:lnTo>
                    <a:pt x="1673" y="702"/>
                  </a:lnTo>
                  <a:lnTo>
                    <a:pt x="1672" y="704"/>
                  </a:lnTo>
                  <a:lnTo>
                    <a:pt x="1669" y="704"/>
                  </a:lnTo>
                  <a:lnTo>
                    <a:pt x="1652" y="702"/>
                  </a:lnTo>
                  <a:lnTo>
                    <a:pt x="1642" y="710"/>
                  </a:lnTo>
                  <a:lnTo>
                    <a:pt x="1637" y="707"/>
                  </a:lnTo>
                  <a:lnTo>
                    <a:pt x="1623" y="711"/>
                  </a:lnTo>
                  <a:lnTo>
                    <a:pt x="1620" y="705"/>
                  </a:lnTo>
                  <a:lnTo>
                    <a:pt x="1620" y="704"/>
                  </a:lnTo>
                  <a:lnTo>
                    <a:pt x="1632" y="699"/>
                  </a:lnTo>
                  <a:lnTo>
                    <a:pt x="1623" y="693"/>
                  </a:lnTo>
                  <a:lnTo>
                    <a:pt x="1617" y="696"/>
                  </a:lnTo>
                  <a:lnTo>
                    <a:pt x="1596" y="689"/>
                  </a:lnTo>
                  <a:lnTo>
                    <a:pt x="1593" y="690"/>
                  </a:lnTo>
                  <a:lnTo>
                    <a:pt x="1594" y="695"/>
                  </a:lnTo>
                  <a:lnTo>
                    <a:pt x="1594" y="696"/>
                  </a:lnTo>
                  <a:lnTo>
                    <a:pt x="1590" y="696"/>
                  </a:lnTo>
                  <a:lnTo>
                    <a:pt x="1590" y="702"/>
                  </a:lnTo>
                  <a:lnTo>
                    <a:pt x="1586" y="702"/>
                  </a:lnTo>
                  <a:lnTo>
                    <a:pt x="1583" y="698"/>
                  </a:lnTo>
                  <a:lnTo>
                    <a:pt x="1572" y="702"/>
                  </a:lnTo>
                  <a:lnTo>
                    <a:pt x="1559" y="696"/>
                  </a:lnTo>
                  <a:lnTo>
                    <a:pt x="1554" y="704"/>
                  </a:lnTo>
                  <a:lnTo>
                    <a:pt x="1553" y="704"/>
                  </a:lnTo>
                  <a:lnTo>
                    <a:pt x="1546" y="698"/>
                  </a:lnTo>
                  <a:lnTo>
                    <a:pt x="1516" y="699"/>
                  </a:lnTo>
                  <a:lnTo>
                    <a:pt x="1504" y="705"/>
                  </a:lnTo>
                  <a:lnTo>
                    <a:pt x="1486" y="726"/>
                  </a:lnTo>
                  <a:lnTo>
                    <a:pt x="1480" y="738"/>
                  </a:lnTo>
                  <a:lnTo>
                    <a:pt x="1464" y="750"/>
                  </a:lnTo>
                  <a:lnTo>
                    <a:pt x="1445" y="776"/>
                  </a:lnTo>
                  <a:lnTo>
                    <a:pt x="1414" y="805"/>
                  </a:lnTo>
                  <a:lnTo>
                    <a:pt x="1414" y="808"/>
                  </a:lnTo>
                  <a:lnTo>
                    <a:pt x="1420" y="812"/>
                  </a:lnTo>
                  <a:lnTo>
                    <a:pt x="1423" y="812"/>
                  </a:lnTo>
                  <a:lnTo>
                    <a:pt x="1427" y="811"/>
                  </a:lnTo>
                  <a:lnTo>
                    <a:pt x="1433" y="811"/>
                  </a:lnTo>
                  <a:lnTo>
                    <a:pt x="1433" y="830"/>
                  </a:lnTo>
                  <a:lnTo>
                    <a:pt x="1437" y="827"/>
                  </a:lnTo>
                  <a:lnTo>
                    <a:pt x="1437" y="821"/>
                  </a:lnTo>
                  <a:lnTo>
                    <a:pt x="1443" y="818"/>
                  </a:lnTo>
                  <a:lnTo>
                    <a:pt x="1445" y="818"/>
                  </a:lnTo>
                  <a:lnTo>
                    <a:pt x="1445" y="819"/>
                  </a:lnTo>
                  <a:lnTo>
                    <a:pt x="1440" y="822"/>
                  </a:lnTo>
                  <a:lnTo>
                    <a:pt x="1445" y="828"/>
                  </a:lnTo>
                  <a:lnTo>
                    <a:pt x="1440" y="834"/>
                  </a:lnTo>
                  <a:lnTo>
                    <a:pt x="1451" y="831"/>
                  </a:lnTo>
                  <a:lnTo>
                    <a:pt x="1454" y="828"/>
                  </a:lnTo>
                  <a:lnTo>
                    <a:pt x="1454" y="833"/>
                  </a:lnTo>
                  <a:lnTo>
                    <a:pt x="1457" y="830"/>
                  </a:lnTo>
                  <a:lnTo>
                    <a:pt x="1457" y="818"/>
                  </a:lnTo>
                  <a:lnTo>
                    <a:pt x="1473" y="818"/>
                  </a:lnTo>
                  <a:lnTo>
                    <a:pt x="1480" y="831"/>
                  </a:lnTo>
                  <a:lnTo>
                    <a:pt x="1494" y="840"/>
                  </a:lnTo>
                  <a:lnTo>
                    <a:pt x="1494" y="842"/>
                  </a:lnTo>
                  <a:lnTo>
                    <a:pt x="1489" y="849"/>
                  </a:lnTo>
                  <a:lnTo>
                    <a:pt x="1491" y="855"/>
                  </a:lnTo>
                  <a:lnTo>
                    <a:pt x="1491" y="859"/>
                  </a:lnTo>
                  <a:lnTo>
                    <a:pt x="1494" y="864"/>
                  </a:lnTo>
                  <a:lnTo>
                    <a:pt x="1494" y="865"/>
                  </a:lnTo>
                  <a:lnTo>
                    <a:pt x="1486" y="880"/>
                  </a:lnTo>
                  <a:lnTo>
                    <a:pt x="1482" y="895"/>
                  </a:lnTo>
                  <a:lnTo>
                    <a:pt x="1483" y="908"/>
                  </a:lnTo>
                  <a:lnTo>
                    <a:pt x="1479" y="941"/>
                  </a:lnTo>
                  <a:lnTo>
                    <a:pt x="1467" y="954"/>
                  </a:lnTo>
                  <a:lnTo>
                    <a:pt x="1457" y="971"/>
                  </a:lnTo>
                  <a:lnTo>
                    <a:pt x="1451" y="986"/>
                  </a:lnTo>
                  <a:lnTo>
                    <a:pt x="1411" y="1036"/>
                  </a:lnTo>
                  <a:lnTo>
                    <a:pt x="1397" y="1046"/>
                  </a:lnTo>
                  <a:lnTo>
                    <a:pt x="1387" y="1049"/>
                  </a:lnTo>
                  <a:lnTo>
                    <a:pt x="1375" y="1046"/>
                  </a:lnTo>
                  <a:lnTo>
                    <a:pt x="1374" y="1046"/>
                  </a:lnTo>
                  <a:lnTo>
                    <a:pt x="1374" y="1039"/>
                  </a:lnTo>
                  <a:lnTo>
                    <a:pt x="1371" y="1042"/>
                  </a:lnTo>
                  <a:lnTo>
                    <a:pt x="1368" y="1036"/>
                  </a:lnTo>
                  <a:lnTo>
                    <a:pt x="1360" y="1049"/>
                  </a:lnTo>
                  <a:lnTo>
                    <a:pt x="1360" y="1051"/>
                  </a:lnTo>
                  <a:lnTo>
                    <a:pt x="1354" y="1051"/>
                  </a:lnTo>
                  <a:lnTo>
                    <a:pt x="1354" y="1054"/>
                  </a:lnTo>
                  <a:lnTo>
                    <a:pt x="1353" y="1054"/>
                  </a:lnTo>
                  <a:lnTo>
                    <a:pt x="1351" y="1051"/>
                  </a:lnTo>
                  <a:lnTo>
                    <a:pt x="1351" y="1046"/>
                  </a:lnTo>
                  <a:lnTo>
                    <a:pt x="1359" y="1036"/>
                  </a:lnTo>
                  <a:lnTo>
                    <a:pt x="1359" y="1021"/>
                  </a:lnTo>
                  <a:lnTo>
                    <a:pt x="1356" y="1012"/>
                  </a:lnTo>
                  <a:lnTo>
                    <a:pt x="1368" y="1002"/>
                  </a:lnTo>
                  <a:lnTo>
                    <a:pt x="1381" y="1006"/>
                  </a:lnTo>
                  <a:lnTo>
                    <a:pt x="1384" y="1003"/>
                  </a:lnTo>
                  <a:lnTo>
                    <a:pt x="1393" y="986"/>
                  </a:lnTo>
                  <a:lnTo>
                    <a:pt x="1399" y="963"/>
                  </a:lnTo>
                  <a:lnTo>
                    <a:pt x="1405" y="957"/>
                  </a:lnTo>
                  <a:lnTo>
                    <a:pt x="1403" y="944"/>
                  </a:lnTo>
                  <a:lnTo>
                    <a:pt x="1405" y="941"/>
                  </a:lnTo>
                  <a:lnTo>
                    <a:pt x="1371" y="956"/>
                  </a:lnTo>
                  <a:lnTo>
                    <a:pt x="1357" y="956"/>
                  </a:lnTo>
                  <a:lnTo>
                    <a:pt x="1353" y="948"/>
                  </a:lnTo>
                  <a:lnTo>
                    <a:pt x="1353" y="940"/>
                  </a:lnTo>
                  <a:lnTo>
                    <a:pt x="1350" y="932"/>
                  </a:lnTo>
                  <a:lnTo>
                    <a:pt x="1332" y="922"/>
                  </a:lnTo>
                  <a:lnTo>
                    <a:pt x="1311" y="917"/>
                  </a:lnTo>
                  <a:lnTo>
                    <a:pt x="1310" y="917"/>
                  </a:lnTo>
                  <a:lnTo>
                    <a:pt x="1305" y="892"/>
                  </a:lnTo>
                  <a:lnTo>
                    <a:pt x="1298" y="874"/>
                  </a:lnTo>
                  <a:lnTo>
                    <a:pt x="1297" y="862"/>
                  </a:lnTo>
                  <a:lnTo>
                    <a:pt x="1286" y="849"/>
                  </a:lnTo>
                  <a:lnTo>
                    <a:pt x="1271" y="846"/>
                  </a:lnTo>
                  <a:lnTo>
                    <a:pt x="1260" y="839"/>
                  </a:lnTo>
                  <a:lnTo>
                    <a:pt x="1224" y="843"/>
                  </a:lnTo>
                  <a:lnTo>
                    <a:pt x="1215" y="855"/>
                  </a:lnTo>
                  <a:lnTo>
                    <a:pt x="1214" y="858"/>
                  </a:lnTo>
                  <a:lnTo>
                    <a:pt x="1222" y="858"/>
                  </a:lnTo>
                  <a:lnTo>
                    <a:pt x="1222" y="870"/>
                  </a:lnTo>
                  <a:lnTo>
                    <a:pt x="1212" y="879"/>
                  </a:lnTo>
                  <a:lnTo>
                    <a:pt x="1205" y="901"/>
                  </a:lnTo>
                  <a:lnTo>
                    <a:pt x="1203" y="908"/>
                  </a:lnTo>
                  <a:lnTo>
                    <a:pt x="1185" y="919"/>
                  </a:lnTo>
                  <a:lnTo>
                    <a:pt x="1184" y="919"/>
                  </a:lnTo>
                  <a:lnTo>
                    <a:pt x="1165" y="911"/>
                  </a:lnTo>
                  <a:lnTo>
                    <a:pt x="1156" y="913"/>
                  </a:lnTo>
                  <a:lnTo>
                    <a:pt x="1142" y="905"/>
                  </a:lnTo>
                  <a:lnTo>
                    <a:pt x="1122" y="919"/>
                  </a:lnTo>
                  <a:lnTo>
                    <a:pt x="1093" y="928"/>
                  </a:lnTo>
                  <a:lnTo>
                    <a:pt x="1083" y="925"/>
                  </a:lnTo>
                  <a:lnTo>
                    <a:pt x="1065" y="922"/>
                  </a:lnTo>
                  <a:lnTo>
                    <a:pt x="1055" y="914"/>
                  </a:lnTo>
                  <a:lnTo>
                    <a:pt x="1025" y="898"/>
                  </a:lnTo>
                  <a:lnTo>
                    <a:pt x="1016" y="897"/>
                  </a:lnTo>
                  <a:lnTo>
                    <a:pt x="999" y="905"/>
                  </a:lnTo>
                  <a:lnTo>
                    <a:pt x="990" y="902"/>
                  </a:lnTo>
                  <a:lnTo>
                    <a:pt x="979" y="895"/>
                  </a:lnTo>
                  <a:lnTo>
                    <a:pt x="976" y="879"/>
                  </a:lnTo>
                  <a:lnTo>
                    <a:pt x="942" y="865"/>
                  </a:lnTo>
                  <a:lnTo>
                    <a:pt x="925" y="880"/>
                  </a:lnTo>
                  <a:lnTo>
                    <a:pt x="927" y="895"/>
                  </a:lnTo>
                  <a:lnTo>
                    <a:pt x="925" y="900"/>
                  </a:lnTo>
                  <a:lnTo>
                    <a:pt x="926" y="908"/>
                  </a:lnTo>
                  <a:lnTo>
                    <a:pt x="923" y="910"/>
                  </a:lnTo>
                  <a:lnTo>
                    <a:pt x="884" y="910"/>
                  </a:lnTo>
                  <a:lnTo>
                    <a:pt x="877" y="901"/>
                  </a:lnTo>
                  <a:lnTo>
                    <a:pt x="844" y="898"/>
                  </a:lnTo>
                  <a:lnTo>
                    <a:pt x="830" y="902"/>
                  </a:lnTo>
                  <a:lnTo>
                    <a:pt x="799" y="922"/>
                  </a:lnTo>
                  <a:lnTo>
                    <a:pt x="793" y="931"/>
                  </a:lnTo>
                  <a:lnTo>
                    <a:pt x="788" y="934"/>
                  </a:lnTo>
                  <a:lnTo>
                    <a:pt x="788" y="935"/>
                  </a:lnTo>
                  <a:lnTo>
                    <a:pt x="787" y="935"/>
                  </a:lnTo>
                  <a:lnTo>
                    <a:pt x="787" y="934"/>
                  </a:lnTo>
                  <a:lnTo>
                    <a:pt x="781" y="932"/>
                  </a:lnTo>
                  <a:lnTo>
                    <a:pt x="781" y="931"/>
                  </a:lnTo>
                  <a:lnTo>
                    <a:pt x="785" y="926"/>
                  </a:lnTo>
                  <a:lnTo>
                    <a:pt x="779" y="916"/>
                  </a:lnTo>
                  <a:lnTo>
                    <a:pt x="776" y="916"/>
                  </a:lnTo>
                  <a:lnTo>
                    <a:pt x="775" y="919"/>
                  </a:lnTo>
                  <a:lnTo>
                    <a:pt x="773" y="920"/>
                  </a:lnTo>
                  <a:lnTo>
                    <a:pt x="760" y="916"/>
                  </a:lnTo>
                  <a:lnTo>
                    <a:pt x="756" y="910"/>
                  </a:lnTo>
                  <a:lnTo>
                    <a:pt x="754" y="907"/>
                  </a:lnTo>
                  <a:lnTo>
                    <a:pt x="748" y="904"/>
                  </a:lnTo>
                  <a:lnTo>
                    <a:pt x="747" y="897"/>
                  </a:lnTo>
                  <a:lnTo>
                    <a:pt x="738" y="889"/>
                  </a:lnTo>
                  <a:lnTo>
                    <a:pt x="735" y="889"/>
                  </a:lnTo>
                  <a:lnTo>
                    <a:pt x="732" y="891"/>
                  </a:lnTo>
                  <a:lnTo>
                    <a:pt x="729" y="891"/>
                  </a:lnTo>
                  <a:lnTo>
                    <a:pt x="727" y="894"/>
                  </a:lnTo>
                  <a:lnTo>
                    <a:pt x="727" y="895"/>
                  </a:lnTo>
                  <a:lnTo>
                    <a:pt x="710" y="895"/>
                  </a:lnTo>
                  <a:lnTo>
                    <a:pt x="710" y="894"/>
                  </a:lnTo>
                  <a:lnTo>
                    <a:pt x="707" y="889"/>
                  </a:lnTo>
                  <a:lnTo>
                    <a:pt x="707" y="886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698" y="891"/>
                  </a:lnTo>
                  <a:lnTo>
                    <a:pt x="693" y="894"/>
                  </a:lnTo>
                  <a:lnTo>
                    <a:pt x="664" y="840"/>
                  </a:lnTo>
                  <a:lnTo>
                    <a:pt x="646" y="825"/>
                  </a:lnTo>
                  <a:lnTo>
                    <a:pt x="646" y="821"/>
                  </a:lnTo>
                  <a:lnTo>
                    <a:pt x="650" y="818"/>
                  </a:lnTo>
                  <a:lnTo>
                    <a:pt x="649" y="816"/>
                  </a:lnTo>
                  <a:lnTo>
                    <a:pt x="640" y="821"/>
                  </a:lnTo>
                  <a:lnTo>
                    <a:pt x="635" y="821"/>
                  </a:lnTo>
                  <a:lnTo>
                    <a:pt x="630" y="828"/>
                  </a:lnTo>
                  <a:lnTo>
                    <a:pt x="621" y="831"/>
                  </a:lnTo>
                  <a:lnTo>
                    <a:pt x="621" y="836"/>
                  </a:lnTo>
                  <a:lnTo>
                    <a:pt x="619" y="836"/>
                  </a:lnTo>
                  <a:lnTo>
                    <a:pt x="619" y="834"/>
                  </a:lnTo>
                  <a:lnTo>
                    <a:pt x="613" y="833"/>
                  </a:lnTo>
                  <a:lnTo>
                    <a:pt x="606" y="836"/>
                  </a:lnTo>
                  <a:lnTo>
                    <a:pt x="604" y="833"/>
                  </a:lnTo>
                  <a:lnTo>
                    <a:pt x="604" y="831"/>
                  </a:lnTo>
                  <a:lnTo>
                    <a:pt x="606" y="828"/>
                  </a:lnTo>
                  <a:lnTo>
                    <a:pt x="609" y="827"/>
                  </a:lnTo>
                  <a:lnTo>
                    <a:pt x="609" y="824"/>
                  </a:lnTo>
                  <a:lnTo>
                    <a:pt x="606" y="827"/>
                  </a:lnTo>
                  <a:lnTo>
                    <a:pt x="604" y="827"/>
                  </a:lnTo>
                  <a:lnTo>
                    <a:pt x="595" y="822"/>
                  </a:lnTo>
                  <a:lnTo>
                    <a:pt x="597" y="825"/>
                  </a:lnTo>
                  <a:lnTo>
                    <a:pt x="592" y="825"/>
                  </a:lnTo>
                  <a:lnTo>
                    <a:pt x="592" y="821"/>
                  </a:lnTo>
                  <a:lnTo>
                    <a:pt x="591" y="816"/>
                  </a:lnTo>
                  <a:lnTo>
                    <a:pt x="590" y="816"/>
                  </a:lnTo>
                  <a:lnTo>
                    <a:pt x="590" y="819"/>
                  </a:lnTo>
                  <a:lnTo>
                    <a:pt x="588" y="821"/>
                  </a:lnTo>
                  <a:lnTo>
                    <a:pt x="584" y="821"/>
                  </a:lnTo>
                  <a:lnTo>
                    <a:pt x="581" y="822"/>
                  </a:lnTo>
                  <a:lnTo>
                    <a:pt x="576" y="822"/>
                  </a:lnTo>
                  <a:lnTo>
                    <a:pt x="576" y="821"/>
                  </a:lnTo>
                  <a:lnTo>
                    <a:pt x="575" y="818"/>
                  </a:lnTo>
                  <a:lnTo>
                    <a:pt x="578" y="814"/>
                  </a:lnTo>
                  <a:lnTo>
                    <a:pt x="578" y="809"/>
                  </a:lnTo>
                  <a:lnTo>
                    <a:pt x="575" y="808"/>
                  </a:lnTo>
                  <a:lnTo>
                    <a:pt x="575" y="806"/>
                  </a:lnTo>
                  <a:lnTo>
                    <a:pt x="573" y="797"/>
                  </a:lnTo>
                  <a:lnTo>
                    <a:pt x="570" y="796"/>
                  </a:lnTo>
                  <a:lnTo>
                    <a:pt x="564" y="799"/>
                  </a:lnTo>
                  <a:lnTo>
                    <a:pt x="563" y="799"/>
                  </a:lnTo>
                  <a:lnTo>
                    <a:pt x="557" y="794"/>
                  </a:lnTo>
                  <a:lnTo>
                    <a:pt x="548" y="793"/>
                  </a:lnTo>
                  <a:lnTo>
                    <a:pt x="544" y="797"/>
                  </a:lnTo>
                  <a:lnTo>
                    <a:pt x="539" y="797"/>
                  </a:lnTo>
                  <a:lnTo>
                    <a:pt x="539" y="803"/>
                  </a:lnTo>
                  <a:lnTo>
                    <a:pt x="538" y="803"/>
                  </a:lnTo>
                  <a:lnTo>
                    <a:pt x="509" y="811"/>
                  </a:lnTo>
                  <a:lnTo>
                    <a:pt x="501" y="812"/>
                  </a:lnTo>
                  <a:lnTo>
                    <a:pt x="498" y="816"/>
                  </a:lnTo>
                  <a:lnTo>
                    <a:pt x="490" y="816"/>
                  </a:lnTo>
                  <a:lnTo>
                    <a:pt x="486" y="819"/>
                  </a:lnTo>
                  <a:lnTo>
                    <a:pt x="484" y="821"/>
                  </a:lnTo>
                  <a:lnTo>
                    <a:pt x="478" y="819"/>
                  </a:lnTo>
                  <a:lnTo>
                    <a:pt x="472" y="824"/>
                  </a:lnTo>
                  <a:lnTo>
                    <a:pt x="466" y="824"/>
                  </a:lnTo>
                  <a:lnTo>
                    <a:pt x="465" y="827"/>
                  </a:lnTo>
                  <a:lnTo>
                    <a:pt x="464" y="827"/>
                  </a:lnTo>
                  <a:lnTo>
                    <a:pt x="462" y="825"/>
                  </a:lnTo>
                  <a:lnTo>
                    <a:pt x="452" y="825"/>
                  </a:lnTo>
                  <a:lnTo>
                    <a:pt x="450" y="824"/>
                  </a:lnTo>
                  <a:lnTo>
                    <a:pt x="446" y="825"/>
                  </a:lnTo>
                  <a:lnTo>
                    <a:pt x="447" y="827"/>
                  </a:lnTo>
                  <a:lnTo>
                    <a:pt x="447" y="828"/>
                  </a:lnTo>
                  <a:lnTo>
                    <a:pt x="446" y="833"/>
                  </a:lnTo>
                  <a:lnTo>
                    <a:pt x="449" y="831"/>
                  </a:lnTo>
                  <a:lnTo>
                    <a:pt x="450" y="831"/>
                  </a:lnTo>
                  <a:lnTo>
                    <a:pt x="452" y="833"/>
                  </a:lnTo>
                  <a:lnTo>
                    <a:pt x="452" y="834"/>
                  </a:lnTo>
                  <a:lnTo>
                    <a:pt x="447" y="836"/>
                  </a:lnTo>
                  <a:lnTo>
                    <a:pt x="447" y="839"/>
                  </a:lnTo>
                  <a:lnTo>
                    <a:pt x="455" y="840"/>
                  </a:lnTo>
                  <a:lnTo>
                    <a:pt x="461" y="843"/>
                  </a:lnTo>
                  <a:lnTo>
                    <a:pt x="461" y="845"/>
                  </a:lnTo>
                  <a:lnTo>
                    <a:pt x="458" y="846"/>
                  </a:lnTo>
                  <a:lnTo>
                    <a:pt x="446" y="848"/>
                  </a:lnTo>
                  <a:lnTo>
                    <a:pt x="441" y="852"/>
                  </a:lnTo>
                  <a:lnTo>
                    <a:pt x="446" y="857"/>
                  </a:lnTo>
                  <a:lnTo>
                    <a:pt x="446" y="858"/>
                  </a:lnTo>
                  <a:lnTo>
                    <a:pt x="444" y="861"/>
                  </a:lnTo>
                  <a:lnTo>
                    <a:pt x="444" y="862"/>
                  </a:lnTo>
                  <a:lnTo>
                    <a:pt x="432" y="868"/>
                  </a:lnTo>
                  <a:lnTo>
                    <a:pt x="435" y="870"/>
                  </a:lnTo>
                  <a:lnTo>
                    <a:pt x="437" y="873"/>
                  </a:lnTo>
                  <a:lnTo>
                    <a:pt x="441" y="874"/>
                  </a:lnTo>
                  <a:lnTo>
                    <a:pt x="443" y="874"/>
                  </a:lnTo>
                  <a:lnTo>
                    <a:pt x="444" y="879"/>
                  </a:lnTo>
                  <a:lnTo>
                    <a:pt x="453" y="880"/>
                  </a:lnTo>
                  <a:lnTo>
                    <a:pt x="453" y="882"/>
                  </a:lnTo>
                  <a:lnTo>
                    <a:pt x="450" y="892"/>
                  </a:lnTo>
                  <a:lnTo>
                    <a:pt x="450" y="894"/>
                  </a:lnTo>
                  <a:lnTo>
                    <a:pt x="449" y="894"/>
                  </a:lnTo>
                  <a:lnTo>
                    <a:pt x="438" y="897"/>
                  </a:lnTo>
                  <a:lnTo>
                    <a:pt x="432" y="892"/>
                  </a:lnTo>
                  <a:lnTo>
                    <a:pt x="428" y="898"/>
                  </a:lnTo>
                  <a:lnTo>
                    <a:pt x="424" y="898"/>
                  </a:lnTo>
                  <a:lnTo>
                    <a:pt x="422" y="897"/>
                  </a:lnTo>
                  <a:lnTo>
                    <a:pt x="415" y="897"/>
                  </a:lnTo>
                  <a:lnTo>
                    <a:pt x="415" y="895"/>
                  </a:lnTo>
                  <a:lnTo>
                    <a:pt x="410" y="888"/>
                  </a:lnTo>
                  <a:lnTo>
                    <a:pt x="409" y="886"/>
                  </a:lnTo>
                  <a:lnTo>
                    <a:pt x="403" y="888"/>
                  </a:lnTo>
                  <a:lnTo>
                    <a:pt x="398" y="891"/>
                  </a:lnTo>
                  <a:lnTo>
                    <a:pt x="394" y="888"/>
                  </a:lnTo>
                  <a:lnTo>
                    <a:pt x="389" y="888"/>
                  </a:lnTo>
                  <a:lnTo>
                    <a:pt x="389" y="889"/>
                  </a:lnTo>
                  <a:lnTo>
                    <a:pt x="388" y="891"/>
                  </a:lnTo>
                  <a:lnTo>
                    <a:pt x="386" y="889"/>
                  </a:lnTo>
                  <a:lnTo>
                    <a:pt x="385" y="889"/>
                  </a:lnTo>
                  <a:lnTo>
                    <a:pt x="376" y="897"/>
                  </a:lnTo>
                  <a:lnTo>
                    <a:pt x="375" y="897"/>
                  </a:lnTo>
                  <a:lnTo>
                    <a:pt x="367" y="894"/>
                  </a:lnTo>
                  <a:lnTo>
                    <a:pt x="363" y="888"/>
                  </a:lnTo>
                  <a:lnTo>
                    <a:pt x="363" y="897"/>
                  </a:lnTo>
                  <a:lnTo>
                    <a:pt x="361" y="897"/>
                  </a:lnTo>
                  <a:lnTo>
                    <a:pt x="360" y="898"/>
                  </a:lnTo>
                  <a:lnTo>
                    <a:pt x="358" y="892"/>
                  </a:lnTo>
                  <a:lnTo>
                    <a:pt x="346" y="879"/>
                  </a:lnTo>
                  <a:lnTo>
                    <a:pt x="333" y="879"/>
                  </a:lnTo>
                  <a:lnTo>
                    <a:pt x="333" y="877"/>
                  </a:lnTo>
                  <a:lnTo>
                    <a:pt x="330" y="873"/>
                  </a:lnTo>
                  <a:lnTo>
                    <a:pt x="326" y="873"/>
                  </a:lnTo>
                  <a:lnTo>
                    <a:pt x="323" y="879"/>
                  </a:lnTo>
                  <a:lnTo>
                    <a:pt x="321" y="877"/>
                  </a:lnTo>
                  <a:lnTo>
                    <a:pt x="320" y="877"/>
                  </a:lnTo>
                  <a:lnTo>
                    <a:pt x="318" y="879"/>
                  </a:lnTo>
                  <a:lnTo>
                    <a:pt x="317" y="877"/>
                  </a:lnTo>
                  <a:lnTo>
                    <a:pt x="317" y="874"/>
                  </a:lnTo>
                  <a:lnTo>
                    <a:pt x="309" y="876"/>
                  </a:lnTo>
                  <a:lnTo>
                    <a:pt x="303" y="882"/>
                  </a:lnTo>
                  <a:lnTo>
                    <a:pt x="293" y="886"/>
                  </a:lnTo>
                  <a:lnTo>
                    <a:pt x="292" y="892"/>
                  </a:lnTo>
                  <a:lnTo>
                    <a:pt x="286" y="897"/>
                  </a:lnTo>
                  <a:lnTo>
                    <a:pt x="283" y="897"/>
                  </a:lnTo>
                  <a:lnTo>
                    <a:pt x="286" y="908"/>
                  </a:lnTo>
                  <a:lnTo>
                    <a:pt x="280" y="914"/>
                  </a:lnTo>
                  <a:lnTo>
                    <a:pt x="280" y="913"/>
                  </a:lnTo>
                  <a:lnTo>
                    <a:pt x="268" y="900"/>
                  </a:lnTo>
                  <a:lnTo>
                    <a:pt x="266" y="907"/>
                  </a:lnTo>
                  <a:lnTo>
                    <a:pt x="266" y="908"/>
                  </a:lnTo>
                  <a:lnTo>
                    <a:pt x="262" y="911"/>
                  </a:lnTo>
                  <a:lnTo>
                    <a:pt x="260" y="922"/>
                  </a:lnTo>
                  <a:lnTo>
                    <a:pt x="263" y="925"/>
                  </a:lnTo>
                  <a:lnTo>
                    <a:pt x="263" y="926"/>
                  </a:lnTo>
                  <a:lnTo>
                    <a:pt x="259" y="931"/>
                  </a:lnTo>
                  <a:lnTo>
                    <a:pt x="256" y="940"/>
                  </a:lnTo>
                  <a:lnTo>
                    <a:pt x="262" y="941"/>
                  </a:lnTo>
                  <a:lnTo>
                    <a:pt x="262" y="943"/>
                  </a:lnTo>
                  <a:lnTo>
                    <a:pt x="265" y="951"/>
                  </a:lnTo>
                  <a:lnTo>
                    <a:pt x="277" y="951"/>
                  </a:lnTo>
                  <a:lnTo>
                    <a:pt x="277" y="953"/>
                  </a:lnTo>
                  <a:lnTo>
                    <a:pt x="278" y="953"/>
                  </a:lnTo>
                  <a:lnTo>
                    <a:pt x="283" y="959"/>
                  </a:lnTo>
                  <a:lnTo>
                    <a:pt x="287" y="972"/>
                  </a:lnTo>
                  <a:lnTo>
                    <a:pt x="280" y="972"/>
                  </a:lnTo>
                  <a:lnTo>
                    <a:pt x="280" y="975"/>
                  </a:lnTo>
                  <a:lnTo>
                    <a:pt x="281" y="975"/>
                  </a:lnTo>
                  <a:lnTo>
                    <a:pt x="287" y="980"/>
                  </a:lnTo>
                  <a:lnTo>
                    <a:pt x="287" y="981"/>
                  </a:lnTo>
                  <a:lnTo>
                    <a:pt x="281" y="983"/>
                  </a:lnTo>
                  <a:lnTo>
                    <a:pt x="275" y="990"/>
                  </a:lnTo>
                  <a:lnTo>
                    <a:pt x="274" y="990"/>
                  </a:lnTo>
                  <a:lnTo>
                    <a:pt x="271" y="983"/>
                  </a:lnTo>
                  <a:lnTo>
                    <a:pt x="268" y="981"/>
                  </a:lnTo>
                  <a:lnTo>
                    <a:pt x="269" y="984"/>
                  </a:lnTo>
                  <a:lnTo>
                    <a:pt x="268" y="993"/>
                  </a:lnTo>
                  <a:lnTo>
                    <a:pt x="265" y="993"/>
                  </a:lnTo>
                  <a:lnTo>
                    <a:pt x="265" y="1000"/>
                  </a:lnTo>
                  <a:lnTo>
                    <a:pt x="256" y="1014"/>
                  </a:lnTo>
                  <a:lnTo>
                    <a:pt x="262" y="1020"/>
                  </a:lnTo>
                  <a:lnTo>
                    <a:pt x="266" y="1028"/>
                  </a:lnTo>
                  <a:lnTo>
                    <a:pt x="266" y="1026"/>
                  </a:lnTo>
                  <a:lnTo>
                    <a:pt x="268" y="1026"/>
                  </a:lnTo>
                  <a:lnTo>
                    <a:pt x="268" y="1040"/>
                  </a:lnTo>
                  <a:lnTo>
                    <a:pt x="278" y="1060"/>
                  </a:lnTo>
                  <a:lnTo>
                    <a:pt x="280" y="1061"/>
                  </a:lnTo>
                  <a:lnTo>
                    <a:pt x="280" y="1063"/>
                  </a:lnTo>
                  <a:lnTo>
                    <a:pt x="272" y="1071"/>
                  </a:lnTo>
                  <a:lnTo>
                    <a:pt x="263" y="1071"/>
                  </a:lnTo>
                  <a:lnTo>
                    <a:pt x="262" y="1066"/>
                  </a:lnTo>
                  <a:lnTo>
                    <a:pt x="253" y="1060"/>
                  </a:lnTo>
                  <a:lnTo>
                    <a:pt x="244" y="1055"/>
                  </a:lnTo>
                  <a:lnTo>
                    <a:pt x="243" y="1055"/>
                  </a:lnTo>
                  <a:lnTo>
                    <a:pt x="243" y="1049"/>
                  </a:lnTo>
                  <a:lnTo>
                    <a:pt x="237" y="1046"/>
                  </a:lnTo>
                  <a:lnTo>
                    <a:pt x="231" y="1045"/>
                  </a:lnTo>
                  <a:lnTo>
                    <a:pt x="222" y="1048"/>
                  </a:lnTo>
                  <a:lnTo>
                    <a:pt x="220" y="1048"/>
                  </a:lnTo>
                  <a:lnTo>
                    <a:pt x="207" y="1037"/>
                  </a:lnTo>
                  <a:lnTo>
                    <a:pt x="192" y="1037"/>
                  </a:lnTo>
                  <a:lnTo>
                    <a:pt x="177" y="1031"/>
                  </a:lnTo>
                  <a:lnTo>
                    <a:pt x="174" y="1031"/>
                  </a:lnTo>
                  <a:lnTo>
                    <a:pt x="170" y="1033"/>
                  </a:lnTo>
                  <a:lnTo>
                    <a:pt x="166" y="1033"/>
                  </a:lnTo>
                  <a:lnTo>
                    <a:pt x="152" y="1020"/>
                  </a:lnTo>
                  <a:lnTo>
                    <a:pt x="137" y="1011"/>
                  </a:lnTo>
                  <a:lnTo>
                    <a:pt x="136" y="1011"/>
                  </a:lnTo>
                  <a:lnTo>
                    <a:pt x="134" y="1012"/>
                  </a:lnTo>
                  <a:lnTo>
                    <a:pt x="124" y="1002"/>
                  </a:lnTo>
                  <a:lnTo>
                    <a:pt x="124" y="1000"/>
                  </a:lnTo>
                  <a:lnTo>
                    <a:pt x="127" y="997"/>
                  </a:lnTo>
                  <a:lnTo>
                    <a:pt x="134" y="997"/>
                  </a:lnTo>
                  <a:lnTo>
                    <a:pt x="142" y="986"/>
                  </a:lnTo>
                  <a:lnTo>
                    <a:pt x="148" y="984"/>
                  </a:lnTo>
                  <a:lnTo>
                    <a:pt x="139" y="977"/>
                  </a:lnTo>
                  <a:lnTo>
                    <a:pt x="140" y="974"/>
                  </a:lnTo>
                  <a:lnTo>
                    <a:pt x="148" y="972"/>
                  </a:lnTo>
                  <a:lnTo>
                    <a:pt x="148" y="971"/>
                  </a:lnTo>
                  <a:lnTo>
                    <a:pt x="160" y="966"/>
                  </a:lnTo>
                  <a:lnTo>
                    <a:pt x="158" y="965"/>
                  </a:lnTo>
                  <a:lnTo>
                    <a:pt x="148" y="966"/>
                  </a:lnTo>
                  <a:lnTo>
                    <a:pt x="146" y="966"/>
                  </a:lnTo>
                  <a:lnTo>
                    <a:pt x="146" y="959"/>
                  </a:lnTo>
                  <a:lnTo>
                    <a:pt x="148" y="954"/>
                  </a:lnTo>
                  <a:lnTo>
                    <a:pt x="152" y="953"/>
                  </a:lnTo>
                  <a:lnTo>
                    <a:pt x="155" y="948"/>
                  </a:lnTo>
                  <a:lnTo>
                    <a:pt x="157" y="948"/>
                  </a:lnTo>
                  <a:lnTo>
                    <a:pt x="160" y="951"/>
                  </a:lnTo>
                  <a:lnTo>
                    <a:pt x="166" y="951"/>
                  </a:lnTo>
                  <a:lnTo>
                    <a:pt x="169" y="943"/>
                  </a:lnTo>
                  <a:lnTo>
                    <a:pt x="167" y="941"/>
                  </a:lnTo>
                  <a:lnTo>
                    <a:pt x="166" y="941"/>
                  </a:lnTo>
                  <a:lnTo>
                    <a:pt x="166" y="934"/>
                  </a:lnTo>
                  <a:lnTo>
                    <a:pt x="170" y="931"/>
                  </a:lnTo>
                  <a:lnTo>
                    <a:pt x="166" y="928"/>
                  </a:lnTo>
                  <a:lnTo>
                    <a:pt x="170" y="926"/>
                  </a:lnTo>
                  <a:lnTo>
                    <a:pt x="172" y="923"/>
                  </a:lnTo>
                  <a:lnTo>
                    <a:pt x="170" y="917"/>
                  </a:lnTo>
                  <a:lnTo>
                    <a:pt x="158" y="911"/>
                  </a:lnTo>
                  <a:lnTo>
                    <a:pt x="154" y="911"/>
                  </a:lnTo>
                  <a:lnTo>
                    <a:pt x="148" y="908"/>
                  </a:lnTo>
                  <a:lnTo>
                    <a:pt x="145" y="910"/>
                  </a:lnTo>
                  <a:lnTo>
                    <a:pt x="143" y="910"/>
                  </a:lnTo>
                  <a:lnTo>
                    <a:pt x="143" y="908"/>
                  </a:lnTo>
                  <a:lnTo>
                    <a:pt x="134" y="900"/>
                  </a:lnTo>
                  <a:lnTo>
                    <a:pt x="126" y="902"/>
                  </a:lnTo>
                  <a:lnTo>
                    <a:pt x="123" y="902"/>
                  </a:lnTo>
                  <a:lnTo>
                    <a:pt x="120" y="900"/>
                  </a:lnTo>
                  <a:lnTo>
                    <a:pt x="112" y="900"/>
                  </a:lnTo>
                  <a:lnTo>
                    <a:pt x="109" y="897"/>
                  </a:lnTo>
                  <a:lnTo>
                    <a:pt x="109" y="888"/>
                  </a:lnTo>
                  <a:lnTo>
                    <a:pt x="106" y="883"/>
                  </a:lnTo>
                  <a:lnTo>
                    <a:pt x="102" y="885"/>
                  </a:lnTo>
                  <a:lnTo>
                    <a:pt x="96" y="882"/>
                  </a:lnTo>
                  <a:lnTo>
                    <a:pt x="94" y="882"/>
                  </a:lnTo>
                  <a:lnTo>
                    <a:pt x="94" y="880"/>
                  </a:lnTo>
                  <a:lnTo>
                    <a:pt x="93" y="873"/>
                  </a:lnTo>
                  <a:lnTo>
                    <a:pt x="96" y="871"/>
                  </a:lnTo>
                  <a:lnTo>
                    <a:pt x="96" y="870"/>
                  </a:lnTo>
                  <a:lnTo>
                    <a:pt x="89" y="859"/>
                  </a:lnTo>
                  <a:lnTo>
                    <a:pt x="72" y="861"/>
                  </a:lnTo>
                  <a:lnTo>
                    <a:pt x="66" y="867"/>
                  </a:lnTo>
                  <a:lnTo>
                    <a:pt x="63" y="865"/>
                  </a:lnTo>
                  <a:lnTo>
                    <a:pt x="63" y="864"/>
                  </a:lnTo>
                  <a:lnTo>
                    <a:pt x="62" y="864"/>
                  </a:lnTo>
                  <a:lnTo>
                    <a:pt x="59" y="848"/>
                  </a:lnTo>
                  <a:lnTo>
                    <a:pt x="56" y="843"/>
                  </a:lnTo>
                  <a:lnTo>
                    <a:pt x="56" y="842"/>
                  </a:lnTo>
                  <a:lnTo>
                    <a:pt x="59" y="839"/>
                  </a:lnTo>
                  <a:lnTo>
                    <a:pt x="60" y="839"/>
                  </a:lnTo>
                  <a:lnTo>
                    <a:pt x="68" y="842"/>
                  </a:lnTo>
                  <a:lnTo>
                    <a:pt x="75" y="836"/>
                  </a:lnTo>
                  <a:lnTo>
                    <a:pt x="75" y="833"/>
                  </a:lnTo>
                  <a:lnTo>
                    <a:pt x="74" y="833"/>
                  </a:lnTo>
                  <a:lnTo>
                    <a:pt x="72" y="830"/>
                  </a:lnTo>
                  <a:lnTo>
                    <a:pt x="69" y="828"/>
                  </a:lnTo>
                  <a:lnTo>
                    <a:pt x="63" y="828"/>
                  </a:lnTo>
                  <a:lnTo>
                    <a:pt x="62" y="824"/>
                  </a:lnTo>
                  <a:lnTo>
                    <a:pt x="57" y="819"/>
                  </a:lnTo>
                  <a:lnTo>
                    <a:pt x="50" y="806"/>
                  </a:lnTo>
                  <a:lnTo>
                    <a:pt x="53" y="799"/>
                  </a:lnTo>
                  <a:lnTo>
                    <a:pt x="50" y="794"/>
                  </a:lnTo>
                  <a:lnTo>
                    <a:pt x="51" y="788"/>
                  </a:lnTo>
                  <a:lnTo>
                    <a:pt x="43" y="782"/>
                  </a:lnTo>
                  <a:lnTo>
                    <a:pt x="32" y="785"/>
                  </a:lnTo>
                  <a:lnTo>
                    <a:pt x="31" y="785"/>
                  </a:lnTo>
                  <a:lnTo>
                    <a:pt x="32" y="781"/>
                  </a:lnTo>
                  <a:lnTo>
                    <a:pt x="29" y="779"/>
                  </a:lnTo>
                  <a:lnTo>
                    <a:pt x="17" y="778"/>
                  </a:lnTo>
                  <a:lnTo>
                    <a:pt x="17" y="776"/>
                  </a:lnTo>
                  <a:lnTo>
                    <a:pt x="16" y="775"/>
                  </a:lnTo>
                  <a:lnTo>
                    <a:pt x="16" y="766"/>
                  </a:lnTo>
                  <a:lnTo>
                    <a:pt x="11" y="759"/>
                  </a:lnTo>
                  <a:lnTo>
                    <a:pt x="8" y="757"/>
                  </a:lnTo>
                  <a:lnTo>
                    <a:pt x="10" y="748"/>
                  </a:lnTo>
                  <a:lnTo>
                    <a:pt x="6" y="742"/>
                  </a:lnTo>
                  <a:lnTo>
                    <a:pt x="6" y="739"/>
                  </a:lnTo>
                  <a:lnTo>
                    <a:pt x="10" y="733"/>
                  </a:lnTo>
                  <a:lnTo>
                    <a:pt x="7" y="728"/>
                  </a:lnTo>
                  <a:lnTo>
                    <a:pt x="6" y="723"/>
                  </a:lnTo>
                  <a:lnTo>
                    <a:pt x="4" y="723"/>
                  </a:lnTo>
                  <a:lnTo>
                    <a:pt x="3" y="722"/>
                  </a:lnTo>
                  <a:lnTo>
                    <a:pt x="0" y="708"/>
                  </a:lnTo>
                  <a:lnTo>
                    <a:pt x="10" y="704"/>
                  </a:lnTo>
                  <a:lnTo>
                    <a:pt x="16" y="696"/>
                  </a:lnTo>
                  <a:lnTo>
                    <a:pt x="14" y="689"/>
                  </a:lnTo>
                  <a:lnTo>
                    <a:pt x="26" y="680"/>
                  </a:lnTo>
                  <a:lnTo>
                    <a:pt x="40" y="682"/>
                  </a:lnTo>
                  <a:lnTo>
                    <a:pt x="35" y="677"/>
                  </a:lnTo>
                  <a:lnTo>
                    <a:pt x="19" y="673"/>
                  </a:lnTo>
                  <a:lnTo>
                    <a:pt x="17" y="673"/>
                  </a:lnTo>
                  <a:lnTo>
                    <a:pt x="16" y="667"/>
                  </a:lnTo>
                  <a:lnTo>
                    <a:pt x="16" y="665"/>
                  </a:lnTo>
                  <a:lnTo>
                    <a:pt x="17" y="665"/>
                  </a:lnTo>
                  <a:lnTo>
                    <a:pt x="19" y="667"/>
                  </a:lnTo>
                  <a:lnTo>
                    <a:pt x="19" y="662"/>
                  </a:lnTo>
                  <a:lnTo>
                    <a:pt x="7" y="665"/>
                  </a:lnTo>
                  <a:lnTo>
                    <a:pt x="6" y="664"/>
                  </a:lnTo>
                  <a:lnTo>
                    <a:pt x="7" y="664"/>
                  </a:lnTo>
                  <a:lnTo>
                    <a:pt x="37" y="636"/>
                  </a:lnTo>
                  <a:lnTo>
                    <a:pt x="56" y="606"/>
                  </a:lnTo>
                  <a:lnTo>
                    <a:pt x="56" y="597"/>
                  </a:lnTo>
                  <a:lnTo>
                    <a:pt x="48" y="587"/>
                  </a:lnTo>
                  <a:lnTo>
                    <a:pt x="41" y="578"/>
                  </a:lnTo>
                  <a:lnTo>
                    <a:pt x="46" y="561"/>
                  </a:lnTo>
                  <a:lnTo>
                    <a:pt x="40" y="554"/>
                  </a:lnTo>
                  <a:lnTo>
                    <a:pt x="38" y="545"/>
                  </a:lnTo>
                  <a:lnTo>
                    <a:pt x="35" y="544"/>
                  </a:lnTo>
                  <a:lnTo>
                    <a:pt x="35" y="530"/>
                  </a:lnTo>
                  <a:lnTo>
                    <a:pt x="40" y="514"/>
                  </a:lnTo>
                  <a:lnTo>
                    <a:pt x="28" y="477"/>
                  </a:lnTo>
                  <a:lnTo>
                    <a:pt x="38" y="455"/>
                  </a:lnTo>
                  <a:lnTo>
                    <a:pt x="29" y="437"/>
                  </a:lnTo>
                  <a:lnTo>
                    <a:pt x="19" y="428"/>
                  </a:lnTo>
                  <a:lnTo>
                    <a:pt x="19" y="427"/>
                  </a:lnTo>
                  <a:lnTo>
                    <a:pt x="20" y="412"/>
                  </a:lnTo>
                  <a:lnTo>
                    <a:pt x="19" y="410"/>
                  </a:lnTo>
                  <a:lnTo>
                    <a:pt x="19" y="409"/>
                  </a:lnTo>
                  <a:lnTo>
                    <a:pt x="38" y="390"/>
                  </a:lnTo>
                  <a:lnTo>
                    <a:pt x="41" y="382"/>
                  </a:lnTo>
                  <a:lnTo>
                    <a:pt x="41" y="381"/>
                  </a:lnTo>
                  <a:lnTo>
                    <a:pt x="48" y="384"/>
                  </a:lnTo>
                  <a:lnTo>
                    <a:pt x="48" y="376"/>
                  </a:lnTo>
                  <a:lnTo>
                    <a:pt x="50" y="376"/>
                  </a:lnTo>
                  <a:lnTo>
                    <a:pt x="59" y="381"/>
                  </a:lnTo>
                  <a:lnTo>
                    <a:pt x="60" y="376"/>
                  </a:lnTo>
                  <a:lnTo>
                    <a:pt x="62" y="376"/>
                  </a:lnTo>
                  <a:lnTo>
                    <a:pt x="62" y="370"/>
                  </a:lnTo>
                  <a:lnTo>
                    <a:pt x="63" y="370"/>
                  </a:lnTo>
                  <a:lnTo>
                    <a:pt x="78" y="378"/>
                  </a:lnTo>
                  <a:lnTo>
                    <a:pt x="80" y="378"/>
                  </a:lnTo>
                  <a:lnTo>
                    <a:pt x="80" y="379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66" y="379"/>
                  </a:lnTo>
                  <a:lnTo>
                    <a:pt x="65" y="385"/>
                  </a:lnTo>
                  <a:lnTo>
                    <a:pt x="77" y="390"/>
                  </a:lnTo>
                  <a:lnTo>
                    <a:pt x="77" y="392"/>
                  </a:lnTo>
                  <a:lnTo>
                    <a:pt x="80" y="391"/>
                  </a:lnTo>
                  <a:lnTo>
                    <a:pt x="83" y="397"/>
                  </a:lnTo>
                  <a:lnTo>
                    <a:pt x="115" y="398"/>
                  </a:lnTo>
                  <a:lnTo>
                    <a:pt x="149" y="431"/>
                  </a:lnTo>
                  <a:lnTo>
                    <a:pt x="169" y="437"/>
                  </a:lnTo>
                  <a:lnTo>
                    <a:pt x="182" y="453"/>
                  </a:lnTo>
                  <a:lnTo>
                    <a:pt x="183" y="468"/>
                  </a:lnTo>
                  <a:lnTo>
                    <a:pt x="188" y="470"/>
                  </a:lnTo>
                  <a:lnTo>
                    <a:pt x="188" y="471"/>
                  </a:lnTo>
                  <a:lnTo>
                    <a:pt x="185" y="483"/>
                  </a:lnTo>
                  <a:lnTo>
                    <a:pt x="170" y="499"/>
                  </a:lnTo>
                  <a:lnTo>
                    <a:pt x="154" y="505"/>
                  </a:lnTo>
                  <a:lnTo>
                    <a:pt x="96" y="492"/>
                  </a:lnTo>
                  <a:lnTo>
                    <a:pt x="96" y="490"/>
                  </a:lnTo>
                  <a:lnTo>
                    <a:pt x="94" y="486"/>
                  </a:lnTo>
                  <a:lnTo>
                    <a:pt x="84" y="484"/>
                  </a:lnTo>
                  <a:lnTo>
                    <a:pt x="83" y="484"/>
                  </a:lnTo>
                  <a:lnTo>
                    <a:pt x="69" y="471"/>
                  </a:lnTo>
                  <a:lnTo>
                    <a:pt x="65" y="474"/>
                  </a:lnTo>
                  <a:lnTo>
                    <a:pt x="102" y="511"/>
                  </a:lnTo>
                  <a:lnTo>
                    <a:pt x="102" y="513"/>
                  </a:lnTo>
                  <a:lnTo>
                    <a:pt x="100" y="526"/>
                  </a:lnTo>
                  <a:lnTo>
                    <a:pt x="100" y="527"/>
                  </a:lnTo>
                  <a:lnTo>
                    <a:pt x="96" y="530"/>
                  </a:lnTo>
                  <a:lnTo>
                    <a:pt x="102" y="544"/>
                  </a:lnTo>
                  <a:lnTo>
                    <a:pt x="103" y="551"/>
                  </a:lnTo>
                  <a:lnTo>
                    <a:pt x="100" y="557"/>
                  </a:lnTo>
                  <a:lnTo>
                    <a:pt x="112" y="559"/>
                  </a:lnTo>
                  <a:lnTo>
                    <a:pt x="120" y="569"/>
                  </a:lnTo>
                  <a:lnTo>
                    <a:pt x="136" y="576"/>
                  </a:lnTo>
                  <a:lnTo>
                    <a:pt x="145" y="573"/>
                  </a:lnTo>
                  <a:lnTo>
                    <a:pt x="140" y="557"/>
                  </a:lnTo>
                  <a:lnTo>
                    <a:pt x="134" y="560"/>
                  </a:lnTo>
                  <a:lnTo>
                    <a:pt x="133" y="560"/>
                  </a:lnTo>
                  <a:lnTo>
                    <a:pt x="124" y="550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9" y="533"/>
                  </a:lnTo>
                  <a:lnTo>
                    <a:pt x="148" y="544"/>
                  </a:lnTo>
                  <a:lnTo>
                    <a:pt x="148" y="545"/>
                  </a:lnTo>
                  <a:lnTo>
                    <a:pt x="145" y="547"/>
                  </a:lnTo>
                  <a:lnTo>
                    <a:pt x="145" y="550"/>
                  </a:lnTo>
                  <a:lnTo>
                    <a:pt x="149" y="545"/>
                  </a:lnTo>
                  <a:lnTo>
                    <a:pt x="179" y="556"/>
                  </a:lnTo>
                  <a:lnTo>
                    <a:pt x="167" y="530"/>
                  </a:lnTo>
                  <a:lnTo>
                    <a:pt x="166" y="520"/>
                  </a:lnTo>
                  <a:lnTo>
                    <a:pt x="167" y="520"/>
                  </a:lnTo>
                  <a:lnTo>
                    <a:pt x="188" y="505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16" y="499"/>
                  </a:lnTo>
                  <a:lnTo>
                    <a:pt x="216" y="501"/>
                  </a:lnTo>
                  <a:lnTo>
                    <a:pt x="215" y="505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22" y="508"/>
                  </a:lnTo>
                  <a:lnTo>
                    <a:pt x="222" y="499"/>
                  </a:lnTo>
                  <a:lnTo>
                    <a:pt x="228" y="477"/>
                  </a:lnTo>
                  <a:lnTo>
                    <a:pt x="217" y="465"/>
                  </a:lnTo>
                  <a:lnTo>
                    <a:pt x="222" y="450"/>
                  </a:lnTo>
                  <a:lnTo>
                    <a:pt x="222" y="431"/>
                  </a:lnTo>
                  <a:lnTo>
                    <a:pt x="212" y="418"/>
                  </a:lnTo>
                  <a:lnTo>
                    <a:pt x="244" y="424"/>
                  </a:lnTo>
                  <a:lnTo>
                    <a:pt x="253" y="434"/>
                  </a:lnTo>
                  <a:lnTo>
                    <a:pt x="256" y="447"/>
                  </a:lnTo>
                  <a:lnTo>
                    <a:pt x="256" y="449"/>
                  </a:lnTo>
                  <a:lnTo>
                    <a:pt x="240" y="452"/>
                  </a:lnTo>
                  <a:lnTo>
                    <a:pt x="235" y="461"/>
                  </a:lnTo>
                  <a:lnTo>
                    <a:pt x="247" y="480"/>
                  </a:lnTo>
                  <a:lnTo>
                    <a:pt x="255" y="480"/>
                  </a:lnTo>
                  <a:lnTo>
                    <a:pt x="256" y="486"/>
                  </a:lnTo>
                  <a:lnTo>
                    <a:pt x="268" y="475"/>
                  </a:lnTo>
                  <a:lnTo>
                    <a:pt x="268" y="470"/>
                  </a:lnTo>
                  <a:lnTo>
                    <a:pt x="272" y="456"/>
                  </a:lnTo>
                  <a:lnTo>
                    <a:pt x="320" y="425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3" y="424"/>
                  </a:lnTo>
                  <a:lnTo>
                    <a:pt x="330" y="422"/>
                  </a:lnTo>
                  <a:lnTo>
                    <a:pt x="330" y="421"/>
                  </a:lnTo>
                  <a:lnTo>
                    <a:pt x="335" y="415"/>
                  </a:lnTo>
                  <a:lnTo>
                    <a:pt x="336" y="415"/>
                  </a:lnTo>
                  <a:lnTo>
                    <a:pt x="339" y="419"/>
                  </a:lnTo>
                  <a:lnTo>
                    <a:pt x="340" y="419"/>
                  </a:lnTo>
                  <a:lnTo>
                    <a:pt x="340" y="415"/>
                  </a:lnTo>
                  <a:lnTo>
                    <a:pt x="342" y="410"/>
                  </a:lnTo>
                  <a:lnTo>
                    <a:pt x="343" y="410"/>
                  </a:lnTo>
                  <a:lnTo>
                    <a:pt x="358" y="406"/>
                  </a:lnTo>
                  <a:lnTo>
                    <a:pt x="358" y="407"/>
                  </a:lnTo>
                  <a:lnTo>
                    <a:pt x="349" y="412"/>
                  </a:lnTo>
                  <a:lnTo>
                    <a:pt x="352" y="413"/>
                  </a:lnTo>
                  <a:lnTo>
                    <a:pt x="354" y="413"/>
                  </a:lnTo>
                  <a:lnTo>
                    <a:pt x="354" y="415"/>
                  </a:lnTo>
                  <a:lnTo>
                    <a:pt x="351" y="421"/>
                  </a:lnTo>
                  <a:lnTo>
                    <a:pt x="352" y="430"/>
                  </a:lnTo>
                  <a:lnTo>
                    <a:pt x="360" y="435"/>
                  </a:lnTo>
                  <a:lnTo>
                    <a:pt x="370" y="421"/>
                  </a:lnTo>
                  <a:lnTo>
                    <a:pt x="382" y="421"/>
                  </a:lnTo>
                  <a:lnTo>
                    <a:pt x="391" y="422"/>
                  </a:lnTo>
                  <a:lnTo>
                    <a:pt x="394" y="422"/>
                  </a:lnTo>
                  <a:lnTo>
                    <a:pt x="415" y="404"/>
                  </a:lnTo>
                  <a:lnTo>
                    <a:pt x="424" y="416"/>
                  </a:lnTo>
                  <a:lnTo>
                    <a:pt x="419" y="425"/>
                  </a:lnTo>
                  <a:lnTo>
                    <a:pt x="424" y="430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40" y="409"/>
                  </a:lnTo>
                  <a:lnTo>
                    <a:pt x="441" y="401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44" y="375"/>
                  </a:lnTo>
                  <a:lnTo>
                    <a:pt x="446" y="375"/>
                  </a:lnTo>
                  <a:lnTo>
                    <a:pt x="484" y="385"/>
                  </a:lnTo>
                  <a:lnTo>
                    <a:pt x="523" y="412"/>
                  </a:lnTo>
                  <a:lnTo>
                    <a:pt x="538" y="432"/>
                  </a:lnTo>
                  <a:lnTo>
                    <a:pt x="548" y="412"/>
                  </a:lnTo>
                  <a:lnTo>
                    <a:pt x="541" y="406"/>
                  </a:lnTo>
                  <a:lnTo>
                    <a:pt x="535" y="392"/>
                  </a:lnTo>
                  <a:lnTo>
                    <a:pt x="535" y="388"/>
                  </a:lnTo>
                  <a:lnTo>
                    <a:pt x="520" y="384"/>
                  </a:lnTo>
                  <a:lnTo>
                    <a:pt x="518" y="384"/>
                  </a:lnTo>
                  <a:lnTo>
                    <a:pt x="520" y="367"/>
                  </a:lnTo>
                  <a:lnTo>
                    <a:pt x="524" y="364"/>
                  </a:lnTo>
                  <a:lnTo>
                    <a:pt x="523" y="358"/>
                  </a:lnTo>
                  <a:lnTo>
                    <a:pt x="526" y="342"/>
                  </a:lnTo>
                  <a:lnTo>
                    <a:pt x="515" y="338"/>
                  </a:lnTo>
                  <a:lnTo>
                    <a:pt x="520" y="329"/>
                  </a:lnTo>
                  <a:lnTo>
                    <a:pt x="515" y="329"/>
                  </a:lnTo>
                  <a:lnTo>
                    <a:pt x="515" y="327"/>
                  </a:lnTo>
                  <a:lnTo>
                    <a:pt x="518" y="318"/>
                  </a:lnTo>
                  <a:lnTo>
                    <a:pt x="539" y="296"/>
                  </a:lnTo>
                  <a:lnTo>
                    <a:pt x="545" y="262"/>
                  </a:lnTo>
                  <a:lnTo>
                    <a:pt x="551" y="249"/>
                  </a:lnTo>
                  <a:lnTo>
                    <a:pt x="551" y="247"/>
                  </a:lnTo>
                  <a:lnTo>
                    <a:pt x="552" y="247"/>
                  </a:lnTo>
                  <a:lnTo>
                    <a:pt x="594" y="256"/>
                  </a:lnTo>
                  <a:lnTo>
                    <a:pt x="594" y="258"/>
                  </a:lnTo>
                  <a:lnTo>
                    <a:pt x="595" y="280"/>
                  </a:lnTo>
                  <a:lnTo>
                    <a:pt x="584" y="309"/>
                  </a:lnTo>
                  <a:lnTo>
                    <a:pt x="594" y="321"/>
                  </a:lnTo>
                  <a:lnTo>
                    <a:pt x="597" y="335"/>
                  </a:lnTo>
                  <a:lnTo>
                    <a:pt x="597" y="352"/>
                  </a:lnTo>
                  <a:lnTo>
                    <a:pt x="592" y="358"/>
                  </a:lnTo>
                  <a:lnTo>
                    <a:pt x="595" y="375"/>
                  </a:lnTo>
                  <a:lnTo>
                    <a:pt x="592" y="404"/>
                  </a:lnTo>
                  <a:lnTo>
                    <a:pt x="606" y="421"/>
                  </a:lnTo>
                  <a:lnTo>
                    <a:pt x="606" y="427"/>
                  </a:lnTo>
                  <a:lnTo>
                    <a:pt x="601" y="437"/>
                  </a:lnTo>
                  <a:lnTo>
                    <a:pt x="601" y="452"/>
                  </a:lnTo>
                  <a:lnTo>
                    <a:pt x="600" y="452"/>
                  </a:lnTo>
                  <a:lnTo>
                    <a:pt x="595" y="456"/>
                  </a:lnTo>
                  <a:lnTo>
                    <a:pt x="590" y="471"/>
                  </a:lnTo>
                  <a:lnTo>
                    <a:pt x="581" y="471"/>
                  </a:lnTo>
                  <a:lnTo>
                    <a:pt x="587" y="475"/>
                  </a:lnTo>
                  <a:lnTo>
                    <a:pt x="587" y="477"/>
                  </a:lnTo>
                  <a:lnTo>
                    <a:pt x="585" y="477"/>
                  </a:lnTo>
                  <a:lnTo>
                    <a:pt x="567" y="486"/>
                  </a:lnTo>
                  <a:lnTo>
                    <a:pt x="561" y="484"/>
                  </a:lnTo>
                  <a:lnTo>
                    <a:pt x="563" y="496"/>
                  </a:lnTo>
                  <a:lnTo>
                    <a:pt x="587" y="499"/>
                  </a:lnTo>
                  <a:lnTo>
                    <a:pt x="590" y="499"/>
                  </a:lnTo>
                  <a:lnTo>
                    <a:pt x="590" y="489"/>
                  </a:lnTo>
                  <a:lnTo>
                    <a:pt x="591" y="489"/>
                  </a:lnTo>
                  <a:lnTo>
                    <a:pt x="604" y="480"/>
                  </a:lnTo>
                  <a:lnTo>
                    <a:pt x="610" y="464"/>
                  </a:lnTo>
                  <a:lnTo>
                    <a:pt x="621" y="452"/>
                  </a:lnTo>
                  <a:lnTo>
                    <a:pt x="621" y="441"/>
                  </a:lnTo>
                  <a:lnTo>
                    <a:pt x="615" y="428"/>
                  </a:lnTo>
                  <a:lnTo>
                    <a:pt x="619" y="415"/>
                  </a:lnTo>
                  <a:lnTo>
                    <a:pt x="646" y="406"/>
                  </a:lnTo>
                  <a:lnTo>
                    <a:pt x="646" y="407"/>
                  </a:lnTo>
                  <a:lnTo>
                    <a:pt x="649" y="416"/>
                  </a:lnTo>
                  <a:lnTo>
                    <a:pt x="656" y="424"/>
                  </a:lnTo>
                  <a:lnTo>
                    <a:pt x="656" y="425"/>
                  </a:lnTo>
                  <a:lnTo>
                    <a:pt x="655" y="431"/>
                  </a:lnTo>
                  <a:lnTo>
                    <a:pt x="658" y="434"/>
                  </a:lnTo>
                  <a:lnTo>
                    <a:pt x="658" y="435"/>
                  </a:lnTo>
                  <a:lnTo>
                    <a:pt x="655" y="450"/>
                  </a:lnTo>
                  <a:lnTo>
                    <a:pt x="661" y="456"/>
                  </a:lnTo>
                  <a:lnTo>
                    <a:pt x="673" y="456"/>
                  </a:lnTo>
                  <a:lnTo>
                    <a:pt x="658" y="450"/>
                  </a:lnTo>
                  <a:lnTo>
                    <a:pt x="658" y="437"/>
                  </a:lnTo>
                  <a:lnTo>
                    <a:pt x="659" y="437"/>
                  </a:lnTo>
                  <a:lnTo>
                    <a:pt x="665" y="431"/>
                  </a:lnTo>
                  <a:lnTo>
                    <a:pt x="659" y="412"/>
                  </a:lnTo>
                  <a:lnTo>
                    <a:pt x="638" y="398"/>
                  </a:lnTo>
                  <a:lnTo>
                    <a:pt x="627" y="404"/>
                  </a:lnTo>
                  <a:lnTo>
                    <a:pt x="609" y="400"/>
                  </a:lnTo>
                  <a:lnTo>
                    <a:pt x="609" y="398"/>
                  </a:lnTo>
                  <a:lnTo>
                    <a:pt x="610" y="388"/>
                  </a:lnTo>
                  <a:lnTo>
                    <a:pt x="606" y="375"/>
                  </a:lnTo>
                  <a:lnTo>
                    <a:pt x="615" y="342"/>
                  </a:lnTo>
                  <a:lnTo>
                    <a:pt x="598" y="308"/>
                  </a:lnTo>
                  <a:lnTo>
                    <a:pt x="603" y="295"/>
                  </a:lnTo>
                  <a:lnTo>
                    <a:pt x="625" y="277"/>
                  </a:lnTo>
                  <a:lnTo>
                    <a:pt x="621" y="253"/>
                  </a:lnTo>
                  <a:lnTo>
                    <a:pt x="621" y="252"/>
                  </a:lnTo>
                  <a:lnTo>
                    <a:pt x="622" y="252"/>
                  </a:lnTo>
                  <a:lnTo>
                    <a:pt x="625" y="250"/>
                  </a:lnTo>
                  <a:lnTo>
                    <a:pt x="627" y="250"/>
                  </a:lnTo>
                  <a:lnTo>
                    <a:pt x="627" y="252"/>
                  </a:lnTo>
                  <a:lnTo>
                    <a:pt x="634" y="265"/>
                  </a:lnTo>
                  <a:lnTo>
                    <a:pt x="634" y="266"/>
                  </a:lnTo>
                  <a:lnTo>
                    <a:pt x="633" y="266"/>
                  </a:lnTo>
                  <a:lnTo>
                    <a:pt x="634" y="277"/>
                  </a:lnTo>
                  <a:lnTo>
                    <a:pt x="628" y="289"/>
                  </a:lnTo>
                  <a:lnTo>
                    <a:pt x="633" y="305"/>
                  </a:lnTo>
                  <a:lnTo>
                    <a:pt x="633" y="312"/>
                  </a:lnTo>
                  <a:lnTo>
                    <a:pt x="630" y="312"/>
                  </a:lnTo>
                  <a:lnTo>
                    <a:pt x="631" y="315"/>
                  </a:lnTo>
                  <a:lnTo>
                    <a:pt x="670" y="330"/>
                  </a:lnTo>
                  <a:lnTo>
                    <a:pt x="664" y="315"/>
                  </a:lnTo>
                  <a:lnTo>
                    <a:pt x="659" y="318"/>
                  </a:lnTo>
                  <a:lnTo>
                    <a:pt x="659" y="320"/>
                  </a:lnTo>
                  <a:lnTo>
                    <a:pt x="658" y="320"/>
                  </a:lnTo>
                  <a:lnTo>
                    <a:pt x="658" y="318"/>
                  </a:lnTo>
                  <a:lnTo>
                    <a:pt x="641" y="306"/>
                  </a:lnTo>
                  <a:lnTo>
                    <a:pt x="638" y="293"/>
                  </a:lnTo>
                  <a:lnTo>
                    <a:pt x="643" y="290"/>
                  </a:lnTo>
                  <a:lnTo>
                    <a:pt x="644" y="290"/>
                  </a:lnTo>
                  <a:lnTo>
                    <a:pt x="649" y="301"/>
                  </a:lnTo>
                  <a:lnTo>
                    <a:pt x="655" y="299"/>
                  </a:lnTo>
                  <a:lnTo>
                    <a:pt x="664" y="290"/>
                  </a:lnTo>
                  <a:lnTo>
                    <a:pt x="656" y="287"/>
                  </a:lnTo>
                  <a:lnTo>
                    <a:pt x="656" y="281"/>
                  </a:lnTo>
                  <a:lnTo>
                    <a:pt x="658" y="281"/>
                  </a:lnTo>
                  <a:lnTo>
                    <a:pt x="681" y="272"/>
                  </a:lnTo>
                  <a:lnTo>
                    <a:pt x="702" y="286"/>
                  </a:lnTo>
                  <a:lnTo>
                    <a:pt x="711" y="299"/>
                  </a:lnTo>
                  <a:lnTo>
                    <a:pt x="733" y="302"/>
                  </a:lnTo>
                  <a:lnTo>
                    <a:pt x="735" y="302"/>
                  </a:lnTo>
                  <a:lnTo>
                    <a:pt x="732" y="315"/>
                  </a:lnTo>
                  <a:lnTo>
                    <a:pt x="721" y="323"/>
                  </a:lnTo>
                  <a:lnTo>
                    <a:pt x="723" y="341"/>
                  </a:lnTo>
                  <a:lnTo>
                    <a:pt x="721" y="358"/>
                  </a:lnTo>
                  <a:lnTo>
                    <a:pt x="732" y="364"/>
                  </a:lnTo>
                  <a:lnTo>
                    <a:pt x="732" y="357"/>
                  </a:lnTo>
                  <a:lnTo>
                    <a:pt x="738" y="354"/>
                  </a:lnTo>
                  <a:lnTo>
                    <a:pt x="738" y="344"/>
                  </a:lnTo>
                  <a:lnTo>
                    <a:pt x="733" y="320"/>
                  </a:lnTo>
                  <a:lnTo>
                    <a:pt x="738" y="305"/>
                  </a:lnTo>
                  <a:lnTo>
                    <a:pt x="736" y="296"/>
                  </a:lnTo>
                  <a:lnTo>
                    <a:pt x="720" y="287"/>
                  </a:lnTo>
                  <a:lnTo>
                    <a:pt x="720" y="286"/>
                  </a:lnTo>
                  <a:lnTo>
                    <a:pt x="721" y="281"/>
                  </a:lnTo>
                  <a:lnTo>
                    <a:pt x="720" y="280"/>
                  </a:lnTo>
                  <a:lnTo>
                    <a:pt x="704" y="269"/>
                  </a:lnTo>
                  <a:lnTo>
                    <a:pt x="702" y="269"/>
                  </a:lnTo>
                  <a:lnTo>
                    <a:pt x="701" y="258"/>
                  </a:lnTo>
                  <a:lnTo>
                    <a:pt x="704" y="250"/>
                  </a:lnTo>
                  <a:lnTo>
                    <a:pt x="695" y="238"/>
                  </a:lnTo>
                  <a:lnTo>
                    <a:pt x="693" y="238"/>
                  </a:lnTo>
                  <a:lnTo>
                    <a:pt x="693" y="237"/>
                  </a:lnTo>
                  <a:lnTo>
                    <a:pt x="695" y="237"/>
                  </a:lnTo>
                  <a:lnTo>
                    <a:pt x="698" y="234"/>
                  </a:lnTo>
                  <a:lnTo>
                    <a:pt x="695" y="232"/>
                  </a:lnTo>
                  <a:lnTo>
                    <a:pt x="695" y="231"/>
                  </a:lnTo>
                  <a:lnTo>
                    <a:pt x="701" y="225"/>
                  </a:lnTo>
                  <a:lnTo>
                    <a:pt x="698" y="220"/>
                  </a:lnTo>
                  <a:lnTo>
                    <a:pt x="698" y="219"/>
                  </a:lnTo>
                  <a:lnTo>
                    <a:pt x="704" y="218"/>
                  </a:lnTo>
                  <a:lnTo>
                    <a:pt x="776" y="204"/>
                  </a:lnTo>
                  <a:lnTo>
                    <a:pt x="776" y="197"/>
                  </a:lnTo>
                  <a:lnTo>
                    <a:pt x="779" y="197"/>
                  </a:lnTo>
                  <a:lnTo>
                    <a:pt x="776" y="188"/>
                  </a:lnTo>
                  <a:lnTo>
                    <a:pt x="766" y="182"/>
                  </a:lnTo>
                  <a:lnTo>
                    <a:pt x="776" y="173"/>
                  </a:lnTo>
                  <a:lnTo>
                    <a:pt x="764" y="167"/>
                  </a:lnTo>
                  <a:lnTo>
                    <a:pt x="767" y="158"/>
                  </a:lnTo>
                  <a:lnTo>
                    <a:pt x="778" y="166"/>
                  </a:lnTo>
                  <a:lnTo>
                    <a:pt x="782" y="152"/>
                  </a:lnTo>
                  <a:lnTo>
                    <a:pt x="784" y="152"/>
                  </a:lnTo>
                  <a:lnTo>
                    <a:pt x="790" y="149"/>
                  </a:lnTo>
                  <a:lnTo>
                    <a:pt x="781" y="145"/>
                  </a:lnTo>
                  <a:lnTo>
                    <a:pt x="794" y="145"/>
                  </a:lnTo>
                  <a:lnTo>
                    <a:pt x="810" y="126"/>
                  </a:lnTo>
                  <a:lnTo>
                    <a:pt x="864" y="106"/>
                  </a:lnTo>
                  <a:lnTo>
                    <a:pt x="865" y="102"/>
                  </a:lnTo>
                  <a:lnTo>
                    <a:pt x="858" y="102"/>
                  </a:lnTo>
                  <a:lnTo>
                    <a:pt x="858" y="94"/>
                  </a:lnTo>
                  <a:lnTo>
                    <a:pt x="862" y="94"/>
                  </a:lnTo>
                  <a:lnTo>
                    <a:pt x="871" y="93"/>
                  </a:lnTo>
                  <a:lnTo>
                    <a:pt x="883" y="92"/>
                  </a:lnTo>
                  <a:lnTo>
                    <a:pt x="892" y="90"/>
                  </a:lnTo>
                  <a:lnTo>
                    <a:pt x="896" y="90"/>
                  </a:lnTo>
                  <a:lnTo>
                    <a:pt x="901" y="93"/>
                  </a:lnTo>
                  <a:lnTo>
                    <a:pt x="896" y="103"/>
                  </a:lnTo>
                  <a:lnTo>
                    <a:pt x="904" y="97"/>
                  </a:lnTo>
                  <a:lnTo>
                    <a:pt x="908" y="99"/>
                  </a:lnTo>
                  <a:lnTo>
                    <a:pt x="908" y="100"/>
                  </a:lnTo>
                  <a:lnTo>
                    <a:pt x="907" y="105"/>
                  </a:lnTo>
                  <a:lnTo>
                    <a:pt x="922" y="99"/>
                  </a:lnTo>
                  <a:lnTo>
                    <a:pt x="920" y="94"/>
                  </a:lnTo>
                  <a:lnTo>
                    <a:pt x="920" y="93"/>
                  </a:lnTo>
                  <a:lnTo>
                    <a:pt x="933" y="84"/>
                  </a:lnTo>
                  <a:lnTo>
                    <a:pt x="933" y="83"/>
                  </a:lnTo>
                  <a:lnTo>
                    <a:pt x="935" y="83"/>
                  </a:lnTo>
                  <a:lnTo>
                    <a:pt x="935" y="84"/>
                  </a:lnTo>
                  <a:lnTo>
                    <a:pt x="947" y="96"/>
                  </a:lnTo>
                  <a:lnTo>
                    <a:pt x="948" y="86"/>
                  </a:lnTo>
                  <a:lnTo>
                    <a:pt x="936" y="74"/>
                  </a:lnTo>
                  <a:lnTo>
                    <a:pt x="936" y="72"/>
                  </a:lnTo>
                  <a:lnTo>
                    <a:pt x="966" y="68"/>
                  </a:lnTo>
                  <a:lnTo>
                    <a:pt x="966" y="60"/>
                  </a:lnTo>
                  <a:lnTo>
                    <a:pt x="967" y="62"/>
                  </a:lnTo>
                  <a:lnTo>
                    <a:pt x="962" y="53"/>
                  </a:lnTo>
                  <a:lnTo>
                    <a:pt x="967" y="37"/>
                  </a:lnTo>
                  <a:lnTo>
                    <a:pt x="990" y="6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6" name="Turkey">
              <a:extLst>
                <a:ext uri="{FF2B5EF4-FFF2-40B4-BE49-F238E27FC236}">
                  <a16:creationId xmlns:a16="http://schemas.microsoft.com/office/drawing/2014/main" id="{BEDDD529-A99C-F657-F9C2-E9AF469F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245" y="3495941"/>
              <a:ext cx="444537" cy="189742"/>
            </a:xfrm>
            <a:custGeom>
              <a:avLst/>
              <a:gdLst/>
              <a:ahLst/>
              <a:cxnLst/>
              <a:rect l="l" t="t" r="r" b="b"/>
              <a:pathLst>
                <a:path w="448081" h="191255">
                  <a:moveTo>
                    <a:pt x="176683" y="0"/>
                  </a:moveTo>
                  <a:lnTo>
                    <a:pt x="218576" y="0"/>
                  </a:lnTo>
                  <a:lnTo>
                    <a:pt x="229505" y="10929"/>
                  </a:lnTo>
                  <a:lnTo>
                    <a:pt x="240434" y="10929"/>
                  </a:lnTo>
                  <a:lnTo>
                    <a:pt x="249541" y="23679"/>
                  </a:lnTo>
                  <a:lnTo>
                    <a:pt x="285971" y="34608"/>
                  </a:lnTo>
                  <a:lnTo>
                    <a:pt x="316936" y="29144"/>
                  </a:lnTo>
                  <a:lnTo>
                    <a:pt x="340615" y="32787"/>
                  </a:lnTo>
                  <a:lnTo>
                    <a:pt x="367937" y="14572"/>
                  </a:lnTo>
                  <a:lnTo>
                    <a:pt x="378865" y="14572"/>
                  </a:lnTo>
                  <a:lnTo>
                    <a:pt x="384330" y="16393"/>
                  </a:lnTo>
                  <a:lnTo>
                    <a:pt x="389794" y="16393"/>
                  </a:lnTo>
                  <a:lnTo>
                    <a:pt x="397080" y="14572"/>
                  </a:lnTo>
                  <a:lnTo>
                    <a:pt x="400723" y="14572"/>
                  </a:lnTo>
                  <a:lnTo>
                    <a:pt x="417116" y="32787"/>
                  </a:lnTo>
                  <a:lnTo>
                    <a:pt x="424402" y="56466"/>
                  </a:lnTo>
                  <a:lnTo>
                    <a:pt x="442617" y="67395"/>
                  </a:lnTo>
                  <a:lnTo>
                    <a:pt x="442617" y="71038"/>
                  </a:lnTo>
                  <a:lnTo>
                    <a:pt x="431688" y="83788"/>
                  </a:lnTo>
                  <a:lnTo>
                    <a:pt x="435331" y="94717"/>
                  </a:lnTo>
                  <a:lnTo>
                    <a:pt x="435331" y="129325"/>
                  </a:lnTo>
                  <a:lnTo>
                    <a:pt x="448081" y="140254"/>
                  </a:lnTo>
                  <a:lnTo>
                    <a:pt x="448081" y="149361"/>
                  </a:lnTo>
                  <a:lnTo>
                    <a:pt x="440795" y="149361"/>
                  </a:lnTo>
                  <a:lnTo>
                    <a:pt x="437152" y="151183"/>
                  </a:lnTo>
                  <a:lnTo>
                    <a:pt x="435331" y="151183"/>
                  </a:lnTo>
                  <a:lnTo>
                    <a:pt x="431688" y="145718"/>
                  </a:lnTo>
                  <a:lnTo>
                    <a:pt x="402545" y="143897"/>
                  </a:lnTo>
                  <a:lnTo>
                    <a:pt x="395259" y="151183"/>
                  </a:lnTo>
                  <a:lnTo>
                    <a:pt x="391616" y="151183"/>
                  </a:lnTo>
                  <a:lnTo>
                    <a:pt x="386151" y="149361"/>
                  </a:lnTo>
                  <a:lnTo>
                    <a:pt x="375223" y="154826"/>
                  </a:lnTo>
                  <a:lnTo>
                    <a:pt x="351543" y="151183"/>
                  </a:lnTo>
                  <a:lnTo>
                    <a:pt x="313293" y="167576"/>
                  </a:lnTo>
                  <a:lnTo>
                    <a:pt x="295078" y="160290"/>
                  </a:lnTo>
                  <a:lnTo>
                    <a:pt x="273220" y="167576"/>
                  </a:lnTo>
                  <a:lnTo>
                    <a:pt x="255006" y="162112"/>
                  </a:lnTo>
                  <a:lnTo>
                    <a:pt x="251363" y="171219"/>
                  </a:lnTo>
                  <a:lnTo>
                    <a:pt x="255006" y="178505"/>
                  </a:lnTo>
                  <a:lnTo>
                    <a:pt x="255006" y="180326"/>
                  </a:lnTo>
                  <a:lnTo>
                    <a:pt x="249541" y="180326"/>
                  </a:lnTo>
                  <a:lnTo>
                    <a:pt x="244077" y="191255"/>
                  </a:lnTo>
                  <a:lnTo>
                    <a:pt x="240434" y="191255"/>
                  </a:lnTo>
                  <a:lnTo>
                    <a:pt x="234970" y="185791"/>
                  </a:lnTo>
                  <a:lnTo>
                    <a:pt x="234970" y="171219"/>
                  </a:lnTo>
                  <a:lnTo>
                    <a:pt x="240434" y="165754"/>
                  </a:lnTo>
                  <a:lnTo>
                    <a:pt x="238613" y="162112"/>
                  </a:lnTo>
                  <a:lnTo>
                    <a:pt x="227684" y="171219"/>
                  </a:lnTo>
                  <a:lnTo>
                    <a:pt x="224041" y="171219"/>
                  </a:lnTo>
                  <a:lnTo>
                    <a:pt x="211290" y="165754"/>
                  </a:lnTo>
                  <a:lnTo>
                    <a:pt x="202183" y="167576"/>
                  </a:lnTo>
                  <a:lnTo>
                    <a:pt x="194897" y="176683"/>
                  </a:lnTo>
                  <a:lnTo>
                    <a:pt x="165754" y="185791"/>
                  </a:lnTo>
                  <a:lnTo>
                    <a:pt x="162111" y="185791"/>
                  </a:lnTo>
                  <a:lnTo>
                    <a:pt x="116574" y="160290"/>
                  </a:lnTo>
                  <a:lnTo>
                    <a:pt x="111110" y="162112"/>
                  </a:lnTo>
                  <a:lnTo>
                    <a:pt x="109288" y="178505"/>
                  </a:lnTo>
                  <a:lnTo>
                    <a:pt x="92895" y="183969"/>
                  </a:lnTo>
                  <a:lnTo>
                    <a:pt x="78323" y="178505"/>
                  </a:lnTo>
                  <a:lnTo>
                    <a:pt x="72859" y="167576"/>
                  </a:lnTo>
                  <a:lnTo>
                    <a:pt x="67395" y="171219"/>
                  </a:lnTo>
                  <a:lnTo>
                    <a:pt x="67395" y="167576"/>
                  </a:lnTo>
                  <a:lnTo>
                    <a:pt x="61930" y="162112"/>
                  </a:lnTo>
                  <a:lnTo>
                    <a:pt x="51001" y="171219"/>
                  </a:lnTo>
                  <a:lnTo>
                    <a:pt x="49180" y="171219"/>
                  </a:lnTo>
                  <a:lnTo>
                    <a:pt x="49180" y="165754"/>
                  </a:lnTo>
                  <a:lnTo>
                    <a:pt x="36430" y="167576"/>
                  </a:lnTo>
                  <a:lnTo>
                    <a:pt x="36430" y="165754"/>
                  </a:lnTo>
                  <a:lnTo>
                    <a:pt x="51001" y="156647"/>
                  </a:lnTo>
                  <a:lnTo>
                    <a:pt x="32787" y="156647"/>
                  </a:lnTo>
                  <a:lnTo>
                    <a:pt x="32787" y="154826"/>
                  </a:lnTo>
                  <a:lnTo>
                    <a:pt x="36430" y="149361"/>
                  </a:lnTo>
                  <a:lnTo>
                    <a:pt x="30965" y="145718"/>
                  </a:lnTo>
                  <a:lnTo>
                    <a:pt x="30965" y="138432"/>
                  </a:lnTo>
                  <a:lnTo>
                    <a:pt x="25501" y="134789"/>
                  </a:lnTo>
                  <a:lnTo>
                    <a:pt x="27322" y="127503"/>
                  </a:lnTo>
                  <a:lnTo>
                    <a:pt x="9108" y="118396"/>
                  </a:lnTo>
                  <a:lnTo>
                    <a:pt x="5465" y="118396"/>
                  </a:lnTo>
                  <a:lnTo>
                    <a:pt x="10929" y="105646"/>
                  </a:lnTo>
                  <a:lnTo>
                    <a:pt x="16394" y="111110"/>
                  </a:lnTo>
                  <a:lnTo>
                    <a:pt x="25501" y="111110"/>
                  </a:lnTo>
                  <a:lnTo>
                    <a:pt x="16394" y="107467"/>
                  </a:lnTo>
                  <a:lnTo>
                    <a:pt x="16394" y="105646"/>
                  </a:lnTo>
                  <a:lnTo>
                    <a:pt x="21858" y="100181"/>
                  </a:lnTo>
                  <a:lnTo>
                    <a:pt x="16394" y="89252"/>
                  </a:lnTo>
                  <a:lnTo>
                    <a:pt x="20036" y="81967"/>
                  </a:lnTo>
                  <a:lnTo>
                    <a:pt x="3643" y="81967"/>
                  </a:lnTo>
                  <a:lnTo>
                    <a:pt x="9108" y="65573"/>
                  </a:lnTo>
                  <a:lnTo>
                    <a:pt x="16394" y="56466"/>
                  </a:lnTo>
                  <a:lnTo>
                    <a:pt x="40073" y="54644"/>
                  </a:lnTo>
                  <a:lnTo>
                    <a:pt x="40073" y="49180"/>
                  </a:lnTo>
                  <a:lnTo>
                    <a:pt x="54644" y="49180"/>
                  </a:lnTo>
                  <a:lnTo>
                    <a:pt x="60109" y="51001"/>
                  </a:lnTo>
                  <a:lnTo>
                    <a:pt x="71038" y="51001"/>
                  </a:lnTo>
                  <a:lnTo>
                    <a:pt x="67395" y="45537"/>
                  </a:lnTo>
                  <a:lnTo>
                    <a:pt x="67395" y="43716"/>
                  </a:lnTo>
                  <a:lnTo>
                    <a:pt x="72859" y="43716"/>
                  </a:lnTo>
                  <a:lnTo>
                    <a:pt x="83788" y="40073"/>
                  </a:lnTo>
                  <a:lnTo>
                    <a:pt x="76502" y="40073"/>
                  </a:lnTo>
                  <a:lnTo>
                    <a:pt x="71038" y="34608"/>
                  </a:lnTo>
                  <a:lnTo>
                    <a:pt x="71038" y="32787"/>
                  </a:lnTo>
                  <a:lnTo>
                    <a:pt x="76502" y="27322"/>
                  </a:lnTo>
                  <a:lnTo>
                    <a:pt x="76502" y="23679"/>
                  </a:lnTo>
                  <a:lnTo>
                    <a:pt x="87431" y="23679"/>
                  </a:lnTo>
                  <a:lnTo>
                    <a:pt x="100181" y="27322"/>
                  </a:lnTo>
                  <a:lnTo>
                    <a:pt x="116574" y="32787"/>
                  </a:lnTo>
                  <a:lnTo>
                    <a:pt x="122039" y="32787"/>
                  </a:lnTo>
                  <a:lnTo>
                    <a:pt x="151182" y="10929"/>
                  </a:lnTo>
                  <a:close/>
                  <a:moveTo>
                    <a:pt x="27322" y="0"/>
                  </a:moveTo>
                  <a:lnTo>
                    <a:pt x="49180" y="3643"/>
                  </a:lnTo>
                  <a:lnTo>
                    <a:pt x="54644" y="14572"/>
                  </a:lnTo>
                  <a:lnTo>
                    <a:pt x="72859" y="23679"/>
                  </a:lnTo>
                  <a:lnTo>
                    <a:pt x="72859" y="27322"/>
                  </a:lnTo>
                  <a:lnTo>
                    <a:pt x="67395" y="32787"/>
                  </a:lnTo>
                  <a:lnTo>
                    <a:pt x="67395" y="34608"/>
                  </a:lnTo>
                  <a:lnTo>
                    <a:pt x="38251" y="34608"/>
                  </a:lnTo>
                  <a:lnTo>
                    <a:pt x="5465" y="61930"/>
                  </a:lnTo>
                  <a:lnTo>
                    <a:pt x="3643" y="61930"/>
                  </a:lnTo>
                  <a:lnTo>
                    <a:pt x="5465" y="51001"/>
                  </a:lnTo>
                  <a:lnTo>
                    <a:pt x="10929" y="45537"/>
                  </a:lnTo>
                  <a:lnTo>
                    <a:pt x="0" y="43715"/>
                  </a:lnTo>
                  <a:lnTo>
                    <a:pt x="0" y="40072"/>
                  </a:lnTo>
                  <a:lnTo>
                    <a:pt x="10929" y="20036"/>
                  </a:lnTo>
                  <a:lnTo>
                    <a:pt x="5465" y="9107"/>
                  </a:lnTo>
                  <a:lnTo>
                    <a:pt x="9108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7" name="African Island">
              <a:extLst>
                <a:ext uri="{FF2B5EF4-FFF2-40B4-BE49-F238E27FC236}">
                  <a16:creationId xmlns:a16="http://schemas.microsoft.com/office/drawing/2014/main" id="{C05C5AB9-FA0A-C8E7-2F65-4B4A8527A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14" y="4179011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2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8" name="African Island">
              <a:extLst>
                <a:ext uri="{FF2B5EF4-FFF2-40B4-BE49-F238E27FC236}">
                  <a16:creationId xmlns:a16="http://schemas.microsoft.com/office/drawing/2014/main" id="{1F71A504-4A33-D266-26C7-F9D804D0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462" y="4224187"/>
              <a:ext cx="7228" cy="14457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0 h 8"/>
                <a:gd name="T4" fmla="*/ 1 w 4"/>
                <a:gd name="T5" fmla="*/ 2 h 8"/>
                <a:gd name="T6" fmla="*/ 4 w 4"/>
                <a:gd name="T7" fmla="*/ 6 h 8"/>
                <a:gd name="T8" fmla="*/ 4 w 4"/>
                <a:gd name="T9" fmla="*/ 8 h 8"/>
                <a:gd name="T10" fmla="*/ 0 w 4"/>
                <a:gd name="T11" fmla="*/ 8 h 8"/>
                <a:gd name="T12" fmla="*/ 0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9" name="African Island">
              <a:extLst>
                <a:ext uri="{FF2B5EF4-FFF2-40B4-BE49-F238E27FC236}">
                  <a16:creationId xmlns:a16="http://schemas.microsoft.com/office/drawing/2014/main" id="{53B01C36-B73F-6F34-CDDA-27D815D8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533" y="4204310"/>
              <a:ext cx="9036" cy="7228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5 w 5"/>
                <a:gd name="T5" fmla="*/ 1 h 4"/>
                <a:gd name="T6" fmla="*/ 5 w 5"/>
                <a:gd name="T7" fmla="*/ 3 h 4"/>
                <a:gd name="T8" fmla="*/ 2 w 5"/>
                <a:gd name="T9" fmla="*/ 4 h 4"/>
                <a:gd name="T10" fmla="*/ 0 w 5"/>
                <a:gd name="T11" fmla="*/ 4 h 4"/>
                <a:gd name="T12" fmla="*/ 0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0" name="African Island">
              <a:extLst>
                <a:ext uri="{FF2B5EF4-FFF2-40B4-BE49-F238E27FC236}">
                  <a16:creationId xmlns:a16="http://schemas.microsoft.com/office/drawing/2014/main" id="{2D4BF81C-9244-FC54-CD28-4A28D015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676" y="3772422"/>
              <a:ext cx="10843" cy="7228"/>
            </a:xfrm>
            <a:custGeom>
              <a:avLst/>
              <a:gdLst>
                <a:gd name="T0" fmla="*/ 2 w 6"/>
                <a:gd name="T1" fmla="*/ 0 h 4"/>
                <a:gd name="T2" fmla="*/ 3 w 6"/>
                <a:gd name="T3" fmla="*/ 0 h 4"/>
                <a:gd name="T4" fmla="*/ 6 w 6"/>
                <a:gd name="T5" fmla="*/ 3 h 4"/>
                <a:gd name="T6" fmla="*/ 3 w 6"/>
                <a:gd name="T7" fmla="*/ 4 h 4"/>
                <a:gd name="T8" fmla="*/ 0 w 6"/>
                <a:gd name="T9" fmla="*/ 1 h 4"/>
                <a:gd name="T10" fmla="*/ 2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1" name="African Island">
              <a:extLst>
                <a:ext uri="{FF2B5EF4-FFF2-40B4-BE49-F238E27FC236}">
                  <a16:creationId xmlns:a16="http://schemas.microsoft.com/office/drawing/2014/main" id="{C277B47A-4DBA-3819-5073-AA9D7E1E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3888073"/>
              <a:ext cx="16264" cy="16264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1 h 9"/>
                <a:gd name="T4" fmla="*/ 6 w 9"/>
                <a:gd name="T5" fmla="*/ 9 h 9"/>
                <a:gd name="T6" fmla="*/ 0 w 9"/>
                <a:gd name="T7" fmla="*/ 7 h 9"/>
                <a:gd name="T8" fmla="*/ 0 w 9"/>
                <a:gd name="T9" fmla="*/ 4 h 9"/>
                <a:gd name="T10" fmla="*/ 9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1"/>
                  </a:lnTo>
                  <a:lnTo>
                    <a:pt x="6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2" name="African Island">
              <a:extLst>
                <a:ext uri="{FF2B5EF4-FFF2-40B4-BE49-F238E27FC236}">
                  <a16:creationId xmlns:a16="http://schemas.microsoft.com/office/drawing/2014/main" id="{8B1E0617-ED61-1DF0-5A58-EFA02AA1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24" y="3884460"/>
              <a:ext cx="14457" cy="19879"/>
            </a:xfrm>
            <a:custGeom>
              <a:avLst/>
              <a:gdLst>
                <a:gd name="T0" fmla="*/ 7 w 8"/>
                <a:gd name="T1" fmla="*/ 0 h 11"/>
                <a:gd name="T2" fmla="*/ 8 w 8"/>
                <a:gd name="T3" fmla="*/ 0 h 11"/>
                <a:gd name="T4" fmla="*/ 7 w 8"/>
                <a:gd name="T5" fmla="*/ 6 h 11"/>
                <a:gd name="T6" fmla="*/ 7 w 8"/>
                <a:gd name="T7" fmla="*/ 8 h 11"/>
                <a:gd name="T8" fmla="*/ 1 w 8"/>
                <a:gd name="T9" fmla="*/ 11 h 11"/>
                <a:gd name="T10" fmla="*/ 0 w 8"/>
                <a:gd name="T11" fmla="*/ 11 h 11"/>
                <a:gd name="T12" fmla="*/ 0 w 8"/>
                <a:gd name="T13" fmla="*/ 9 h 11"/>
                <a:gd name="T14" fmla="*/ 1 w 8"/>
                <a:gd name="T15" fmla="*/ 9 h 11"/>
                <a:gd name="T16" fmla="*/ 7 w 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lnTo>
                    <a:pt x="8" y="0"/>
                  </a:lnTo>
                  <a:lnTo>
                    <a:pt x="7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3" name="African Island">
              <a:extLst>
                <a:ext uri="{FF2B5EF4-FFF2-40B4-BE49-F238E27FC236}">
                  <a16:creationId xmlns:a16="http://schemas.microsoft.com/office/drawing/2014/main" id="{526950CE-ED09-95F4-4C6A-C3247DCD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97" y="3898916"/>
              <a:ext cx="12650" cy="12650"/>
            </a:xfrm>
            <a:custGeom>
              <a:avLst/>
              <a:gdLst>
                <a:gd name="T0" fmla="*/ 3 w 7"/>
                <a:gd name="T1" fmla="*/ 0 h 7"/>
                <a:gd name="T2" fmla="*/ 3 w 7"/>
                <a:gd name="T3" fmla="*/ 1 h 7"/>
                <a:gd name="T4" fmla="*/ 6 w 7"/>
                <a:gd name="T5" fmla="*/ 3 h 7"/>
                <a:gd name="T6" fmla="*/ 7 w 7"/>
                <a:gd name="T7" fmla="*/ 3 h 7"/>
                <a:gd name="T8" fmla="*/ 6 w 7"/>
                <a:gd name="T9" fmla="*/ 4 h 7"/>
                <a:gd name="T10" fmla="*/ 4 w 7"/>
                <a:gd name="T11" fmla="*/ 7 h 7"/>
                <a:gd name="T12" fmla="*/ 0 w 7"/>
                <a:gd name="T13" fmla="*/ 7 h 7"/>
                <a:gd name="T14" fmla="*/ 1 w 7"/>
                <a:gd name="T15" fmla="*/ 1 h 7"/>
                <a:gd name="T16" fmla="*/ 3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4" name="African Island">
              <a:extLst>
                <a:ext uri="{FF2B5EF4-FFF2-40B4-BE49-F238E27FC236}">
                  <a16:creationId xmlns:a16="http://schemas.microsoft.com/office/drawing/2014/main" id="{B25B5BC1-2ACC-4636-8CD9-5A67D406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498860"/>
              <a:ext cx="14457" cy="12650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0 h 7"/>
                <a:gd name="T4" fmla="*/ 8 w 8"/>
                <a:gd name="T5" fmla="*/ 1 h 7"/>
                <a:gd name="T6" fmla="*/ 8 w 8"/>
                <a:gd name="T7" fmla="*/ 3 h 7"/>
                <a:gd name="T8" fmla="*/ 6 w 8"/>
                <a:gd name="T9" fmla="*/ 7 h 7"/>
                <a:gd name="T10" fmla="*/ 0 w 8"/>
                <a:gd name="T11" fmla="*/ 7 h 7"/>
                <a:gd name="T12" fmla="*/ 2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5" name="African Island">
              <a:extLst>
                <a:ext uri="{FF2B5EF4-FFF2-40B4-BE49-F238E27FC236}">
                  <a16:creationId xmlns:a16="http://schemas.microsoft.com/office/drawing/2014/main" id="{1179EAC3-BCC1-A574-D311-805FA67C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637" y="4576564"/>
              <a:ext cx="10843" cy="10843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1 w 6"/>
                <a:gd name="T7" fmla="*/ 6 h 6"/>
                <a:gd name="T8" fmla="*/ 0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6" name="African Island">
              <a:extLst>
                <a:ext uri="{FF2B5EF4-FFF2-40B4-BE49-F238E27FC236}">
                  <a16:creationId xmlns:a16="http://schemas.microsoft.com/office/drawing/2014/main" id="{0C36ECCC-28A8-60B0-9817-0CC96568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525" y="5066278"/>
              <a:ext cx="10843" cy="16264"/>
            </a:xfrm>
            <a:custGeom>
              <a:avLst/>
              <a:gdLst>
                <a:gd name="T0" fmla="*/ 1 w 6"/>
                <a:gd name="T1" fmla="*/ 0 h 9"/>
                <a:gd name="T2" fmla="*/ 6 w 6"/>
                <a:gd name="T3" fmla="*/ 0 h 9"/>
                <a:gd name="T4" fmla="*/ 6 w 6"/>
                <a:gd name="T5" fmla="*/ 7 h 9"/>
                <a:gd name="T6" fmla="*/ 1 w 6"/>
                <a:gd name="T7" fmla="*/ 9 h 9"/>
                <a:gd name="T8" fmla="*/ 0 w 6"/>
                <a:gd name="T9" fmla="*/ 9 h 9"/>
                <a:gd name="T10" fmla="*/ 0 w 6"/>
                <a:gd name="T11" fmla="*/ 7 h 9"/>
                <a:gd name="T12" fmla="*/ 1 w 6"/>
                <a:gd name="T13" fmla="*/ 1 h 9"/>
                <a:gd name="T14" fmla="*/ 1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lnTo>
                    <a:pt x="6" y="0"/>
                  </a:lnTo>
                  <a:lnTo>
                    <a:pt x="6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7" name="African Island">
              <a:extLst>
                <a:ext uri="{FF2B5EF4-FFF2-40B4-BE49-F238E27FC236}">
                  <a16:creationId xmlns:a16="http://schemas.microsoft.com/office/drawing/2014/main" id="{B333A101-9632-1DFE-ED65-3376908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73" y="4722936"/>
              <a:ext cx="10843" cy="19879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9 h 11"/>
                <a:gd name="T6" fmla="*/ 4 w 6"/>
                <a:gd name="T7" fmla="*/ 11 h 11"/>
                <a:gd name="T8" fmla="*/ 1 w 6"/>
                <a:gd name="T9" fmla="*/ 8 h 11"/>
                <a:gd name="T10" fmla="*/ 0 w 6"/>
                <a:gd name="T11" fmla="*/ 8 h 11"/>
                <a:gd name="T12" fmla="*/ 0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1" y="0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8" name="African Island">
              <a:extLst>
                <a:ext uri="{FF2B5EF4-FFF2-40B4-BE49-F238E27FC236}">
                  <a16:creationId xmlns:a16="http://schemas.microsoft.com/office/drawing/2014/main" id="{4A7AE45B-5DDF-02DF-5A0D-4CF792FF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4701251"/>
              <a:ext cx="5422" cy="16264"/>
            </a:xfrm>
            <a:custGeom>
              <a:avLst/>
              <a:gdLst>
                <a:gd name="T0" fmla="*/ 0 w 3"/>
                <a:gd name="T1" fmla="*/ 0 h 9"/>
                <a:gd name="T2" fmla="*/ 1 w 3"/>
                <a:gd name="T3" fmla="*/ 0 h 9"/>
                <a:gd name="T4" fmla="*/ 3 w 3"/>
                <a:gd name="T5" fmla="*/ 3 h 9"/>
                <a:gd name="T6" fmla="*/ 3 w 3"/>
                <a:gd name="T7" fmla="*/ 9 h 9"/>
                <a:gd name="T8" fmla="*/ 1 w 3"/>
                <a:gd name="T9" fmla="*/ 9 h 9"/>
                <a:gd name="T10" fmla="*/ 1 w 3"/>
                <a:gd name="T11" fmla="*/ 8 h 9"/>
                <a:gd name="T12" fmla="*/ 0 w 3"/>
                <a:gd name="T13" fmla="*/ 2 h 9"/>
                <a:gd name="T14" fmla="*/ 0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9" name="African Island">
              <a:extLst>
                <a:ext uri="{FF2B5EF4-FFF2-40B4-BE49-F238E27FC236}">
                  <a16:creationId xmlns:a16="http://schemas.microsoft.com/office/drawing/2014/main" id="{11FA41E0-150F-55EE-4F81-6960A814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26" y="4854852"/>
              <a:ext cx="9036" cy="16264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0 h 9"/>
                <a:gd name="T4" fmla="*/ 5 w 5"/>
                <a:gd name="T5" fmla="*/ 9 h 9"/>
                <a:gd name="T6" fmla="*/ 3 w 5"/>
                <a:gd name="T7" fmla="*/ 9 h 9"/>
                <a:gd name="T8" fmla="*/ 2 w 5"/>
                <a:gd name="T9" fmla="*/ 6 h 9"/>
                <a:gd name="T10" fmla="*/ 0 w 5"/>
                <a:gd name="T11" fmla="*/ 6 h 9"/>
                <a:gd name="T12" fmla="*/ 0 w 5"/>
                <a:gd name="T13" fmla="*/ 4 h 9"/>
                <a:gd name="T14" fmla="*/ 3 w 5"/>
                <a:gd name="T15" fmla="*/ 1 h 9"/>
                <a:gd name="T16" fmla="*/ 3 w 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0" name="African Island">
              <a:extLst>
                <a:ext uri="{FF2B5EF4-FFF2-40B4-BE49-F238E27FC236}">
                  <a16:creationId xmlns:a16="http://schemas.microsoft.com/office/drawing/2014/main" id="{9A4A1823-2C30-C1AE-9C1C-FF967F12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519" y="4872923"/>
              <a:ext cx="10843" cy="10843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0 h 6"/>
                <a:gd name="T4" fmla="*/ 6 w 6"/>
                <a:gd name="T5" fmla="*/ 5 h 6"/>
                <a:gd name="T6" fmla="*/ 5 w 6"/>
                <a:gd name="T7" fmla="*/ 6 h 6"/>
                <a:gd name="T8" fmla="*/ 2 w 6"/>
                <a:gd name="T9" fmla="*/ 3 h 6"/>
                <a:gd name="T10" fmla="*/ 0 w 6"/>
                <a:gd name="T11" fmla="*/ 3 h 6"/>
                <a:gd name="T12" fmla="*/ 0 w 6"/>
                <a:gd name="T13" fmla="*/ 2 h 6"/>
                <a:gd name="T14" fmla="*/ 2 w 6"/>
                <a:gd name="T15" fmla="*/ 2 h 6"/>
                <a:gd name="T16" fmla="*/ 5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1" name="African Island">
              <a:extLst>
                <a:ext uri="{FF2B5EF4-FFF2-40B4-BE49-F238E27FC236}">
                  <a16:creationId xmlns:a16="http://schemas.microsoft.com/office/drawing/2014/main" id="{755AFAA9-1526-ACBE-B59B-AC430E7C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204" y="4887379"/>
              <a:ext cx="5422" cy="10843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1 h 6"/>
                <a:gd name="T4" fmla="*/ 3 w 3"/>
                <a:gd name="T5" fmla="*/ 3 h 6"/>
                <a:gd name="T6" fmla="*/ 2 w 3"/>
                <a:gd name="T7" fmla="*/ 4 h 6"/>
                <a:gd name="T8" fmla="*/ 2 w 3"/>
                <a:gd name="T9" fmla="*/ 6 h 6"/>
                <a:gd name="T10" fmla="*/ 0 w 3"/>
                <a:gd name="T11" fmla="*/ 6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2" name="African Island">
              <a:extLst>
                <a:ext uri="{FF2B5EF4-FFF2-40B4-BE49-F238E27FC236}">
                  <a16:creationId xmlns:a16="http://schemas.microsoft.com/office/drawing/2014/main" id="{D2F5D767-2CCE-987C-03FE-20565CFD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928" y="5089770"/>
              <a:ext cx="16264" cy="14457"/>
            </a:xfrm>
            <a:custGeom>
              <a:avLst/>
              <a:gdLst>
                <a:gd name="T0" fmla="*/ 1 w 9"/>
                <a:gd name="T1" fmla="*/ 0 h 8"/>
                <a:gd name="T2" fmla="*/ 7 w 9"/>
                <a:gd name="T3" fmla="*/ 0 h 8"/>
                <a:gd name="T4" fmla="*/ 7 w 9"/>
                <a:gd name="T5" fmla="*/ 2 h 8"/>
                <a:gd name="T6" fmla="*/ 9 w 9"/>
                <a:gd name="T7" fmla="*/ 6 h 8"/>
                <a:gd name="T8" fmla="*/ 9 w 9"/>
                <a:gd name="T9" fmla="*/ 8 h 8"/>
                <a:gd name="T10" fmla="*/ 7 w 9"/>
                <a:gd name="T11" fmla="*/ 8 h 8"/>
                <a:gd name="T12" fmla="*/ 4 w 9"/>
                <a:gd name="T13" fmla="*/ 6 h 8"/>
                <a:gd name="T14" fmla="*/ 3 w 9"/>
                <a:gd name="T15" fmla="*/ 6 h 8"/>
                <a:gd name="T16" fmla="*/ 0 w 9"/>
                <a:gd name="T17" fmla="*/ 2 h 8"/>
                <a:gd name="T18" fmla="*/ 1 w 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3" name="Zimbabwe">
              <a:extLst>
                <a:ext uri="{FF2B5EF4-FFF2-40B4-BE49-F238E27FC236}">
                  <a16:creationId xmlns:a16="http://schemas.microsoft.com/office/drawing/2014/main" id="{7770DC56-7D8C-3E3B-6512-6BAE21B4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560" y="4956048"/>
              <a:ext cx="187935" cy="178900"/>
            </a:xfrm>
            <a:custGeom>
              <a:avLst/>
              <a:gdLst>
                <a:gd name="T0" fmla="*/ 61 w 104"/>
                <a:gd name="T1" fmla="*/ 0 h 99"/>
                <a:gd name="T2" fmla="*/ 69 w 104"/>
                <a:gd name="T3" fmla="*/ 2 h 99"/>
                <a:gd name="T4" fmla="*/ 69 w 104"/>
                <a:gd name="T5" fmla="*/ 5 h 99"/>
                <a:gd name="T6" fmla="*/ 82 w 104"/>
                <a:gd name="T7" fmla="*/ 6 h 99"/>
                <a:gd name="T8" fmla="*/ 100 w 104"/>
                <a:gd name="T9" fmla="*/ 14 h 99"/>
                <a:gd name="T10" fmla="*/ 104 w 104"/>
                <a:gd name="T11" fmla="*/ 27 h 99"/>
                <a:gd name="T12" fmla="*/ 104 w 104"/>
                <a:gd name="T13" fmla="*/ 37 h 99"/>
                <a:gd name="T14" fmla="*/ 100 w 104"/>
                <a:gd name="T15" fmla="*/ 48 h 99"/>
                <a:gd name="T16" fmla="*/ 103 w 104"/>
                <a:gd name="T17" fmla="*/ 61 h 99"/>
                <a:gd name="T18" fmla="*/ 92 w 104"/>
                <a:gd name="T19" fmla="*/ 86 h 99"/>
                <a:gd name="T20" fmla="*/ 86 w 104"/>
                <a:gd name="T21" fmla="*/ 92 h 99"/>
                <a:gd name="T22" fmla="*/ 85 w 104"/>
                <a:gd name="T23" fmla="*/ 98 h 99"/>
                <a:gd name="T24" fmla="*/ 85 w 104"/>
                <a:gd name="T25" fmla="*/ 99 h 99"/>
                <a:gd name="T26" fmla="*/ 83 w 104"/>
                <a:gd name="T27" fmla="*/ 98 h 99"/>
                <a:gd name="T28" fmla="*/ 74 w 104"/>
                <a:gd name="T29" fmla="*/ 92 h 99"/>
                <a:gd name="T30" fmla="*/ 55 w 104"/>
                <a:gd name="T31" fmla="*/ 92 h 99"/>
                <a:gd name="T32" fmla="*/ 36 w 104"/>
                <a:gd name="T33" fmla="*/ 83 h 99"/>
                <a:gd name="T34" fmla="*/ 36 w 104"/>
                <a:gd name="T35" fmla="*/ 82 h 99"/>
                <a:gd name="T36" fmla="*/ 34 w 104"/>
                <a:gd name="T37" fmla="*/ 71 h 99"/>
                <a:gd name="T38" fmla="*/ 12 w 104"/>
                <a:gd name="T39" fmla="*/ 54 h 99"/>
                <a:gd name="T40" fmla="*/ 0 w 104"/>
                <a:gd name="T41" fmla="*/ 31 h 99"/>
                <a:gd name="T42" fmla="*/ 0 w 104"/>
                <a:gd name="T43" fmla="*/ 30 h 99"/>
                <a:gd name="T44" fmla="*/ 3 w 104"/>
                <a:gd name="T45" fmla="*/ 30 h 99"/>
                <a:gd name="T46" fmla="*/ 8 w 104"/>
                <a:gd name="T47" fmla="*/ 31 h 99"/>
                <a:gd name="T48" fmla="*/ 15 w 104"/>
                <a:gd name="T49" fmla="*/ 31 h 99"/>
                <a:gd name="T50" fmla="*/ 20 w 104"/>
                <a:gd name="T51" fmla="*/ 33 h 99"/>
                <a:gd name="T52" fmla="*/ 23 w 104"/>
                <a:gd name="T53" fmla="*/ 33 h 99"/>
                <a:gd name="T54" fmla="*/ 34 w 104"/>
                <a:gd name="T55" fmla="*/ 19 h 99"/>
                <a:gd name="T56" fmla="*/ 45 w 104"/>
                <a:gd name="T57" fmla="*/ 15 h 99"/>
                <a:gd name="T58" fmla="*/ 46 w 104"/>
                <a:gd name="T59" fmla="*/ 6 h 99"/>
                <a:gd name="T60" fmla="*/ 48 w 104"/>
                <a:gd name="T61" fmla="*/ 5 h 99"/>
                <a:gd name="T62" fmla="*/ 61 w 104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9">
                  <a:moveTo>
                    <a:pt x="61" y="0"/>
                  </a:moveTo>
                  <a:lnTo>
                    <a:pt x="69" y="2"/>
                  </a:lnTo>
                  <a:lnTo>
                    <a:pt x="69" y="5"/>
                  </a:lnTo>
                  <a:lnTo>
                    <a:pt x="82" y="6"/>
                  </a:lnTo>
                  <a:lnTo>
                    <a:pt x="100" y="14"/>
                  </a:lnTo>
                  <a:lnTo>
                    <a:pt x="104" y="27"/>
                  </a:lnTo>
                  <a:lnTo>
                    <a:pt x="104" y="37"/>
                  </a:lnTo>
                  <a:lnTo>
                    <a:pt x="100" y="48"/>
                  </a:lnTo>
                  <a:lnTo>
                    <a:pt x="103" y="61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74" y="92"/>
                  </a:lnTo>
                  <a:lnTo>
                    <a:pt x="55" y="92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4" y="71"/>
                  </a:lnTo>
                  <a:lnTo>
                    <a:pt x="12" y="54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34" y="19"/>
                  </a:lnTo>
                  <a:lnTo>
                    <a:pt x="45" y="15"/>
                  </a:lnTo>
                  <a:lnTo>
                    <a:pt x="46" y="6"/>
                  </a:lnTo>
                  <a:lnTo>
                    <a:pt x="48" y="5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4" name="Zambia">
              <a:extLst>
                <a:ext uri="{FF2B5EF4-FFF2-40B4-BE49-F238E27FC236}">
                  <a16:creationId xmlns:a16="http://schemas.microsoft.com/office/drawing/2014/main" id="{F33FF4F5-B92A-7A24-3DB2-79C8974C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472" y="4778956"/>
              <a:ext cx="278287" cy="238533"/>
            </a:xfrm>
            <a:custGeom>
              <a:avLst/>
              <a:gdLst>
                <a:gd name="T0" fmla="*/ 114 w 154"/>
                <a:gd name="T1" fmla="*/ 0 h 132"/>
                <a:gd name="T2" fmla="*/ 118 w 154"/>
                <a:gd name="T3" fmla="*/ 8 h 132"/>
                <a:gd name="T4" fmla="*/ 145 w 154"/>
                <a:gd name="T5" fmla="*/ 17 h 132"/>
                <a:gd name="T6" fmla="*/ 154 w 154"/>
                <a:gd name="T7" fmla="*/ 33 h 132"/>
                <a:gd name="T8" fmla="*/ 151 w 154"/>
                <a:gd name="T9" fmla="*/ 37 h 132"/>
                <a:gd name="T10" fmla="*/ 150 w 154"/>
                <a:gd name="T11" fmla="*/ 54 h 132"/>
                <a:gd name="T12" fmla="*/ 151 w 154"/>
                <a:gd name="T13" fmla="*/ 58 h 132"/>
                <a:gd name="T14" fmla="*/ 142 w 154"/>
                <a:gd name="T15" fmla="*/ 73 h 132"/>
                <a:gd name="T16" fmla="*/ 107 w 154"/>
                <a:gd name="T17" fmla="*/ 94 h 132"/>
                <a:gd name="T18" fmla="*/ 110 w 154"/>
                <a:gd name="T19" fmla="*/ 101 h 132"/>
                <a:gd name="T20" fmla="*/ 105 w 154"/>
                <a:gd name="T21" fmla="*/ 100 h 132"/>
                <a:gd name="T22" fmla="*/ 89 w 154"/>
                <a:gd name="T23" fmla="*/ 104 h 132"/>
                <a:gd name="T24" fmla="*/ 77 w 154"/>
                <a:gd name="T25" fmla="*/ 119 h 132"/>
                <a:gd name="T26" fmla="*/ 64 w 154"/>
                <a:gd name="T27" fmla="*/ 132 h 132"/>
                <a:gd name="T28" fmla="*/ 37 w 154"/>
                <a:gd name="T29" fmla="*/ 126 h 132"/>
                <a:gd name="T30" fmla="*/ 27 w 154"/>
                <a:gd name="T31" fmla="*/ 125 h 132"/>
                <a:gd name="T32" fmla="*/ 21 w 154"/>
                <a:gd name="T33" fmla="*/ 126 h 132"/>
                <a:gd name="T34" fmla="*/ 16 w 154"/>
                <a:gd name="T35" fmla="*/ 128 h 132"/>
                <a:gd name="T36" fmla="*/ 0 w 154"/>
                <a:gd name="T37" fmla="*/ 64 h 132"/>
                <a:gd name="T38" fmla="*/ 25 w 154"/>
                <a:gd name="T39" fmla="*/ 63 h 132"/>
                <a:gd name="T40" fmla="*/ 30 w 154"/>
                <a:gd name="T41" fmla="*/ 36 h 132"/>
                <a:gd name="T42" fmla="*/ 31 w 154"/>
                <a:gd name="T43" fmla="*/ 36 h 132"/>
                <a:gd name="T44" fmla="*/ 43 w 154"/>
                <a:gd name="T45" fmla="*/ 39 h 132"/>
                <a:gd name="T46" fmla="*/ 58 w 154"/>
                <a:gd name="T47" fmla="*/ 49 h 132"/>
                <a:gd name="T48" fmla="*/ 61 w 154"/>
                <a:gd name="T49" fmla="*/ 48 h 132"/>
                <a:gd name="T50" fmla="*/ 65 w 154"/>
                <a:gd name="T51" fmla="*/ 46 h 132"/>
                <a:gd name="T52" fmla="*/ 68 w 154"/>
                <a:gd name="T53" fmla="*/ 48 h 132"/>
                <a:gd name="T54" fmla="*/ 80 w 154"/>
                <a:gd name="T55" fmla="*/ 54 h 132"/>
                <a:gd name="T56" fmla="*/ 102 w 154"/>
                <a:gd name="T57" fmla="*/ 69 h 132"/>
                <a:gd name="T58" fmla="*/ 92 w 154"/>
                <a:gd name="T59" fmla="*/ 55 h 132"/>
                <a:gd name="T60" fmla="*/ 90 w 154"/>
                <a:gd name="T61" fmla="*/ 30 h 132"/>
                <a:gd name="T62" fmla="*/ 95 w 154"/>
                <a:gd name="T63" fmla="*/ 5 h 132"/>
                <a:gd name="T64" fmla="*/ 98 w 154"/>
                <a:gd name="T65" fmla="*/ 3 h 132"/>
                <a:gd name="T66" fmla="*/ 105 w 154"/>
                <a:gd name="T6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2">
                  <a:moveTo>
                    <a:pt x="110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1" y="37"/>
                  </a:lnTo>
                  <a:lnTo>
                    <a:pt x="150" y="46"/>
                  </a:lnTo>
                  <a:lnTo>
                    <a:pt x="150" y="54"/>
                  </a:lnTo>
                  <a:lnTo>
                    <a:pt x="151" y="57"/>
                  </a:lnTo>
                  <a:lnTo>
                    <a:pt x="151" y="58"/>
                  </a:lnTo>
                  <a:lnTo>
                    <a:pt x="147" y="61"/>
                  </a:lnTo>
                  <a:lnTo>
                    <a:pt x="142" y="73"/>
                  </a:lnTo>
                  <a:lnTo>
                    <a:pt x="147" y="79"/>
                  </a:lnTo>
                  <a:lnTo>
                    <a:pt x="107" y="94"/>
                  </a:lnTo>
                  <a:lnTo>
                    <a:pt x="110" y="100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89" y="104"/>
                  </a:lnTo>
                  <a:lnTo>
                    <a:pt x="87" y="114"/>
                  </a:lnTo>
                  <a:lnTo>
                    <a:pt x="77" y="119"/>
                  </a:lnTo>
                  <a:lnTo>
                    <a:pt x="65" y="132"/>
                  </a:lnTo>
                  <a:lnTo>
                    <a:pt x="64" y="132"/>
                  </a:lnTo>
                  <a:lnTo>
                    <a:pt x="41" y="129"/>
                  </a:lnTo>
                  <a:lnTo>
                    <a:pt x="37" y="126"/>
                  </a:lnTo>
                  <a:lnTo>
                    <a:pt x="28" y="125"/>
                  </a:lnTo>
                  <a:lnTo>
                    <a:pt x="27" y="125"/>
                  </a:lnTo>
                  <a:lnTo>
                    <a:pt x="25" y="126"/>
                  </a:lnTo>
                  <a:lnTo>
                    <a:pt x="21" y="126"/>
                  </a:lnTo>
                  <a:lnTo>
                    <a:pt x="18" y="128"/>
                  </a:lnTo>
                  <a:lnTo>
                    <a:pt x="16" y="128"/>
                  </a:lnTo>
                  <a:lnTo>
                    <a:pt x="0" y="113"/>
                  </a:lnTo>
                  <a:lnTo>
                    <a:pt x="0" y="64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4" y="42"/>
                  </a:lnTo>
                  <a:lnTo>
                    <a:pt x="43" y="39"/>
                  </a:lnTo>
                  <a:lnTo>
                    <a:pt x="47" y="43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5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2" y="66"/>
                  </a:lnTo>
                  <a:lnTo>
                    <a:pt x="102" y="69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86" y="48"/>
                  </a:lnTo>
                  <a:lnTo>
                    <a:pt x="90" y="30"/>
                  </a:lnTo>
                  <a:lnTo>
                    <a:pt x="89" y="14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5" name="Western Sahara">
              <a:extLst>
                <a:ext uri="{FF2B5EF4-FFF2-40B4-BE49-F238E27FC236}">
                  <a16:creationId xmlns:a16="http://schemas.microsoft.com/office/drawing/2014/main" id="{D7441089-27DA-9EF0-690A-BE4AA237C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07952"/>
              <a:ext cx="198776" cy="177092"/>
            </a:xfrm>
            <a:custGeom>
              <a:avLst/>
              <a:gdLst>
                <a:gd name="T0" fmla="*/ 52 w 110"/>
                <a:gd name="T1" fmla="*/ 0 h 98"/>
                <a:gd name="T2" fmla="*/ 110 w 110"/>
                <a:gd name="T3" fmla="*/ 0 h 98"/>
                <a:gd name="T4" fmla="*/ 110 w 110"/>
                <a:gd name="T5" fmla="*/ 8 h 98"/>
                <a:gd name="T6" fmla="*/ 108 w 110"/>
                <a:gd name="T7" fmla="*/ 27 h 98"/>
                <a:gd name="T8" fmla="*/ 68 w 110"/>
                <a:gd name="T9" fmla="*/ 27 h 98"/>
                <a:gd name="T10" fmla="*/ 67 w 110"/>
                <a:gd name="T11" fmla="*/ 63 h 98"/>
                <a:gd name="T12" fmla="*/ 55 w 110"/>
                <a:gd name="T13" fmla="*/ 66 h 98"/>
                <a:gd name="T14" fmla="*/ 52 w 110"/>
                <a:gd name="T15" fmla="*/ 72 h 98"/>
                <a:gd name="T16" fmla="*/ 53 w 110"/>
                <a:gd name="T17" fmla="*/ 91 h 98"/>
                <a:gd name="T18" fmla="*/ 53 w 110"/>
                <a:gd name="T19" fmla="*/ 92 h 98"/>
                <a:gd name="T20" fmla="*/ 4 w 110"/>
                <a:gd name="T21" fmla="*/ 92 h 98"/>
                <a:gd name="T22" fmla="*/ 1 w 110"/>
                <a:gd name="T23" fmla="*/ 98 h 98"/>
                <a:gd name="T24" fmla="*/ 0 w 110"/>
                <a:gd name="T25" fmla="*/ 98 h 98"/>
                <a:gd name="T26" fmla="*/ 0 w 110"/>
                <a:gd name="T27" fmla="*/ 97 h 98"/>
                <a:gd name="T28" fmla="*/ 3 w 110"/>
                <a:gd name="T29" fmla="*/ 81 h 98"/>
                <a:gd name="T30" fmla="*/ 3 w 110"/>
                <a:gd name="T31" fmla="*/ 79 h 98"/>
                <a:gd name="T32" fmla="*/ 6 w 110"/>
                <a:gd name="T33" fmla="*/ 78 h 98"/>
                <a:gd name="T34" fmla="*/ 16 w 110"/>
                <a:gd name="T35" fmla="*/ 55 h 98"/>
                <a:gd name="T36" fmla="*/ 28 w 110"/>
                <a:gd name="T37" fmla="*/ 40 h 98"/>
                <a:gd name="T38" fmla="*/ 33 w 110"/>
                <a:gd name="T39" fmla="*/ 26 h 98"/>
                <a:gd name="T40" fmla="*/ 46 w 110"/>
                <a:gd name="T41" fmla="*/ 15 h 98"/>
                <a:gd name="T42" fmla="*/ 52 w 110"/>
                <a:gd name="T43" fmla="*/ 2 h 98"/>
                <a:gd name="T44" fmla="*/ 52 w 110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52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08" y="27"/>
                  </a:lnTo>
                  <a:lnTo>
                    <a:pt x="68" y="27"/>
                  </a:lnTo>
                  <a:lnTo>
                    <a:pt x="67" y="63"/>
                  </a:lnTo>
                  <a:lnTo>
                    <a:pt x="55" y="66"/>
                  </a:lnTo>
                  <a:lnTo>
                    <a:pt x="52" y="72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4" y="92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6" y="78"/>
                  </a:lnTo>
                  <a:lnTo>
                    <a:pt x="16" y="55"/>
                  </a:lnTo>
                  <a:lnTo>
                    <a:pt x="28" y="40"/>
                  </a:lnTo>
                  <a:lnTo>
                    <a:pt x="33" y="26"/>
                  </a:lnTo>
                  <a:lnTo>
                    <a:pt x="46" y="15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6" name="Uganda">
              <a:extLst>
                <a:ext uri="{FF2B5EF4-FFF2-40B4-BE49-F238E27FC236}">
                  <a16:creationId xmlns:a16="http://schemas.microsoft.com/office/drawing/2014/main" id="{A4B4D4B6-5FB7-66BB-CAA7-6B8CF436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91" y="4493441"/>
              <a:ext cx="128302" cy="128302"/>
            </a:xfrm>
            <a:custGeom>
              <a:avLst/>
              <a:gdLst>
                <a:gd name="T0" fmla="*/ 55 w 71"/>
                <a:gd name="T1" fmla="*/ 0 h 71"/>
                <a:gd name="T2" fmla="*/ 61 w 71"/>
                <a:gd name="T3" fmla="*/ 1 h 71"/>
                <a:gd name="T4" fmla="*/ 64 w 71"/>
                <a:gd name="T5" fmla="*/ 12 h 71"/>
                <a:gd name="T6" fmla="*/ 68 w 71"/>
                <a:gd name="T7" fmla="*/ 16 h 71"/>
                <a:gd name="T8" fmla="*/ 71 w 71"/>
                <a:gd name="T9" fmla="*/ 25 h 71"/>
                <a:gd name="T10" fmla="*/ 68 w 71"/>
                <a:gd name="T11" fmla="*/ 34 h 71"/>
                <a:gd name="T12" fmla="*/ 56 w 71"/>
                <a:gd name="T13" fmla="*/ 50 h 71"/>
                <a:gd name="T14" fmla="*/ 54 w 71"/>
                <a:gd name="T15" fmla="*/ 50 h 71"/>
                <a:gd name="T16" fmla="*/ 51 w 71"/>
                <a:gd name="T17" fmla="*/ 49 h 71"/>
                <a:gd name="T18" fmla="*/ 48 w 71"/>
                <a:gd name="T19" fmla="*/ 49 h 71"/>
                <a:gd name="T20" fmla="*/ 45 w 71"/>
                <a:gd name="T21" fmla="*/ 53 h 71"/>
                <a:gd name="T22" fmla="*/ 43 w 71"/>
                <a:gd name="T23" fmla="*/ 53 h 71"/>
                <a:gd name="T24" fmla="*/ 39 w 71"/>
                <a:gd name="T25" fmla="*/ 52 h 71"/>
                <a:gd name="T26" fmla="*/ 30 w 71"/>
                <a:gd name="T27" fmla="*/ 55 h 71"/>
                <a:gd name="T28" fmla="*/ 28 w 71"/>
                <a:gd name="T29" fmla="*/ 65 h 71"/>
                <a:gd name="T30" fmla="*/ 28 w 71"/>
                <a:gd name="T31" fmla="*/ 66 h 71"/>
                <a:gd name="T32" fmla="*/ 11 w 71"/>
                <a:gd name="T33" fmla="*/ 66 h 71"/>
                <a:gd name="T34" fmla="*/ 6 w 71"/>
                <a:gd name="T35" fmla="*/ 71 h 71"/>
                <a:gd name="T36" fmla="*/ 5 w 71"/>
                <a:gd name="T37" fmla="*/ 71 h 71"/>
                <a:gd name="T38" fmla="*/ 0 w 71"/>
                <a:gd name="T39" fmla="*/ 69 h 71"/>
                <a:gd name="T40" fmla="*/ 2 w 71"/>
                <a:gd name="T41" fmla="*/ 47 h 71"/>
                <a:gd name="T42" fmla="*/ 11 w 71"/>
                <a:gd name="T43" fmla="*/ 37 h 71"/>
                <a:gd name="T44" fmla="*/ 12 w 71"/>
                <a:gd name="T45" fmla="*/ 37 h 71"/>
                <a:gd name="T46" fmla="*/ 13 w 71"/>
                <a:gd name="T47" fmla="*/ 38 h 71"/>
                <a:gd name="T48" fmla="*/ 19 w 71"/>
                <a:gd name="T49" fmla="*/ 31 h 71"/>
                <a:gd name="T50" fmla="*/ 19 w 71"/>
                <a:gd name="T51" fmla="*/ 23 h 71"/>
                <a:gd name="T52" fmla="*/ 15 w 71"/>
                <a:gd name="T53" fmla="*/ 19 h 71"/>
                <a:gd name="T54" fmla="*/ 13 w 71"/>
                <a:gd name="T55" fmla="*/ 19 h 71"/>
                <a:gd name="T56" fmla="*/ 15 w 71"/>
                <a:gd name="T57" fmla="*/ 6 h 71"/>
                <a:gd name="T58" fmla="*/ 49 w 71"/>
                <a:gd name="T59" fmla="*/ 3 h 71"/>
                <a:gd name="T60" fmla="*/ 55 w 71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1">
                  <a:moveTo>
                    <a:pt x="55" y="0"/>
                  </a:moveTo>
                  <a:lnTo>
                    <a:pt x="61" y="1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39" y="52"/>
                  </a:lnTo>
                  <a:lnTo>
                    <a:pt x="30" y="55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11" y="66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0" y="69"/>
                  </a:lnTo>
                  <a:lnTo>
                    <a:pt x="2" y="4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7" name="Tunisia">
              <a:extLst>
                <a:ext uri="{FF2B5EF4-FFF2-40B4-BE49-F238E27FC236}">
                  <a16:creationId xmlns:a16="http://schemas.microsoft.com/office/drawing/2014/main" id="{F873BE49-67AC-D2F4-5760-9C3E33D9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130" y="3640507"/>
              <a:ext cx="93967" cy="200584"/>
            </a:xfrm>
            <a:custGeom>
              <a:avLst/>
              <a:gdLst>
                <a:gd name="T0" fmla="*/ 30 w 52"/>
                <a:gd name="T1" fmla="*/ 0 h 111"/>
                <a:gd name="T2" fmla="*/ 37 w 52"/>
                <a:gd name="T3" fmla="*/ 2 h 111"/>
                <a:gd name="T4" fmla="*/ 39 w 52"/>
                <a:gd name="T5" fmla="*/ 3 h 111"/>
                <a:gd name="T6" fmla="*/ 39 w 52"/>
                <a:gd name="T7" fmla="*/ 9 h 111"/>
                <a:gd name="T8" fmla="*/ 40 w 52"/>
                <a:gd name="T9" fmla="*/ 11 h 111"/>
                <a:gd name="T10" fmla="*/ 48 w 52"/>
                <a:gd name="T11" fmla="*/ 5 h 111"/>
                <a:gd name="T12" fmla="*/ 49 w 52"/>
                <a:gd name="T13" fmla="*/ 5 h 111"/>
                <a:gd name="T14" fmla="*/ 49 w 52"/>
                <a:gd name="T15" fmla="*/ 9 h 111"/>
                <a:gd name="T16" fmla="*/ 42 w 52"/>
                <a:gd name="T17" fmla="*/ 21 h 111"/>
                <a:gd name="T18" fmla="*/ 43 w 52"/>
                <a:gd name="T19" fmla="*/ 25 h 111"/>
                <a:gd name="T20" fmla="*/ 49 w 52"/>
                <a:gd name="T21" fmla="*/ 28 h 111"/>
                <a:gd name="T22" fmla="*/ 49 w 52"/>
                <a:gd name="T23" fmla="*/ 34 h 111"/>
                <a:gd name="T24" fmla="*/ 46 w 52"/>
                <a:gd name="T25" fmla="*/ 42 h 111"/>
                <a:gd name="T26" fmla="*/ 37 w 52"/>
                <a:gd name="T27" fmla="*/ 49 h 111"/>
                <a:gd name="T28" fmla="*/ 36 w 52"/>
                <a:gd name="T29" fmla="*/ 54 h 111"/>
                <a:gd name="T30" fmla="*/ 36 w 52"/>
                <a:gd name="T31" fmla="*/ 55 h 111"/>
                <a:gd name="T32" fmla="*/ 34 w 52"/>
                <a:gd name="T33" fmla="*/ 54 h 111"/>
                <a:gd name="T34" fmla="*/ 33 w 52"/>
                <a:gd name="T35" fmla="*/ 54 h 111"/>
                <a:gd name="T36" fmla="*/ 33 w 52"/>
                <a:gd name="T37" fmla="*/ 55 h 111"/>
                <a:gd name="T38" fmla="*/ 37 w 52"/>
                <a:gd name="T39" fmla="*/ 60 h 111"/>
                <a:gd name="T40" fmla="*/ 42 w 52"/>
                <a:gd name="T41" fmla="*/ 61 h 111"/>
                <a:gd name="T42" fmla="*/ 46 w 52"/>
                <a:gd name="T43" fmla="*/ 61 h 111"/>
                <a:gd name="T44" fmla="*/ 49 w 52"/>
                <a:gd name="T45" fmla="*/ 67 h 111"/>
                <a:gd name="T46" fmla="*/ 52 w 52"/>
                <a:gd name="T47" fmla="*/ 67 h 111"/>
                <a:gd name="T48" fmla="*/ 52 w 52"/>
                <a:gd name="T49" fmla="*/ 80 h 111"/>
                <a:gd name="T50" fmla="*/ 51 w 52"/>
                <a:gd name="T51" fmla="*/ 80 h 111"/>
                <a:gd name="T52" fmla="*/ 36 w 52"/>
                <a:gd name="T53" fmla="*/ 92 h 111"/>
                <a:gd name="T54" fmla="*/ 36 w 52"/>
                <a:gd name="T55" fmla="*/ 105 h 111"/>
                <a:gd name="T56" fmla="*/ 27 w 52"/>
                <a:gd name="T57" fmla="*/ 111 h 111"/>
                <a:gd name="T58" fmla="*/ 21 w 52"/>
                <a:gd name="T59" fmla="*/ 85 h 111"/>
                <a:gd name="T60" fmla="*/ 11 w 52"/>
                <a:gd name="T61" fmla="*/ 79 h 111"/>
                <a:gd name="T62" fmla="*/ 9 w 52"/>
                <a:gd name="T63" fmla="*/ 70 h 111"/>
                <a:gd name="T64" fmla="*/ 3 w 52"/>
                <a:gd name="T65" fmla="*/ 67 h 111"/>
                <a:gd name="T66" fmla="*/ 2 w 52"/>
                <a:gd name="T67" fmla="*/ 67 h 111"/>
                <a:gd name="T68" fmla="*/ 0 w 52"/>
                <a:gd name="T69" fmla="*/ 55 h 111"/>
                <a:gd name="T70" fmla="*/ 11 w 52"/>
                <a:gd name="T71" fmla="*/ 45 h 111"/>
                <a:gd name="T72" fmla="*/ 13 w 52"/>
                <a:gd name="T73" fmla="*/ 36 h 111"/>
                <a:gd name="T74" fmla="*/ 12 w 52"/>
                <a:gd name="T75" fmla="*/ 25 h 111"/>
                <a:gd name="T76" fmla="*/ 13 w 52"/>
                <a:gd name="T77" fmla="*/ 17 h 111"/>
                <a:gd name="T78" fmla="*/ 12 w 52"/>
                <a:gd name="T79" fmla="*/ 15 h 111"/>
                <a:gd name="T80" fmla="*/ 11 w 52"/>
                <a:gd name="T81" fmla="*/ 15 h 111"/>
                <a:gd name="T82" fmla="*/ 11 w 52"/>
                <a:gd name="T83" fmla="*/ 14 h 111"/>
                <a:gd name="T84" fmla="*/ 16 w 52"/>
                <a:gd name="T85" fmla="*/ 8 h 111"/>
                <a:gd name="T86" fmla="*/ 30 w 52"/>
                <a:gd name="T8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111">
                  <a:moveTo>
                    <a:pt x="30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6" y="42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5"/>
                  </a:lnTo>
                  <a:lnTo>
                    <a:pt x="37" y="60"/>
                  </a:lnTo>
                  <a:lnTo>
                    <a:pt x="42" y="61"/>
                  </a:lnTo>
                  <a:lnTo>
                    <a:pt x="46" y="61"/>
                  </a:lnTo>
                  <a:lnTo>
                    <a:pt x="49" y="67"/>
                  </a:lnTo>
                  <a:lnTo>
                    <a:pt x="52" y="67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36" y="92"/>
                  </a:lnTo>
                  <a:lnTo>
                    <a:pt x="36" y="105"/>
                  </a:lnTo>
                  <a:lnTo>
                    <a:pt x="27" y="111"/>
                  </a:lnTo>
                  <a:lnTo>
                    <a:pt x="21" y="85"/>
                  </a:lnTo>
                  <a:lnTo>
                    <a:pt x="11" y="79"/>
                  </a:lnTo>
                  <a:lnTo>
                    <a:pt x="9" y="70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11" y="45"/>
                  </a:lnTo>
                  <a:lnTo>
                    <a:pt x="13" y="36"/>
                  </a:lnTo>
                  <a:lnTo>
                    <a:pt x="12" y="25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8" name="Togo">
              <a:extLst>
                <a:ext uri="{FF2B5EF4-FFF2-40B4-BE49-F238E27FC236}">
                  <a16:creationId xmlns:a16="http://schemas.microsoft.com/office/drawing/2014/main" id="{5A199FA3-ECAA-A6F8-CA80-262DA099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230" y="4323577"/>
              <a:ext cx="52405" cy="122880"/>
            </a:xfrm>
            <a:custGeom>
              <a:avLst/>
              <a:gdLst>
                <a:gd name="T0" fmla="*/ 0 w 29"/>
                <a:gd name="T1" fmla="*/ 0 h 68"/>
                <a:gd name="T2" fmla="*/ 1 w 29"/>
                <a:gd name="T3" fmla="*/ 0 h 68"/>
                <a:gd name="T4" fmla="*/ 10 w 29"/>
                <a:gd name="T5" fmla="*/ 3 h 68"/>
                <a:gd name="T6" fmla="*/ 12 w 29"/>
                <a:gd name="T7" fmla="*/ 3 h 68"/>
                <a:gd name="T8" fmla="*/ 15 w 29"/>
                <a:gd name="T9" fmla="*/ 2 h 68"/>
                <a:gd name="T10" fmla="*/ 15 w 29"/>
                <a:gd name="T11" fmla="*/ 11 h 68"/>
                <a:gd name="T12" fmla="*/ 21 w 29"/>
                <a:gd name="T13" fmla="*/ 17 h 68"/>
                <a:gd name="T14" fmla="*/ 27 w 29"/>
                <a:gd name="T15" fmla="*/ 33 h 68"/>
                <a:gd name="T16" fmla="*/ 27 w 29"/>
                <a:gd name="T17" fmla="*/ 60 h 68"/>
                <a:gd name="T18" fmla="*/ 29 w 29"/>
                <a:gd name="T19" fmla="*/ 66 h 68"/>
                <a:gd name="T20" fmla="*/ 29 w 29"/>
                <a:gd name="T21" fmla="*/ 67 h 68"/>
                <a:gd name="T22" fmla="*/ 28 w 29"/>
                <a:gd name="T23" fmla="*/ 67 h 68"/>
                <a:gd name="T24" fmla="*/ 21 w 29"/>
                <a:gd name="T25" fmla="*/ 68 h 68"/>
                <a:gd name="T26" fmla="*/ 19 w 29"/>
                <a:gd name="T27" fmla="*/ 68 h 68"/>
                <a:gd name="T28" fmla="*/ 12 w 29"/>
                <a:gd name="T29" fmla="*/ 58 h 68"/>
                <a:gd name="T30" fmla="*/ 9 w 29"/>
                <a:gd name="T31" fmla="*/ 25 h 68"/>
                <a:gd name="T32" fmla="*/ 7 w 29"/>
                <a:gd name="T33" fmla="*/ 14 h 68"/>
                <a:gd name="T34" fmla="*/ 1 w 29"/>
                <a:gd name="T35" fmla="*/ 8 h 68"/>
                <a:gd name="T36" fmla="*/ 1 w 29"/>
                <a:gd name="T37" fmla="*/ 3 h 68"/>
                <a:gd name="T38" fmla="*/ 0 w 29"/>
                <a:gd name="T39" fmla="*/ 2 h 68"/>
                <a:gd name="T40" fmla="*/ 0 w 29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lnTo>
                    <a:pt x="1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21" y="17"/>
                  </a:lnTo>
                  <a:lnTo>
                    <a:pt x="27" y="33"/>
                  </a:lnTo>
                  <a:lnTo>
                    <a:pt x="27" y="60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8" y="67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2" y="58"/>
                  </a:lnTo>
                  <a:lnTo>
                    <a:pt x="9" y="25"/>
                  </a:lnTo>
                  <a:lnTo>
                    <a:pt x="7" y="14"/>
                  </a:lnTo>
                  <a:lnTo>
                    <a:pt x="1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9" name="Tanzania">
              <a:extLst>
                <a:ext uri="{FF2B5EF4-FFF2-40B4-BE49-F238E27FC236}">
                  <a16:creationId xmlns:a16="http://schemas.microsoft.com/office/drawing/2014/main" id="{CB152E2A-2E8C-B5F2-3DF4-7F592D07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84" y="4610898"/>
              <a:ext cx="256602" cy="254796"/>
            </a:xfrm>
            <a:custGeom>
              <a:avLst/>
              <a:gdLst>
                <a:gd name="T0" fmla="*/ 10 w 142"/>
                <a:gd name="T1" fmla="*/ 0 h 141"/>
                <a:gd name="T2" fmla="*/ 29 w 142"/>
                <a:gd name="T3" fmla="*/ 0 h 141"/>
                <a:gd name="T4" fmla="*/ 28 w 142"/>
                <a:gd name="T5" fmla="*/ 15 h 141"/>
                <a:gd name="T6" fmla="*/ 29 w 142"/>
                <a:gd name="T7" fmla="*/ 22 h 141"/>
                <a:gd name="T8" fmla="*/ 34 w 142"/>
                <a:gd name="T9" fmla="*/ 21 h 141"/>
                <a:gd name="T10" fmla="*/ 34 w 142"/>
                <a:gd name="T11" fmla="*/ 16 h 141"/>
                <a:gd name="T12" fmla="*/ 35 w 142"/>
                <a:gd name="T13" fmla="*/ 16 h 141"/>
                <a:gd name="T14" fmla="*/ 40 w 142"/>
                <a:gd name="T15" fmla="*/ 21 h 141"/>
                <a:gd name="T16" fmla="*/ 43 w 142"/>
                <a:gd name="T17" fmla="*/ 21 h 141"/>
                <a:gd name="T18" fmla="*/ 43 w 142"/>
                <a:gd name="T19" fmla="*/ 22 h 141"/>
                <a:gd name="T20" fmla="*/ 44 w 142"/>
                <a:gd name="T21" fmla="*/ 19 h 141"/>
                <a:gd name="T22" fmla="*/ 53 w 142"/>
                <a:gd name="T23" fmla="*/ 16 h 141"/>
                <a:gd name="T24" fmla="*/ 49 w 142"/>
                <a:gd name="T25" fmla="*/ 15 h 141"/>
                <a:gd name="T26" fmla="*/ 47 w 142"/>
                <a:gd name="T27" fmla="*/ 15 h 141"/>
                <a:gd name="T28" fmla="*/ 47 w 142"/>
                <a:gd name="T29" fmla="*/ 13 h 141"/>
                <a:gd name="T30" fmla="*/ 59 w 142"/>
                <a:gd name="T31" fmla="*/ 0 h 141"/>
                <a:gd name="T32" fmla="*/ 60 w 142"/>
                <a:gd name="T33" fmla="*/ 0 h 141"/>
                <a:gd name="T34" fmla="*/ 105 w 142"/>
                <a:gd name="T35" fmla="*/ 27 h 141"/>
                <a:gd name="T36" fmla="*/ 106 w 142"/>
                <a:gd name="T37" fmla="*/ 27 h 141"/>
                <a:gd name="T38" fmla="*/ 109 w 142"/>
                <a:gd name="T39" fmla="*/ 37 h 141"/>
                <a:gd name="T40" fmla="*/ 127 w 142"/>
                <a:gd name="T41" fmla="*/ 47 h 141"/>
                <a:gd name="T42" fmla="*/ 127 w 142"/>
                <a:gd name="T43" fmla="*/ 49 h 141"/>
                <a:gd name="T44" fmla="*/ 123 w 142"/>
                <a:gd name="T45" fmla="*/ 70 h 141"/>
                <a:gd name="T46" fmla="*/ 132 w 142"/>
                <a:gd name="T47" fmla="*/ 80 h 141"/>
                <a:gd name="T48" fmla="*/ 127 w 142"/>
                <a:gd name="T49" fmla="*/ 96 h 141"/>
                <a:gd name="T50" fmla="*/ 129 w 142"/>
                <a:gd name="T51" fmla="*/ 104 h 141"/>
                <a:gd name="T52" fmla="*/ 135 w 142"/>
                <a:gd name="T53" fmla="*/ 119 h 141"/>
                <a:gd name="T54" fmla="*/ 142 w 142"/>
                <a:gd name="T55" fmla="*/ 123 h 141"/>
                <a:gd name="T56" fmla="*/ 142 w 142"/>
                <a:gd name="T57" fmla="*/ 126 h 141"/>
                <a:gd name="T58" fmla="*/ 136 w 142"/>
                <a:gd name="T59" fmla="*/ 132 h 141"/>
                <a:gd name="T60" fmla="*/ 121 w 142"/>
                <a:gd name="T61" fmla="*/ 136 h 141"/>
                <a:gd name="T62" fmla="*/ 114 w 142"/>
                <a:gd name="T63" fmla="*/ 135 h 141"/>
                <a:gd name="T64" fmla="*/ 105 w 142"/>
                <a:gd name="T65" fmla="*/ 139 h 141"/>
                <a:gd name="T66" fmla="*/ 99 w 142"/>
                <a:gd name="T67" fmla="*/ 139 h 141"/>
                <a:gd name="T68" fmla="*/ 95 w 142"/>
                <a:gd name="T69" fmla="*/ 141 h 141"/>
                <a:gd name="T70" fmla="*/ 89 w 142"/>
                <a:gd name="T71" fmla="*/ 141 h 141"/>
                <a:gd name="T72" fmla="*/ 83 w 142"/>
                <a:gd name="T73" fmla="*/ 138 h 141"/>
                <a:gd name="T74" fmla="*/ 80 w 142"/>
                <a:gd name="T75" fmla="*/ 138 h 141"/>
                <a:gd name="T76" fmla="*/ 77 w 142"/>
                <a:gd name="T77" fmla="*/ 139 h 141"/>
                <a:gd name="T78" fmla="*/ 69 w 142"/>
                <a:gd name="T79" fmla="*/ 139 h 141"/>
                <a:gd name="T80" fmla="*/ 65 w 142"/>
                <a:gd name="T81" fmla="*/ 133 h 141"/>
                <a:gd name="T82" fmla="*/ 62 w 142"/>
                <a:gd name="T83" fmla="*/ 119 h 141"/>
                <a:gd name="T84" fmla="*/ 56 w 142"/>
                <a:gd name="T85" fmla="*/ 114 h 141"/>
                <a:gd name="T86" fmla="*/ 52 w 142"/>
                <a:gd name="T87" fmla="*/ 114 h 141"/>
                <a:gd name="T88" fmla="*/ 44 w 142"/>
                <a:gd name="T89" fmla="*/ 111 h 141"/>
                <a:gd name="T90" fmla="*/ 19 w 142"/>
                <a:gd name="T91" fmla="*/ 101 h 141"/>
                <a:gd name="T92" fmla="*/ 19 w 142"/>
                <a:gd name="T93" fmla="*/ 99 h 141"/>
                <a:gd name="T94" fmla="*/ 12 w 142"/>
                <a:gd name="T95" fmla="*/ 84 h 141"/>
                <a:gd name="T96" fmla="*/ 12 w 142"/>
                <a:gd name="T97" fmla="*/ 78 h 141"/>
                <a:gd name="T98" fmla="*/ 3 w 142"/>
                <a:gd name="T99" fmla="*/ 71 h 141"/>
                <a:gd name="T100" fmla="*/ 3 w 142"/>
                <a:gd name="T101" fmla="*/ 70 h 141"/>
                <a:gd name="T102" fmla="*/ 4 w 142"/>
                <a:gd name="T103" fmla="*/ 64 h 141"/>
                <a:gd name="T104" fmla="*/ 0 w 142"/>
                <a:gd name="T105" fmla="*/ 44 h 141"/>
                <a:gd name="T106" fmla="*/ 1 w 142"/>
                <a:gd name="T107" fmla="*/ 44 h 141"/>
                <a:gd name="T108" fmla="*/ 7 w 142"/>
                <a:gd name="T109" fmla="*/ 41 h 141"/>
                <a:gd name="T110" fmla="*/ 14 w 142"/>
                <a:gd name="T111" fmla="*/ 30 h 141"/>
                <a:gd name="T112" fmla="*/ 12 w 142"/>
                <a:gd name="T113" fmla="*/ 24 h 141"/>
                <a:gd name="T114" fmla="*/ 12 w 142"/>
                <a:gd name="T115" fmla="*/ 22 h 141"/>
                <a:gd name="T116" fmla="*/ 13 w 142"/>
                <a:gd name="T117" fmla="*/ 18 h 141"/>
                <a:gd name="T118" fmla="*/ 16 w 142"/>
                <a:gd name="T119" fmla="*/ 13 h 141"/>
                <a:gd name="T120" fmla="*/ 10 w 142"/>
                <a:gd name="T121" fmla="*/ 1 h 141"/>
                <a:gd name="T122" fmla="*/ 10 w 142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141">
                  <a:moveTo>
                    <a:pt x="10" y="0"/>
                  </a:moveTo>
                  <a:lnTo>
                    <a:pt x="29" y="0"/>
                  </a:lnTo>
                  <a:lnTo>
                    <a:pt x="28" y="15"/>
                  </a:lnTo>
                  <a:lnTo>
                    <a:pt x="29" y="22"/>
                  </a:lnTo>
                  <a:lnTo>
                    <a:pt x="34" y="21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4" y="19"/>
                  </a:lnTo>
                  <a:lnTo>
                    <a:pt x="53" y="16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9" y="37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70"/>
                  </a:lnTo>
                  <a:lnTo>
                    <a:pt x="132" y="80"/>
                  </a:lnTo>
                  <a:lnTo>
                    <a:pt x="127" y="96"/>
                  </a:lnTo>
                  <a:lnTo>
                    <a:pt x="129" y="104"/>
                  </a:lnTo>
                  <a:lnTo>
                    <a:pt x="135" y="119"/>
                  </a:lnTo>
                  <a:lnTo>
                    <a:pt x="142" y="123"/>
                  </a:lnTo>
                  <a:lnTo>
                    <a:pt x="142" y="126"/>
                  </a:lnTo>
                  <a:lnTo>
                    <a:pt x="136" y="132"/>
                  </a:lnTo>
                  <a:lnTo>
                    <a:pt x="121" y="136"/>
                  </a:lnTo>
                  <a:lnTo>
                    <a:pt x="114" y="135"/>
                  </a:lnTo>
                  <a:lnTo>
                    <a:pt x="105" y="139"/>
                  </a:lnTo>
                  <a:lnTo>
                    <a:pt x="99" y="139"/>
                  </a:lnTo>
                  <a:lnTo>
                    <a:pt x="95" y="141"/>
                  </a:lnTo>
                  <a:lnTo>
                    <a:pt x="89" y="141"/>
                  </a:lnTo>
                  <a:lnTo>
                    <a:pt x="83" y="138"/>
                  </a:lnTo>
                  <a:lnTo>
                    <a:pt x="80" y="138"/>
                  </a:lnTo>
                  <a:lnTo>
                    <a:pt x="77" y="139"/>
                  </a:lnTo>
                  <a:lnTo>
                    <a:pt x="69" y="139"/>
                  </a:lnTo>
                  <a:lnTo>
                    <a:pt x="65" y="133"/>
                  </a:lnTo>
                  <a:lnTo>
                    <a:pt x="62" y="119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44" y="111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7" y="41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0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0" name="Swaziland">
              <a:extLst>
                <a:ext uri="{FF2B5EF4-FFF2-40B4-BE49-F238E27FC236}">
                  <a16:creationId xmlns:a16="http://schemas.microsoft.com/office/drawing/2014/main" id="{4EE008A6-5CCD-2BB5-6F72-F0DA1C12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3" y="5210844"/>
              <a:ext cx="32527" cy="43369"/>
            </a:xfrm>
            <a:custGeom>
              <a:avLst/>
              <a:gdLst>
                <a:gd name="T0" fmla="*/ 9 w 18"/>
                <a:gd name="T1" fmla="*/ 0 h 24"/>
                <a:gd name="T2" fmla="*/ 14 w 18"/>
                <a:gd name="T3" fmla="*/ 3 h 24"/>
                <a:gd name="T4" fmla="*/ 15 w 18"/>
                <a:gd name="T5" fmla="*/ 3 h 24"/>
                <a:gd name="T6" fmla="*/ 15 w 18"/>
                <a:gd name="T7" fmla="*/ 1 h 24"/>
                <a:gd name="T8" fmla="*/ 17 w 18"/>
                <a:gd name="T9" fmla="*/ 1 h 24"/>
                <a:gd name="T10" fmla="*/ 17 w 18"/>
                <a:gd name="T11" fmla="*/ 3 h 24"/>
                <a:gd name="T12" fmla="*/ 18 w 18"/>
                <a:gd name="T13" fmla="*/ 16 h 24"/>
                <a:gd name="T14" fmla="*/ 14 w 18"/>
                <a:gd name="T15" fmla="*/ 24 h 24"/>
                <a:gd name="T16" fmla="*/ 9 w 18"/>
                <a:gd name="T17" fmla="*/ 24 h 24"/>
                <a:gd name="T18" fmla="*/ 3 w 18"/>
                <a:gd name="T19" fmla="*/ 22 h 24"/>
                <a:gd name="T20" fmla="*/ 0 w 18"/>
                <a:gd name="T21" fmla="*/ 15 h 24"/>
                <a:gd name="T22" fmla="*/ 0 w 18"/>
                <a:gd name="T23" fmla="*/ 13 h 24"/>
                <a:gd name="T24" fmla="*/ 6 w 18"/>
                <a:gd name="T25" fmla="*/ 3 h 24"/>
                <a:gd name="T26" fmla="*/ 9 w 18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9" y="0"/>
                  </a:moveTo>
                  <a:lnTo>
                    <a:pt x="14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8" y="16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1" name="Sudan">
              <a:extLst>
                <a:ext uri="{FF2B5EF4-FFF2-40B4-BE49-F238E27FC236}">
                  <a16:creationId xmlns:a16="http://schemas.microsoft.com/office/drawing/2014/main" id="{7B3F1532-6393-CF25-89D6-741265C9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7" y="4032639"/>
              <a:ext cx="393940" cy="338292"/>
            </a:xfrm>
            <a:custGeom>
              <a:avLst/>
              <a:gdLst>
                <a:gd name="connsiteX0" fmla="*/ 4413035 w 5344675"/>
                <a:gd name="connsiteY0" fmla="*/ 0 h 4589698"/>
                <a:gd name="connsiteX1" fmla="*/ 4437552 w 5344675"/>
                <a:gd name="connsiteY1" fmla="*/ 0 h 4589698"/>
                <a:gd name="connsiteX2" fmla="*/ 4854338 w 5344675"/>
                <a:gd name="connsiteY2" fmla="*/ 343236 h 4589698"/>
                <a:gd name="connsiteX3" fmla="*/ 4878855 w 5344675"/>
                <a:gd name="connsiteY3" fmla="*/ 539370 h 4589698"/>
                <a:gd name="connsiteX4" fmla="*/ 4952406 w 5344675"/>
                <a:gd name="connsiteY4" fmla="*/ 637438 h 4589698"/>
                <a:gd name="connsiteX5" fmla="*/ 5025956 w 5344675"/>
                <a:gd name="connsiteY5" fmla="*/ 1397459 h 4589698"/>
                <a:gd name="connsiteX6" fmla="*/ 5344675 w 5344675"/>
                <a:gd name="connsiteY6" fmla="*/ 1691661 h 4589698"/>
                <a:gd name="connsiteX7" fmla="*/ 5320158 w 5344675"/>
                <a:gd name="connsiteY7" fmla="*/ 1838762 h 4589698"/>
                <a:gd name="connsiteX8" fmla="*/ 4878855 w 5344675"/>
                <a:gd name="connsiteY8" fmla="*/ 2034897 h 4589698"/>
                <a:gd name="connsiteX9" fmla="*/ 4731754 w 5344675"/>
                <a:gd name="connsiteY9" fmla="*/ 2745885 h 4589698"/>
                <a:gd name="connsiteX10" fmla="*/ 4731754 w 5344675"/>
                <a:gd name="connsiteY10" fmla="*/ 3040087 h 4589698"/>
                <a:gd name="connsiteX11" fmla="*/ 4633686 w 5344675"/>
                <a:gd name="connsiteY11" fmla="*/ 3407839 h 4589698"/>
                <a:gd name="connsiteX12" fmla="*/ 4265934 w 5344675"/>
                <a:gd name="connsiteY12" fmla="*/ 3800109 h 4589698"/>
                <a:gd name="connsiteX13" fmla="*/ 4216900 w 5344675"/>
                <a:gd name="connsiteY13" fmla="*/ 4020760 h 4589698"/>
                <a:gd name="connsiteX14" fmla="*/ 4216900 w 5344675"/>
                <a:gd name="connsiteY14" fmla="*/ 4069794 h 4589698"/>
                <a:gd name="connsiteX15" fmla="*/ 3996248 w 5344675"/>
                <a:gd name="connsiteY15" fmla="*/ 4216895 h 4589698"/>
                <a:gd name="connsiteX16" fmla="*/ 3982381 w 5344675"/>
                <a:gd name="connsiteY16" fmla="*/ 4535837 h 4589698"/>
                <a:gd name="connsiteX17" fmla="*/ 3896876 w 5344675"/>
                <a:gd name="connsiteY17" fmla="*/ 4532548 h 4589698"/>
                <a:gd name="connsiteX18" fmla="*/ 3906401 w 5344675"/>
                <a:gd name="connsiteY18" fmla="*/ 4332523 h 4589698"/>
                <a:gd name="connsiteX19" fmla="*/ 3706376 w 5344675"/>
                <a:gd name="connsiteY19" fmla="*/ 4122973 h 4589698"/>
                <a:gd name="connsiteX20" fmla="*/ 3649226 w 5344675"/>
                <a:gd name="connsiteY20" fmla="*/ 3846748 h 4589698"/>
                <a:gd name="connsiteX21" fmla="*/ 3696851 w 5344675"/>
                <a:gd name="connsiteY21" fmla="*/ 3646723 h 4589698"/>
                <a:gd name="connsiteX22" fmla="*/ 3534926 w 5344675"/>
                <a:gd name="connsiteY22" fmla="*/ 3646723 h 4589698"/>
                <a:gd name="connsiteX23" fmla="*/ 3534926 w 5344675"/>
                <a:gd name="connsiteY23" fmla="*/ 3722923 h 4589698"/>
                <a:gd name="connsiteX24" fmla="*/ 3325376 w 5344675"/>
                <a:gd name="connsiteY24" fmla="*/ 3741973 h 4589698"/>
                <a:gd name="connsiteX25" fmla="*/ 3420626 w 5344675"/>
                <a:gd name="connsiteY25" fmla="*/ 3818173 h 4589698"/>
                <a:gd name="connsiteX26" fmla="*/ 3420626 w 5344675"/>
                <a:gd name="connsiteY26" fmla="*/ 4037248 h 4589698"/>
                <a:gd name="connsiteX27" fmla="*/ 3068201 w 5344675"/>
                <a:gd name="connsiteY27" fmla="*/ 4446823 h 4589698"/>
                <a:gd name="connsiteX28" fmla="*/ 2906276 w 5344675"/>
                <a:gd name="connsiteY28" fmla="*/ 4465873 h 4589698"/>
                <a:gd name="connsiteX29" fmla="*/ 2620526 w 5344675"/>
                <a:gd name="connsiteY29" fmla="*/ 4275373 h 4589698"/>
                <a:gd name="connsiteX30" fmla="*/ 2487176 w 5344675"/>
                <a:gd name="connsiteY30" fmla="*/ 4342048 h 4589698"/>
                <a:gd name="connsiteX31" fmla="*/ 2487176 w 5344675"/>
                <a:gd name="connsiteY31" fmla="*/ 4456348 h 4589698"/>
                <a:gd name="connsiteX32" fmla="*/ 2325251 w 5344675"/>
                <a:gd name="connsiteY32" fmla="*/ 4456348 h 4589698"/>
                <a:gd name="connsiteX33" fmla="*/ 2239526 w 5344675"/>
                <a:gd name="connsiteY33" fmla="*/ 4589698 h 4589698"/>
                <a:gd name="connsiteX34" fmla="*/ 2049026 w 5344675"/>
                <a:gd name="connsiteY34" fmla="*/ 4589698 h 4589698"/>
                <a:gd name="connsiteX35" fmla="*/ 1963301 w 5344675"/>
                <a:gd name="connsiteY35" fmla="*/ 4503973 h 4589698"/>
                <a:gd name="connsiteX36" fmla="*/ 1706126 w 5344675"/>
                <a:gd name="connsiteY36" fmla="*/ 4503973 h 4589698"/>
                <a:gd name="connsiteX37" fmla="*/ 1591826 w 5344675"/>
                <a:gd name="connsiteY37" fmla="*/ 4561123 h 4589698"/>
                <a:gd name="connsiteX38" fmla="*/ 1448951 w 5344675"/>
                <a:gd name="connsiteY38" fmla="*/ 4494448 h 4589698"/>
                <a:gd name="connsiteX39" fmla="*/ 1296551 w 5344675"/>
                <a:gd name="connsiteY39" fmla="*/ 4237273 h 4589698"/>
                <a:gd name="connsiteX40" fmla="*/ 1067951 w 5344675"/>
                <a:gd name="connsiteY40" fmla="*/ 4284898 h 4589698"/>
                <a:gd name="connsiteX41" fmla="*/ 1029851 w 5344675"/>
                <a:gd name="connsiteY41" fmla="*/ 4427773 h 4589698"/>
                <a:gd name="connsiteX42" fmla="*/ 563888 w 5344675"/>
                <a:gd name="connsiteY42" fmla="*/ 4494339 h 4589698"/>
                <a:gd name="connsiteX43" fmla="*/ 563888 w 5344675"/>
                <a:gd name="connsiteY43" fmla="*/ 4314962 h 4589698"/>
                <a:gd name="connsiteX44" fmla="*/ 294202 w 5344675"/>
                <a:gd name="connsiteY44" fmla="*/ 4020760 h 4589698"/>
                <a:gd name="connsiteX45" fmla="*/ 343236 w 5344675"/>
                <a:gd name="connsiteY45" fmla="*/ 3947209 h 4589698"/>
                <a:gd name="connsiteX46" fmla="*/ 196135 w 5344675"/>
                <a:gd name="connsiteY46" fmla="*/ 3628491 h 4589698"/>
                <a:gd name="connsiteX47" fmla="*/ 147101 w 5344675"/>
                <a:gd name="connsiteY47" fmla="*/ 3481390 h 4589698"/>
                <a:gd name="connsiteX48" fmla="*/ 0 w 5344675"/>
                <a:gd name="connsiteY48" fmla="*/ 3481390 h 4589698"/>
                <a:gd name="connsiteX49" fmla="*/ 0 w 5344675"/>
                <a:gd name="connsiteY49" fmla="*/ 3383323 h 4589698"/>
                <a:gd name="connsiteX50" fmla="*/ 122584 w 5344675"/>
                <a:gd name="connsiteY50" fmla="*/ 3089120 h 4589698"/>
                <a:gd name="connsiteX51" fmla="*/ 147101 w 5344675"/>
                <a:gd name="connsiteY51" fmla="*/ 3015570 h 4589698"/>
                <a:gd name="connsiteX52" fmla="*/ 147101 w 5344675"/>
                <a:gd name="connsiteY52" fmla="*/ 2892986 h 4589698"/>
                <a:gd name="connsiteX53" fmla="*/ 343236 w 5344675"/>
                <a:gd name="connsiteY53" fmla="*/ 2647818 h 4589698"/>
                <a:gd name="connsiteX54" fmla="*/ 367753 w 5344675"/>
                <a:gd name="connsiteY54" fmla="*/ 2500717 h 4589698"/>
                <a:gd name="connsiteX55" fmla="*/ 367753 w 5344675"/>
                <a:gd name="connsiteY55" fmla="*/ 2451683 h 4589698"/>
                <a:gd name="connsiteX56" fmla="*/ 710989 w 5344675"/>
                <a:gd name="connsiteY56" fmla="*/ 2427166 h 4589698"/>
                <a:gd name="connsiteX57" fmla="*/ 710989 w 5344675"/>
                <a:gd name="connsiteY57" fmla="*/ 1005190 h 4589698"/>
                <a:gd name="connsiteX58" fmla="*/ 1029708 w 5344675"/>
                <a:gd name="connsiteY58" fmla="*/ 1005190 h 4589698"/>
                <a:gd name="connsiteX59" fmla="*/ 1029708 w 5344675"/>
                <a:gd name="connsiteY59" fmla="*/ 343236 h 4589698"/>
                <a:gd name="connsiteX60" fmla="*/ 3015574 w 5344675"/>
                <a:gd name="connsiteY60" fmla="*/ 343236 h 4589698"/>
                <a:gd name="connsiteX61" fmla="*/ 3064607 w 5344675"/>
                <a:gd name="connsiteY61" fmla="*/ 294202 h 4589698"/>
                <a:gd name="connsiteX62" fmla="*/ 3138158 w 5344675"/>
                <a:gd name="connsiteY62" fmla="*/ 294202 h 4589698"/>
                <a:gd name="connsiteX63" fmla="*/ 3138158 w 5344675"/>
                <a:gd name="connsiteY63" fmla="*/ 343236 h 4589698"/>
                <a:gd name="connsiteX64" fmla="*/ 3653012 w 5344675"/>
                <a:gd name="connsiteY64" fmla="*/ 343236 h 4589698"/>
                <a:gd name="connsiteX65" fmla="*/ 3800113 w 5344675"/>
                <a:gd name="connsiteY65" fmla="*/ 416786 h 4589698"/>
                <a:gd name="connsiteX66" fmla="*/ 3898181 w 5344675"/>
                <a:gd name="connsiteY66" fmla="*/ 416786 h 4589698"/>
                <a:gd name="connsiteX67" fmla="*/ 3971731 w 5344675"/>
                <a:gd name="connsiteY67" fmla="*/ 294202 h 4589698"/>
                <a:gd name="connsiteX68" fmla="*/ 4118832 w 5344675"/>
                <a:gd name="connsiteY68" fmla="*/ 245168 h 4589698"/>
                <a:gd name="connsiteX69" fmla="*/ 4192383 w 5344675"/>
                <a:gd name="connsiteY69" fmla="*/ 73551 h 4589698"/>
                <a:gd name="connsiteX70" fmla="*/ 4290450 w 5344675"/>
                <a:gd name="connsiteY70" fmla="*/ 73551 h 458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344675" h="4589698">
                  <a:moveTo>
                    <a:pt x="4413035" y="0"/>
                  </a:moveTo>
                  <a:lnTo>
                    <a:pt x="4437552" y="0"/>
                  </a:lnTo>
                  <a:lnTo>
                    <a:pt x="4854338" y="343236"/>
                  </a:lnTo>
                  <a:lnTo>
                    <a:pt x="4878855" y="539370"/>
                  </a:lnTo>
                  <a:lnTo>
                    <a:pt x="4952406" y="637438"/>
                  </a:lnTo>
                  <a:lnTo>
                    <a:pt x="5025956" y="1397459"/>
                  </a:lnTo>
                  <a:lnTo>
                    <a:pt x="5344675" y="1691661"/>
                  </a:lnTo>
                  <a:lnTo>
                    <a:pt x="5320158" y="1838762"/>
                  </a:lnTo>
                  <a:lnTo>
                    <a:pt x="4878855" y="2034897"/>
                  </a:lnTo>
                  <a:lnTo>
                    <a:pt x="4731754" y="2745885"/>
                  </a:lnTo>
                  <a:lnTo>
                    <a:pt x="4731754" y="3040087"/>
                  </a:lnTo>
                  <a:lnTo>
                    <a:pt x="4633686" y="3407839"/>
                  </a:lnTo>
                  <a:lnTo>
                    <a:pt x="4265934" y="3800109"/>
                  </a:lnTo>
                  <a:lnTo>
                    <a:pt x="4216900" y="4020760"/>
                  </a:lnTo>
                  <a:lnTo>
                    <a:pt x="4216900" y="4069794"/>
                  </a:lnTo>
                  <a:lnTo>
                    <a:pt x="3996248" y="4216895"/>
                  </a:lnTo>
                  <a:lnTo>
                    <a:pt x="3982381" y="4535837"/>
                  </a:lnTo>
                  <a:lnTo>
                    <a:pt x="3896876" y="4532548"/>
                  </a:lnTo>
                  <a:lnTo>
                    <a:pt x="3906401" y="4332523"/>
                  </a:lnTo>
                  <a:lnTo>
                    <a:pt x="3706376" y="4122973"/>
                  </a:lnTo>
                  <a:lnTo>
                    <a:pt x="3649226" y="3846748"/>
                  </a:lnTo>
                  <a:lnTo>
                    <a:pt x="3696851" y="3646723"/>
                  </a:lnTo>
                  <a:lnTo>
                    <a:pt x="3534926" y="3646723"/>
                  </a:lnTo>
                  <a:lnTo>
                    <a:pt x="3534926" y="3722923"/>
                  </a:lnTo>
                  <a:lnTo>
                    <a:pt x="3325376" y="3741973"/>
                  </a:lnTo>
                  <a:lnTo>
                    <a:pt x="3420626" y="3818173"/>
                  </a:lnTo>
                  <a:lnTo>
                    <a:pt x="3420626" y="4037248"/>
                  </a:lnTo>
                  <a:lnTo>
                    <a:pt x="3068201" y="4446823"/>
                  </a:lnTo>
                  <a:lnTo>
                    <a:pt x="2906276" y="4465873"/>
                  </a:lnTo>
                  <a:lnTo>
                    <a:pt x="2620526" y="4275373"/>
                  </a:lnTo>
                  <a:lnTo>
                    <a:pt x="2487176" y="4342048"/>
                  </a:lnTo>
                  <a:lnTo>
                    <a:pt x="2487176" y="4456348"/>
                  </a:lnTo>
                  <a:lnTo>
                    <a:pt x="2325251" y="4456348"/>
                  </a:lnTo>
                  <a:lnTo>
                    <a:pt x="2239526" y="4589698"/>
                  </a:lnTo>
                  <a:lnTo>
                    <a:pt x="2049026" y="4589698"/>
                  </a:lnTo>
                  <a:lnTo>
                    <a:pt x="1963301" y="4503973"/>
                  </a:lnTo>
                  <a:lnTo>
                    <a:pt x="1706126" y="4503973"/>
                  </a:lnTo>
                  <a:lnTo>
                    <a:pt x="1591826" y="4561123"/>
                  </a:lnTo>
                  <a:lnTo>
                    <a:pt x="1448951" y="4494448"/>
                  </a:lnTo>
                  <a:lnTo>
                    <a:pt x="1296551" y="4237273"/>
                  </a:lnTo>
                  <a:lnTo>
                    <a:pt x="1067951" y="4284898"/>
                  </a:lnTo>
                  <a:lnTo>
                    <a:pt x="1029851" y="4427773"/>
                  </a:lnTo>
                  <a:lnTo>
                    <a:pt x="563888" y="4494339"/>
                  </a:lnTo>
                  <a:lnTo>
                    <a:pt x="563888" y="4314962"/>
                  </a:lnTo>
                  <a:lnTo>
                    <a:pt x="294202" y="4020760"/>
                  </a:lnTo>
                  <a:lnTo>
                    <a:pt x="343236" y="3947209"/>
                  </a:lnTo>
                  <a:lnTo>
                    <a:pt x="196135" y="3628491"/>
                  </a:lnTo>
                  <a:lnTo>
                    <a:pt x="147101" y="3481390"/>
                  </a:lnTo>
                  <a:lnTo>
                    <a:pt x="0" y="3481390"/>
                  </a:lnTo>
                  <a:lnTo>
                    <a:pt x="0" y="3383323"/>
                  </a:lnTo>
                  <a:lnTo>
                    <a:pt x="122584" y="3089120"/>
                  </a:lnTo>
                  <a:lnTo>
                    <a:pt x="147101" y="3015570"/>
                  </a:lnTo>
                  <a:lnTo>
                    <a:pt x="147101" y="2892986"/>
                  </a:lnTo>
                  <a:lnTo>
                    <a:pt x="343236" y="2647818"/>
                  </a:lnTo>
                  <a:lnTo>
                    <a:pt x="367753" y="2500717"/>
                  </a:lnTo>
                  <a:lnTo>
                    <a:pt x="367753" y="2451683"/>
                  </a:lnTo>
                  <a:lnTo>
                    <a:pt x="710989" y="2427166"/>
                  </a:lnTo>
                  <a:lnTo>
                    <a:pt x="710989" y="1005190"/>
                  </a:lnTo>
                  <a:lnTo>
                    <a:pt x="1029708" y="1005190"/>
                  </a:lnTo>
                  <a:lnTo>
                    <a:pt x="1029708" y="343236"/>
                  </a:lnTo>
                  <a:lnTo>
                    <a:pt x="3015574" y="343236"/>
                  </a:lnTo>
                  <a:lnTo>
                    <a:pt x="3064607" y="294202"/>
                  </a:lnTo>
                  <a:lnTo>
                    <a:pt x="3138158" y="294202"/>
                  </a:lnTo>
                  <a:lnTo>
                    <a:pt x="3138158" y="343236"/>
                  </a:lnTo>
                  <a:lnTo>
                    <a:pt x="3653012" y="343236"/>
                  </a:lnTo>
                  <a:lnTo>
                    <a:pt x="3800113" y="416786"/>
                  </a:lnTo>
                  <a:lnTo>
                    <a:pt x="3898181" y="416786"/>
                  </a:lnTo>
                  <a:lnTo>
                    <a:pt x="3971731" y="294202"/>
                  </a:lnTo>
                  <a:lnTo>
                    <a:pt x="4118832" y="245168"/>
                  </a:lnTo>
                  <a:lnTo>
                    <a:pt x="4192383" y="73551"/>
                  </a:lnTo>
                  <a:lnTo>
                    <a:pt x="4290450" y="735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2" name="South Sudan">
              <a:extLst>
                <a:ext uri="{FF2B5EF4-FFF2-40B4-BE49-F238E27FC236}">
                  <a16:creationId xmlns:a16="http://schemas.microsoft.com/office/drawing/2014/main" id="{622FF6E1-6F88-CA54-DD2E-03DB93B4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420" y="4301427"/>
              <a:ext cx="294551" cy="204662"/>
            </a:xfrm>
            <a:custGeom>
              <a:avLst/>
              <a:gdLst>
                <a:gd name="connsiteX0" fmla="*/ 2971038 w 3996248"/>
                <a:gd name="connsiteY0" fmla="*/ 0 h 2776686"/>
                <a:gd name="connsiteX1" fmla="*/ 3132963 w 3996248"/>
                <a:gd name="connsiteY1" fmla="*/ 0 h 2776686"/>
                <a:gd name="connsiteX2" fmla="*/ 3085338 w 3996248"/>
                <a:gd name="connsiteY2" fmla="*/ 200025 h 2776686"/>
                <a:gd name="connsiteX3" fmla="*/ 3142488 w 3996248"/>
                <a:gd name="connsiteY3" fmla="*/ 476250 h 2776686"/>
                <a:gd name="connsiteX4" fmla="*/ 3342513 w 3996248"/>
                <a:gd name="connsiteY4" fmla="*/ 685800 h 2776686"/>
                <a:gd name="connsiteX5" fmla="*/ 3332988 w 3996248"/>
                <a:gd name="connsiteY5" fmla="*/ 885825 h 2776686"/>
                <a:gd name="connsiteX6" fmla="*/ 3418493 w 3996248"/>
                <a:gd name="connsiteY6" fmla="*/ 889114 h 2776686"/>
                <a:gd name="connsiteX7" fmla="*/ 3407843 w 3996248"/>
                <a:gd name="connsiteY7" fmla="*/ 1134059 h 2776686"/>
                <a:gd name="connsiteX8" fmla="*/ 3309776 w 3996248"/>
                <a:gd name="connsiteY8" fmla="*/ 1207609 h 2776686"/>
                <a:gd name="connsiteX9" fmla="*/ 3113641 w 3996248"/>
                <a:gd name="connsiteY9" fmla="*/ 1256643 h 2776686"/>
                <a:gd name="connsiteX10" fmla="*/ 3089124 w 3996248"/>
                <a:gd name="connsiteY10" fmla="*/ 1354710 h 2776686"/>
                <a:gd name="connsiteX11" fmla="*/ 3309776 w 3996248"/>
                <a:gd name="connsiteY11" fmla="*/ 1477294 h 2776686"/>
                <a:gd name="connsiteX12" fmla="*/ 3407843 w 3996248"/>
                <a:gd name="connsiteY12" fmla="*/ 1624395 h 2776686"/>
                <a:gd name="connsiteX13" fmla="*/ 3628495 w 3996248"/>
                <a:gd name="connsiteY13" fmla="*/ 1771496 h 2776686"/>
                <a:gd name="connsiteX14" fmla="*/ 3726562 w 3996248"/>
                <a:gd name="connsiteY14" fmla="*/ 2090215 h 2776686"/>
                <a:gd name="connsiteX15" fmla="*/ 3947214 w 3996248"/>
                <a:gd name="connsiteY15" fmla="*/ 2163766 h 2776686"/>
                <a:gd name="connsiteX16" fmla="*/ 3996248 w 3996248"/>
                <a:gd name="connsiteY16" fmla="*/ 2188282 h 2776686"/>
                <a:gd name="connsiteX17" fmla="*/ 3996248 w 3996248"/>
                <a:gd name="connsiteY17" fmla="*/ 2457967 h 2776686"/>
                <a:gd name="connsiteX18" fmla="*/ 3505911 w 3996248"/>
                <a:gd name="connsiteY18" fmla="*/ 2457967 h 2776686"/>
                <a:gd name="connsiteX19" fmla="*/ 3358809 w 3996248"/>
                <a:gd name="connsiteY19" fmla="*/ 2605068 h 2776686"/>
                <a:gd name="connsiteX20" fmla="*/ 3187191 w 3996248"/>
                <a:gd name="connsiteY20" fmla="*/ 2703136 h 2776686"/>
                <a:gd name="connsiteX21" fmla="*/ 3113641 w 3996248"/>
                <a:gd name="connsiteY21" fmla="*/ 2703136 h 2776686"/>
                <a:gd name="connsiteX22" fmla="*/ 2892989 w 3996248"/>
                <a:gd name="connsiteY22" fmla="*/ 2752169 h 2776686"/>
                <a:gd name="connsiteX23" fmla="*/ 2647820 w 3996248"/>
                <a:gd name="connsiteY23" fmla="*/ 2752169 h 2776686"/>
                <a:gd name="connsiteX24" fmla="*/ 2427169 w 3996248"/>
                <a:gd name="connsiteY24" fmla="*/ 2776686 h 2776686"/>
                <a:gd name="connsiteX25" fmla="*/ 2353618 w 3996248"/>
                <a:gd name="connsiteY25" fmla="*/ 2776686 h 2776686"/>
                <a:gd name="connsiteX26" fmla="*/ 2353618 w 3996248"/>
                <a:gd name="connsiteY26" fmla="*/ 2752169 h 2776686"/>
                <a:gd name="connsiteX27" fmla="*/ 1985865 w 3996248"/>
                <a:gd name="connsiteY27" fmla="*/ 2457967 h 2776686"/>
                <a:gd name="connsiteX28" fmla="*/ 1887798 w 3996248"/>
                <a:gd name="connsiteY28" fmla="*/ 2482484 h 2776686"/>
                <a:gd name="connsiteX29" fmla="*/ 1691663 w 3996248"/>
                <a:gd name="connsiteY29" fmla="*/ 2482484 h 2776686"/>
                <a:gd name="connsiteX30" fmla="*/ 1618112 w 3996248"/>
                <a:gd name="connsiteY30" fmla="*/ 2531518 h 2776686"/>
                <a:gd name="connsiteX31" fmla="*/ 1593596 w 3996248"/>
                <a:gd name="connsiteY31" fmla="*/ 2531518 h 2776686"/>
                <a:gd name="connsiteX32" fmla="*/ 1446495 w 3996248"/>
                <a:gd name="connsiteY32" fmla="*/ 2457967 h 2776686"/>
                <a:gd name="connsiteX33" fmla="*/ 1299393 w 3996248"/>
                <a:gd name="connsiteY33" fmla="*/ 2261833 h 2776686"/>
                <a:gd name="connsiteX34" fmla="*/ 1201326 w 3996248"/>
                <a:gd name="connsiteY34" fmla="*/ 2090215 h 2776686"/>
                <a:gd name="connsiteX35" fmla="*/ 1005191 w 3996248"/>
                <a:gd name="connsiteY35" fmla="*/ 1967631 h 2776686"/>
                <a:gd name="connsiteX36" fmla="*/ 858090 w 3996248"/>
                <a:gd name="connsiteY36" fmla="*/ 1722463 h 2776686"/>
                <a:gd name="connsiteX37" fmla="*/ 563888 w 3996248"/>
                <a:gd name="connsiteY37" fmla="*/ 1501811 h 2776686"/>
                <a:gd name="connsiteX38" fmla="*/ 539371 w 3996248"/>
                <a:gd name="connsiteY38" fmla="*/ 1501811 h 2776686"/>
                <a:gd name="connsiteX39" fmla="*/ 539371 w 3996248"/>
                <a:gd name="connsiteY39" fmla="*/ 1477294 h 2776686"/>
                <a:gd name="connsiteX40" fmla="*/ 490337 w 3996248"/>
                <a:gd name="connsiteY40" fmla="*/ 1330193 h 2776686"/>
                <a:gd name="connsiteX41" fmla="*/ 220652 w 3996248"/>
                <a:gd name="connsiteY41" fmla="*/ 1256643 h 2776686"/>
                <a:gd name="connsiteX42" fmla="*/ 220652 w 3996248"/>
                <a:gd name="connsiteY42" fmla="*/ 1207609 h 2776686"/>
                <a:gd name="connsiteX43" fmla="*/ 171618 w 3996248"/>
                <a:gd name="connsiteY43" fmla="*/ 1134059 h 2776686"/>
                <a:gd name="connsiteX44" fmla="*/ 0 w 3996248"/>
                <a:gd name="connsiteY44" fmla="*/ 1060508 h 2776686"/>
                <a:gd name="connsiteX45" fmla="*/ 0 w 3996248"/>
                <a:gd name="connsiteY45" fmla="*/ 847616 h 2776686"/>
                <a:gd name="connsiteX46" fmla="*/ 465963 w 3996248"/>
                <a:gd name="connsiteY46" fmla="*/ 781050 h 2776686"/>
                <a:gd name="connsiteX47" fmla="*/ 504063 w 3996248"/>
                <a:gd name="connsiteY47" fmla="*/ 638175 h 2776686"/>
                <a:gd name="connsiteX48" fmla="*/ 732663 w 3996248"/>
                <a:gd name="connsiteY48" fmla="*/ 590550 h 2776686"/>
                <a:gd name="connsiteX49" fmla="*/ 885063 w 3996248"/>
                <a:gd name="connsiteY49" fmla="*/ 847725 h 2776686"/>
                <a:gd name="connsiteX50" fmla="*/ 1027938 w 3996248"/>
                <a:gd name="connsiteY50" fmla="*/ 914400 h 2776686"/>
                <a:gd name="connsiteX51" fmla="*/ 1142238 w 3996248"/>
                <a:gd name="connsiteY51" fmla="*/ 857250 h 2776686"/>
                <a:gd name="connsiteX52" fmla="*/ 1399413 w 3996248"/>
                <a:gd name="connsiteY52" fmla="*/ 857250 h 2776686"/>
                <a:gd name="connsiteX53" fmla="*/ 1485138 w 3996248"/>
                <a:gd name="connsiteY53" fmla="*/ 942975 h 2776686"/>
                <a:gd name="connsiteX54" fmla="*/ 1675638 w 3996248"/>
                <a:gd name="connsiteY54" fmla="*/ 942975 h 2776686"/>
                <a:gd name="connsiteX55" fmla="*/ 1761363 w 3996248"/>
                <a:gd name="connsiteY55" fmla="*/ 809625 h 2776686"/>
                <a:gd name="connsiteX56" fmla="*/ 1923288 w 3996248"/>
                <a:gd name="connsiteY56" fmla="*/ 809625 h 2776686"/>
                <a:gd name="connsiteX57" fmla="*/ 1923288 w 3996248"/>
                <a:gd name="connsiteY57" fmla="*/ 695325 h 2776686"/>
                <a:gd name="connsiteX58" fmla="*/ 2056638 w 3996248"/>
                <a:gd name="connsiteY58" fmla="*/ 628650 h 2776686"/>
                <a:gd name="connsiteX59" fmla="*/ 2342388 w 3996248"/>
                <a:gd name="connsiteY59" fmla="*/ 819150 h 2776686"/>
                <a:gd name="connsiteX60" fmla="*/ 2504313 w 3996248"/>
                <a:gd name="connsiteY60" fmla="*/ 800100 h 2776686"/>
                <a:gd name="connsiteX61" fmla="*/ 2856738 w 3996248"/>
                <a:gd name="connsiteY61" fmla="*/ 390525 h 2776686"/>
                <a:gd name="connsiteX62" fmla="*/ 2856738 w 3996248"/>
                <a:gd name="connsiteY62" fmla="*/ 171450 h 2776686"/>
                <a:gd name="connsiteX63" fmla="*/ 2761488 w 3996248"/>
                <a:gd name="connsiteY63" fmla="*/ 95250 h 2776686"/>
                <a:gd name="connsiteX64" fmla="*/ 2971038 w 3996248"/>
                <a:gd name="connsiteY64" fmla="*/ 76200 h 27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996248" h="2776686">
                  <a:moveTo>
                    <a:pt x="2971038" y="0"/>
                  </a:moveTo>
                  <a:lnTo>
                    <a:pt x="3132963" y="0"/>
                  </a:lnTo>
                  <a:lnTo>
                    <a:pt x="3085338" y="200025"/>
                  </a:lnTo>
                  <a:lnTo>
                    <a:pt x="3142488" y="476250"/>
                  </a:lnTo>
                  <a:lnTo>
                    <a:pt x="3342513" y="685800"/>
                  </a:lnTo>
                  <a:lnTo>
                    <a:pt x="3332988" y="885825"/>
                  </a:lnTo>
                  <a:lnTo>
                    <a:pt x="3418493" y="889114"/>
                  </a:lnTo>
                  <a:lnTo>
                    <a:pt x="3407843" y="1134059"/>
                  </a:lnTo>
                  <a:lnTo>
                    <a:pt x="3309776" y="1207609"/>
                  </a:lnTo>
                  <a:lnTo>
                    <a:pt x="3113641" y="1256643"/>
                  </a:lnTo>
                  <a:lnTo>
                    <a:pt x="3089124" y="1354710"/>
                  </a:lnTo>
                  <a:lnTo>
                    <a:pt x="3309776" y="1477294"/>
                  </a:lnTo>
                  <a:lnTo>
                    <a:pt x="3407843" y="1624395"/>
                  </a:lnTo>
                  <a:lnTo>
                    <a:pt x="3628495" y="1771496"/>
                  </a:lnTo>
                  <a:lnTo>
                    <a:pt x="3726562" y="2090215"/>
                  </a:lnTo>
                  <a:lnTo>
                    <a:pt x="3947214" y="2163766"/>
                  </a:lnTo>
                  <a:lnTo>
                    <a:pt x="3996248" y="2188282"/>
                  </a:lnTo>
                  <a:lnTo>
                    <a:pt x="3996248" y="2457967"/>
                  </a:lnTo>
                  <a:lnTo>
                    <a:pt x="3505911" y="2457967"/>
                  </a:lnTo>
                  <a:lnTo>
                    <a:pt x="3358809" y="2605068"/>
                  </a:lnTo>
                  <a:lnTo>
                    <a:pt x="3187191" y="2703136"/>
                  </a:lnTo>
                  <a:lnTo>
                    <a:pt x="3113641" y="2703136"/>
                  </a:lnTo>
                  <a:lnTo>
                    <a:pt x="2892989" y="2752169"/>
                  </a:lnTo>
                  <a:lnTo>
                    <a:pt x="2647820" y="2752169"/>
                  </a:lnTo>
                  <a:lnTo>
                    <a:pt x="2427169" y="2776686"/>
                  </a:lnTo>
                  <a:lnTo>
                    <a:pt x="2353618" y="2776686"/>
                  </a:lnTo>
                  <a:lnTo>
                    <a:pt x="2353618" y="2752169"/>
                  </a:lnTo>
                  <a:lnTo>
                    <a:pt x="1985865" y="2457967"/>
                  </a:lnTo>
                  <a:lnTo>
                    <a:pt x="1887798" y="2482484"/>
                  </a:lnTo>
                  <a:lnTo>
                    <a:pt x="1691663" y="2482484"/>
                  </a:lnTo>
                  <a:lnTo>
                    <a:pt x="1618112" y="2531518"/>
                  </a:lnTo>
                  <a:lnTo>
                    <a:pt x="1593596" y="2531518"/>
                  </a:lnTo>
                  <a:lnTo>
                    <a:pt x="1446495" y="2457967"/>
                  </a:lnTo>
                  <a:lnTo>
                    <a:pt x="1299393" y="2261833"/>
                  </a:lnTo>
                  <a:lnTo>
                    <a:pt x="1201326" y="2090215"/>
                  </a:lnTo>
                  <a:lnTo>
                    <a:pt x="1005191" y="1967631"/>
                  </a:lnTo>
                  <a:lnTo>
                    <a:pt x="858090" y="1722463"/>
                  </a:lnTo>
                  <a:lnTo>
                    <a:pt x="563888" y="1501811"/>
                  </a:lnTo>
                  <a:lnTo>
                    <a:pt x="539371" y="1501811"/>
                  </a:lnTo>
                  <a:lnTo>
                    <a:pt x="539371" y="1477294"/>
                  </a:lnTo>
                  <a:lnTo>
                    <a:pt x="490337" y="1330193"/>
                  </a:lnTo>
                  <a:lnTo>
                    <a:pt x="220652" y="1256643"/>
                  </a:lnTo>
                  <a:lnTo>
                    <a:pt x="220652" y="1207609"/>
                  </a:lnTo>
                  <a:lnTo>
                    <a:pt x="171618" y="1134059"/>
                  </a:lnTo>
                  <a:lnTo>
                    <a:pt x="0" y="1060508"/>
                  </a:lnTo>
                  <a:lnTo>
                    <a:pt x="0" y="847616"/>
                  </a:lnTo>
                  <a:lnTo>
                    <a:pt x="465963" y="781050"/>
                  </a:lnTo>
                  <a:lnTo>
                    <a:pt x="504063" y="638175"/>
                  </a:lnTo>
                  <a:lnTo>
                    <a:pt x="732663" y="590550"/>
                  </a:lnTo>
                  <a:lnTo>
                    <a:pt x="885063" y="847725"/>
                  </a:lnTo>
                  <a:lnTo>
                    <a:pt x="1027938" y="914400"/>
                  </a:lnTo>
                  <a:lnTo>
                    <a:pt x="1142238" y="857250"/>
                  </a:lnTo>
                  <a:lnTo>
                    <a:pt x="1399413" y="857250"/>
                  </a:lnTo>
                  <a:lnTo>
                    <a:pt x="1485138" y="942975"/>
                  </a:lnTo>
                  <a:lnTo>
                    <a:pt x="1675638" y="942975"/>
                  </a:lnTo>
                  <a:lnTo>
                    <a:pt x="1761363" y="809625"/>
                  </a:lnTo>
                  <a:lnTo>
                    <a:pt x="1923288" y="809625"/>
                  </a:lnTo>
                  <a:lnTo>
                    <a:pt x="1923288" y="695325"/>
                  </a:lnTo>
                  <a:lnTo>
                    <a:pt x="2056638" y="628650"/>
                  </a:lnTo>
                  <a:lnTo>
                    <a:pt x="2342388" y="819150"/>
                  </a:lnTo>
                  <a:lnTo>
                    <a:pt x="2504313" y="800100"/>
                  </a:lnTo>
                  <a:lnTo>
                    <a:pt x="2856738" y="390525"/>
                  </a:lnTo>
                  <a:lnTo>
                    <a:pt x="2856738" y="171450"/>
                  </a:lnTo>
                  <a:lnTo>
                    <a:pt x="2761488" y="95250"/>
                  </a:lnTo>
                  <a:lnTo>
                    <a:pt x="2971038" y="76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3" name="South Africa">
              <a:extLst>
                <a:ext uri="{FF2B5EF4-FFF2-40B4-BE49-F238E27FC236}">
                  <a16:creationId xmlns:a16="http://schemas.microsoft.com/office/drawing/2014/main" id="{15BCC8E6-18C7-8FE9-7EC9-4CAD8F04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555" y="5120490"/>
              <a:ext cx="392133" cy="339728"/>
            </a:xfrm>
            <a:custGeom>
              <a:avLst/>
              <a:gdLst>
                <a:gd name="T0" fmla="*/ 188 w 217"/>
                <a:gd name="T1" fmla="*/ 1 h 188"/>
                <a:gd name="T2" fmla="*/ 203 w 217"/>
                <a:gd name="T3" fmla="*/ 31 h 188"/>
                <a:gd name="T4" fmla="*/ 203 w 217"/>
                <a:gd name="T5" fmla="*/ 54 h 188"/>
                <a:gd name="T6" fmla="*/ 197 w 217"/>
                <a:gd name="T7" fmla="*/ 51 h 188"/>
                <a:gd name="T8" fmla="*/ 190 w 217"/>
                <a:gd name="T9" fmla="*/ 63 h 188"/>
                <a:gd name="T10" fmla="*/ 197 w 217"/>
                <a:gd name="T11" fmla="*/ 72 h 188"/>
                <a:gd name="T12" fmla="*/ 205 w 217"/>
                <a:gd name="T13" fmla="*/ 66 h 188"/>
                <a:gd name="T14" fmla="*/ 217 w 217"/>
                <a:gd name="T15" fmla="*/ 65 h 188"/>
                <a:gd name="T16" fmla="*/ 211 w 217"/>
                <a:gd name="T17" fmla="*/ 92 h 188"/>
                <a:gd name="T18" fmla="*/ 180 w 217"/>
                <a:gd name="T19" fmla="*/ 133 h 188"/>
                <a:gd name="T20" fmla="*/ 143 w 217"/>
                <a:gd name="T21" fmla="*/ 170 h 188"/>
                <a:gd name="T22" fmla="*/ 123 w 217"/>
                <a:gd name="T23" fmla="*/ 178 h 188"/>
                <a:gd name="T24" fmla="*/ 116 w 217"/>
                <a:gd name="T25" fmla="*/ 176 h 188"/>
                <a:gd name="T26" fmla="*/ 111 w 217"/>
                <a:gd name="T27" fmla="*/ 179 h 188"/>
                <a:gd name="T28" fmla="*/ 107 w 217"/>
                <a:gd name="T29" fmla="*/ 180 h 188"/>
                <a:gd name="T30" fmla="*/ 91 w 217"/>
                <a:gd name="T31" fmla="*/ 179 h 188"/>
                <a:gd name="T32" fmla="*/ 80 w 217"/>
                <a:gd name="T33" fmla="*/ 178 h 188"/>
                <a:gd name="T34" fmla="*/ 54 w 217"/>
                <a:gd name="T35" fmla="*/ 183 h 188"/>
                <a:gd name="T36" fmla="*/ 31 w 217"/>
                <a:gd name="T37" fmla="*/ 182 h 188"/>
                <a:gd name="T38" fmla="*/ 27 w 217"/>
                <a:gd name="T39" fmla="*/ 178 h 188"/>
                <a:gd name="T40" fmla="*/ 20 w 217"/>
                <a:gd name="T41" fmla="*/ 160 h 188"/>
                <a:gd name="T42" fmla="*/ 22 w 217"/>
                <a:gd name="T43" fmla="*/ 155 h 188"/>
                <a:gd name="T44" fmla="*/ 24 w 217"/>
                <a:gd name="T45" fmla="*/ 143 h 188"/>
                <a:gd name="T46" fmla="*/ 0 w 217"/>
                <a:gd name="T47" fmla="*/ 94 h 188"/>
                <a:gd name="T48" fmla="*/ 9 w 217"/>
                <a:gd name="T49" fmla="*/ 89 h 188"/>
                <a:gd name="T50" fmla="*/ 18 w 217"/>
                <a:gd name="T51" fmla="*/ 99 h 188"/>
                <a:gd name="T52" fmla="*/ 46 w 217"/>
                <a:gd name="T53" fmla="*/ 92 h 188"/>
                <a:gd name="T54" fmla="*/ 58 w 217"/>
                <a:gd name="T55" fmla="*/ 50 h 188"/>
                <a:gd name="T56" fmla="*/ 67 w 217"/>
                <a:gd name="T57" fmla="*/ 66 h 188"/>
                <a:gd name="T58" fmla="*/ 91 w 217"/>
                <a:gd name="T59" fmla="*/ 47 h 188"/>
                <a:gd name="T60" fmla="*/ 97 w 217"/>
                <a:gd name="T61" fmla="*/ 46 h 188"/>
                <a:gd name="T62" fmla="*/ 119 w 217"/>
                <a:gd name="T63" fmla="*/ 49 h 188"/>
                <a:gd name="T64" fmla="*/ 146 w 217"/>
                <a:gd name="T65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88">
                  <a:moveTo>
                    <a:pt x="169" y="0"/>
                  </a:moveTo>
                  <a:lnTo>
                    <a:pt x="188" y="1"/>
                  </a:lnTo>
                  <a:lnTo>
                    <a:pt x="199" y="7"/>
                  </a:lnTo>
                  <a:lnTo>
                    <a:pt x="203" y="31"/>
                  </a:lnTo>
                  <a:lnTo>
                    <a:pt x="205" y="53"/>
                  </a:lnTo>
                  <a:lnTo>
                    <a:pt x="203" y="54"/>
                  </a:lnTo>
                  <a:lnTo>
                    <a:pt x="202" y="54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0" y="63"/>
                  </a:lnTo>
                  <a:lnTo>
                    <a:pt x="193" y="71"/>
                  </a:lnTo>
                  <a:lnTo>
                    <a:pt x="197" y="72"/>
                  </a:lnTo>
                  <a:lnTo>
                    <a:pt x="200" y="72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17" y="65"/>
                  </a:lnTo>
                  <a:lnTo>
                    <a:pt x="217" y="66"/>
                  </a:lnTo>
                  <a:lnTo>
                    <a:pt x="211" y="92"/>
                  </a:lnTo>
                  <a:lnTo>
                    <a:pt x="197" y="103"/>
                  </a:lnTo>
                  <a:lnTo>
                    <a:pt x="180" y="133"/>
                  </a:lnTo>
                  <a:lnTo>
                    <a:pt x="160" y="155"/>
                  </a:lnTo>
                  <a:lnTo>
                    <a:pt x="143" y="170"/>
                  </a:lnTo>
                  <a:lnTo>
                    <a:pt x="123" y="173"/>
                  </a:lnTo>
                  <a:lnTo>
                    <a:pt x="123" y="178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76"/>
                  </a:lnTo>
                  <a:lnTo>
                    <a:pt x="111" y="179"/>
                  </a:lnTo>
                  <a:lnTo>
                    <a:pt x="111" y="180"/>
                  </a:lnTo>
                  <a:lnTo>
                    <a:pt x="107" y="180"/>
                  </a:lnTo>
                  <a:lnTo>
                    <a:pt x="100" y="179"/>
                  </a:lnTo>
                  <a:lnTo>
                    <a:pt x="91" y="179"/>
                  </a:lnTo>
                  <a:lnTo>
                    <a:pt x="83" y="178"/>
                  </a:lnTo>
                  <a:lnTo>
                    <a:pt x="80" y="178"/>
                  </a:lnTo>
                  <a:lnTo>
                    <a:pt x="71" y="182"/>
                  </a:lnTo>
                  <a:lnTo>
                    <a:pt x="54" y="183"/>
                  </a:lnTo>
                  <a:lnTo>
                    <a:pt x="48" y="188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7" y="178"/>
                  </a:lnTo>
                  <a:lnTo>
                    <a:pt x="27" y="172"/>
                  </a:lnTo>
                  <a:lnTo>
                    <a:pt x="20" y="160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4" y="143"/>
                  </a:lnTo>
                  <a:lnTo>
                    <a:pt x="14" y="12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9" y="89"/>
                  </a:lnTo>
                  <a:lnTo>
                    <a:pt x="17" y="93"/>
                  </a:lnTo>
                  <a:lnTo>
                    <a:pt x="18" y="99"/>
                  </a:lnTo>
                  <a:lnTo>
                    <a:pt x="36" y="99"/>
                  </a:lnTo>
                  <a:lnTo>
                    <a:pt x="46" y="92"/>
                  </a:lnTo>
                  <a:lnTo>
                    <a:pt x="46" y="37"/>
                  </a:lnTo>
                  <a:lnTo>
                    <a:pt x="58" y="50"/>
                  </a:lnTo>
                  <a:lnTo>
                    <a:pt x="58" y="65"/>
                  </a:lnTo>
                  <a:lnTo>
                    <a:pt x="67" y="66"/>
                  </a:lnTo>
                  <a:lnTo>
                    <a:pt x="76" y="63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7" y="46"/>
                  </a:lnTo>
                  <a:lnTo>
                    <a:pt x="110" y="50"/>
                  </a:lnTo>
                  <a:lnTo>
                    <a:pt x="119" y="49"/>
                  </a:lnTo>
                  <a:lnTo>
                    <a:pt x="123" y="38"/>
                  </a:lnTo>
                  <a:lnTo>
                    <a:pt x="146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4" name="Somalia">
              <a:extLst>
                <a:ext uri="{FF2B5EF4-FFF2-40B4-BE49-F238E27FC236}">
                  <a16:creationId xmlns:a16="http://schemas.microsoft.com/office/drawing/2014/main" id="{657054FF-95E0-C8AE-0134-75C58EC0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428" y="4305506"/>
              <a:ext cx="243954" cy="323464"/>
            </a:xfrm>
            <a:custGeom>
              <a:avLst/>
              <a:gdLst>
                <a:gd name="T0" fmla="*/ 126 w 135"/>
                <a:gd name="T1" fmla="*/ 0 h 179"/>
                <a:gd name="T2" fmla="*/ 133 w 135"/>
                <a:gd name="T3" fmla="*/ 3 h 179"/>
                <a:gd name="T4" fmla="*/ 133 w 135"/>
                <a:gd name="T5" fmla="*/ 4 h 179"/>
                <a:gd name="T6" fmla="*/ 132 w 135"/>
                <a:gd name="T7" fmla="*/ 10 h 179"/>
                <a:gd name="T8" fmla="*/ 133 w 135"/>
                <a:gd name="T9" fmla="*/ 19 h 179"/>
                <a:gd name="T10" fmla="*/ 132 w 135"/>
                <a:gd name="T11" fmla="*/ 21 h 179"/>
                <a:gd name="T12" fmla="*/ 135 w 135"/>
                <a:gd name="T13" fmla="*/ 22 h 179"/>
                <a:gd name="T14" fmla="*/ 135 w 135"/>
                <a:gd name="T15" fmla="*/ 24 h 179"/>
                <a:gd name="T16" fmla="*/ 129 w 135"/>
                <a:gd name="T17" fmla="*/ 24 h 179"/>
                <a:gd name="T18" fmla="*/ 127 w 135"/>
                <a:gd name="T19" fmla="*/ 38 h 179"/>
                <a:gd name="T20" fmla="*/ 120 w 135"/>
                <a:gd name="T21" fmla="*/ 50 h 179"/>
                <a:gd name="T22" fmla="*/ 116 w 135"/>
                <a:gd name="T23" fmla="*/ 53 h 179"/>
                <a:gd name="T24" fmla="*/ 104 w 135"/>
                <a:gd name="T25" fmla="*/ 83 h 179"/>
                <a:gd name="T26" fmla="*/ 96 w 135"/>
                <a:gd name="T27" fmla="*/ 92 h 179"/>
                <a:gd name="T28" fmla="*/ 87 w 135"/>
                <a:gd name="T29" fmla="*/ 105 h 179"/>
                <a:gd name="T30" fmla="*/ 64 w 135"/>
                <a:gd name="T31" fmla="*/ 127 h 179"/>
                <a:gd name="T32" fmla="*/ 52 w 135"/>
                <a:gd name="T33" fmla="*/ 135 h 179"/>
                <a:gd name="T34" fmla="*/ 27 w 135"/>
                <a:gd name="T35" fmla="*/ 159 h 179"/>
                <a:gd name="T36" fmla="*/ 22 w 135"/>
                <a:gd name="T37" fmla="*/ 160 h 179"/>
                <a:gd name="T38" fmla="*/ 21 w 135"/>
                <a:gd name="T39" fmla="*/ 164 h 179"/>
                <a:gd name="T40" fmla="*/ 9 w 135"/>
                <a:gd name="T41" fmla="*/ 179 h 179"/>
                <a:gd name="T42" fmla="*/ 7 w 135"/>
                <a:gd name="T43" fmla="*/ 179 h 179"/>
                <a:gd name="T44" fmla="*/ 0 w 135"/>
                <a:gd name="T45" fmla="*/ 169 h 179"/>
                <a:gd name="T46" fmla="*/ 0 w 135"/>
                <a:gd name="T47" fmla="*/ 120 h 179"/>
                <a:gd name="T48" fmla="*/ 12 w 135"/>
                <a:gd name="T49" fmla="*/ 105 h 179"/>
                <a:gd name="T50" fmla="*/ 38 w 135"/>
                <a:gd name="T51" fmla="*/ 92 h 179"/>
                <a:gd name="T52" fmla="*/ 53 w 135"/>
                <a:gd name="T53" fmla="*/ 90 h 179"/>
                <a:gd name="T54" fmla="*/ 89 w 135"/>
                <a:gd name="T55" fmla="*/ 56 h 179"/>
                <a:gd name="T56" fmla="*/ 90 w 135"/>
                <a:gd name="T57" fmla="*/ 52 h 179"/>
                <a:gd name="T58" fmla="*/ 80 w 135"/>
                <a:gd name="T59" fmla="*/ 53 h 179"/>
                <a:gd name="T60" fmla="*/ 40 w 135"/>
                <a:gd name="T61" fmla="*/ 38 h 179"/>
                <a:gd name="T62" fmla="*/ 25 w 135"/>
                <a:gd name="T63" fmla="*/ 24 h 179"/>
                <a:gd name="T64" fmla="*/ 25 w 135"/>
                <a:gd name="T65" fmla="*/ 15 h 179"/>
                <a:gd name="T66" fmla="*/ 28 w 135"/>
                <a:gd name="T67" fmla="*/ 7 h 179"/>
                <a:gd name="T68" fmla="*/ 30 w 135"/>
                <a:gd name="T69" fmla="*/ 6 h 179"/>
                <a:gd name="T70" fmla="*/ 46 w 135"/>
                <a:gd name="T71" fmla="*/ 21 h 179"/>
                <a:gd name="T72" fmla="*/ 52 w 135"/>
                <a:gd name="T73" fmla="*/ 21 h 179"/>
                <a:gd name="T74" fmla="*/ 62 w 135"/>
                <a:gd name="T75" fmla="*/ 15 h 179"/>
                <a:gd name="T76" fmla="*/ 73 w 135"/>
                <a:gd name="T77" fmla="*/ 16 h 179"/>
                <a:gd name="T78" fmla="*/ 81 w 135"/>
                <a:gd name="T79" fmla="*/ 12 h 179"/>
                <a:gd name="T80" fmla="*/ 107 w 135"/>
                <a:gd name="T81" fmla="*/ 7 h 179"/>
                <a:gd name="T82" fmla="*/ 118 w 135"/>
                <a:gd name="T83" fmla="*/ 6 h 179"/>
                <a:gd name="T84" fmla="*/ 126 w 135"/>
                <a:gd name="T8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79">
                  <a:moveTo>
                    <a:pt x="126" y="0"/>
                  </a:moveTo>
                  <a:lnTo>
                    <a:pt x="133" y="3"/>
                  </a:lnTo>
                  <a:lnTo>
                    <a:pt x="133" y="4"/>
                  </a:lnTo>
                  <a:lnTo>
                    <a:pt x="132" y="10"/>
                  </a:lnTo>
                  <a:lnTo>
                    <a:pt x="133" y="19"/>
                  </a:lnTo>
                  <a:lnTo>
                    <a:pt x="132" y="21"/>
                  </a:lnTo>
                  <a:lnTo>
                    <a:pt x="135" y="22"/>
                  </a:lnTo>
                  <a:lnTo>
                    <a:pt x="135" y="24"/>
                  </a:lnTo>
                  <a:lnTo>
                    <a:pt x="129" y="24"/>
                  </a:lnTo>
                  <a:lnTo>
                    <a:pt x="127" y="38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04" y="83"/>
                  </a:lnTo>
                  <a:lnTo>
                    <a:pt x="96" y="92"/>
                  </a:lnTo>
                  <a:lnTo>
                    <a:pt x="87" y="105"/>
                  </a:lnTo>
                  <a:lnTo>
                    <a:pt x="64" y="127"/>
                  </a:lnTo>
                  <a:lnTo>
                    <a:pt x="52" y="135"/>
                  </a:lnTo>
                  <a:lnTo>
                    <a:pt x="27" y="159"/>
                  </a:lnTo>
                  <a:lnTo>
                    <a:pt x="22" y="160"/>
                  </a:lnTo>
                  <a:lnTo>
                    <a:pt x="21" y="164"/>
                  </a:lnTo>
                  <a:lnTo>
                    <a:pt x="9" y="179"/>
                  </a:lnTo>
                  <a:lnTo>
                    <a:pt x="7" y="179"/>
                  </a:lnTo>
                  <a:lnTo>
                    <a:pt x="0" y="169"/>
                  </a:lnTo>
                  <a:lnTo>
                    <a:pt x="0" y="120"/>
                  </a:lnTo>
                  <a:lnTo>
                    <a:pt x="12" y="105"/>
                  </a:lnTo>
                  <a:lnTo>
                    <a:pt x="38" y="92"/>
                  </a:lnTo>
                  <a:lnTo>
                    <a:pt x="53" y="90"/>
                  </a:lnTo>
                  <a:lnTo>
                    <a:pt x="89" y="56"/>
                  </a:lnTo>
                  <a:lnTo>
                    <a:pt x="90" y="52"/>
                  </a:lnTo>
                  <a:lnTo>
                    <a:pt x="80" y="53"/>
                  </a:lnTo>
                  <a:lnTo>
                    <a:pt x="40" y="38"/>
                  </a:lnTo>
                  <a:lnTo>
                    <a:pt x="25" y="24"/>
                  </a:lnTo>
                  <a:lnTo>
                    <a:pt x="25" y="15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46" y="21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6"/>
                  </a:lnTo>
                  <a:lnTo>
                    <a:pt x="81" y="12"/>
                  </a:lnTo>
                  <a:lnTo>
                    <a:pt x="107" y="7"/>
                  </a:lnTo>
                  <a:lnTo>
                    <a:pt x="118" y="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5" name="Senegal">
              <a:extLst>
                <a:ext uri="{FF2B5EF4-FFF2-40B4-BE49-F238E27FC236}">
                  <a16:creationId xmlns:a16="http://schemas.microsoft.com/office/drawing/2014/main" id="{114ED1A9-7F30-A30E-65E6-11473600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028" y="4189854"/>
              <a:ext cx="149986" cy="106617"/>
            </a:xfrm>
            <a:custGeom>
              <a:avLst/>
              <a:gdLst>
                <a:gd name="T0" fmla="*/ 39 w 83"/>
                <a:gd name="T1" fmla="*/ 0 h 59"/>
                <a:gd name="T2" fmla="*/ 43 w 83"/>
                <a:gd name="T3" fmla="*/ 0 h 59"/>
                <a:gd name="T4" fmla="*/ 50 w 83"/>
                <a:gd name="T5" fmla="*/ 8 h 59"/>
                <a:gd name="T6" fmla="*/ 55 w 83"/>
                <a:gd name="T7" fmla="*/ 8 h 59"/>
                <a:gd name="T8" fmla="*/ 62 w 83"/>
                <a:gd name="T9" fmla="*/ 19 h 59"/>
                <a:gd name="T10" fmla="*/ 73 w 83"/>
                <a:gd name="T11" fmla="*/ 25 h 59"/>
                <a:gd name="T12" fmla="*/ 76 w 83"/>
                <a:gd name="T13" fmla="*/ 37 h 59"/>
                <a:gd name="T14" fmla="*/ 74 w 83"/>
                <a:gd name="T15" fmla="*/ 42 h 59"/>
                <a:gd name="T16" fmla="*/ 83 w 83"/>
                <a:gd name="T17" fmla="*/ 51 h 59"/>
                <a:gd name="T18" fmla="*/ 83 w 83"/>
                <a:gd name="T19" fmla="*/ 58 h 59"/>
                <a:gd name="T20" fmla="*/ 80 w 83"/>
                <a:gd name="T21" fmla="*/ 58 h 59"/>
                <a:gd name="T22" fmla="*/ 76 w 83"/>
                <a:gd name="T23" fmla="*/ 59 h 59"/>
                <a:gd name="T24" fmla="*/ 70 w 83"/>
                <a:gd name="T25" fmla="*/ 59 h 59"/>
                <a:gd name="T26" fmla="*/ 50 w 83"/>
                <a:gd name="T27" fmla="*/ 55 h 59"/>
                <a:gd name="T28" fmla="*/ 33 w 83"/>
                <a:gd name="T29" fmla="*/ 55 h 59"/>
                <a:gd name="T30" fmla="*/ 25 w 83"/>
                <a:gd name="T31" fmla="*/ 58 h 59"/>
                <a:gd name="T32" fmla="*/ 10 w 83"/>
                <a:gd name="T33" fmla="*/ 58 h 59"/>
                <a:gd name="T34" fmla="*/ 10 w 83"/>
                <a:gd name="T35" fmla="*/ 49 h 59"/>
                <a:gd name="T36" fmla="*/ 22 w 83"/>
                <a:gd name="T37" fmla="*/ 46 h 59"/>
                <a:gd name="T38" fmla="*/ 33 w 83"/>
                <a:gd name="T39" fmla="*/ 42 h 59"/>
                <a:gd name="T40" fmla="*/ 46 w 83"/>
                <a:gd name="T41" fmla="*/ 46 h 59"/>
                <a:gd name="T42" fmla="*/ 49 w 83"/>
                <a:gd name="T43" fmla="*/ 45 h 59"/>
                <a:gd name="T44" fmla="*/ 49 w 83"/>
                <a:gd name="T45" fmla="*/ 43 h 59"/>
                <a:gd name="T46" fmla="*/ 43 w 83"/>
                <a:gd name="T47" fmla="*/ 45 h 59"/>
                <a:gd name="T48" fmla="*/ 34 w 83"/>
                <a:gd name="T49" fmla="*/ 40 h 59"/>
                <a:gd name="T50" fmla="*/ 27 w 83"/>
                <a:gd name="T51" fmla="*/ 43 h 59"/>
                <a:gd name="T52" fmla="*/ 13 w 83"/>
                <a:gd name="T53" fmla="*/ 43 h 59"/>
                <a:gd name="T54" fmla="*/ 13 w 83"/>
                <a:gd name="T55" fmla="*/ 42 h 59"/>
                <a:gd name="T56" fmla="*/ 3 w 83"/>
                <a:gd name="T57" fmla="*/ 28 h 59"/>
                <a:gd name="T58" fmla="*/ 0 w 83"/>
                <a:gd name="T59" fmla="*/ 27 h 59"/>
                <a:gd name="T60" fmla="*/ 0 w 83"/>
                <a:gd name="T61" fmla="*/ 25 h 59"/>
                <a:gd name="T62" fmla="*/ 9 w 83"/>
                <a:gd name="T63" fmla="*/ 21 h 59"/>
                <a:gd name="T64" fmla="*/ 13 w 83"/>
                <a:gd name="T65" fmla="*/ 13 h 59"/>
                <a:gd name="T66" fmla="*/ 13 w 83"/>
                <a:gd name="T67" fmla="*/ 8 h 59"/>
                <a:gd name="T68" fmla="*/ 16 w 83"/>
                <a:gd name="T69" fmla="*/ 3 h 59"/>
                <a:gd name="T70" fmla="*/ 16 w 83"/>
                <a:gd name="T71" fmla="*/ 2 h 59"/>
                <a:gd name="T72" fmla="*/ 30 w 83"/>
                <a:gd name="T73" fmla="*/ 2 h 59"/>
                <a:gd name="T74" fmla="*/ 39 w 83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59">
                  <a:moveTo>
                    <a:pt x="39" y="0"/>
                  </a:moveTo>
                  <a:lnTo>
                    <a:pt x="43" y="0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2" y="19"/>
                  </a:lnTo>
                  <a:lnTo>
                    <a:pt x="73" y="25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83" y="51"/>
                  </a:lnTo>
                  <a:lnTo>
                    <a:pt x="83" y="58"/>
                  </a:lnTo>
                  <a:lnTo>
                    <a:pt x="80" y="58"/>
                  </a:lnTo>
                  <a:lnTo>
                    <a:pt x="76" y="59"/>
                  </a:lnTo>
                  <a:lnTo>
                    <a:pt x="70" y="59"/>
                  </a:lnTo>
                  <a:lnTo>
                    <a:pt x="50" y="55"/>
                  </a:lnTo>
                  <a:lnTo>
                    <a:pt x="33" y="55"/>
                  </a:lnTo>
                  <a:lnTo>
                    <a:pt x="25" y="58"/>
                  </a:lnTo>
                  <a:lnTo>
                    <a:pt x="10" y="58"/>
                  </a:lnTo>
                  <a:lnTo>
                    <a:pt x="10" y="49"/>
                  </a:lnTo>
                  <a:lnTo>
                    <a:pt x="22" y="46"/>
                  </a:lnTo>
                  <a:lnTo>
                    <a:pt x="33" y="42"/>
                  </a:lnTo>
                  <a:lnTo>
                    <a:pt x="46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3" y="45"/>
                  </a:lnTo>
                  <a:lnTo>
                    <a:pt x="34" y="40"/>
                  </a:lnTo>
                  <a:lnTo>
                    <a:pt x="27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30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6" name="Sierra Leone">
              <a:extLst>
                <a:ext uri="{FF2B5EF4-FFF2-40B4-BE49-F238E27FC236}">
                  <a16:creationId xmlns:a16="http://schemas.microsoft.com/office/drawing/2014/main" id="{CCE7837F-EDF8-495C-121D-89E6212BF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3" y="4354296"/>
              <a:ext cx="72283" cy="72283"/>
            </a:xfrm>
            <a:custGeom>
              <a:avLst/>
              <a:gdLst>
                <a:gd name="T0" fmla="*/ 12 w 40"/>
                <a:gd name="T1" fmla="*/ 0 h 40"/>
                <a:gd name="T2" fmla="*/ 29 w 40"/>
                <a:gd name="T3" fmla="*/ 0 h 40"/>
                <a:gd name="T4" fmla="*/ 37 w 40"/>
                <a:gd name="T5" fmla="*/ 13 h 40"/>
                <a:gd name="T6" fmla="*/ 34 w 40"/>
                <a:gd name="T7" fmla="*/ 20 h 40"/>
                <a:gd name="T8" fmla="*/ 39 w 40"/>
                <a:gd name="T9" fmla="*/ 19 h 40"/>
                <a:gd name="T10" fmla="*/ 40 w 40"/>
                <a:gd name="T11" fmla="*/ 19 h 40"/>
                <a:gd name="T12" fmla="*/ 40 w 40"/>
                <a:gd name="T13" fmla="*/ 23 h 40"/>
                <a:gd name="T14" fmla="*/ 37 w 40"/>
                <a:gd name="T15" fmla="*/ 25 h 40"/>
                <a:gd name="T16" fmla="*/ 37 w 40"/>
                <a:gd name="T17" fmla="*/ 29 h 40"/>
                <a:gd name="T18" fmla="*/ 36 w 40"/>
                <a:gd name="T19" fmla="*/ 29 h 40"/>
                <a:gd name="T20" fmla="*/ 24 w 40"/>
                <a:gd name="T21" fmla="*/ 40 h 40"/>
                <a:gd name="T22" fmla="*/ 12 w 40"/>
                <a:gd name="T23" fmla="*/ 34 h 40"/>
                <a:gd name="T24" fmla="*/ 0 w 40"/>
                <a:gd name="T25" fmla="*/ 22 h 40"/>
                <a:gd name="T26" fmla="*/ 0 w 40"/>
                <a:gd name="T27" fmla="*/ 20 h 40"/>
                <a:gd name="T28" fmla="*/ 2 w 40"/>
                <a:gd name="T29" fmla="*/ 20 h 40"/>
                <a:gd name="T30" fmla="*/ 3 w 40"/>
                <a:gd name="T31" fmla="*/ 19 h 40"/>
                <a:gd name="T32" fmla="*/ 0 w 40"/>
                <a:gd name="T33" fmla="*/ 11 h 40"/>
                <a:gd name="T34" fmla="*/ 0 w 40"/>
                <a:gd name="T35" fmla="*/ 10 h 40"/>
                <a:gd name="T36" fmla="*/ 3 w 40"/>
                <a:gd name="T37" fmla="*/ 10 h 40"/>
                <a:gd name="T38" fmla="*/ 12 w 40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0">
                  <a:moveTo>
                    <a:pt x="12" y="0"/>
                  </a:moveTo>
                  <a:lnTo>
                    <a:pt x="29" y="0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7" y="25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24" y="40"/>
                  </a:lnTo>
                  <a:lnTo>
                    <a:pt x="12" y="3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7" name="Rwanda">
              <a:extLst>
                <a:ext uri="{FF2B5EF4-FFF2-40B4-BE49-F238E27FC236}">
                  <a16:creationId xmlns:a16="http://schemas.microsoft.com/office/drawing/2014/main" id="{517027D6-CD9D-DF0D-9F78-22C95007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721" y="4610898"/>
              <a:ext cx="46983" cy="43369"/>
            </a:xfrm>
            <a:custGeom>
              <a:avLst/>
              <a:gdLst>
                <a:gd name="T0" fmla="*/ 21 w 26"/>
                <a:gd name="T1" fmla="*/ 0 h 24"/>
                <a:gd name="T2" fmla="*/ 21 w 26"/>
                <a:gd name="T3" fmla="*/ 1 h 24"/>
                <a:gd name="T4" fmla="*/ 26 w 26"/>
                <a:gd name="T5" fmla="*/ 13 h 24"/>
                <a:gd name="T6" fmla="*/ 23 w 26"/>
                <a:gd name="T7" fmla="*/ 19 h 24"/>
                <a:gd name="T8" fmla="*/ 15 w 26"/>
                <a:gd name="T9" fmla="*/ 19 h 24"/>
                <a:gd name="T10" fmla="*/ 13 w 26"/>
                <a:gd name="T11" fmla="*/ 24 h 24"/>
                <a:gd name="T12" fmla="*/ 7 w 26"/>
                <a:gd name="T13" fmla="*/ 24 h 24"/>
                <a:gd name="T14" fmla="*/ 4 w 26"/>
                <a:gd name="T15" fmla="*/ 21 h 24"/>
                <a:gd name="T16" fmla="*/ 4 w 26"/>
                <a:gd name="T17" fmla="*/ 24 h 24"/>
                <a:gd name="T18" fmla="*/ 3 w 26"/>
                <a:gd name="T19" fmla="*/ 24 h 24"/>
                <a:gd name="T20" fmla="*/ 0 w 26"/>
                <a:gd name="T21" fmla="*/ 19 h 24"/>
                <a:gd name="T22" fmla="*/ 0 w 26"/>
                <a:gd name="T23" fmla="*/ 18 h 24"/>
                <a:gd name="T24" fmla="*/ 10 w 26"/>
                <a:gd name="T25" fmla="*/ 4 h 24"/>
                <a:gd name="T26" fmla="*/ 10 w 26"/>
                <a:gd name="T27" fmla="*/ 3 h 24"/>
                <a:gd name="T28" fmla="*/ 13 w 26"/>
                <a:gd name="T29" fmla="*/ 4 h 24"/>
                <a:gd name="T30" fmla="*/ 15 w 26"/>
                <a:gd name="T31" fmla="*/ 4 h 24"/>
                <a:gd name="T32" fmla="*/ 21 w 26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lnTo>
                    <a:pt x="21" y="1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8" name="Nigeria">
              <a:extLst>
                <a:ext uri="{FF2B5EF4-FFF2-40B4-BE49-F238E27FC236}">
                  <a16:creationId xmlns:a16="http://schemas.microsoft.com/office/drawing/2014/main" id="{7D3C35E6-CA73-BC90-E317-2A97C3C8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4260329"/>
              <a:ext cx="276481" cy="233112"/>
            </a:xfrm>
            <a:custGeom>
              <a:avLst/>
              <a:gdLst>
                <a:gd name="T0" fmla="*/ 36 w 153"/>
                <a:gd name="T1" fmla="*/ 0 h 129"/>
                <a:gd name="T2" fmla="*/ 39 w 153"/>
                <a:gd name="T3" fmla="*/ 0 h 129"/>
                <a:gd name="T4" fmla="*/ 55 w 153"/>
                <a:gd name="T5" fmla="*/ 12 h 129"/>
                <a:gd name="T6" fmla="*/ 69 w 153"/>
                <a:gd name="T7" fmla="*/ 6 h 129"/>
                <a:gd name="T8" fmla="*/ 77 w 153"/>
                <a:gd name="T9" fmla="*/ 12 h 129"/>
                <a:gd name="T10" fmla="*/ 86 w 153"/>
                <a:gd name="T11" fmla="*/ 15 h 129"/>
                <a:gd name="T12" fmla="*/ 98 w 153"/>
                <a:gd name="T13" fmla="*/ 6 h 129"/>
                <a:gd name="T14" fmla="*/ 116 w 153"/>
                <a:gd name="T15" fmla="*/ 6 h 129"/>
                <a:gd name="T16" fmla="*/ 125 w 153"/>
                <a:gd name="T17" fmla="*/ 9 h 129"/>
                <a:gd name="T18" fmla="*/ 134 w 153"/>
                <a:gd name="T19" fmla="*/ 3 h 129"/>
                <a:gd name="T20" fmla="*/ 135 w 153"/>
                <a:gd name="T21" fmla="*/ 0 h 129"/>
                <a:gd name="T22" fmla="*/ 150 w 153"/>
                <a:gd name="T23" fmla="*/ 17 h 129"/>
                <a:gd name="T24" fmla="*/ 153 w 153"/>
                <a:gd name="T25" fmla="*/ 22 h 129"/>
                <a:gd name="T26" fmla="*/ 153 w 153"/>
                <a:gd name="T27" fmla="*/ 29 h 129"/>
                <a:gd name="T28" fmla="*/ 141 w 153"/>
                <a:gd name="T29" fmla="*/ 40 h 129"/>
                <a:gd name="T30" fmla="*/ 132 w 153"/>
                <a:gd name="T31" fmla="*/ 66 h 129"/>
                <a:gd name="T32" fmla="*/ 125 w 153"/>
                <a:gd name="T33" fmla="*/ 72 h 129"/>
                <a:gd name="T34" fmla="*/ 115 w 153"/>
                <a:gd name="T35" fmla="*/ 96 h 129"/>
                <a:gd name="T36" fmla="*/ 115 w 153"/>
                <a:gd name="T37" fmla="*/ 98 h 129"/>
                <a:gd name="T38" fmla="*/ 109 w 153"/>
                <a:gd name="T39" fmla="*/ 99 h 129"/>
                <a:gd name="T40" fmla="*/ 109 w 153"/>
                <a:gd name="T41" fmla="*/ 98 h 129"/>
                <a:gd name="T42" fmla="*/ 103 w 153"/>
                <a:gd name="T43" fmla="*/ 93 h 129"/>
                <a:gd name="T44" fmla="*/ 89 w 153"/>
                <a:gd name="T45" fmla="*/ 93 h 129"/>
                <a:gd name="T46" fmla="*/ 80 w 153"/>
                <a:gd name="T47" fmla="*/ 106 h 129"/>
                <a:gd name="T48" fmla="*/ 76 w 153"/>
                <a:gd name="T49" fmla="*/ 121 h 129"/>
                <a:gd name="T50" fmla="*/ 74 w 153"/>
                <a:gd name="T51" fmla="*/ 121 h 129"/>
                <a:gd name="T52" fmla="*/ 73 w 153"/>
                <a:gd name="T53" fmla="*/ 120 h 129"/>
                <a:gd name="T54" fmla="*/ 72 w 153"/>
                <a:gd name="T55" fmla="*/ 124 h 129"/>
                <a:gd name="T56" fmla="*/ 64 w 153"/>
                <a:gd name="T57" fmla="*/ 124 h 129"/>
                <a:gd name="T58" fmla="*/ 61 w 153"/>
                <a:gd name="T59" fmla="*/ 123 h 129"/>
                <a:gd name="T60" fmla="*/ 58 w 153"/>
                <a:gd name="T61" fmla="*/ 123 h 129"/>
                <a:gd name="T62" fmla="*/ 55 w 153"/>
                <a:gd name="T63" fmla="*/ 126 h 129"/>
                <a:gd name="T64" fmla="*/ 46 w 153"/>
                <a:gd name="T65" fmla="*/ 129 h 129"/>
                <a:gd name="T66" fmla="*/ 36 w 153"/>
                <a:gd name="T67" fmla="*/ 120 h 129"/>
                <a:gd name="T68" fmla="*/ 36 w 153"/>
                <a:gd name="T69" fmla="*/ 112 h 129"/>
                <a:gd name="T70" fmla="*/ 27 w 153"/>
                <a:gd name="T71" fmla="*/ 103 h 129"/>
                <a:gd name="T72" fmla="*/ 20 w 153"/>
                <a:gd name="T73" fmla="*/ 99 h 129"/>
                <a:gd name="T74" fmla="*/ 12 w 153"/>
                <a:gd name="T75" fmla="*/ 99 h 129"/>
                <a:gd name="T76" fmla="*/ 9 w 153"/>
                <a:gd name="T77" fmla="*/ 101 h 129"/>
                <a:gd name="T78" fmla="*/ 0 w 153"/>
                <a:gd name="T79" fmla="*/ 101 h 129"/>
                <a:gd name="T80" fmla="*/ 0 w 153"/>
                <a:gd name="T81" fmla="*/ 71 h 129"/>
                <a:gd name="T82" fmla="*/ 6 w 153"/>
                <a:gd name="T83" fmla="*/ 56 h 129"/>
                <a:gd name="T84" fmla="*/ 11 w 153"/>
                <a:gd name="T85" fmla="*/ 52 h 129"/>
                <a:gd name="T86" fmla="*/ 11 w 153"/>
                <a:gd name="T87" fmla="*/ 46 h 129"/>
                <a:gd name="T88" fmla="*/ 12 w 153"/>
                <a:gd name="T89" fmla="*/ 44 h 129"/>
                <a:gd name="T90" fmla="*/ 12 w 153"/>
                <a:gd name="T91" fmla="*/ 37 h 129"/>
                <a:gd name="T92" fmla="*/ 9 w 153"/>
                <a:gd name="T93" fmla="*/ 34 h 129"/>
                <a:gd name="T94" fmla="*/ 9 w 153"/>
                <a:gd name="T95" fmla="*/ 32 h 129"/>
                <a:gd name="T96" fmla="*/ 11 w 153"/>
                <a:gd name="T97" fmla="*/ 29 h 129"/>
                <a:gd name="T98" fmla="*/ 11 w 153"/>
                <a:gd name="T99" fmla="*/ 19 h 129"/>
                <a:gd name="T100" fmla="*/ 15 w 153"/>
                <a:gd name="T101" fmla="*/ 13 h 129"/>
                <a:gd name="T102" fmla="*/ 18 w 153"/>
                <a:gd name="T103" fmla="*/ 6 h 129"/>
                <a:gd name="T104" fmla="*/ 29 w 153"/>
                <a:gd name="T105" fmla="*/ 1 h 129"/>
                <a:gd name="T106" fmla="*/ 32 w 153"/>
                <a:gd name="T107" fmla="*/ 1 h 129"/>
                <a:gd name="T108" fmla="*/ 36 w 153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29">
                  <a:moveTo>
                    <a:pt x="36" y="0"/>
                  </a:moveTo>
                  <a:lnTo>
                    <a:pt x="39" y="0"/>
                  </a:lnTo>
                  <a:lnTo>
                    <a:pt x="55" y="12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6" y="15"/>
                  </a:lnTo>
                  <a:lnTo>
                    <a:pt x="98" y="6"/>
                  </a:lnTo>
                  <a:lnTo>
                    <a:pt x="116" y="6"/>
                  </a:lnTo>
                  <a:lnTo>
                    <a:pt x="125" y="9"/>
                  </a:lnTo>
                  <a:lnTo>
                    <a:pt x="134" y="3"/>
                  </a:lnTo>
                  <a:lnTo>
                    <a:pt x="135" y="0"/>
                  </a:lnTo>
                  <a:lnTo>
                    <a:pt x="150" y="17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41" y="40"/>
                  </a:lnTo>
                  <a:lnTo>
                    <a:pt x="132" y="66"/>
                  </a:lnTo>
                  <a:lnTo>
                    <a:pt x="125" y="72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03" y="93"/>
                  </a:lnTo>
                  <a:lnTo>
                    <a:pt x="89" y="93"/>
                  </a:lnTo>
                  <a:lnTo>
                    <a:pt x="80" y="106"/>
                  </a:lnTo>
                  <a:lnTo>
                    <a:pt x="76" y="121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24"/>
                  </a:lnTo>
                  <a:lnTo>
                    <a:pt x="64" y="124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5" y="126"/>
                  </a:lnTo>
                  <a:lnTo>
                    <a:pt x="46" y="129"/>
                  </a:lnTo>
                  <a:lnTo>
                    <a:pt x="36" y="120"/>
                  </a:lnTo>
                  <a:lnTo>
                    <a:pt x="36" y="112"/>
                  </a:lnTo>
                  <a:lnTo>
                    <a:pt x="27" y="103"/>
                  </a:lnTo>
                  <a:lnTo>
                    <a:pt x="20" y="99"/>
                  </a:lnTo>
                  <a:lnTo>
                    <a:pt x="12" y="99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6" y="56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1" y="19"/>
                  </a:lnTo>
                  <a:lnTo>
                    <a:pt x="15" y="13"/>
                  </a:lnTo>
                  <a:lnTo>
                    <a:pt x="18" y="6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9" name="Niger">
              <a:extLst>
                <a:ext uri="{FF2B5EF4-FFF2-40B4-BE49-F238E27FC236}">
                  <a16:creationId xmlns:a16="http://schemas.microsoft.com/office/drawing/2014/main" id="{05AABF2B-BA6E-F3B6-867C-23494665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652" y="4021797"/>
              <a:ext cx="379483" cy="290938"/>
            </a:xfrm>
            <a:custGeom>
              <a:avLst/>
              <a:gdLst>
                <a:gd name="T0" fmla="*/ 152 w 210"/>
                <a:gd name="T1" fmla="*/ 0 h 161"/>
                <a:gd name="T2" fmla="*/ 181 w 210"/>
                <a:gd name="T3" fmla="*/ 0 h 161"/>
                <a:gd name="T4" fmla="*/ 192 w 210"/>
                <a:gd name="T5" fmla="*/ 7 h 161"/>
                <a:gd name="T6" fmla="*/ 195 w 210"/>
                <a:gd name="T7" fmla="*/ 6 h 161"/>
                <a:gd name="T8" fmla="*/ 197 w 210"/>
                <a:gd name="T9" fmla="*/ 6 h 161"/>
                <a:gd name="T10" fmla="*/ 197 w 210"/>
                <a:gd name="T11" fmla="*/ 28 h 161"/>
                <a:gd name="T12" fmla="*/ 201 w 210"/>
                <a:gd name="T13" fmla="*/ 35 h 161"/>
                <a:gd name="T14" fmla="*/ 209 w 210"/>
                <a:gd name="T15" fmla="*/ 41 h 161"/>
                <a:gd name="T16" fmla="*/ 210 w 210"/>
                <a:gd name="T17" fmla="*/ 41 h 161"/>
                <a:gd name="T18" fmla="*/ 210 w 210"/>
                <a:gd name="T19" fmla="*/ 43 h 161"/>
                <a:gd name="T20" fmla="*/ 209 w 210"/>
                <a:gd name="T21" fmla="*/ 43 h 161"/>
                <a:gd name="T22" fmla="*/ 206 w 210"/>
                <a:gd name="T23" fmla="*/ 49 h 161"/>
                <a:gd name="T24" fmla="*/ 203 w 210"/>
                <a:gd name="T25" fmla="*/ 68 h 161"/>
                <a:gd name="T26" fmla="*/ 201 w 210"/>
                <a:gd name="T27" fmla="*/ 90 h 161"/>
                <a:gd name="T28" fmla="*/ 178 w 210"/>
                <a:gd name="T29" fmla="*/ 115 h 161"/>
                <a:gd name="T30" fmla="*/ 175 w 210"/>
                <a:gd name="T31" fmla="*/ 124 h 161"/>
                <a:gd name="T32" fmla="*/ 178 w 210"/>
                <a:gd name="T33" fmla="*/ 124 h 161"/>
                <a:gd name="T34" fmla="*/ 178 w 210"/>
                <a:gd name="T35" fmla="*/ 126 h 161"/>
                <a:gd name="T36" fmla="*/ 170 w 210"/>
                <a:gd name="T37" fmla="*/ 126 h 161"/>
                <a:gd name="T38" fmla="*/ 170 w 210"/>
                <a:gd name="T39" fmla="*/ 136 h 161"/>
                <a:gd name="T40" fmla="*/ 161 w 210"/>
                <a:gd name="T41" fmla="*/ 142 h 161"/>
                <a:gd name="T42" fmla="*/ 160 w 210"/>
                <a:gd name="T43" fmla="*/ 142 h 161"/>
                <a:gd name="T44" fmla="*/ 151 w 210"/>
                <a:gd name="T45" fmla="*/ 139 h 161"/>
                <a:gd name="T46" fmla="*/ 135 w 210"/>
                <a:gd name="T47" fmla="*/ 139 h 161"/>
                <a:gd name="T48" fmla="*/ 121 w 210"/>
                <a:gd name="T49" fmla="*/ 148 h 161"/>
                <a:gd name="T50" fmla="*/ 112 w 210"/>
                <a:gd name="T51" fmla="*/ 145 h 161"/>
                <a:gd name="T52" fmla="*/ 104 w 210"/>
                <a:gd name="T53" fmla="*/ 139 h 161"/>
                <a:gd name="T54" fmla="*/ 90 w 210"/>
                <a:gd name="T55" fmla="*/ 145 h 161"/>
                <a:gd name="T56" fmla="*/ 74 w 210"/>
                <a:gd name="T57" fmla="*/ 133 h 161"/>
                <a:gd name="T58" fmla="*/ 64 w 210"/>
                <a:gd name="T59" fmla="*/ 135 h 161"/>
                <a:gd name="T60" fmla="*/ 55 w 210"/>
                <a:gd name="T61" fmla="*/ 138 h 161"/>
                <a:gd name="T62" fmla="*/ 52 w 210"/>
                <a:gd name="T63" fmla="*/ 145 h 161"/>
                <a:gd name="T64" fmla="*/ 47 w 210"/>
                <a:gd name="T65" fmla="*/ 151 h 161"/>
                <a:gd name="T66" fmla="*/ 47 w 210"/>
                <a:gd name="T67" fmla="*/ 161 h 161"/>
                <a:gd name="T68" fmla="*/ 46 w 210"/>
                <a:gd name="T69" fmla="*/ 161 h 161"/>
                <a:gd name="T70" fmla="*/ 37 w 210"/>
                <a:gd name="T71" fmla="*/ 152 h 161"/>
                <a:gd name="T72" fmla="*/ 32 w 210"/>
                <a:gd name="T73" fmla="*/ 154 h 161"/>
                <a:gd name="T74" fmla="*/ 32 w 210"/>
                <a:gd name="T75" fmla="*/ 157 h 161"/>
                <a:gd name="T76" fmla="*/ 31 w 210"/>
                <a:gd name="T77" fmla="*/ 158 h 161"/>
                <a:gd name="T78" fmla="*/ 26 w 210"/>
                <a:gd name="T79" fmla="*/ 154 h 161"/>
                <a:gd name="T80" fmla="*/ 26 w 210"/>
                <a:gd name="T81" fmla="*/ 152 h 161"/>
                <a:gd name="T82" fmla="*/ 28 w 210"/>
                <a:gd name="T83" fmla="*/ 151 h 161"/>
                <a:gd name="T84" fmla="*/ 26 w 210"/>
                <a:gd name="T85" fmla="*/ 148 h 161"/>
                <a:gd name="T86" fmla="*/ 18 w 210"/>
                <a:gd name="T87" fmla="*/ 148 h 161"/>
                <a:gd name="T88" fmla="*/ 4 w 210"/>
                <a:gd name="T89" fmla="*/ 130 h 161"/>
                <a:gd name="T90" fmla="*/ 0 w 210"/>
                <a:gd name="T91" fmla="*/ 123 h 161"/>
                <a:gd name="T92" fmla="*/ 1 w 210"/>
                <a:gd name="T93" fmla="*/ 117 h 161"/>
                <a:gd name="T94" fmla="*/ 10 w 210"/>
                <a:gd name="T95" fmla="*/ 117 h 161"/>
                <a:gd name="T96" fmla="*/ 16 w 210"/>
                <a:gd name="T97" fmla="*/ 111 h 161"/>
                <a:gd name="T98" fmla="*/ 44 w 210"/>
                <a:gd name="T99" fmla="*/ 111 h 161"/>
                <a:gd name="T100" fmla="*/ 50 w 210"/>
                <a:gd name="T101" fmla="*/ 104 h 161"/>
                <a:gd name="T102" fmla="*/ 53 w 210"/>
                <a:gd name="T103" fmla="*/ 102 h 161"/>
                <a:gd name="T104" fmla="*/ 53 w 210"/>
                <a:gd name="T105" fmla="*/ 59 h 161"/>
                <a:gd name="T106" fmla="*/ 74 w 210"/>
                <a:gd name="T107" fmla="*/ 55 h 161"/>
                <a:gd name="T108" fmla="*/ 102 w 210"/>
                <a:gd name="T109" fmla="*/ 32 h 161"/>
                <a:gd name="T110" fmla="*/ 152 w 210"/>
                <a:gd name="T1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161">
                  <a:moveTo>
                    <a:pt x="152" y="0"/>
                  </a:moveTo>
                  <a:lnTo>
                    <a:pt x="181" y="0"/>
                  </a:lnTo>
                  <a:lnTo>
                    <a:pt x="192" y="7"/>
                  </a:lnTo>
                  <a:lnTo>
                    <a:pt x="195" y="6"/>
                  </a:lnTo>
                  <a:lnTo>
                    <a:pt x="197" y="6"/>
                  </a:lnTo>
                  <a:lnTo>
                    <a:pt x="197" y="28"/>
                  </a:lnTo>
                  <a:lnTo>
                    <a:pt x="201" y="35"/>
                  </a:lnTo>
                  <a:lnTo>
                    <a:pt x="209" y="41"/>
                  </a:lnTo>
                  <a:lnTo>
                    <a:pt x="210" y="41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6" y="49"/>
                  </a:lnTo>
                  <a:lnTo>
                    <a:pt x="203" y="68"/>
                  </a:lnTo>
                  <a:lnTo>
                    <a:pt x="201" y="90"/>
                  </a:lnTo>
                  <a:lnTo>
                    <a:pt x="178" y="115"/>
                  </a:lnTo>
                  <a:lnTo>
                    <a:pt x="175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0" y="126"/>
                  </a:lnTo>
                  <a:lnTo>
                    <a:pt x="170" y="136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51" y="139"/>
                  </a:lnTo>
                  <a:lnTo>
                    <a:pt x="135" y="139"/>
                  </a:lnTo>
                  <a:lnTo>
                    <a:pt x="121" y="148"/>
                  </a:lnTo>
                  <a:lnTo>
                    <a:pt x="112" y="145"/>
                  </a:lnTo>
                  <a:lnTo>
                    <a:pt x="104" y="139"/>
                  </a:lnTo>
                  <a:lnTo>
                    <a:pt x="90" y="145"/>
                  </a:lnTo>
                  <a:lnTo>
                    <a:pt x="74" y="133"/>
                  </a:lnTo>
                  <a:lnTo>
                    <a:pt x="64" y="135"/>
                  </a:lnTo>
                  <a:lnTo>
                    <a:pt x="55" y="138"/>
                  </a:lnTo>
                  <a:lnTo>
                    <a:pt x="52" y="145"/>
                  </a:lnTo>
                  <a:lnTo>
                    <a:pt x="47" y="151"/>
                  </a:lnTo>
                  <a:lnTo>
                    <a:pt x="47" y="161"/>
                  </a:lnTo>
                  <a:lnTo>
                    <a:pt x="46" y="161"/>
                  </a:lnTo>
                  <a:lnTo>
                    <a:pt x="37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8" y="151"/>
                  </a:lnTo>
                  <a:lnTo>
                    <a:pt x="26" y="148"/>
                  </a:lnTo>
                  <a:lnTo>
                    <a:pt x="18" y="148"/>
                  </a:lnTo>
                  <a:lnTo>
                    <a:pt x="4" y="130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0" y="117"/>
                  </a:lnTo>
                  <a:lnTo>
                    <a:pt x="16" y="111"/>
                  </a:lnTo>
                  <a:lnTo>
                    <a:pt x="44" y="111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3" y="59"/>
                  </a:lnTo>
                  <a:lnTo>
                    <a:pt x="74" y="55"/>
                  </a:lnTo>
                  <a:lnTo>
                    <a:pt x="102" y="3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0" name="Namibia">
              <a:extLst>
                <a:ext uri="{FF2B5EF4-FFF2-40B4-BE49-F238E27FC236}">
                  <a16:creationId xmlns:a16="http://schemas.microsoft.com/office/drawing/2014/main" id="{5D8EE4F4-F36E-F989-4B5B-0E9B2BFB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988576"/>
              <a:ext cx="321657" cy="312622"/>
            </a:xfrm>
            <a:custGeom>
              <a:avLst/>
              <a:gdLst>
                <a:gd name="T0" fmla="*/ 13 w 178"/>
                <a:gd name="T1" fmla="*/ 0 h 173"/>
                <a:gd name="T2" fmla="*/ 19 w 178"/>
                <a:gd name="T3" fmla="*/ 0 h 173"/>
                <a:gd name="T4" fmla="*/ 30 w 178"/>
                <a:gd name="T5" fmla="*/ 6 h 173"/>
                <a:gd name="T6" fmla="*/ 87 w 178"/>
                <a:gd name="T7" fmla="*/ 6 h 173"/>
                <a:gd name="T8" fmla="*/ 98 w 178"/>
                <a:gd name="T9" fmla="*/ 12 h 173"/>
                <a:gd name="T10" fmla="*/ 111 w 178"/>
                <a:gd name="T11" fmla="*/ 12 h 173"/>
                <a:gd name="T12" fmla="*/ 129 w 178"/>
                <a:gd name="T13" fmla="*/ 16 h 173"/>
                <a:gd name="T14" fmla="*/ 151 w 178"/>
                <a:gd name="T15" fmla="*/ 10 h 173"/>
                <a:gd name="T16" fmla="*/ 163 w 178"/>
                <a:gd name="T17" fmla="*/ 7 h 173"/>
                <a:gd name="T18" fmla="*/ 172 w 178"/>
                <a:gd name="T19" fmla="*/ 9 h 173"/>
                <a:gd name="T20" fmla="*/ 178 w 178"/>
                <a:gd name="T21" fmla="*/ 13 h 173"/>
                <a:gd name="T22" fmla="*/ 172 w 178"/>
                <a:gd name="T23" fmla="*/ 13 h 173"/>
                <a:gd name="T24" fmla="*/ 165 w 178"/>
                <a:gd name="T25" fmla="*/ 18 h 173"/>
                <a:gd name="T26" fmla="*/ 157 w 178"/>
                <a:gd name="T27" fmla="*/ 25 h 173"/>
                <a:gd name="T28" fmla="*/ 156 w 178"/>
                <a:gd name="T29" fmla="*/ 25 h 173"/>
                <a:gd name="T30" fmla="*/ 153 w 178"/>
                <a:gd name="T31" fmla="*/ 19 h 173"/>
                <a:gd name="T32" fmla="*/ 147 w 178"/>
                <a:gd name="T33" fmla="*/ 18 h 173"/>
                <a:gd name="T34" fmla="*/ 122 w 178"/>
                <a:gd name="T35" fmla="*/ 24 h 173"/>
                <a:gd name="T36" fmla="*/ 122 w 178"/>
                <a:gd name="T37" fmla="*/ 71 h 173"/>
                <a:gd name="T38" fmla="*/ 110 w 178"/>
                <a:gd name="T39" fmla="*/ 71 h 173"/>
                <a:gd name="T40" fmla="*/ 110 w 178"/>
                <a:gd name="T41" fmla="*/ 166 h 173"/>
                <a:gd name="T42" fmla="*/ 108 w 178"/>
                <a:gd name="T43" fmla="*/ 166 h 173"/>
                <a:gd name="T44" fmla="*/ 98 w 178"/>
                <a:gd name="T45" fmla="*/ 173 h 173"/>
                <a:gd name="T46" fmla="*/ 80 w 178"/>
                <a:gd name="T47" fmla="*/ 173 h 173"/>
                <a:gd name="T48" fmla="*/ 79 w 178"/>
                <a:gd name="T49" fmla="*/ 172 h 173"/>
                <a:gd name="T50" fmla="*/ 77 w 178"/>
                <a:gd name="T51" fmla="*/ 166 h 173"/>
                <a:gd name="T52" fmla="*/ 71 w 178"/>
                <a:gd name="T53" fmla="*/ 163 h 173"/>
                <a:gd name="T54" fmla="*/ 64 w 178"/>
                <a:gd name="T55" fmla="*/ 167 h 173"/>
                <a:gd name="T56" fmla="*/ 62 w 178"/>
                <a:gd name="T57" fmla="*/ 167 h 173"/>
                <a:gd name="T58" fmla="*/ 53 w 178"/>
                <a:gd name="T59" fmla="*/ 160 h 173"/>
                <a:gd name="T60" fmla="*/ 46 w 178"/>
                <a:gd name="T61" fmla="*/ 150 h 173"/>
                <a:gd name="T62" fmla="*/ 41 w 178"/>
                <a:gd name="T63" fmla="*/ 124 h 173"/>
                <a:gd name="T64" fmla="*/ 40 w 178"/>
                <a:gd name="T65" fmla="*/ 114 h 173"/>
                <a:gd name="T66" fmla="*/ 36 w 178"/>
                <a:gd name="T67" fmla="*/ 102 h 173"/>
                <a:gd name="T68" fmla="*/ 36 w 178"/>
                <a:gd name="T69" fmla="*/ 80 h 173"/>
                <a:gd name="T70" fmla="*/ 13 w 178"/>
                <a:gd name="T71" fmla="*/ 37 h 173"/>
                <a:gd name="T72" fmla="*/ 0 w 178"/>
                <a:gd name="T73" fmla="*/ 18 h 173"/>
                <a:gd name="T74" fmla="*/ 0 w 178"/>
                <a:gd name="T75" fmla="*/ 6 h 173"/>
                <a:gd name="T76" fmla="*/ 6 w 178"/>
                <a:gd name="T77" fmla="*/ 3 h 173"/>
                <a:gd name="T78" fmla="*/ 7 w 178"/>
                <a:gd name="T79" fmla="*/ 3 h 173"/>
                <a:gd name="T80" fmla="*/ 13 w 178"/>
                <a:gd name="T8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73">
                  <a:moveTo>
                    <a:pt x="13" y="0"/>
                  </a:moveTo>
                  <a:lnTo>
                    <a:pt x="19" y="0"/>
                  </a:lnTo>
                  <a:lnTo>
                    <a:pt x="30" y="6"/>
                  </a:lnTo>
                  <a:lnTo>
                    <a:pt x="87" y="6"/>
                  </a:lnTo>
                  <a:lnTo>
                    <a:pt x="98" y="12"/>
                  </a:lnTo>
                  <a:lnTo>
                    <a:pt x="111" y="12"/>
                  </a:lnTo>
                  <a:lnTo>
                    <a:pt x="129" y="16"/>
                  </a:lnTo>
                  <a:lnTo>
                    <a:pt x="151" y="10"/>
                  </a:lnTo>
                  <a:lnTo>
                    <a:pt x="163" y="7"/>
                  </a:lnTo>
                  <a:lnTo>
                    <a:pt x="172" y="9"/>
                  </a:lnTo>
                  <a:lnTo>
                    <a:pt x="178" y="13"/>
                  </a:lnTo>
                  <a:lnTo>
                    <a:pt x="172" y="13"/>
                  </a:lnTo>
                  <a:lnTo>
                    <a:pt x="165" y="18"/>
                  </a:lnTo>
                  <a:lnTo>
                    <a:pt x="157" y="25"/>
                  </a:lnTo>
                  <a:lnTo>
                    <a:pt x="156" y="25"/>
                  </a:lnTo>
                  <a:lnTo>
                    <a:pt x="153" y="19"/>
                  </a:lnTo>
                  <a:lnTo>
                    <a:pt x="147" y="18"/>
                  </a:lnTo>
                  <a:lnTo>
                    <a:pt x="122" y="24"/>
                  </a:lnTo>
                  <a:lnTo>
                    <a:pt x="122" y="71"/>
                  </a:lnTo>
                  <a:lnTo>
                    <a:pt x="110" y="71"/>
                  </a:lnTo>
                  <a:lnTo>
                    <a:pt x="110" y="166"/>
                  </a:lnTo>
                  <a:lnTo>
                    <a:pt x="108" y="166"/>
                  </a:lnTo>
                  <a:lnTo>
                    <a:pt x="98" y="173"/>
                  </a:lnTo>
                  <a:lnTo>
                    <a:pt x="80" y="173"/>
                  </a:lnTo>
                  <a:lnTo>
                    <a:pt x="79" y="172"/>
                  </a:lnTo>
                  <a:lnTo>
                    <a:pt x="77" y="166"/>
                  </a:lnTo>
                  <a:lnTo>
                    <a:pt x="71" y="163"/>
                  </a:lnTo>
                  <a:lnTo>
                    <a:pt x="64" y="167"/>
                  </a:lnTo>
                  <a:lnTo>
                    <a:pt x="62" y="167"/>
                  </a:lnTo>
                  <a:lnTo>
                    <a:pt x="53" y="160"/>
                  </a:lnTo>
                  <a:lnTo>
                    <a:pt x="46" y="150"/>
                  </a:lnTo>
                  <a:lnTo>
                    <a:pt x="41" y="124"/>
                  </a:lnTo>
                  <a:lnTo>
                    <a:pt x="40" y="114"/>
                  </a:lnTo>
                  <a:lnTo>
                    <a:pt x="36" y="102"/>
                  </a:lnTo>
                  <a:lnTo>
                    <a:pt x="36" y="80"/>
                  </a:lnTo>
                  <a:lnTo>
                    <a:pt x="13" y="3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3"/>
                  </a:lnTo>
                  <a:lnTo>
                    <a:pt x="7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1" name="Mali">
              <a:extLst>
                <a:ext uri="{FF2B5EF4-FFF2-40B4-BE49-F238E27FC236}">
                  <a16:creationId xmlns:a16="http://schemas.microsoft.com/office/drawing/2014/main" id="{D5062B6B-5E41-AECC-C29F-C3BCB0E3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28" y="3980235"/>
              <a:ext cx="386711" cy="370448"/>
            </a:xfrm>
            <a:custGeom>
              <a:avLst/>
              <a:gdLst>
                <a:gd name="T0" fmla="*/ 95 w 214"/>
                <a:gd name="T1" fmla="*/ 0 h 205"/>
                <a:gd name="T2" fmla="*/ 175 w 214"/>
                <a:gd name="T3" fmla="*/ 58 h 205"/>
                <a:gd name="T4" fmla="*/ 184 w 214"/>
                <a:gd name="T5" fmla="*/ 66 h 205"/>
                <a:gd name="T6" fmla="*/ 202 w 214"/>
                <a:gd name="T7" fmla="*/ 73 h 205"/>
                <a:gd name="T8" fmla="*/ 202 w 214"/>
                <a:gd name="T9" fmla="*/ 85 h 205"/>
                <a:gd name="T10" fmla="*/ 214 w 214"/>
                <a:gd name="T11" fmla="*/ 82 h 205"/>
                <a:gd name="T12" fmla="*/ 211 w 214"/>
                <a:gd name="T13" fmla="*/ 128 h 205"/>
                <a:gd name="T14" fmla="*/ 177 w 214"/>
                <a:gd name="T15" fmla="*/ 135 h 205"/>
                <a:gd name="T16" fmla="*/ 160 w 214"/>
                <a:gd name="T17" fmla="*/ 141 h 205"/>
                <a:gd name="T18" fmla="*/ 128 w 214"/>
                <a:gd name="T19" fmla="*/ 159 h 205"/>
                <a:gd name="T20" fmla="*/ 104 w 214"/>
                <a:gd name="T21" fmla="*/ 177 h 205"/>
                <a:gd name="T22" fmla="*/ 92 w 214"/>
                <a:gd name="T23" fmla="*/ 202 h 205"/>
                <a:gd name="T24" fmla="*/ 86 w 214"/>
                <a:gd name="T25" fmla="*/ 201 h 205"/>
                <a:gd name="T26" fmla="*/ 79 w 214"/>
                <a:gd name="T27" fmla="*/ 204 h 205"/>
                <a:gd name="T28" fmla="*/ 77 w 214"/>
                <a:gd name="T29" fmla="*/ 198 h 205"/>
                <a:gd name="T30" fmla="*/ 71 w 214"/>
                <a:gd name="T31" fmla="*/ 201 h 205"/>
                <a:gd name="T32" fmla="*/ 68 w 214"/>
                <a:gd name="T33" fmla="*/ 204 h 205"/>
                <a:gd name="T34" fmla="*/ 61 w 214"/>
                <a:gd name="T35" fmla="*/ 201 h 205"/>
                <a:gd name="T36" fmla="*/ 55 w 214"/>
                <a:gd name="T37" fmla="*/ 205 h 205"/>
                <a:gd name="T38" fmla="*/ 51 w 214"/>
                <a:gd name="T39" fmla="*/ 199 h 205"/>
                <a:gd name="T40" fmla="*/ 46 w 214"/>
                <a:gd name="T41" fmla="*/ 195 h 205"/>
                <a:gd name="T42" fmla="*/ 45 w 214"/>
                <a:gd name="T43" fmla="*/ 193 h 205"/>
                <a:gd name="T44" fmla="*/ 43 w 214"/>
                <a:gd name="T45" fmla="*/ 184 h 205"/>
                <a:gd name="T46" fmla="*/ 37 w 214"/>
                <a:gd name="T47" fmla="*/ 174 h 205"/>
                <a:gd name="T48" fmla="*/ 33 w 214"/>
                <a:gd name="T49" fmla="*/ 180 h 205"/>
                <a:gd name="T50" fmla="*/ 25 w 214"/>
                <a:gd name="T51" fmla="*/ 177 h 205"/>
                <a:gd name="T52" fmla="*/ 17 w 214"/>
                <a:gd name="T53" fmla="*/ 177 h 205"/>
                <a:gd name="T54" fmla="*/ 11 w 214"/>
                <a:gd name="T55" fmla="*/ 167 h 205"/>
                <a:gd name="T56" fmla="*/ 3 w 214"/>
                <a:gd name="T57" fmla="*/ 153 h 205"/>
                <a:gd name="T58" fmla="*/ 0 w 214"/>
                <a:gd name="T59" fmla="*/ 141 h 205"/>
                <a:gd name="T60" fmla="*/ 9 w 214"/>
                <a:gd name="T61" fmla="*/ 127 h 205"/>
                <a:gd name="T62" fmla="*/ 14 w 214"/>
                <a:gd name="T63" fmla="*/ 128 h 205"/>
                <a:gd name="T64" fmla="*/ 21 w 214"/>
                <a:gd name="T65" fmla="*/ 137 h 205"/>
                <a:gd name="T66" fmla="*/ 86 w 214"/>
                <a:gd name="T67" fmla="*/ 132 h 205"/>
                <a:gd name="T68" fmla="*/ 85 w 214"/>
                <a:gd name="T69" fmla="*/ 122 h 205"/>
                <a:gd name="T70" fmla="*/ 71 w 214"/>
                <a:gd name="T7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05">
                  <a:moveTo>
                    <a:pt x="71" y="0"/>
                  </a:moveTo>
                  <a:lnTo>
                    <a:pt x="95" y="0"/>
                  </a:lnTo>
                  <a:lnTo>
                    <a:pt x="174" y="54"/>
                  </a:lnTo>
                  <a:lnTo>
                    <a:pt x="175" y="58"/>
                  </a:lnTo>
                  <a:lnTo>
                    <a:pt x="180" y="61"/>
                  </a:lnTo>
                  <a:lnTo>
                    <a:pt x="184" y="66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0" y="84"/>
                  </a:lnTo>
                  <a:lnTo>
                    <a:pt x="202" y="85"/>
                  </a:lnTo>
                  <a:lnTo>
                    <a:pt x="212" y="82"/>
                  </a:lnTo>
                  <a:lnTo>
                    <a:pt x="214" y="82"/>
                  </a:lnTo>
                  <a:lnTo>
                    <a:pt x="214" y="127"/>
                  </a:lnTo>
                  <a:lnTo>
                    <a:pt x="211" y="128"/>
                  </a:lnTo>
                  <a:lnTo>
                    <a:pt x="205" y="135"/>
                  </a:lnTo>
                  <a:lnTo>
                    <a:pt x="177" y="135"/>
                  </a:lnTo>
                  <a:lnTo>
                    <a:pt x="171" y="141"/>
                  </a:lnTo>
                  <a:lnTo>
                    <a:pt x="160" y="141"/>
                  </a:lnTo>
                  <a:lnTo>
                    <a:pt x="148" y="143"/>
                  </a:lnTo>
                  <a:lnTo>
                    <a:pt x="128" y="159"/>
                  </a:lnTo>
                  <a:lnTo>
                    <a:pt x="108" y="165"/>
                  </a:lnTo>
                  <a:lnTo>
                    <a:pt x="104" y="177"/>
                  </a:lnTo>
                  <a:lnTo>
                    <a:pt x="94" y="187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6" y="201"/>
                  </a:lnTo>
                  <a:lnTo>
                    <a:pt x="83" y="201"/>
                  </a:lnTo>
                  <a:lnTo>
                    <a:pt x="79" y="204"/>
                  </a:lnTo>
                  <a:lnTo>
                    <a:pt x="77" y="204"/>
                  </a:lnTo>
                  <a:lnTo>
                    <a:pt x="77" y="198"/>
                  </a:lnTo>
                  <a:lnTo>
                    <a:pt x="73" y="198"/>
                  </a:lnTo>
                  <a:lnTo>
                    <a:pt x="71" y="201"/>
                  </a:lnTo>
                  <a:lnTo>
                    <a:pt x="71" y="202"/>
                  </a:lnTo>
                  <a:lnTo>
                    <a:pt x="68" y="204"/>
                  </a:lnTo>
                  <a:lnTo>
                    <a:pt x="67" y="204"/>
                  </a:lnTo>
                  <a:lnTo>
                    <a:pt x="61" y="201"/>
                  </a:lnTo>
                  <a:lnTo>
                    <a:pt x="55" y="204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1" y="199"/>
                  </a:lnTo>
                  <a:lnTo>
                    <a:pt x="51" y="193"/>
                  </a:lnTo>
                  <a:lnTo>
                    <a:pt x="46" y="195"/>
                  </a:lnTo>
                  <a:lnTo>
                    <a:pt x="45" y="195"/>
                  </a:lnTo>
                  <a:lnTo>
                    <a:pt x="45" y="193"/>
                  </a:lnTo>
                  <a:lnTo>
                    <a:pt x="49" y="187"/>
                  </a:lnTo>
                  <a:lnTo>
                    <a:pt x="43" y="184"/>
                  </a:lnTo>
                  <a:lnTo>
                    <a:pt x="40" y="174"/>
                  </a:lnTo>
                  <a:lnTo>
                    <a:pt x="37" y="174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5" y="177"/>
                  </a:lnTo>
                  <a:lnTo>
                    <a:pt x="21" y="181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2" y="158"/>
                  </a:lnTo>
                  <a:lnTo>
                    <a:pt x="3" y="153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5" y="137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8" y="135"/>
                  </a:lnTo>
                  <a:lnTo>
                    <a:pt x="21" y="137"/>
                  </a:lnTo>
                  <a:lnTo>
                    <a:pt x="27" y="131"/>
                  </a:lnTo>
                  <a:lnTo>
                    <a:pt x="86" y="132"/>
                  </a:lnTo>
                  <a:lnTo>
                    <a:pt x="89" y="122"/>
                  </a:lnTo>
                  <a:lnTo>
                    <a:pt x="85" y="122"/>
                  </a:lnTo>
                  <a:lnTo>
                    <a:pt x="83" y="121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2" name="Madagascar">
              <a:extLst>
                <a:ext uri="{FF2B5EF4-FFF2-40B4-BE49-F238E27FC236}">
                  <a16:creationId xmlns:a16="http://schemas.microsoft.com/office/drawing/2014/main" id="{3FE0BAAC-636C-DE78-C0EE-70CE696E2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220" y="4876538"/>
              <a:ext cx="169864" cy="336114"/>
            </a:xfrm>
            <a:custGeom>
              <a:avLst/>
              <a:gdLst>
                <a:gd name="T0" fmla="*/ 78 w 94"/>
                <a:gd name="T1" fmla="*/ 0 h 186"/>
                <a:gd name="T2" fmla="*/ 87 w 94"/>
                <a:gd name="T3" fmla="*/ 12 h 186"/>
                <a:gd name="T4" fmla="*/ 94 w 94"/>
                <a:gd name="T5" fmla="*/ 43 h 186"/>
                <a:gd name="T6" fmla="*/ 93 w 94"/>
                <a:gd name="T7" fmla="*/ 50 h 186"/>
                <a:gd name="T8" fmla="*/ 90 w 94"/>
                <a:gd name="T9" fmla="*/ 50 h 186"/>
                <a:gd name="T10" fmla="*/ 89 w 94"/>
                <a:gd name="T11" fmla="*/ 44 h 186"/>
                <a:gd name="T12" fmla="*/ 87 w 94"/>
                <a:gd name="T13" fmla="*/ 44 h 186"/>
                <a:gd name="T14" fmla="*/ 87 w 94"/>
                <a:gd name="T15" fmla="*/ 59 h 186"/>
                <a:gd name="T16" fmla="*/ 83 w 94"/>
                <a:gd name="T17" fmla="*/ 66 h 186"/>
                <a:gd name="T18" fmla="*/ 80 w 94"/>
                <a:gd name="T19" fmla="*/ 87 h 186"/>
                <a:gd name="T20" fmla="*/ 54 w 94"/>
                <a:gd name="T21" fmla="*/ 170 h 186"/>
                <a:gd name="T22" fmla="*/ 47 w 94"/>
                <a:gd name="T23" fmla="*/ 179 h 186"/>
                <a:gd name="T24" fmla="*/ 38 w 94"/>
                <a:gd name="T25" fmla="*/ 181 h 186"/>
                <a:gd name="T26" fmla="*/ 26 w 94"/>
                <a:gd name="T27" fmla="*/ 186 h 186"/>
                <a:gd name="T28" fmla="*/ 26 w 94"/>
                <a:gd name="T29" fmla="*/ 185 h 186"/>
                <a:gd name="T30" fmla="*/ 11 w 94"/>
                <a:gd name="T31" fmla="*/ 176 h 186"/>
                <a:gd name="T32" fmla="*/ 8 w 94"/>
                <a:gd name="T33" fmla="*/ 172 h 186"/>
                <a:gd name="T34" fmla="*/ 7 w 94"/>
                <a:gd name="T35" fmla="*/ 155 h 186"/>
                <a:gd name="T36" fmla="*/ 1 w 94"/>
                <a:gd name="T37" fmla="*/ 143 h 186"/>
                <a:gd name="T38" fmla="*/ 0 w 94"/>
                <a:gd name="T39" fmla="*/ 132 h 186"/>
                <a:gd name="T40" fmla="*/ 17 w 94"/>
                <a:gd name="T41" fmla="*/ 103 h 186"/>
                <a:gd name="T42" fmla="*/ 8 w 94"/>
                <a:gd name="T43" fmla="*/ 72 h 186"/>
                <a:gd name="T44" fmla="*/ 8 w 94"/>
                <a:gd name="T45" fmla="*/ 71 h 186"/>
                <a:gd name="T46" fmla="*/ 16 w 94"/>
                <a:gd name="T47" fmla="*/ 59 h 186"/>
                <a:gd name="T48" fmla="*/ 16 w 94"/>
                <a:gd name="T49" fmla="*/ 55 h 186"/>
                <a:gd name="T50" fmla="*/ 26 w 94"/>
                <a:gd name="T51" fmla="*/ 50 h 186"/>
                <a:gd name="T52" fmla="*/ 28 w 94"/>
                <a:gd name="T53" fmla="*/ 52 h 186"/>
                <a:gd name="T54" fmla="*/ 37 w 94"/>
                <a:gd name="T55" fmla="*/ 47 h 186"/>
                <a:gd name="T56" fmla="*/ 38 w 94"/>
                <a:gd name="T57" fmla="*/ 47 h 186"/>
                <a:gd name="T58" fmla="*/ 41 w 94"/>
                <a:gd name="T59" fmla="*/ 52 h 186"/>
                <a:gd name="T60" fmla="*/ 44 w 94"/>
                <a:gd name="T61" fmla="*/ 52 h 186"/>
                <a:gd name="T62" fmla="*/ 41 w 94"/>
                <a:gd name="T63" fmla="*/ 46 h 186"/>
                <a:gd name="T64" fmla="*/ 41 w 94"/>
                <a:gd name="T65" fmla="*/ 44 h 186"/>
                <a:gd name="T66" fmla="*/ 47 w 94"/>
                <a:gd name="T67" fmla="*/ 41 h 186"/>
                <a:gd name="T68" fmla="*/ 48 w 94"/>
                <a:gd name="T69" fmla="*/ 41 h 186"/>
                <a:gd name="T70" fmla="*/ 50 w 94"/>
                <a:gd name="T71" fmla="*/ 44 h 186"/>
                <a:gd name="T72" fmla="*/ 51 w 94"/>
                <a:gd name="T73" fmla="*/ 44 h 186"/>
                <a:gd name="T74" fmla="*/ 50 w 94"/>
                <a:gd name="T75" fmla="*/ 40 h 186"/>
                <a:gd name="T76" fmla="*/ 53 w 94"/>
                <a:gd name="T77" fmla="*/ 35 h 186"/>
                <a:gd name="T78" fmla="*/ 54 w 94"/>
                <a:gd name="T79" fmla="*/ 32 h 186"/>
                <a:gd name="T80" fmla="*/ 56 w 94"/>
                <a:gd name="T81" fmla="*/ 32 h 186"/>
                <a:gd name="T82" fmla="*/ 56 w 94"/>
                <a:gd name="T83" fmla="*/ 37 h 186"/>
                <a:gd name="T84" fmla="*/ 59 w 94"/>
                <a:gd name="T85" fmla="*/ 32 h 186"/>
                <a:gd name="T86" fmla="*/ 62 w 94"/>
                <a:gd name="T87" fmla="*/ 32 h 186"/>
                <a:gd name="T88" fmla="*/ 59 w 94"/>
                <a:gd name="T89" fmla="*/ 29 h 186"/>
                <a:gd name="T90" fmla="*/ 57 w 94"/>
                <a:gd name="T91" fmla="*/ 29 h 186"/>
                <a:gd name="T92" fmla="*/ 60 w 94"/>
                <a:gd name="T93" fmla="*/ 25 h 186"/>
                <a:gd name="T94" fmla="*/ 62 w 94"/>
                <a:gd name="T95" fmla="*/ 25 h 186"/>
                <a:gd name="T96" fmla="*/ 60 w 94"/>
                <a:gd name="T97" fmla="*/ 19 h 186"/>
                <a:gd name="T98" fmla="*/ 65 w 94"/>
                <a:gd name="T99" fmla="*/ 19 h 186"/>
                <a:gd name="T100" fmla="*/ 65 w 94"/>
                <a:gd name="T101" fmla="*/ 20 h 186"/>
                <a:gd name="T102" fmla="*/ 68 w 94"/>
                <a:gd name="T103" fmla="*/ 15 h 186"/>
                <a:gd name="T104" fmla="*/ 72 w 94"/>
                <a:gd name="T105" fmla="*/ 15 h 186"/>
                <a:gd name="T106" fmla="*/ 72 w 94"/>
                <a:gd name="T107" fmla="*/ 3 h 186"/>
                <a:gd name="T108" fmla="*/ 78 w 94"/>
                <a:gd name="T10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86">
                  <a:moveTo>
                    <a:pt x="78" y="0"/>
                  </a:moveTo>
                  <a:lnTo>
                    <a:pt x="87" y="12"/>
                  </a:lnTo>
                  <a:lnTo>
                    <a:pt x="94" y="43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7" y="59"/>
                  </a:lnTo>
                  <a:lnTo>
                    <a:pt x="83" y="66"/>
                  </a:lnTo>
                  <a:lnTo>
                    <a:pt x="80" y="87"/>
                  </a:lnTo>
                  <a:lnTo>
                    <a:pt x="54" y="170"/>
                  </a:lnTo>
                  <a:lnTo>
                    <a:pt x="47" y="179"/>
                  </a:lnTo>
                  <a:lnTo>
                    <a:pt x="38" y="181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11" y="176"/>
                  </a:lnTo>
                  <a:lnTo>
                    <a:pt x="8" y="172"/>
                  </a:lnTo>
                  <a:lnTo>
                    <a:pt x="7" y="155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17" y="10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16" y="59"/>
                  </a:lnTo>
                  <a:lnTo>
                    <a:pt x="16" y="55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1" y="52"/>
                  </a:lnTo>
                  <a:lnTo>
                    <a:pt x="44" y="52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0" y="40"/>
                  </a:lnTo>
                  <a:lnTo>
                    <a:pt x="53" y="35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3" name="Mauritania">
              <a:extLst>
                <a:ext uri="{FF2B5EF4-FFF2-40B4-BE49-F238E27FC236}">
                  <a16:creationId xmlns:a16="http://schemas.microsoft.com/office/drawing/2014/main" id="{2DE10F12-A7A6-4B35-1154-A97F14B2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22409"/>
              <a:ext cx="287323" cy="316236"/>
            </a:xfrm>
            <a:custGeom>
              <a:avLst/>
              <a:gdLst>
                <a:gd name="T0" fmla="*/ 108 w 159"/>
                <a:gd name="T1" fmla="*/ 0 h 175"/>
                <a:gd name="T2" fmla="*/ 110 w 159"/>
                <a:gd name="T3" fmla="*/ 0 h 175"/>
                <a:gd name="T4" fmla="*/ 157 w 159"/>
                <a:gd name="T5" fmla="*/ 32 h 175"/>
                <a:gd name="T6" fmla="*/ 159 w 159"/>
                <a:gd name="T7" fmla="*/ 34 h 175"/>
                <a:gd name="T8" fmla="*/ 135 w 159"/>
                <a:gd name="T9" fmla="*/ 34 h 175"/>
                <a:gd name="T10" fmla="*/ 147 w 159"/>
                <a:gd name="T11" fmla="*/ 153 h 175"/>
                <a:gd name="T12" fmla="*/ 153 w 159"/>
                <a:gd name="T13" fmla="*/ 154 h 175"/>
                <a:gd name="T14" fmla="*/ 150 w 159"/>
                <a:gd name="T15" fmla="*/ 166 h 175"/>
                <a:gd name="T16" fmla="*/ 119 w 159"/>
                <a:gd name="T17" fmla="*/ 166 h 175"/>
                <a:gd name="T18" fmla="*/ 105 w 159"/>
                <a:gd name="T19" fmla="*/ 164 h 175"/>
                <a:gd name="T20" fmla="*/ 89 w 159"/>
                <a:gd name="T21" fmla="*/ 164 h 175"/>
                <a:gd name="T22" fmla="*/ 83 w 159"/>
                <a:gd name="T23" fmla="*/ 170 h 175"/>
                <a:gd name="T24" fmla="*/ 80 w 159"/>
                <a:gd name="T25" fmla="*/ 170 h 175"/>
                <a:gd name="T26" fmla="*/ 79 w 159"/>
                <a:gd name="T27" fmla="*/ 169 h 175"/>
                <a:gd name="T28" fmla="*/ 74 w 159"/>
                <a:gd name="T29" fmla="*/ 161 h 175"/>
                <a:gd name="T30" fmla="*/ 73 w 159"/>
                <a:gd name="T31" fmla="*/ 160 h 175"/>
                <a:gd name="T32" fmla="*/ 68 w 159"/>
                <a:gd name="T33" fmla="*/ 170 h 175"/>
                <a:gd name="T34" fmla="*/ 64 w 159"/>
                <a:gd name="T35" fmla="*/ 175 h 175"/>
                <a:gd name="T36" fmla="*/ 62 w 159"/>
                <a:gd name="T37" fmla="*/ 175 h 175"/>
                <a:gd name="T38" fmla="*/ 53 w 159"/>
                <a:gd name="T39" fmla="*/ 167 h 175"/>
                <a:gd name="T40" fmla="*/ 46 w 159"/>
                <a:gd name="T41" fmla="*/ 157 h 175"/>
                <a:gd name="T42" fmla="*/ 40 w 159"/>
                <a:gd name="T43" fmla="*/ 157 h 175"/>
                <a:gd name="T44" fmla="*/ 33 w 159"/>
                <a:gd name="T45" fmla="*/ 150 h 175"/>
                <a:gd name="T46" fmla="*/ 9 w 159"/>
                <a:gd name="T47" fmla="*/ 151 h 175"/>
                <a:gd name="T48" fmla="*/ 6 w 159"/>
                <a:gd name="T49" fmla="*/ 157 h 175"/>
                <a:gd name="T50" fmla="*/ 4 w 159"/>
                <a:gd name="T51" fmla="*/ 157 h 175"/>
                <a:gd name="T52" fmla="*/ 4 w 159"/>
                <a:gd name="T53" fmla="*/ 156 h 175"/>
                <a:gd name="T54" fmla="*/ 10 w 159"/>
                <a:gd name="T55" fmla="*/ 135 h 175"/>
                <a:gd name="T56" fmla="*/ 10 w 159"/>
                <a:gd name="T57" fmla="*/ 124 h 175"/>
                <a:gd name="T58" fmla="*/ 6 w 159"/>
                <a:gd name="T59" fmla="*/ 111 h 175"/>
                <a:gd name="T60" fmla="*/ 9 w 159"/>
                <a:gd name="T61" fmla="*/ 105 h 175"/>
                <a:gd name="T62" fmla="*/ 7 w 159"/>
                <a:gd name="T63" fmla="*/ 99 h 175"/>
                <a:gd name="T64" fmla="*/ 1 w 159"/>
                <a:gd name="T65" fmla="*/ 89 h 175"/>
                <a:gd name="T66" fmla="*/ 0 w 159"/>
                <a:gd name="T67" fmla="*/ 90 h 175"/>
                <a:gd name="T68" fmla="*/ 0 w 159"/>
                <a:gd name="T69" fmla="*/ 89 h 175"/>
                <a:gd name="T70" fmla="*/ 3 w 159"/>
                <a:gd name="T71" fmla="*/ 83 h 175"/>
                <a:gd name="T72" fmla="*/ 52 w 159"/>
                <a:gd name="T73" fmla="*/ 83 h 175"/>
                <a:gd name="T74" fmla="*/ 50 w 159"/>
                <a:gd name="T75" fmla="*/ 62 h 175"/>
                <a:gd name="T76" fmla="*/ 53 w 159"/>
                <a:gd name="T77" fmla="*/ 58 h 175"/>
                <a:gd name="T78" fmla="*/ 65 w 159"/>
                <a:gd name="T79" fmla="*/ 53 h 175"/>
                <a:gd name="T80" fmla="*/ 67 w 159"/>
                <a:gd name="T81" fmla="*/ 18 h 175"/>
                <a:gd name="T82" fmla="*/ 108 w 159"/>
                <a:gd name="T83" fmla="*/ 18 h 175"/>
                <a:gd name="T84" fmla="*/ 108 w 159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75">
                  <a:moveTo>
                    <a:pt x="108" y="0"/>
                  </a:moveTo>
                  <a:lnTo>
                    <a:pt x="110" y="0"/>
                  </a:lnTo>
                  <a:lnTo>
                    <a:pt x="157" y="32"/>
                  </a:lnTo>
                  <a:lnTo>
                    <a:pt x="159" y="34"/>
                  </a:lnTo>
                  <a:lnTo>
                    <a:pt x="135" y="34"/>
                  </a:lnTo>
                  <a:lnTo>
                    <a:pt x="147" y="153"/>
                  </a:lnTo>
                  <a:lnTo>
                    <a:pt x="153" y="154"/>
                  </a:lnTo>
                  <a:lnTo>
                    <a:pt x="150" y="166"/>
                  </a:lnTo>
                  <a:lnTo>
                    <a:pt x="119" y="166"/>
                  </a:lnTo>
                  <a:lnTo>
                    <a:pt x="105" y="164"/>
                  </a:lnTo>
                  <a:lnTo>
                    <a:pt x="89" y="164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4" y="161"/>
                  </a:lnTo>
                  <a:lnTo>
                    <a:pt x="73" y="160"/>
                  </a:lnTo>
                  <a:lnTo>
                    <a:pt x="68" y="170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53" y="167"/>
                  </a:lnTo>
                  <a:lnTo>
                    <a:pt x="46" y="157"/>
                  </a:lnTo>
                  <a:lnTo>
                    <a:pt x="40" y="157"/>
                  </a:lnTo>
                  <a:lnTo>
                    <a:pt x="33" y="150"/>
                  </a:lnTo>
                  <a:lnTo>
                    <a:pt x="9" y="151"/>
                  </a:lnTo>
                  <a:lnTo>
                    <a:pt x="6" y="157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10" y="135"/>
                  </a:lnTo>
                  <a:lnTo>
                    <a:pt x="10" y="124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52" y="83"/>
                  </a:lnTo>
                  <a:lnTo>
                    <a:pt x="50" y="62"/>
                  </a:lnTo>
                  <a:lnTo>
                    <a:pt x="53" y="58"/>
                  </a:lnTo>
                  <a:lnTo>
                    <a:pt x="65" y="53"/>
                  </a:lnTo>
                  <a:lnTo>
                    <a:pt x="67" y="18"/>
                  </a:lnTo>
                  <a:lnTo>
                    <a:pt x="108" y="1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4" name="Mozambique">
              <a:extLst>
                <a:ext uri="{FF2B5EF4-FFF2-40B4-BE49-F238E27FC236}">
                  <a16:creationId xmlns:a16="http://schemas.microsoft.com/office/drawing/2014/main" id="{4A54D6DC-F045-DB20-E62C-B6A5BBDF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212" y="4833168"/>
              <a:ext cx="254796" cy="406590"/>
            </a:xfrm>
            <a:custGeom>
              <a:avLst/>
              <a:gdLst>
                <a:gd name="T0" fmla="*/ 138 w 141"/>
                <a:gd name="T1" fmla="*/ 0 h 225"/>
                <a:gd name="T2" fmla="*/ 136 w 141"/>
                <a:gd name="T3" fmla="*/ 19 h 225"/>
                <a:gd name="T4" fmla="*/ 138 w 141"/>
                <a:gd name="T5" fmla="*/ 50 h 225"/>
                <a:gd name="T6" fmla="*/ 136 w 141"/>
                <a:gd name="T7" fmla="*/ 64 h 225"/>
                <a:gd name="T8" fmla="*/ 138 w 141"/>
                <a:gd name="T9" fmla="*/ 70 h 225"/>
                <a:gd name="T10" fmla="*/ 128 w 141"/>
                <a:gd name="T11" fmla="*/ 83 h 225"/>
                <a:gd name="T12" fmla="*/ 96 w 141"/>
                <a:gd name="T13" fmla="*/ 98 h 225"/>
                <a:gd name="T14" fmla="*/ 88 w 141"/>
                <a:gd name="T15" fmla="*/ 107 h 225"/>
                <a:gd name="T16" fmla="*/ 82 w 141"/>
                <a:gd name="T17" fmla="*/ 116 h 225"/>
                <a:gd name="T18" fmla="*/ 79 w 141"/>
                <a:gd name="T19" fmla="*/ 113 h 225"/>
                <a:gd name="T20" fmla="*/ 61 w 141"/>
                <a:gd name="T21" fmla="*/ 129 h 225"/>
                <a:gd name="T22" fmla="*/ 65 w 141"/>
                <a:gd name="T23" fmla="*/ 142 h 225"/>
                <a:gd name="T24" fmla="*/ 73 w 141"/>
                <a:gd name="T25" fmla="*/ 160 h 225"/>
                <a:gd name="T26" fmla="*/ 70 w 141"/>
                <a:gd name="T27" fmla="*/ 184 h 225"/>
                <a:gd name="T28" fmla="*/ 71 w 141"/>
                <a:gd name="T29" fmla="*/ 188 h 225"/>
                <a:gd name="T30" fmla="*/ 37 w 141"/>
                <a:gd name="T31" fmla="*/ 209 h 225"/>
                <a:gd name="T32" fmla="*/ 36 w 141"/>
                <a:gd name="T33" fmla="*/ 218 h 225"/>
                <a:gd name="T34" fmla="*/ 39 w 141"/>
                <a:gd name="T35" fmla="*/ 215 h 225"/>
                <a:gd name="T36" fmla="*/ 27 w 141"/>
                <a:gd name="T37" fmla="*/ 225 h 225"/>
                <a:gd name="T38" fmla="*/ 24 w 141"/>
                <a:gd name="T39" fmla="*/ 190 h 225"/>
                <a:gd name="T40" fmla="*/ 21 w 141"/>
                <a:gd name="T41" fmla="*/ 159 h 225"/>
                <a:gd name="T42" fmla="*/ 37 w 141"/>
                <a:gd name="T43" fmla="*/ 129 h 225"/>
                <a:gd name="T44" fmla="*/ 39 w 141"/>
                <a:gd name="T45" fmla="*/ 105 h 225"/>
                <a:gd name="T46" fmla="*/ 34 w 141"/>
                <a:gd name="T47" fmla="*/ 83 h 225"/>
                <a:gd name="T48" fmla="*/ 5 w 141"/>
                <a:gd name="T49" fmla="*/ 74 h 225"/>
                <a:gd name="T50" fmla="*/ 3 w 141"/>
                <a:gd name="T51" fmla="*/ 70 h 225"/>
                <a:gd name="T52" fmla="*/ 0 w 141"/>
                <a:gd name="T53" fmla="*/ 62 h 225"/>
                <a:gd name="T54" fmla="*/ 48 w 141"/>
                <a:gd name="T55" fmla="*/ 55 h 225"/>
                <a:gd name="T56" fmla="*/ 55 w 141"/>
                <a:gd name="T57" fmla="*/ 53 h 225"/>
                <a:gd name="T58" fmla="*/ 59 w 141"/>
                <a:gd name="T59" fmla="*/ 56 h 225"/>
                <a:gd name="T60" fmla="*/ 58 w 141"/>
                <a:gd name="T61" fmla="*/ 74 h 225"/>
                <a:gd name="T62" fmla="*/ 68 w 141"/>
                <a:gd name="T63" fmla="*/ 86 h 225"/>
                <a:gd name="T64" fmla="*/ 70 w 141"/>
                <a:gd name="T65" fmla="*/ 89 h 225"/>
                <a:gd name="T66" fmla="*/ 70 w 141"/>
                <a:gd name="T67" fmla="*/ 79 h 225"/>
                <a:gd name="T68" fmla="*/ 77 w 141"/>
                <a:gd name="T69" fmla="*/ 61 h 225"/>
                <a:gd name="T70" fmla="*/ 61 w 141"/>
                <a:gd name="T71" fmla="*/ 27 h 225"/>
                <a:gd name="T72" fmla="*/ 79 w 141"/>
                <a:gd name="T73" fmla="*/ 13 h 225"/>
                <a:gd name="T74" fmla="*/ 101 w 141"/>
                <a:gd name="T75" fmla="*/ 15 h 225"/>
                <a:gd name="T76" fmla="*/ 117 w 141"/>
                <a:gd name="T77" fmla="*/ 12 h 225"/>
                <a:gd name="T78" fmla="*/ 136 w 141"/>
                <a:gd name="T79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25">
                  <a:moveTo>
                    <a:pt x="136" y="0"/>
                  </a:moveTo>
                  <a:lnTo>
                    <a:pt x="138" y="0"/>
                  </a:lnTo>
                  <a:lnTo>
                    <a:pt x="141" y="7"/>
                  </a:lnTo>
                  <a:lnTo>
                    <a:pt x="136" y="19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1" y="58"/>
                  </a:lnTo>
                  <a:lnTo>
                    <a:pt x="136" y="64"/>
                  </a:lnTo>
                  <a:lnTo>
                    <a:pt x="138" y="65"/>
                  </a:lnTo>
                  <a:lnTo>
                    <a:pt x="138" y="70"/>
                  </a:lnTo>
                  <a:lnTo>
                    <a:pt x="128" y="80"/>
                  </a:lnTo>
                  <a:lnTo>
                    <a:pt x="128" y="83"/>
                  </a:lnTo>
                  <a:lnTo>
                    <a:pt x="117" y="90"/>
                  </a:lnTo>
                  <a:lnTo>
                    <a:pt x="96" y="98"/>
                  </a:lnTo>
                  <a:lnTo>
                    <a:pt x="86" y="105"/>
                  </a:lnTo>
                  <a:lnTo>
                    <a:pt x="88" y="107"/>
                  </a:lnTo>
                  <a:lnTo>
                    <a:pt x="88" y="108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61" y="129"/>
                  </a:lnTo>
                  <a:lnTo>
                    <a:pt x="61" y="138"/>
                  </a:lnTo>
                  <a:lnTo>
                    <a:pt x="65" y="142"/>
                  </a:lnTo>
                  <a:lnTo>
                    <a:pt x="70" y="160"/>
                  </a:lnTo>
                  <a:lnTo>
                    <a:pt x="73" y="160"/>
                  </a:lnTo>
                  <a:lnTo>
                    <a:pt x="68" y="185"/>
                  </a:lnTo>
                  <a:lnTo>
                    <a:pt x="70" y="184"/>
                  </a:lnTo>
                  <a:lnTo>
                    <a:pt x="71" y="184"/>
                  </a:lnTo>
                  <a:lnTo>
                    <a:pt x="71" y="188"/>
                  </a:lnTo>
                  <a:lnTo>
                    <a:pt x="62" y="197"/>
                  </a:lnTo>
                  <a:lnTo>
                    <a:pt x="37" y="209"/>
                  </a:lnTo>
                  <a:lnTo>
                    <a:pt x="33" y="215"/>
                  </a:lnTo>
                  <a:lnTo>
                    <a:pt x="36" y="218"/>
                  </a:lnTo>
                  <a:lnTo>
                    <a:pt x="37" y="215"/>
                  </a:lnTo>
                  <a:lnTo>
                    <a:pt x="39" y="215"/>
                  </a:lnTo>
                  <a:lnTo>
                    <a:pt x="39" y="225"/>
                  </a:lnTo>
                  <a:lnTo>
                    <a:pt x="27" y="225"/>
                  </a:lnTo>
                  <a:lnTo>
                    <a:pt x="25" y="212"/>
                  </a:lnTo>
                  <a:lnTo>
                    <a:pt x="24" y="190"/>
                  </a:lnTo>
                  <a:lnTo>
                    <a:pt x="19" y="166"/>
                  </a:lnTo>
                  <a:lnTo>
                    <a:pt x="21" y="159"/>
                  </a:lnTo>
                  <a:lnTo>
                    <a:pt x="27" y="153"/>
                  </a:lnTo>
                  <a:lnTo>
                    <a:pt x="37" y="129"/>
                  </a:lnTo>
                  <a:lnTo>
                    <a:pt x="34" y="116"/>
                  </a:lnTo>
                  <a:lnTo>
                    <a:pt x="39" y="105"/>
                  </a:lnTo>
                  <a:lnTo>
                    <a:pt x="39" y="95"/>
                  </a:lnTo>
                  <a:lnTo>
                    <a:pt x="34" y="83"/>
                  </a:lnTo>
                  <a:lnTo>
                    <a:pt x="18" y="76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42" y="49"/>
                  </a:lnTo>
                  <a:lnTo>
                    <a:pt x="48" y="55"/>
                  </a:lnTo>
                  <a:lnTo>
                    <a:pt x="51" y="55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61" y="65"/>
                  </a:lnTo>
                  <a:lnTo>
                    <a:pt x="58" y="74"/>
                  </a:lnTo>
                  <a:lnTo>
                    <a:pt x="59" y="79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70" y="89"/>
                  </a:lnTo>
                  <a:lnTo>
                    <a:pt x="68" y="83"/>
                  </a:lnTo>
                  <a:lnTo>
                    <a:pt x="70" y="79"/>
                  </a:lnTo>
                  <a:lnTo>
                    <a:pt x="76" y="74"/>
                  </a:lnTo>
                  <a:lnTo>
                    <a:pt x="77" y="61"/>
                  </a:lnTo>
                  <a:lnTo>
                    <a:pt x="64" y="43"/>
                  </a:lnTo>
                  <a:lnTo>
                    <a:pt x="61" y="27"/>
                  </a:lnTo>
                  <a:lnTo>
                    <a:pt x="65" y="15"/>
                  </a:lnTo>
                  <a:lnTo>
                    <a:pt x="79" y="13"/>
                  </a:lnTo>
                  <a:lnTo>
                    <a:pt x="85" y="18"/>
                  </a:lnTo>
                  <a:lnTo>
                    <a:pt x="101" y="15"/>
                  </a:lnTo>
                  <a:lnTo>
                    <a:pt x="110" y="10"/>
                  </a:lnTo>
                  <a:lnTo>
                    <a:pt x="117" y="12"/>
                  </a:lnTo>
                  <a:lnTo>
                    <a:pt x="131" y="7"/>
                  </a:lnTo>
                  <a:lnTo>
                    <a:pt x="136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5" name="Morocco">
              <a:extLst>
                <a:ext uri="{FF2B5EF4-FFF2-40B4-BE49-F238E27FC236}">
                  <a16:creationId xmlns:a16="http://schemas.microsoft.com/office/drawing/2014/main" id="{94D034FA-9873-6A35-B6D8-938C8CF4D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58" y="3683876"/>
              <a:ext cx="280095" cy="227690"/>
            </a:xfrm>
            <a:custGeom>
              <a:avLst/>
              <a:gdLst>
                <a:gd name="T0" fmla="*/ 99 w 155"/>
                <a:gd name="T1" fmla="*/ 0 h 126"/>
                <a:gd name="T2" fmla="*/ 101 w 155"/>
                <a:gd name="T3" fmla="*/ 0 h 126"/>
                <a:gd name="T4" fmla="*/ 105 w 155"/>
                <a:gd name="T5" fmla="*/ 7 h 126"/>
                <a:gd name="T6" fmla="*/ 114 w 155"/>
                <a:gd name="T7" fmla="*/ 12 h 126"/>
                <a:gd name="T8" fmla="*/ 130 w 155"/>
                <a:gd name="T9" fmla="*/ 9 h 126"/>
                <a:gd name="T10" fmla="*/ 144 w 155"/>
                <a:gd name="T11" fmla="*/ 13 h 126"/>
                <a:gd name="T12" fmla="*/ 144 w 155"/>
                <a:gd name="T13" fmla="*/ 15 h 126"/>
                <a:gd name="T14" fmla="*/ 142 w 155"/>
                <a:gd name="T15" fmla="*/ 15 h 126"/>
                <a:gd name="T16" fmla="*/ 147 w 155"/>
                <a:gd name="T17" fmla="*/ 18 h 126"/>
                <a:gd name="T18" fmla="*/ 148 w 155"/>
                <a:gd name="T19" fmla="*/ 18 h 126"/>
                <a:gd name="T20" fmla="*/ 150 w 155"/>
                <a:gd name="T21" fmla="*/ 44 h 126"/>
                <a:gd name="T22" fmla="*/ 155 w 155"/>
                <a:gd name="T23" fmla="*/ 53 h 126"/>
                <a:gd name="T24" fmla="*/ 154 w 155"/>
                <a:gd name="T25" fmla="*/ 56 h 126"/>
                <a:gd name="T26" fmla="*/ 155 w 155"/>
                <a:gd name="T27" fmla="*/ 58 h 126"/>
                <a:gd name="T28" fmla="*/ 155 w 155"/>
                <a:gd name="T29" fmla="*/ 59 h 126"/>
                <a:gd name="T30" fmla="*/ 154 w 155"/>
                <a:gd name="T31" fmla="*/ 59 h 126"/>
                <a:gd name="T32" fmla="*/ 132 w 155"/>
                <a:gd name="T33" fmla="*/ 61 h 126"/>
                <a:gd name="T34" fmla="*/ 130 w 155"/>
                <a:gd name="T35" fmla="*/ 64 h 126"/>
                <a:gd name="T36" fmla="*/ 120 w 155"/>
                <a:gd name="T37" fmla="*/ 67 h 126"/>
                <a:gd name="T38" fmla="*/ 120 w 155"/>
                <a:gd name="T39" fmla="*/ 74 h 126"/>
                <a:gd name="T40" fmla="*/ 123 w 155"/>
                <a:gd name="T41" fmla="*/ 77 h 126"/>
                <a:gd name="T42" fmla="*/ 121 w 155"/>
                <a:gd name="T43" fmla="*/ 77 h 126"/>
                <a:gd name="T44" fmla="*/ 107 w 155"/>
                <a:gd name="T45" fmla="*/ 84 h 126"/>
                <a:gd name="T46" fmla="*/ 96 w 155"/>
                <a:gd name="T47" fmla="*/ 93 h 126"/>
                <a:gd name="T48" fmla="*/ 84 w 155"/>
                <a:gd name="T49" fmla="*/ 95 h 126"/>
                <a:gd name="T50" fmla="*/ 83 w 155"/>
                <a:gd name="T51" fmla="*/ 98 h 126"/>
                <a:gd name="T52" fmla="*/ 77 w 155"/>
                <a:gd name="T53" fmla="*/ 98 h 126"/>
                <a:gd name="T54" fmla="*/ 64 w 155"/>
                <a:gd name="T55" fmla="*/ 105 h 126"/>
                <a:gd name="T56" fmla="*/ 58 w 155"/>
                <a:gd name="T57" fmla="*/ 110 h 126"/>
                <a:gd name="T58" fmla="*/ 58 w 155"/>
                <a:gd name="T59" fmla="*/ 126 h 126"/>
                <a:gd name="T60" fmla="*/ 0 w 155"/>
                <a:gd name="T61" fmla="*/ 126 h 126"/>
                <a:gd name="T62" fmla="*/ 0 w 155"/>
                <a:gd name="T63" fmla="*/ 123 h 126"/>
                <a:gd name="T64" fmla="*/ 1 w 155"/>
                <a:gd name="T65" fmla="*/ 123 h 126"/>
                <a:gd name="T66" fmla="*/ 18 w 155"/>
                <a:gd name="T67" fmla="*/ 117 h 126"/>
                <a:gd name="T68" fmla="*/ 34 w 155"/>
                <a:gd name="T69" fmla="*/ 104 h 126"/>
                <a:gd name="T70" fmla="*/ 38 w 155"/>
                <a:gd name="T71" fmla="*/ 98 h 126"/>
                <a:gd name="T72" fmla="*/ 43 w 155"/>
                <a:gd name="T73" fmla="*/ 90 h 126"/>
                <a:gd name="T74" fmla="*/ 40 w 155"/>
                <a:gd name="T75" fmla="*/ 83 h 126"/>
                <a:gd name="T76" fmla="*/ 41 w 155"/>
                <a:gd name="T77" fmla="*/ 71 h 126"/>
                <a:gd name="T78" fmla="*/ 49 w 155"/>
                <a:gd name="T79" fmla="*/ 61 h 126"/>
                <a:gd name="T80" fmla="*/ 50 w 155"/>
                <a:gd name="T81" fmla="*/ 53 h 126"/>
                <a:gd name="T82" fmla="*/ 61 w 155"/>
                <a:gd name="T83" fmla="*/ 41 h 126"/>
                <a:gd name="T84" fmla="*/ 83 w 155"/>
                <a:gd name="T85" fmla="*/ 28 h 126"/>
                <a:gd name="T86" fmla="*/ 93 w 155"/>
                <a:gd name="T87" fmla="*/ 3 h 126"/>
                <a:gd name="T88" fmla="*/ 99 w 155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26">
                  <a:moveTo>
                    <a:pt x="99" y="0"/>
                  </a:moveTo>
                  <a:lnTo>
                    <a:pt x="101" y="0"/>
                  </a:lnTo>
                  <a:lnTo>
                    <a:pt x="105" y="7"/>
                  </a:lnTo>
                  <a:lnTo>
                    <a:pt x="114" y="12"/>
                  </a:lnTo>
                  <a:lnTo>
                    <a:pt x="130" y="9"/>
                  </a:lnTo>
                  <a:lnTo>
                    <a:pt x="144" y="13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50" y="44"/>
                  </a:lnTo>
                  <a:lnTo>
                    <a:pt x="155" y="53"/>
                  </a:lnTo>
                  <a:lnTo>
                    <a:pt x="154" y="56"/>
                  </a:lnTo>
                  <a:lnTo>
                    <a:pt x="155" y="58"/>
                  </a:lnTo>
                  <a:lnTo>
                    <a:pt x="155" y="59"/>
                  </a:lnTo>
                  <a:lnTo>
                    <a:pt x="154" y="59"/>
                  </a:lnTo>
                  <a:lnTo>
                    <a:pt x="132" y="61"/>
                  </a:lnTo>
                  <a:lnTo>
                    <a:pt x="130" y="64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07" y="84"/>
                  </a:lnTo>
                  <a:lnTo>
                    <a:pt x="96" y="93"/>
                  </a:lnTo>
                  <a:lnTo>
                    <a:pt x="84" y="95"/>
                  </a:lnTo>
                  <a:lnTo>
                    <a:pt x="83" y="98"/>
                  </a:lnTo>
                  <a:lnTo>
                    <a:pt x="77" y="98"/>
                  </a:lnTo>
                  <a:lnTo>
                    <a:pt x="64" y="105"/>
                  </a:lnTo>
                  <a:lnTo>
                    <a:pt x="58" y="110"/>
                  </a:lnTo>
                  <a:lnTo>
                    <a:pt x="58" y="126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8" y="117"/>
                  </a:lnTo>
                  <a:lnTo>
                    <a:pt x="34" y="104"/>
                  </a:lnTo>
                  <a:lnTo>
                    <a:pt x="38" y="98"/>
                  </a:lnTo>
                  <a:lnTo>
                    <a:pt x="43" y="90"/>
                  </a:lnTo>
                  <a:lnTo>
                    <a:pt x="40" y="83"/>
                  </a:lnTo>
                  <a:lnTo>
                    <a:pt x="41" y="71"/>
                  </a:lnTo>
                  <a:lnTo>
                    <a:pt x="49" y="61"/>
                  </a:lnTo>
                  <a:lnTo>
                    <a:pt x="50" y="53"/>
                  </a:lnTo>
                  <a:lnTo>
                    <a:pt x="61" y="41"/>
                  </a:lnTo>
                  <a:lnTo>
                    <a:pt x="83" y="28"/>
                  </a:lnTo>
                  <a:lnTo>
                    <a:pt x="93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6" name="Malawi">
              <a:extLst>
                <a:ext uri="{FF2B5EF4-FFF2-40B4-BE49-F238E27FC236}">
                  <a16:creationId xmlns:a16="http://schemas.microsoft.com/office/drawing/2014/main" id="{9907EB7F-56CC-D899-7BF5-605E9322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66" y="4809676"/>
              <a:ext cx="77705" cy="186128"/>
            </a:xfrm>
            <a:custGeom>
              <a:avLst/>
              <a:gdLst>
                <a:gd name="T0" fmla="*/ 4 w 43"/>
                <a:gd name="T1" fmla="*/ 0 h 103"/>
                <a:gd name="T2" fmla="*/ 12 w 43"/>
                <a:gd name="T3" fmla="*/ 3 h 103"/>
                <a:gd name="T4" fmla="*/ 17 w 43"/>
                <a:gd name="T5" fmla="*/ 3 h 103"/>
                <a:gd name="T6" fmla="*/ 16 w 43"/>
                <a:gd name="T7" fmla="*/ 7 h 103"/>
                <a:gd name="T8" fmla="*/ 20 w 43"/>
                <a:gd name="T9" fmla="*/ 13 h 103"/>
                <a:gd name="T10" fmla="*/ 20 w 43"/>
                <a:gd name="T11" fmla="*/ 31 h 103"/>
                <a:gd name="T12" fmla="*/ 17 w 43"/>
                <a:gd name="T13" fmla="*/ 40 h 103"/>
                <a:gd name="T14" fmla="*/ 25 w 43"/>
                <a:gd name="T15" fmla="*/ 59 h 103"/>
                <a:gd name="T16" fmla="*/ 25 w 43"/>
                <a:gd name="T17" fmla="*/ 63 h 103"/>
                <a:gd name="T18" fmla="*/ 28 w 43"/>
                <a:gd name="T19" fmla="*/ 62 h 103"/>
                <a:gd name="T20" fmla="*/ 29 w 43"/>
                <a:gd name="T21" fmla="*/ 62 h 103"/>
                <a:gd name="T22" fmla="*/ 32 w 43"/>
                <a:gd name="T23" fmla="*/ 65 h 103"/>
                <a:gd name="T24" fmla="*/ 28 w 43"/>
                <a:gd name="T25" fmla="*/ 56 h 103"/>
                <a:gd name="T26" fmla="*/ 28 w 43"/>
                <a:gd name="T27" fmla="*/ 54 h 103"/>
                <a:gd name="T28" fmla="*/ 29 w 43"/>
                <a:gd name="T29" fmla="*/ 54 h 103"/>
                <a:gd name="T30" fmla="*/ 43 w 43"/>
                <a:gd name="T31" fmla="*/ 72 h 103"/>
                <a:gd name="T32" fmla="*/ 43 w 43"/>
                <a:gd name="T33" fmla="*/ 74 h 103"/>
                <a:gd name="T34" fmla="*/ 41 w 43"/>
                <a:gd name="T35" fmla="*/ 87 h 103"/>
                <a:gd name="T36" fmla="*/ 35 w 43"/>
                <a:gd name="T37" fmla="*/ 92 h 103"/>
                <a:gd name="T38" fmla="*/ 34 w 43"/>
                <a:gd name="T39" fmla="*/ 96 h 103"/>
                <a:gd name="T40" fmla="*/ 35 w 43"/>
                <a:gd name="T41" fmla="*/ 103 h 103"/>
                <a:gd name="T42" fmla="*/ 31 w 43"/>
                <a:gd name="T43" fmla="*/ 103 h 103"/>
                <a:gd name="T44" fmla="*/ 31 w 43"/>
                <a:gd name="T45" fmla="*/ 100 h 103"/>
                <a:gd name="T46" fmla="*/ 22 w 43"/>
                <a:gd name="T47" fmla="*/ 92 h 103"/>
                <a:gd name="T48" fmla="*/ 20 w 43"/>
                <a:gd name="T49" fmla="*/ 87 h 103"/>
                <a:gd name="T50" fmla="*/ 25 w 43"/>
                <a:gd name="T51" fmla="*/ 78 h 103"/>
                <a:gd name="T52" fmla="*/ 22 w 43"/>
                <a:gd name="T53" fmla="*/ 69 h 103"/>
                <a:gd name="T54" fmla="*/ 22 w 43"/>
                <a:gd name="T55" fmla="*/ 68 h 103"/>
                <a:gd name="T56" fmla="*/ 19 w 43"/>
                <a:gd name="T57" fmla="*/ 68 h 103"/>
                <a:gd name="T58" fmla="*/ 15 w 43"/>
                <a:gd name="T59" fmla="*/ 69 h 103"/>
                <a:gd name="T60" fmla="*/ 12 w 43"/>
                <a:gd name="T61" fmla="*/ 69 h 103"/>
                <a:gd name="T62" fmla="*/ 6 w 43"/>
                <a:gd name="T63" fmla="*/ 62 h 103"/>
                <a:gd name="T64" fmla="*/ 1 w 43"/>
                <a:gd name="T65" fmla="*/ 57 h 103"/>
                <a:gd name="T66" fmla="*/ 0 w 43"/>
                <a:gd name="T67" fmla="*/ 57 h 103"/>
                <a:gd name="T68" fmla="*/ 0 w 43"/>
                <a:gd name="T69" fmla="*/ 56 h 103"/>
                <a:gd name="T70" fmla="*/ 4 w 43"/>
                <a:gd name="T71" fmla="*/ 44 h 103"/>
                <a:gd name="T72" fmla="*/ 9 w 43"/>
                <a:gd name="T73" fmla="*/ 41 h 103"/>
                <a:gd name="T74" fmla="*/ 7 w 43"/>
                <a:gd name="T75" fmla="*/ 38 h 103"/>
                <a:gd name="T76" fmla="*/ 7 w 43"/>
                <a:gd name="T77" fmla="*/ 29 h 103"/>
                <a:gd name="T78" fmla="*/ 9 w 43"/>
                <a:gd name="T79" fmla="*/ 20 h 103"/>
                <a:gd name="T80" fmla="*/ 12 w 43"/>
                <a:gd name="T81" fmla="*/ 17 h 103"/>
                <a:gd name="T82" fmla="*/ 4 w 43"/>
                <a:gd name="T83" fmla="*/ 1 h 103"/>
                <a:gd name="T84" fmla="*/ 4 w 43"/>
                <a:gd name="T8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103">
                  <a:moveTo>
                    <a:pt x="4" y="0"/>
                  </a:moveTo>
                  <a:lnTo>
                    <a:pt x="12" y="3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31"/>
                  </a:lnTo>
                  <a:lnTo>
                    <a:pt x="17" y="40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2" y="65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1" y="87"/>
                  </a:lnTo>
                  <a:lnTo>
                    <a:pt x="35" y="92"/>
                  </a:lnTo>
                  <a:lnTo>
                    <a:pt x="34" y="96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31" y="100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25" y="78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9" y="41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7" name="Libya">
              <a:extLst>
                <a:ext uri="{FF2B5EF4-FFF2-40B4-BE49-F238E27FC236}">
                  <a16:creationId xmlns:a16="http://schemas.microsoft.com/office/drawing/2014/main" id="{F5C151B3-5B31-AFEA-84AB-21EC8A3A0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885" y="3761580"/>
              <a:ext cx="377676" cy="361412"/>
            </a:xfrm>
            <a:custGeom>
              <a:avLst/>
              <a:gdLst>
                <a:gd name="T0" fmla="*/ 29 w 209"/>
                <a:gd name="T1" fmla="*/ 0 h 200"/>
                <a:gd name="T2" fmla="*/ 30 w 209"/>
                <a:gd name="T3" fmla="*/ 0 h 200"/>
                <a:gd name="T4" fmla="*/ 42 w 209"/>
                <a:gd name="T5" fmla="*/ 6 h 200"/>
                <a:gd name="T6" fmla="*/ 61 w 209"/>
                <a:gd name="T7" fmla="*/ 6 h 200"/>
                <a:gd name="T8" fmla="*/ 79 w 209"/>
                <a:gd name="T9" fmla="*/ 13 h 200"/>
                <a:gd name="T10" fmla="*/ 86 w 209"/>
                <a:gd name="T11" fmla="*/ 28 h 200"/>
                <a:gd name="T12" fmla="*/ 112 w 209"/>
                <a:gd name="T13" fmla="*/ 34 h 200"/>
                <a:gd name="T14" fmla="*/ 126 w 209"/>
                <a:gd name="T15" fmla="*/ 44 h 200"/>
                <a:gd name="T16" fmla="*/ 138 w 209"/>
                <a:gd name="T17" fmla="*/ 38 h 200"/>
                <a:gd name="T18" fmla="*/ 141 w 209"/>
                <a:gd name="T19" fmla="*/ 33 h 200"/>
                <a:gd name="T20" fmla="*/ 140 w 209"/>
                <a:gd name="T21" fmla="*/ 25 h 200"/>
                <a:gd name="T22" fmla="*/ 141 w 209"/>
                <a:gd name="T23" fmla="*/ 18 h 200"/>
                <a:gd name="T24" fmla="*/ 155 w 209"/>
                <a:gd name="T25" fmla="*/ 6 h 200"/>
                <a:gd name="T26" fmla="*/ 168 w 209"/>
                <a:gd name="T27" fmla="*/ 4 h 200"/>
                <a:gd name="T28" fmla="*/ 180 w 209"/>
                <a:gd name="T29" fmla="*/ 7 h 200"/>
                <a:gd name="T30" fmla="*/ 184 w 209"/>
                <a:gd name="T31" fmla="*/ 15 h 200"/>
                <a:gd name="T32" fmla="*/ 205 w 209"/>
                <a:gd name="T33" fmla="*/ 19 h 200"/>
                <a:gd name="T34" fmla="*/ 206 w 209"/>
                <a:gd name="T35" fmla="*/ 19 h 200"/>
                <a:gd name="T36" fmla="*/ 209 w 209"/>
                <a:gd name="T37" fmla="*/ 24 h 200"/>
                <a:gd name="T38" fmla="*/ 209 w 209"/>
                <a:gd name="T39" fmla="*/ 25 h 200"/>
                <a:gd name="T40" fmla="*/ 205 w 209"/>
                <a:gd name="T41" fmla="*/ 30 h 200"/>
                <a:gd name="T42" fmla="*/ 206 w 209"/>
                <a:gd name="T43" fmla="*/ 44 h 200"/>
                <a:gd name="T44" fmla="*/ 203 w 209"/>
                <a:gd name="T45" fmla="*/ 47 h 200"/>
                <a:gd name="T46" fmla="*/ 205 w 209"/>
                <a:gd name="T47" fmla="*/ 59 h 200"/>
                <a:gd name="T48" fmla="*/ 208 w 209"/>
                <a:gd name="T49" fmla="*/ 62 h 200"/>
                <a:gd name="T50" fmla="*/ 209 w 209"/>
                <a:gd name="T51" fmla="*/ 62 h 200"/>
                <a:gd name="T52" fmla="*/ 209 w 209"/>
                <a:gd name="T53" fmla="*/ 193 h 200"/>
                <a:gd name="T54" fmla="*/ 196 w 209"/>
                <a:gd name="T55" fmla="*/ 193 h 200"/>
                <a:gd name="T56" fmla="*/ 196 w 209"/>
                <a:gd name="T57" fmla="*/ 200 h 200"/>
                <a:gd name="T58" fmla="*/ 195 w 209"/>
                <a:gd name="T59" fmla="*/ 200 h 200"/>
                <a:gd name="T60" fmla="*/ 91 w 209"/>
                <a:gd name="T61" fmla="*/ 147 h 200"/>
                <a:gd name="T62" fmla="*/ 79 w 209"/>
                <a:gd name="T63" fmla="*/ 151 h 200"/>
                <a:gd name="T64" fmla="*/ 74 w 209"/>
                <a:gd name="T65" fmla="*/ 153 h 200"/>
                <a:gd name="T66" fmla="*/ 73 w 209"/>
                <a:gd name="T67" fmla="*/ 153 h 200"/>
                <a:gd name="T68" fmla="*/ 63 w 209"/>
                <a:gd name="T69" fmla="*/ 144 h 200"/>
                <a:gd name="T70" fmla="*/ 36 w 209"/>
                <a:gd name="T71" fmla="*/ 145 h 200"/>
                <a:gd name="T72" fmla="*/ 34 w 209"/>
                <a:gd name="T73" fmla="*/ 145 h 200"/>
                <a:gd name="T74" fmla="*/ 34 w 209"/>
                <a:gd name="T75" fmla="*/ 144 h 200"/>
                <a:gd name="T76" fmla="*/ 29 w 209"/>
                <a:gd name="T77" fmla="*/ 132 h 200"/>
                <a:gd name="T78" fmla="*/ 15 w 209"/>
                <a:gd name="T79" fmla="*/ 129 h 200"/>
                <a:gd name="T80" fmla="*/ 12 w 209"/>
                <a:gd name="T81" fmla="*/ 126 h 200"/>
                <a:gd name="T82" fmla="*/ 9 w 209"/>
                <a:gd name="T83" fmla="*/ 117 h 200"/>
                <a:gd name="T84" fmla="*/ 2 w 209"/>
                <a:gd name="T85" fmla="*/ 105 h 200"/>
                <a:gd name="T86" fmla="*/ 6 w 209"/>
                <a:gd name="T87" fmla="*/ 101 h 200"/>
                <a:gd name="T88" fmla="*/ 8 w 209"/>
                <a:gd name="T89" fmla="*/ 81 h 200"/>
                <a:gd name="T90" fmla="*/ 6 w 209"/>
                <a:gd name="T91" fmla="*/ 59 h 200"/>
                <a:gd name="T92" fmla="*/ 0 w 209"/>
                <a:gd name="T93" fmla="*/ 50 h 200"/>
                <a:gd name="T94" fmla="*/ 5 w 209"/>
                <a:gd name="T95" fmla="*/ 44 h 200"/>
                <a:gd name="T96" fmla="*/ 12 w 209"/>
                <a:gd name="T97" fmla="*/ 37 h 200"/>
                <a:gd name="T98" fmla="*/ 12 w 209"/>
                <a:gd name="T99" fmla="*/ 24 h 200"/>
                <a:gd name="T100" fmla="*/ 14 w 209"/>
                <a:gd name="T101" fmla="*/ 24 h 200"/>
                <a:gd name="T102" fmla="*/ 29 w 209"/>
                <a:gd name="T103" fmla="*/ 13 h 200"/>
                <a:gd name="T104" fmla="*/ 29 w 209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00">
                  <a:moveTo>
                    <a:pt x="29" y="0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61" y="6"/>
                  </a:lnTo>
                  <a:lnTo>
                    <a:pt x="79" y="13"/>
                  </a:lnTo>
                  <a:lnTo>
                    <a:pt x="86" y="28"/>
                  </a:lnTo>
                  <a:lnTo>
                    <a:pt x="112" y="34"/>
                  </a:lnTo>
                  <a:lnTo>
                    <a:pt x="126" y="44"/>
                  </a:lnTo>
                  <a:lnTo>
                    <a:pt x="138" y="38"/>
                  </a:lnTo>
                  <a:lnTo>
                    <a:pt x="141" y="33"/>
                  </a:lnTo>
                  <a:lnTo>
                    <a:pt x="140" y="25"/>
                  </a:lnTo>
                  <a:lnTo>
                    <a:pt x="141" y="18"/>
                  </a:lnTo>
                  <a:lnTo>
                    <a:pt x="155" y="6"/>
                  </a:lnTo>
                  <a:lnTo>
                    <a:pt x="168" y="4"/>
                  </a:lnTo>
                  <a:lnTo>
                    <a:pt x="180" y="7"/>
                  </a:lnTo>
                  <a:lnTo>
                    <a:pt x="184" y="15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9" y="24"/>
                  </a:lnTo>
                  <a:lnTo>
                    <a:pt x="209" y="25"/>
                  </a:lnTo>
                  <a:lnTo>
                    <a:pt x="205" y="30"/>
                  </a:lnTo>
                  <a:lnTo>
                    <a:pt x="206" y="44"/>
                  </a:lnTo>
                  <a:lnTo>
                    <a:pt x="203" y="47"/>
                  </a:lnTo>
                  <a:lnTo>
                    <a:pt x="205" y="59"/>
                  </a:lnTo>
                  <a:lnTo>
                    <a:pt x="208" y="62"/>
                  </a:lnTo>
                  <a:lnTo>
                    <a:pt x="209" y="62"/>
                  </a:lnTo>
                  <a:lnTo>
                    <a:pt x="209" y="193"/>
                  </a:lnTo>
                  <a:lnTo>
                    <a:pt x="196" y="193"/>
                  </a:lnTo>
                  <a:lnTo>
                    <a:pt x="196" y="200"/>
                  </a:lnTo>
                  <a:lnTo>
                    <a:pt x="195" y="200"/>
                  </a:lnTo>
                  <a:lnTo>
                    <a:pt x="91" y="147"/>
                  </a:lnTo>
                  <a:lnTo>
                    <a:pt x="79" y="151"/>
                  </a:lnTo>
                  <a:lnTo>
                    <a:pt x="74" y="153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4" y="144"/>
                  </a:lnTo>
                  <a:lnTo>
                    <a:pt x="29" y="132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17"/>
                  </a:lnTo>
                  <a:lnTo>
                    <a:pt x="2" y="105"/>
                  </a:lnTo>
                  <a:lnTo>
                    <a:pt x="6" y="101"/>
                  </a:lnTo>
                  <a:lnTo>
                    <a:pt x="8" y="81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8" name="Liberia">
              <a:extLst>
                <a:ext uri="{FF2B5EF4-FFF2-40B4-BE49-F238E27FC236}">
                  <a16:creationId xmlns:a16="http://schemas.microsoft.com/office/drawing/2014/main" id="{9E0D719F-81AD-532B-06BD-817FF8A0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785" y="4385017"/>
              <a:ext cx="97581" cy="103003"/>
            </a:xfrm>
            <a:custGeom>
              <a:avLst/>
              <a:gdLst>
                <a:gd name="T0" fmla="*/ 23 w 54"/>
                <a:gd name="T1" fmla="*/ 0 h 57"/>
                <a:gd name="T2" fmla="*/ 25 w 54"/>
                <a:gd name="T3" fmla="*/ 0 h 57"/>
                <a:gd name="T4" fmla="*/ 28 w 54"/>
                <a:gd name="T5" fmla="*/ 3 h 57"/>
                <a:gd name="T6" fmla="*/ 29 w 54"/>
                <a:gd name="T7" fmla="*/ 11 h 57"/>
                <a:gd name="T8" fmla="*/ 28 w 54"/>
                <a:gd name="T9" fmla="*/ 17 h 57"/>
                <a:gd name="T10" fmla="*/ 34 w 54"/>
                <a:gd name="T11" fmla="*/ 18 h 57"/>
                <a:gd name="T12" fmla="*/ 37 w 54"/>
                <a:gd name="T13" fmla="*/ 12 h 57"/>
                <a:gd name="T14" fmla="*/ 38 w 54"/>
                <a:gd name="T15" fmla="*/ 12 h 57"/>
                <a:gd name="T16" fmla="*/ 41 w 54"/>
                <a:gd name="T17" fmla="*/ 14 h 57"/>
                <a:gd name="T18" fmla="*/ 44 w 54"/>
                <a:gd name="T19" fmla="*/ 20 h 57"/>
                <a:gd name="T20" fmla="*/ 41 w 54"/>
                <a:gd name="T21" fmla="*/ 29 h 57"/>
                <a:gd name="T22" fmla="*/ 47 w 54"/>
                <a:gd name="T23" fmla="*/ 30 h 57"/>
                <a:gd name="T24" fmla="*/ 49 w 54"/>
                <a:gd name="T25" fmla="*/ 30 h 57"/>
                <a:gd name="T26" fmla="*/ 50 w 54"/>
                <a:gd name="T27" fmla="*/ 36 h 57"/>
                <a:gd name="T28" fmla="*/ 54 w 54"/>
                <a:gd name="T29" fmla="*/ 36 h 57"/>
                <a:gd name="T30" fmla="*/ 53 w 54"/>
                <a:gd name="T31" fmla="*/ 55 h 57"/>
                <a:gd name="T32" fmla="*/ 53 w 54"/>
                <a:gd name="T33" fmla="*/ 57 h 57"/>
                <a:gd name="T34" fmla="*/ 29 w 54"/>
                <a:gd name="T35" fmla="*/ 46 h 57"/>
                <a:gd name="T36" fmla="*/ 1 w 54"/>
                <a:gd name="T37" fmla="*/ 23 h 57"/>
                <a:gd name="T38" fmla="*/ 0 w 54"/>
                <a:gd name="T39" fmla="*/ 23 h 57"/>
                <a:gd name="T40" fmla="*/ 0 w 54"/>
                <a:gd name="T41" fmla="*/ 21 h 57"/>
                <a:gd name="T42" fmla="*/ 1 w 54"/>
                <a:gd name="T43" fmla="*/ 21 h 57"/>
                <a:gd name="T44" fmla="*/ 13 w 54"/>
                <a:gd name="T45" fmla="*/ 12 h 57"/>
                <a:gd name="T46" fmla="*/ 13 w 54"/>
                <a:gd name="T47" fmla="*/ 6 h 57"/>
                <a:gd name="T48" fmla="*/ 16 w 54"/>
                <a:gd name="T49" fmla="*/ 6 h 57"/>
                <a:gd name="T50" fmla="*/ 16 w 54"/>
                <a:gd name="T51" fmla="*/ 3 h 57"/>
                <a:gd name="T52" fmla="*/ 23 w 54"/>
                <a:gd name="T5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7">
                  <a:moveTo>
                    <a:pt x="23" y="0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29" y="11"/>
                  </a:lnTo>
                  <a:lnTo>
                    <a:pt x="28" y="17"/>
                  </a:lnTo>
                  <a:lnTo>
                    <a:pt x="34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4" y="20"/>
                  </a:lnTo>
                  <a:lnTo>
                    <a:pt x="41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6"/>
                  </a:lnTo>
                  <a:lnTo>
                    <a:pt x="54" y="36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29" y="46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9" name="Lesotho">
              <a:extLst>
                <a:ext uri="{FF2B5EF4-FFF2-40B4-BE49-F238E27FC236}">
                  <a16:creationId xmlns:a16="http://schemas.microsoft.com/office/drawing/2014/main" id="{8C8AF8D7-897B-87D2-103E-896BD8F4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543" y="5286740"/>
              <a:ext cx="56019" cy="56019"/>
            </a:xfrm>
            <a:custGeom>
              <a:avLst/>
              <a:gdLst>
                <a:gd name="T0" fmla="*/ 16 w 31"/>
                <a:gd name="T1" fmla="*/ 0 h 31"/>
                <a:gd name="T2" fmla="*/ 23 w 31"/>
                <a:gd name="T3" fmla="*/ 1 h 31"/>
                <a:gd name="T4" fmla="*/ 31 w 31"/>
                <a:gd name="T5" fmla="*/ 11 h 31"/>
                <a:gd name="T6" fmla="*/ 26 w 31"/>
                <a:gd name="T7" fmla="*/ 23 h 31"/>
                <a:gd name="T8" fmla="*/ 14 w 31"/>
                <a:gd name="T9" fmla="*/ 31 h 31"/>
                <a:gd name="T10" fmla="*/ 13 w 31"/>
                <a:gd name="T11" fmla="*/ 31 h 31"/>
                <a:gd name="T12" fmla="*/ 6 w 31"/>
                <a:gd name="T13" fmla="*/ 28 h 31"/>
                <a:gd name="T14" fmla="*/ 0 w 31"/>
                <a:gd name="T15" fmla="*/ 17 h 31"/>
                <a:gd name="T16" fmla="*/ 6 w 31"/>
                <a:gd name="T17" fmla="*/ 5 h 31"/>
                <a:gd name="T18" fmla="*/ 16 w 31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3" y="1"/>
                  </a:lnTo>
                  <a:lnTo>
                    <a:pt x="31" y="11"/>
                  </a:lnTo>
                  <a:lnTo>
                    <a:pt x="26" y="23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6" y="28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0" name="Kenya">
              <a:extLst>
                <a:ext uri="{FF2B5EF4-FFF2-40B4-BE49-F238E27FC236}">
                  <a16:creationId xmlns:a16="http://schemas.microsoft.com/office/drawing/2014/main" id="{289D9F42-1BB5-C1B6-0A11-15C3EA218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79" y="4478984"/>
              <a:ext cx="189742" cy="220462"/>
            </a:xfrm>
            <a:custGeom>
              <a:avLst/>
              <a:gdLst>
                <a:gd name="T0" fmla="*/ 6 w 105"/>
                <a:gd name="T1" fmla="*/ 0 h 122"/>
                <a:gd name="T2" fmla="*/ 25 w 105"/>
                <a:gd name="T3" fmla="*/ 0 h 122"/>
                <a:gd name="T4" fmla="*/ 36 w 105"/>
                <a:gd name="T5" fmla="*/ 2 h 122"/>
                <a:gd name="T6" fmla="*/ 52 w 105"/>
                <a:gd name="T7" fmla="*/ 11 h 122"/>
                <a:gd name="T8" fmla="*/ 65 w 105"/>
                <a:gd name="T9" fmla="*/ 14 h 122"/>
                <a:gd name="T10" fmla="*/ 71 w 105"/>
                <a:gd name="T11" fmla="*/ 14 h 122"/>
                <a:gd name="T12" fmla="*/ 80 w 105"/>
                <a:gd name="T13" fmla="*/ 8 h 122"/>
                <a:gd name="T14" fmla="*/ 90 w 105"/>
                <a:gd name="T15" fmla="*/ 6 h 122"/>
                <a:gd name="T16" fmla="*/ 98 w 105"/>
                <a:gd name="T17" fmla="*/ 9 h 122"/>
                <a:gd name="T18" fmla="*/ 105 w 105"/>
                <a:gd name="T19" fmla="*/ 9 h 122"/>
                <a:gd name="T20" fmla="*/ 105 w 105"/>
                <a:gd name="T21" fmla="*/ 11 h 122"/>
                <a:gd name="T22" fmla="*/ 93 w 105"/>
                <a:gd name="T23" fmla="*/ 25 h 122"/>
                <a:gd name="T24" fmla="*/ 93 w 105"/>
                <a:gd name="T25" fmla="*/ 73 h 122"/>
                <a:gd name="T26" fmla="*/ 101 w 105"/>
                <a:gd name="T27" fmla="*/ 82 h 122"/>
                <a:gd name="T28" fmla="*/ 101 w 105"/>
                <a:gd name="T29" fmla="*/ 83 h 122"/>
                <a:gd name="T30" fmla="*/ 84 w 105"/>
                <a:gd name="T31" fmla="*/ 97 h 122"/>
                <a:gd name="T32" fmla="*/ 76 w 105"/>
                <a:gd name="T33" fmla="*/ 117 h 122"/>
                <a:gd name="T34" fmla="*/ 71 w 105"/>
                <a:gd name="T35" fmla="*/ 122 h 122"/>
                <a:gd name="T36" fmla="*/ 52 w 105"/>
                <a:gd name="T37" fmla="*/ 110 h 122"/>
                <a:gd name="T38" fmla="*/ 49 w 105"/>
                <a:gd name="T39" fmla="*/ 100 h 122"/>
                <a:gd name="T40" fmla="*/ 4 w 105"/>
                <a:gd name="T41" fmla="*/ 74 h 122"/>
                <a:gd name="T42" fmla="*/ 1 w 105"/>
                <a:gd name="T43" fmla="*/ 71 h 122"/>
                <a:gd name="T44" fmla="*/ 1 w 105"/>
                <a:gd name="T45" fmla="*/ 70 h 122"/>
                <a:gd name="T46" fmla="*/ 3 w 105"/>
                <a:gd name="T47" fmla="*/ 67 h 122"/>
                <a:gd name="T48" fmla="*/ 7 w 105"/>
                <a:gd name="T49" fmla="*/ 65 h 122"/>
                <a:gd name="T50" fmla="*/ 1 w 105"/>
                <a:gd name="T51" fmla="*/ 65 h 122"/>
                <a:gd name="T52" fmla="*/ 1 w 105"/>
                <a:gd name="T53" fmla="*/ 57 h 122"/>
                <a:gd name="T54" fmla="*/ 12 w 105"/>
                <a:gd name="T55" fmla="*/ 40 h 122"/>
                <a:gd name="T56" fmla="*/ 15 w 105"/>
                <a:gd name="T57" fmla="*/ 33 h 122"/>
                <a:gd name="T58" fmla="*/ 12 w 105"/>
                <a:gd name="T59" fmla="*/ 24 h 122"/>
                <a:gd name="T60" fmla="*/ 7 w 105"/>
                <a:gd name="T61" fmla="*/ 21 h 122"/>
                <a:gd name="T62" fmla="*/ 4 w 105"/>
                <a:gd name="T63" fmla="*/ 11 h 122"/>
                <a:gd name="T64" fmla="*/ 0 w 105"/>
                <a:gd name="T65" fmla="*/ 9 h 122"/>
                <a:gd name="T66" fmla="*/ 0 w 105"/>
                <a:gd name="T67" fmla="*/ 8 h 122"/>
                <a:gd name="T68" fmla="*/ 6 w 10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2">
                  <a:moveTo>
                    <a:pt x="6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52" y="11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80" y="8"/>
                  </a:lnTo>
                  <a:lnTo>
                    <a:pt x="90" y="6"/>
                  </a:lnTo>
                  <a:lnTo>
                    <a:pt x="98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93" y="25"/>
                  </a:lnTo>
                  <a:lnTo>
                    <a:pt x="93" y="73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84" y="97"/>
                  </a:lnTo>
                  <a:lnTo>
                    <a:pt x="76" y="117"/>
                  </a:lnTo>
                  <a:lnTo>
                    <a:pt x="71" y="122"/>
                  </a:lnTo>
                  <a:lnTo>
                    <a:pt x="52" y="110"/>
                  </a:lnTo>
                  <a:lnTo>
                    <a:pt x="49" y="100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1" name="Guinea">
              <a:extLst>
                <a:ext uri="{FF2B5EF4-FFF2-40B4-BE49-F238E27FC236}">
                  <a16:creationId xmlns:a16="http://schemas.microsoft.com/office/drawing/2014/main" id="{22AB3ED3-CA18-B6F4-931D-21CA2D7C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61" y="4287435"/>
              <a:ext cx="175286" cy="133723"/>
            </a:xfrm>
            <a:custGeom>
              <a:avLst/>
              <a:gdLst>
                <a:gd name="T0" fmla="*/ 37 w 97"/>
                <a:gd name="T1" fmla="*/ 4 h 74"/>
                <a:gd name="T2" fmla="*/ 47 w 97"/>
                <a:gd name="T3" fmla="*/ 2 h 74"/>
                <a:gd name="T4" fmla="*/ 50 w 97"/>
                <a:gd name="T5" fmla="*/ 7 h 74"/>
                <a:gd name="T6" fmla="*/ 56 w 97"/>
                <a:gd name="T7" fmla="*/ 5 h 74"/>
                <a:gd name="T8" fmla="*/ 62 w 97"/>
                <a:gd name="T9" fmla="*/ 5 h 74"/>
                <a:gd name="T10" fmla="*/ 69 w 97"/>
                <a:gd name="T11" fmla="*/ 7 h 74"/>
                <a:gd name="T12" fmla="*/ 80 w 97"/>
                <a:gd name="T13" fmla="*/ 2 h 74"/>
                <a:gd name="T14" fmla="*/ 89 w 97"/>
                <a:gd name="T15" fmla="*/ 17 h 74"/>
                <a:gd name="T16" fmla="*/ 86 w 97"/>
                <a:gd name="T17" fmla="*/ 22 h 74"/>
                <a:gd name="T18" fmla="*/ 90 w 97"/>
                <a:gd name="T19" fmla="*/ 28 h 74"/>
                <a:gd name="T20" fmla="*/ 92 w 97"/>
                <a:gd name="T21" fmla="*/ 37 h 74"/>
                <a:gd name="T22" fmla="*/ 95 w 97"/>
                <a:gd name="T23" fmla="*/ 44 h 74"/>
                <a:gd name="T24" fmla="*/ 97 w 97"/>
                <a:gd name="T25" fmla="*/ 50 h 74"/>
                <a:gd name="T26" fmla="*/ 95 w 97"/>
                <a:gd name="T27" fmla="*/ 51 h 74"/>
                <a:gd name="T28" fmla="*/ 96 w 97"/>
                <a:gd name="T29" fmla="*/ 53 h 74"/>
                <a:gd name="T30" fmla="*/ 97 w 97"/>
                <a:gd name="T31" fmla="*/ 59 h 74"/>
                <a:gd name="T32" fmla="*/ 92 w 97"/>
                <a:gd name="T33" fmla="*/ 57 h 74"/>
                <a:gd name="T34" fmla="*/ 90 w 97"/>
                <a:gd name="T35" fmla="*/ 59 h 74"/>
                <a:gd name="T36" fmla="*/ 93 w 97"/>
                <a:gd name="T37" fmla="*/ 62 h 74"/>
                <a:gd name="T38" fmla="*/ 90 w 97"/>
                <a:gd name="T39" fmla="*/ 69 h 74"/>
                <a:gd name="T40" fmla="*/ 84 w 97"/>
                <a:gd name="T41" fmla="*/ 68 h 74"/>
                <a:gd name="T42" fmla="*/ 72 w 97"/>
                <a:gd name="T43" fmla="*/ 72 h 74"/>
                <a:gd name="T44" fmla="*/ 74 w 97"/>
                <a:gd name="T45" fmla="*/ 65 h 74"/>
                <a:gd name="T46" fmla="*/ 69 w 97"/>
                <a:gd name="T47" fmla="*/ 56 h 74"/>
                <a:gd name="T48" fmla="*/ 62 w 97"/>
                <a:gd name="T49" fmla="*/ 57 h 74"/>
                <a:gd name="T50" fmla="*/ 56 w 97"/>
                <a:gd name="T51" fmla="*/ 59 h 74"/>
                <a:gd name="T52" fmla="*/ 59 w 97"/>
                <a:gd name="T53" fmla="*/ 50 h 74"/>
                <a:gd name="T54" fmla="*/ 35 w 97"/>
                <a:gd name="T55" fmla="*/ 38 h 74"/>
                <a:gd name="T56" fmla="*/ 23 w 97"/>
                <a:gd name="T57" fmla="*/ 48 h 74"/>
                <a:gd name="T58" fmla="*/ 10 w 97"/>
                <a:gd name="T59" fmla="*/ 35 h 74"/>
                <a:gd name="T60" fmla="*/ 3 w 97"/>
                <a:gd name="T61" fmla="*/ 26 h 74"/>
                <a:gd name="T62" fmla="*/ 1 w 97"/>
                <a:gd name="T63" fmla="*/ 28 h 74"/>
                <a:gd name="T64" fmla="*/ 0 w 97"/>
                <a:gd name="T65" fmla="*/ 25 h 74"/>
                <a:gd name="T66" fmla="*/ 6 w 97"/>
                <a:gd name="T67" fmla="*/ 16 h 74"/>
                <a:gd name="T68" fmla="*/ 14 w 97"/>
                <a:gd name="T69" fmla="*/ 7 h 74"/>
                <a:gd name="T70" fmla="*/ 19 w 97"/>
                <a:gd name="T7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4">
                  <a:moveTo>
                    <a:pt x="17" y="0"/>
                  </a:moveTo>
                  <a:lnTo>
                    <a:pt x="37" y="4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7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8"/>
                  </a:lnTo>
                  <a:lnTo>
                    <a:pt x="93" y="34"/>
                  </a:lnTo>
                  <a:lnTo>
                    <a:pt x="92" y="37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5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3" y="59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3" y="60"/>
                  </a:lnTo>
                  <a:lnTo>
                    <a:pt x="93" y="62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4" y="68"/>
                  </a:lnTo>
                  <a:lnTo>
                    <a:pt x="80" y="74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4" y="65"/>
                  </a:lnTo>
                  <a:lnTo>
                    <a:pt x="72" y="59"/>
                  </a:lnTo>
                  <a:lnTo>
                    <a:pt x="69" y="56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9" y="50"/>
                  </a:lnTo>
                  <a:lnTo>
                    <a:pt x="50" y="38"/>
                  </a:lnTo>
                  <a:lnTo>
                    <a:pt x="35" y="38"/>
                  </a:lnTo>
                  <a:lnTo>
                    <a:pt x="28" y="48"/>
                  </a:lnTo>
                  <a:lnTo>
                    <a:pt x="23" y="48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6"/>
                  </a:lnTo>
                  <a:lnTo>
                    <a:pt x="17" y="13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2" name="Guinea-Bissau">
              <a:extLst>
                <a:ext uri="{FF2B5EF4-FFF2-40B4-BE49-F238E27FC236}">
                  <a16:creationId xmlns:a16="http://schemas.microsoft.com/office/drawing/2014/main" id="{112FCB27-8030-3C54-F5F0-ED7B895D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87435"/>
              <a:ext cx="77705" cy="45177"/>
            </a:xfrm>
            <a:custGeom>
              <a:avLst/>
              <a:gdLst>
                <a:gd name="T0" fmla="*/ 23 w 43"/>
                <a:gd name="T1" fmla="*/ 0 h 25"/>
                <a:gd name="T2" fmla="*/ 42 w 43"/>
                <a:gd name="T3" fmla="*/ 0 h 25"/>
                <a:gd name="T4" fmla="*/ 43 w 43"/>
                <a:gd name="T5" fmla="*/ 4 h 25"/>
                <a:gd name="T6" fmla="*/ 43 w 43"/>
                <a:gd name="T7" fmla="*/ 5 h 25"/>
                <a:gd name="T8" fmla="*/ 40 w 43"/>
                <a:gd name="T9" fmla="*/ 7 h 25"/>
                <a:gd name="T10" fmla="*/ 42 w 43"/>
                <a:gd name="T11" fmla="*/ 13 h 25"/>
                <a:gd name="T12" fmla="*/ 42 w 43"/>
                <a:gd name="T13" fmla="*/ 14 h 25"/>
                <a:gd name="T14" fmla="*/ 40 w 43"/>
                <a:gd name="T15" fmla="*/ 14 h 25"/>
                <a:gd name="T16" fmla="*/ 30 w 43"/>
                <a:gd name="T17" fmla="*/ 17 h 25"/>
                <a:gd name="T18" fmla="*/ 24 w 43"/>
                <a:gd name="T19" fmla="*/ 25 h 25"/>
                <a:gd name="T20" fmla="*/ 23 w 43"/>
                <a:gd name="T21" fmla="*/ 25 h 25"/>
                <a:gd name="T22" fmla="*/ 20 w 43"/>
                <a:gd name="T23" fmla="*/ 20 h 25"/>
                <a:gd name="T24" fmla="*/ 18 w 43"/>
                <a:gd name="T25" fmla="*/ 14 h 25"/>
                <a:gd name="T26" fmla="*/ 18 w 43"/>
                <a:gd name="T27" fmla="*/ 13 h 25"/>
                <a:gd name="T28" fmla="*/ 14 w 43"/>
                <a:gd name="T29" fmla="*/ 14 h 25"/>
                <a:gd name="T30" fmla="*/ 12 w 43"/>
                <a:gd name="T31" fmla="*/ 14 h 25"/>
                <a:gd name="T32" fmla="*/ 0 w 43"/>
                <a:gd name="T33" fmla="*/ 4 h 25"/>
                <a:gd name="T34" fmla="*/ 0 w 43"/>
                <a:gd name="T35" fmla="*/ 2 h 25"/>
                <a:gd name="T36" fmla="*/ 14 w 43"/>
                <a:gd name="T37" fmla="*/ 2 h 25"/>
                <a:gd name="T38" fmla="*/ 23 w 43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25">
                  <a:moveTo>
                    <a:pt x="23" y="0"/>
                  </a:moveTo>
                  <a:lnTo>
                    <a:pt x="42" y="0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0" y="7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3" name="Ghana">
              <a:extLst>
                <a:ext uri="{FF2B5EF4-FFF2-40B4-BE49-F238E27FC236}">
                  <a16:creationId xmlns:a16="http://schemas.microsoft.com/office/drawing/2014/main" id="{3BD2B060-3440-B753-F560-C288D20AB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755" y="4323577"/>
              <a:ext cx="108424" cy="159021"/>
            </a:xfrm>
            <a:custGeom>
              <a:avLst/>
              <a:gdLst>
                <a:gd name="T0" fmla="*/ 39 w 60"/>
                <a:gd name="T1" fmla="*/ 0 h 88"/>
                <a:gd name="T2" fmla="*/ 40 w 60"/>
                <a:gd name="T3" fmla="*/ 0 h 88"/>
                <a:gd name="T4" fmla="*/ 42 w 60"/>
                <a:gd name="T5" fmla="*/ 3 h 88"/>
                <a:gd name="T6" fmla="*/ 42 w 60"/>
                <a:gd name="T7" fmla="*/ 8 h 88"/>
                <a:gd name="T8" fmla="*/ 46 w 60"/>
                <a:gd name="T9" fmla="*/ 14 h 88"/>
                <a:gd name="T10" fmla="*/ 49 w 60"/>
                <a:gd name="T11" fmla="*/ 25 h 88"/>
                <a:gd name="T12" fmla="*/ 52 w 60"/>
                <a:gd name="T13" fmla="*/ 58 h 88"/>
                <a:gd name="T14" fmla="*/ 60 w 60"/>
                <a:gd name="T15" fmla="*/ 67 h 88"/>
                <a:gd name="T16" fmla="*/ 60 w 60"/>
                <a:gd name="T17" fmla="*/ 68 h 88"/>
                <a:gd name="T18" fmla="*/ 55 w 60"/>
                <a:gd name="T19" fmla="*/ 73 h 88"/>
                <a:gd name="T20" fmla="*/ 45 w 60"/>
                <a:gd name="T21" fmla="*/ 74 h 88"/>
                <a:gd name="T22" fmla="*/ 17 w 60"/>
                <a:gd name="T23" fmla="*/ 88 h 88"/>
                <a:gd name="T24" fmla="*/ 0 w 60"/>
                <a:gd name="T25" fmla="*/ 82 h 88"/>
                <a:gd name="T26" fmla="*/ 0 w 60"/>
                <a:gd name="T27" fmla="*/ 80 h 88"/>
                <a:gd name="T28" fmla="*/ 2 w 60"/>
                <a:gd name="T29" fmla="*/ 80 h 88"/>
                <a:gd name="T30" fmla="*/ 6 w 60"/>
                <a:gd name="T31" fmla="*/ 79 h 88"/>
                <a:gd name="T32" fmla="*/ 6 w 60"/>
                <a:gd name="T33" fmla="*/ 74 h 88"/>
                <a:gd name="T34" fmla="*/ 3 w 60"/>
                <a:gd name="T35" fmla="*/ 71 h 88"/>
                <a:gd name="T36" fmla="*/ 0 w 60"/>
                <a:gd name="T37" fmla="*/ 61 h 88"/>
                <a:gd name="T38" fmla="*/ 6 w 60"/>
                <a:gd name="T39" fmla="*/ 43 h 88"/>
                <a:gd name="T40" fmla="*/ 9 w 60"/>
                <a:gd name="T41" fmla="*/ 39 h 88"/>
                <a:gd name="T42" fmla="*/ 6 w 60"/>
                <a:gd name="T43" fmla="*/ 28 h 88"/>
                <a:gd name="T44" fmla="*/ 6 w 60"/>
                <a:gd name="T45" fmla="*/ 23 h 88"/>
                <a:gd name="T46" fmla="*/ 3 w 60"/>
                <a:gd name="T47" fmla="*/ 8 h 88"/>
                <a:gd name="T48" fmla="*/ 3 w 60"/>
                <a:gd name="T49" fmla="*/ 3 h 88"/>
                <a:gd name="T50" fmla="*/ 5 w 60"/>
                <a:gd name="T51" fmla="*/ 2 h 88"/>
                <a:gd name="T52" fmla="*/ 9 w 60"/>
                <a:gd name="T53" fmla="*/ 2 h 88"/>
                <a:gd name="T54" fmla="*/ 18 w 60"/>
                <a:gd name="T55" fmla="*/ 3 h 88"/>
                <a:gd name="T56" fmla="*/ 31 w 60"/>
                <a:gd name="T57" fmla="*/ 3 h 88"/>
                <a:gd name="T58" fmla="*/ 39 w 60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88">
                  <a:moveTo>
                    <a:pt x="39" y="0"/>
                  </a:moveTo>
                  <a:lnTo>
                    <a:pt x="40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9" y="25"/>
                  </a:lnTo>
                  <a:lnTo>
                    <a:pt x="52" y="58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5" y="73"/>
                  </a:lnTo>
                  <a:lnTo>
                    <a:pt x="45" y="74"/>
                  </a:lnTo>
                  <a:lnTo>
                    <a:pt x="17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6" y="79"/>
                  </a:lnTo>
                  <a:lnTo>
                    <a:pt x="6" y="74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6" y="43"/>
                  </a:lnTo>
                  <a:lnTo>
                    <a:pt x="9" y="39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8" y="3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4" name="The Gambia">
              <a:extLst>
                <a:ext uri="{FF2B5EF4-FFF2-40B4-BE49-F238E27FC236}">
                  <a16:creationId xmlns:a16="http://schemas.microsoft.com/office/drawing/2014/main" id="{0893626C-A720-4B0A-ED15-E8B64DAAF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56715"/>
              <a:ext cx="72283" cy="25299"/>
            </a:xfrm>
            <a:custGeom>
              <a:avLst/>
              <a:gdLst>
                <a:gd name="T0" fmla="*/ 24 w 40"/>
                <a:gd name="T1" fmla="*/ 0 h 14"/>
                <a:gd name="T2" fmla="*/ 24 w 40"/>
                <a:gd name="T3" fmla="*/ 2 h 14"/>
                <a:gd name="T4" fmla="*/ 33 w 40"/>
                <a:gd name="T5" fmla="*/ 6 h 14"/>
                <a:gd name="T6" fmla="*/ 40 w 40"/>
                <a:gd name="T7" fmla="*/ 5 h 14"/>
                <a:gd name="T8" fmla="*/ 40 w 40"/>
                <a:gd name="T9" fmla="*/ 8 h 14"/>
                <a:gd name="T10" fmla="*/ 36 w 40"/>
                <a:gd name="T11" fmla="*/ 11 h 14"/>
                <a:gd name="T12" fmla="*/ 23 w 40"/>
                <a:gd name="T13" fmla="*/ 6 h 14"/>
                <a:gd name="T14" fmla="*/ 14 w 40"/>
                <a:gd name="T15" fmla="*/ 11 h 14"/>
                <a:gd name="T16" fmla="*/ 12 w 40"/>
                <a:gd name="T17" fmla="*/ 11 h 14"/>
                <a:gd name="T18" fmla="*/ 11 w 40"/>
                <a:gd name="T19" fmla="*/ 12 h 14"/>
                <a:gd name="T20" fmla="*/ 5 w 40"/>
                <a:gd name="T21" fmla="*/ 12 h 14"/>
                <a:gd name="T22" fmla="*/ 3 w 40"/>
                <a:gd name="T23" fmla="*/ 14 h 14"/>
                <a:gd name="T24" fmla="*/ 0 w 40"/>
                <a:gd name="T25" fmla="*/ 14 h 14"/>
                <a:gd name="T26" fmla="*/ 0 w 40"/>
                <a:gd name="T27" fmla="*/ 8 h 14"/>
                <a:gd name="T28" fmla="*/ 3 w 40"/>
                <a:gd name="T29" fmla="*/ 5 h 14"/>
                <a:gd name="T30" fmla="*/ 17 w 40"/>
                <a:gd name="T31" fmla="*/ 5 h 14"/>
                <a:gd name="T32" fmla="*/ 23 w 40"/>
                <a:gd name="T33" fmla="*/ 2 h 14"/>
                <a:gd name="T34" fmla="*/ 24 w 40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4">
                  <a:moveTo>
                    <a:pt x="24" y="0"/>
                  </a:moveTo>
                  <a:lnTo>
                    <a:pt x="24" y="2"/>
                  </a:lnTo>
                  <a:lnTo>
                    <a:pt x="33" y="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6" y="11"/>
                  </a:lnTo>
                  <a:lnTo>
                    <a:pt x="23" y="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5" name="Gabon">
              <a:extLst>
                <a:ext uri="{FF2B5EF4-FFF2-40B4-BE49-F238E27FC236}">
                  <a16:creationId xmlns:a16="http://schemas.microsoft.com/office/drawing/2014/main" id="{878B3F24-AE8A-BF8E-3430-68C46CE2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656" y="4535002"/>
              <a:ext cx="131916" cy="148179"/>
            </a:xfrm>
            <a:custGeom>
              <a:avLst/>
              <a:gdLst>
                <a:gd name="T0" fmla="*/ 33 w 73"/>
                <a:gd name="T1" fmla="*/ 0 h 82"/>
                <a:gd name="T2" fmla="*/ 37 w 73"/>
                <a:gd name="T3" fmla="*/ 0 h 82"/>
                <a:gd name="T4" fmla="*/ 46 w 73"/>
                <a:gd name="T5" fmla="*/ 2 h 82"/>
                <a:gd name="T6" fmla="*/ 59 w 73"/>
                <a:gd name="T7" fmla="*/ 2 h 82"/>
                <a:gd name="T8" fmla="*/ 56 w 73"/>
                <a:gd name="T9" fmla="*/ 14 h 82"/>
                <a:gd name="T10" fmla="*/ 59 w 73"/>
                <a:gd name="T11" fmla="*/ 14 h 82"/>
                <a:gd name="T12" fmla="*/ 62 w 73"/>
                <a:gd name="T13" fmla="*/ 9 h 82"/>
                <a:gd name="T14" fmla="*/ 62 w 73"/>
                <a:gd name="T15" fmla="*/ 8 h 82"/>
                <a:gd name="T16" fmla="*/ 65 w 73"/>
                <a:gd name="T17" fmla="*/ 8 h 82"/>
                <a:gd name="T18" fmla="*/ 67 w 73"/>
                <a:gd name="T19" fmla="*/ 9 h 82"/>
                <a:gd name="T20" fmla="*/ 70 w 73"/>
                <a:gd name="T21" fmla="*/ 9 h 82"/>
                <a:gd name="T22" fmla="*/ 73 w 73"/>
                <a:gd name="T23" fmla="*/ 14 h 82"/>
                <a:gd name="T24" fmla="*/ 73 w 73"/>
                <a:gd name="T25" fmla="*/ 20 h 82"/>
                <a:gd name="T26" fmla="*/ 70 w 73"/>
                <a:gd name="T27" fmla="*/ 27 h 82"/>
                <a:gd name="T28" fmla="*/ 71 w 73"/>
                <a:gd name="T29" fmla="*/ 40 h 82"/>
                <a:gd name="T30" fmla="*/ 70 w 73"/>
                <a:gd name="T31" fmla="*/ 60 h 82"/>
                <a:gd name="T32" fmla="*/ 65 w 73"/>
                <a:gd name="T33" fmla="*/ 63 h 82"/>
                <a:gd name="T34" fmla="*/ 64 w 73"/>
                <a:gd name="T35" fmla="*/ 63 h 82"/>
                <a:gd name="T36" fmla="*/ 50 w 73"/>
                <a:gd name="T37" fmla="*/ 54 h 82"/>
                <a:gd name="T38" fmla="*/ 38 w 73"/>
                <a:gd name="T39" fmla="*/ 63 h 82"/>
                <a:gd name="T40" fmla="*/ 38 w 73"/>
                <a:gd name="T41" fmla="*/ 76 h 82"/>
                <a:gd name="T42" fmla="*/ 33 w 73"/>
                <a:gd name="T43" fmla="*/ 76 h 82"/>
                <a:gd name="T44" fmla="*/ 31 w 73"/>
                <a:gd name="T45" fmla="*/ 82 h 82"/>
                <a:gd name="T46" fmla="*/ 30 w 73"/>
                <a:gd name="T47" fmla="*/ 82 h 82"/>
                <a:gd name="T48" fmla="*/ 6 w 73"/>
                <a:gd name="T49" fmla="*/ 55 h 82"/>
                <a:gd name="T50" fmla="*/ 0 w 73"/>
                <a:gd name="T51" fmla="*/ 40 h 82"/>
                <a:gd name="T52" fmla="*/ 0 w 73"/>
                <a:gd name="T53" fmla="*/ 39 h 82"/>
                <a:gd name="T54" fmla="*/ 6 w 73"/>
                <a:gd name="T55" fmla="*/ 36 h 82"/>
                <a:gd name="T56" fmla="*/ 6 w 73"/>
                <a:gd name="T57" fmla="*/ 26 h 82"/>
                <a:gd name="T58" fmla="*/ 7 w 73"/>
                <a:gd name="T59" fmla="*/ 26 h 82"/>
                <a:gd name="T60" fmla="*/ 10 w 73"/>
                <a:gd name="T61" fmla="*/ 27 h 82"/>
                <a:gd name="T62" fmla="*/ 7 w 73"/>
                <a:gd name="T63" fmla="*/ 24 h 82"/>
                <a:gd name="T64" fmla="*/ 7 w 73"/>
                <a:gd name="T65" fmla="*/ 23 h 82"/>
                <a:gd name="T66" fmla="*/ 9 w 73"/>
                <a:gd name="T67" fmla="*/ 20 h 82"/>
                <a:gd name="T68" fmla="*/ 9 w 73"/>
                <a:gd name="T69" fmla="*/ 17 h 82"/>
                <a:gd name="T70" fmla="*/ 10 w 73"/>
                <a:gd name="T71" fmla="*/ 17 h 82"/>
                <a:gd name="T72" fmla="*/ 33 w 73"/>
                <a:gd name="T73" fmla="*/ 15 h 82"/>
                <a:gd name="T74" fmla="*/ 33 w 73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82">
                  <a:moveTo>
                    <a:pt x="33" y="0"/>
                  </a:moveTo>
                  <a:lnTo>
                    <a:pt x="37" y="0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56" y="14"/>
                  </a:lnTo>
                  <a:lnTo>
                    <a:pt x="59" y="14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4"/>
                  </a:lnTo>
                  <a:lnTo>
                    <a:pt x="73" y="20"/>
                  </a:lnTo>
                  <a:lnTo>
                    <a:pt x="70" y="27"/>
                  </a:lnTo>
                  <a:lnTo>
                    <a:pt x="71" y="40"/>
                  </a:lnTo>
                  <a:lnTo>
                    <a:pt x="70" y="60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50" y="54"/>
                  </a:lnTo>
                  <a:lnTo>
                    <a:pt x="38" y="63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33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6" name="Eritrea">
              <a:extLst>
                <a:ext uri="{FF2B5EF4-FFF2-40B4-BE49-F238E27FC236}">
                  <a16:creationId xmlns:a16="http://schemas.microsoft.com/office/drawing/2014/main" id="{51E35ADA-1242-A6DF-AFE1-5C3CCD6D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811" y="4157326"/>
              <a:ext cx="155407" cy="142758"/>
            </a:xfrm>
            <a:custGeom>
              <a:avLst/>
              <a:gdLst>
                <a:gd name="T0" fmla="*/ 25 w 86"/>
                <a:gd name="T1" fmla="*/ 0 h 79"/>
                <a:gd name="T2" fmla="*/ 31 w 86"/>
                <a:gd name="T3" fmla="*/ 8 h 79"/>
                <a:gd name="T4" fmla="*/ 35 w 86"/>
                <a:gd name="T5" fmla="*/ 29 h 79"/>
                <a:gd name="T6" fmla="*/ 43 w 86"/>
                <a:gd name="T7" fmla="*/ 39 h 79"/>
                <a:gd name="T8" fmla="*/ 44 w 86"/>
                <a:gd name="T9" fmla="*/ 40 h 79"/>
                <a:gd name="T10" fmla="*/ 44 w 86"/>
                <a:gd name="T11" fmla="*/ 36 h 79"/>
                <a:gd name="T12" fmla="*/ 49 w 86"/>
                <a:gd name="T13" fmla="*/ 43 h 79"/>
                <a:gd name="T14" fmla="*/ 53 w 86"/>
                <a:gd name="T15" fmla="*/ 43 h 79"/>
                <a:gd name="T16" fmla="*/ 63 w 86"/>
                <a:gd name="T17" fmla="*/ 48 h 79"/>
                <a:gd name="T18" fmla="*/ 78 w 86"/>
                <a:gd name="T19" fmla="*/ 66 h 79"/>
                <a:gd name="T20" fmla="*/ 86 w 86"/>
                <a:gd name="T21" fmla="*/ 72 h 79"/>
                <a:gd name="T22" fmla="*/ 75 w 86"/>
                <a:gd name="T23" fmla="*/ 79 h 79"/>
                <a:gd name="T24" fmla="*/ 59 w 86"/>
                <a:gd name="T25" fmla="*/ 57 h 79"/>
                <a:gd name="T26" fmla="*/ 47 w 86"/>
                <a:gd name="T27" fmla="*/ 51 h 79"/>
                <a:gd name="T28" fmla="*/ 34 w 86"/>
                <a:gd name="T29" fmla="*/ 51 h 79"/>
                <a:gd name="T30" fmla="*/ 23 w 86"/>
                <a:gd name="T31" fmla="*/ 49 h 79"/>
                <a:gd name="T32" fmla="*/ 17 w 86"/>
                <a:gd name="T33" fmla="*/ 58 h 79"/>
                <a:gd name="T34" fmla="*/ 14 w 86"/>
                <a:gd name="T35" fmla="*/ 54 h 79"/>
                <a:gd name="T36" fmla="*/ 1 w 86"/>
                <a:gd name="T37" fmla="*/ 55 h 79"/>
                <a:gd name="T38" fmla="*/ 0 w 86"/>
                <a:gd name="T39" fmla="*/ 43 h 79"/>
                <a:gd name="T40" fmla="*/ 7 w 86"/>
                <a:gd name="T41" fmla="*/ 14 h 79"/>
                <a:gd name="T42" fmla="*/ 25 w 86"/>
                <a:gd name="T43" fmla="*/ 6 h 79"/>
                <a:gd name="T44" fmla="*/ 25 w 86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79">
                  <a:moveTo>
                    <a:pt x="25" y="0"/>
                  </a:moveTo>
                  <a:lnTo>
                    <a:pt x="31" y="8"/>
                  </a:lnTo>
                  <a:lnTo>
                    <a:pt x="35" y="2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9" y="43"/>
                  </a:lnTo>
                  <a:lnTo>
                    <a:pt x="53" y="43"/>
                  </a:lnTo>
                  <a:lnTo>
                    <a:pt x="63" y="48"/>
                  </a:lnTo>
                  <a:lnTo>
                    <a:pt x="78" y="66"/>
                  </a:lnTo>
                  <a:lnTo>
                    <a:pt x="86" y="72"/>
                  </a:lnTo>
                  <a:lnTo>
                    <a:pt x="75" y="79"/>
                  </a:lnTo>
                  <a:lnTo>
                    <a:pt x="59" y="57"/>
                  </a:lnTo>
                  <a:lnTo>
                    <a:pt x="47" y="51"/>
                  </a:lnTo>
                  <a:lnTo>
                    <a:pt x="34" y="51"/>
                  </a:lnTo>
                  <a:lnTo>
                    <a:pt x="23" y="49"/>
                  </a:lnTo>
                  <a:lnTo>
                    <a:pt x="17" y="58"/>
                  </a:lnTo>
                  <a:lnTo>
                    <a:pt x="14" y="54"/>
                  </a:lnTo>
                  <a:lnTo>
                    <a:pt x="1" y="55"/>
                  </a:lnTo>
                  <a:lnTo>
                    <a:pt x="0" y="43"/>
                  </a:lnTo>
                  <a:lnTo>
                    <a:pt x="7" y="14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7" name="Equatorial Guinea">
              <a:extLst>
                <a:ext uri="{FF2B5EF4-FFF2-40B4-BE49-F238E27FC236}">
                  <a16:creationId xmlns:a16="http://schemas.microsoft.com/office/drawing/2014/main" id="{33DD197C-A8DA-83DF-B572-61358E44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306" y="4535002"/>
              <a:ext cx="48791" cy="32527"/>
            </a:xfrm>
            <a:custGeom>
              <a:avLst/>
              <a:gdLst>
                <a:gd name="T0" fmla="*/ 17 w 27"/>
                <a:gd name="T1" fmla="*/ 0 h 18"/>
                <a:gd name="T2" fmla="*/ 27 w 27"/>
                <a:gd name="T3" fmla="*/ 0 h 18"/>
                <a:gd name="T4" fmla="*/ 27 w 27"/>
                <a:gd name="T5" fmla="*/ 17 h 18"/>
                <a:gd name="T6" fmla="*/ 17 w 27"/>
                <a:gd name="T7" fmla="*/ 17 h 18"/>
                <a:gd name="T8" fmla="*/ 12 w 27"/>
                <a:gd name="T9" fmla="*/ 18 h 18"/>
                <a:gd name="T10" fmla="*/ 3 w 27"/>
                <a:gd name="T11" fmla="*/ 18 h 18"/>
                <a:gd name="T12" fmla="*/ 0 w 27"/>
                <a:gd name="T13" fmla="*/ 14 h 18"/>
                <a:gd name="T14" fmla="*/ 3 w 27"/>
                <a:gd name="T15" fmla="*/ 2 h 18"/>
                <a:gd name="T16" fmla="*/ 14 w 27"/>
                <a:gd name="T17" fmla="*/ 2 h 18"/>
                <a:gd name="T18" fmla="*/ 17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7" y="0"/>
                  </a:moveTo>
                  <a:lnTo>
                    <a:pt x="27" y="0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2"/>
                  </a:lnTo>
                  <a:lnTo>
                    <a:pt x="14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8" name="Ethiopia">
              <a:extLst>
                <a:ext uri="{FF2B5EF4-FFF2-40B4-BE49-F238E27FC236}">
                  <a16:creationId xmlns:a16="http://schemas.microsoft.com/office/drawing/2014/main" id="{0936CF96-66D1-87C6-6F13-BE85C690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495" y="4245872"/>
              <a:ext cx="354183" cy="260217"/>
            </a:xfrm>
            <a:custGeom>
              <a:avLst/>
              <a:gdLst>
                <a:gd name="T0" fmla="*/ 68 w 196"/>
                <a:gd name="T1" fmla="*/ 0 h 144"/>
                <a:gd name="T2" fmla="*/ 79 w 196"/>
                <a:gd name="T3" fmla="*/ 2 h 144"/>
                <a:gd name="T4" fmla="*/ 92 w 196"/>
                <a:gd name="T5" fmla="*/ 2 h 144"/>
                <a:gd name="T6" fmla="*/ 104 w 196"/>
                <a:gd name="T7" fmla="*/ 8 h 144"/>
                <a:gd name="T8" fmla="*/ 120 w 196"/>
                <a:gd name="T9" fmla="*/ 30 h 144"/>
                <a:gd name="T10" fmla="*/ 116 w 196"/>
                <a:gd name="T11" fmla="*/ 43 h 144"/>
                <a:gd name="T12" fmla="*/ 117 w 196"/>
                <a:gd name="T13" fmla="*/ 48 h 144"/>
                <a:gd name="T14" fmla="*/ 126 w 196"/>
                <a:gd name="T15" fmla="*/ 45 h 144"/>
                <a:gd name="T16" fmla="*/ 129 w 196"/>
                <a:gd name="T17" fmla="*/ 48 h 144"/>
                <a:gd name="T18" fmla="*/ 129 w 196"/>
                <a:gd name="T19" fmla="*/ 57 h 144"/>
                <a:gd name="T20" fmla="*/ 144 w 196"/>
                <a:gd name="T21" fmla="*/ 71 h 144"/>
                <a:gd name="T22" fmla="*/ 184 w 196"/>
                <a:gd name="T23" fmla="*/ 86 h 144"/>
                <a:gd name="T24" fmla="*/ 196 w 196"/>
                <a:gd name="T25" fmla="*/ 85 h 144"/>
                <a:gd name="T26" fmla="*/ 194 w 196"/>
                <a:gd name="T27" fmla="*/ 89 h 144"/>
                <a:gd name="T28" fmla="*/ 157 w 196"/>
                <a:gd name="T29" fmla="*/ 125 h 144"/>
                <a:gd name="T30" fmla="*/ 142 w 196"/>
                <a:gd name="T31" fmla="*/ 125 h 144"/>
                <a:gd name="T32" fmla="*/ 116 w 196"/>
                <a:gd name="T33" fmla="*/ 138 h 144"/>
                <a:gd name="T34" fmla="*/ 110 w 196"/>
                <a:gd name="T35" fmla="*/ 140 h 144"/>
                <a:gd name="T36" fmla="*/ 102 w 196"/>
                <a:gd name="T37" fmla="*/ 135 h 144"/>
                <a:gd name="T38" fmla="*/ 94 w 196"/>
                <a:gd name="T39" fmla="*/ 138 h 144"/>
                <a:gd name="T40" fmla="*/ 83 w 196"/>
                <a:gd name="T41" fmla="*/ 144 h 144"/>
                <a:gd name="T42" fmla="*/ 77 w 196"/>
                <a:gd name="T43" fmla="*/ 144 h 144"/>
                <a:gd name="T44" fmla="*/ 64 w 196"/>
                <a:gd name="T45" fmla="*/ 141 h 144"/>
                <a:gd name="T46" fmla="*/ 48 w 196"/>
                <a:gd name="T47" fmla="*/ 131 h 144"/>
                <a:gd name="T48" fmla="*/ 37 w 196"/>
                <a:gd name="T49" fmla="*/ 131 h 144"/>
                <a:gd name="T50" fmla="*/ 37 w 196"/>
                <a:gd name="T51" fmla="*/ 120 h 144"/>
                <a:gd name="T52" fmla="*/ 28 w 196"/>
                <a:gd name="T53" fmla="*/ 117 h 144"/>
                <a:gd name="T54" fmla="*/ 22 w 196"/>
                <a:gd name="T55" fmla="*/ 103 h 144"/>
                <a:gd name="T56" fmla="*/ 15 w 196"/>
                <a:gd name="T57" fmla="*/ 98 h 144"/>
                <a:gd name="T58" fmla="*/ 11 w 196"/>
                <a:gd name="T59" fmla="*/ 91 h 144"/>
                <a:gd name="T60" fmla="*/ 0 w 196"/>
                <a:gd name="T61" fmla="*/ 88 h 144"/>
                <a:gd name="T62" fmla="*/ 3 w 196"/>
                <a:gd name="T63" fmla="*/ 80 h 144"/>
                <a:gd name="T64" fmla="*/ 11 w 196"/>
                <a:gd name="T65" fmla="*/ 80 h 144"/>
                <a:gd name="T66" fmla="*/ 15 w 196"/>
                <a:gd name="T67" fmla="*/ 77 h 144"/>
                <a:gd name="T68" fmla="*/ 16 w 196"/>
                <a:gd name="T69" fmla="*/ 52 h 144"/>
                <a:gd name="T70" fmla="*/ 25 w 196"/>
                <a:gd name="T71" fmla="*/ 46 h 144"/>
                <a:gd name="T72" fmla="*/ 27 w 196"/>
                <a:gd name="T73" fmla="*/ 37 h 144"/>
                <a:gd name="T74" fmla="*/ 42 w 196"/>
                <a:gd name="T75" fmla="*/ 20 h 144"/>
                <a:gd name="T76" fmla="*/ 46 w 196"/>
                <a:gd name="T77" fmla="*/ 6 h 144"/>
                <a:gd name="T78" fmla="*/ 59 w 196"/>
                <a:gd name="T79" fmla="*/ 5 h 144"/>
                <a:gd name="T80" fmla="*/ 62 w 196"/>
                <a:gd name="T81" fmla="*/ 9 h 144"/>
                <a:gd name="T82" fmla="*/ 68 w 196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44">
                  <a:moveTo>
                    <a:pt x="68" y="0"/>
                  </a:moveTo>
                  <a:lnTo>
                    <a:pt x="79" y="2"/>
                  </a:lnTo>
                  <a:lnTo>
                    <a:pt x="92" y="2"/>
                  </a:lnTo>
                  <a:lnTo>
                    <a:pt x="104" y="8"/>
                  </a:lnTo>
                  <a:lnTo>
                    <a:pt x="120" y="30"/>
                  </a:lnTo>
                  <a:lnTo>
                    <a:pt x="116" y="43"/>
                  </a:lnTo>
                  <a:lnTo>
                    <a:pt x="117" y="48"/>
                  </a:lnTo>
                  <a:lnTo>
                    <a:pt x="126" y="45"/>
                  </a:lnTo>
                  <a:lnTo>
                    <a:pt x="129" y="48"/>
                  </a:lnTo>
                  <a:lnTo>
                    <a:pt x="129" y="57"/>
                  </a:lnTo>
                  <a:lnTo>
                    <a:pt x="144" y="71"/>
                  </a:lnTo>
                  <a:lnTo>
                    <a:pt x="184" y="86"/>
                  </a:lnTo>
                  <a:lnTo>
                    <a:pt x="196" y="85"/>
                  </a:lnTo>
                  <a:lnTo>
                    <a:pt x="194" y="89"/>
                  </a:lnTo>
                  <a:lnTo>
                    <a:pt x="157" y="125"/>
                  </a:lnTo>
                  <a:lnTo>
                    <a:pt x="142" y="125"/>
                  </a:lnTo>
                  <a:lnTo>
                    <a:pt x="116" y="138"/>
                  </a:lnTo>
                  <a:lnTo>
                    <a:pt x="110" y="140"/>
                  </a:lnTo>
                  <a:lnTo>
                    <a:pt x="102" y="135"/>
                  </a:lnTo>
                  <a:lnTo>
                    <a:pt x="94" y="138"/>
                  </a:lnTo>
                  <a:lnTo>
                    <a:pt x="83" y="144"/>
                  </a:lnTo>
                  <a:lnTo>
                    <a:pt x="77" y="144"/>
                  </a:lnTo>
                  <a:lnTo>
                    <a:pt x="64" y="141"/>
                  </a:lnTo>
                  <a:lnTo>
                    <a:pt x="48" y="131"/>
                  </a:lnTo>
                  <a:lnTo>
                    <a:pt x="37" y="131"/>
                  </a:lnTo>
                  <a:lnTo>
                    <a:pt x="37" y="120"/>
                  </a:lnTo>
                  <a:lnTo>
                    <a:pt x="28" y="117"/>
                  </a:lnTo>
                  <a:lnTo>
                    <a:pt x="22" y="103"/>
                  </a:lnTo>
                  <a:lnTo>
                    <a:pt x="15" y="98"/>
                  </a:lnTo>
                  <a:lnTo>
                    <a:pt x="11" y="91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11" y="80"/>
                  </a:lnTo>
                  <a:lnTo>
                    <a:pt x="15" y="77"/>
                  </a:lnTo>
                  <a:lnTo>
                    <a:pt x="16" y="52"/>
                  </a:lnTo>
                  <a:lnTo>
                    <a:pt x="25" y="46"/>
                  </a:lnTo>
                  <a:lnTo>
                    <a:pt x="27" y="37"/>
                  </a:lnTo>
                  <a:lnTo>
                    <a:pt x="42" y="20"/>
                  </a:lnTo>
                  <a:lnTo>
                    <a:pt x="46" y="6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9" name="Egypt">
              <a:extLst>
                <a:ext uri="{FF2B5EF4-FFF2-40B4-BE49-F238E27FC236}">
                  <a16:creationId xmlns:a16="http://schemas.microsoft.com/office/drawing/2014/main" id="{29C39959-4CFD-D76F-390B-E31D692F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911" y="3804949"/>
              <a:ext cx="267445" cy="262024"/>
            </a:xfrm>
            <a:custGeom>
              <a:avLst/>
              <a:gdLst>
                <a:gd name="T0" fmla="*/ 6 w 148"/>
                <a:gd name="T1" fmla="*/ 0 h 145"/>
                <a:gd name="T2" fmla="*/ 10 w 148"/>
                <a:gd name="T3" fmla="*/ 0 h 145"/>
                <a:gd name="T4" fmla="*/ 15 w 148"/>
                <a:gd name="T5" fmla="*/ 1 h 145"/>
                <a:gd name="T6" fmla="*/ 22 w 148"/>
                <a:gd name="T7" fmla="*/ 1 h 145"/>
                <a:gd name="T8" fmla="*/ 27 w 148"/>
                <a:gd name="T9" fmla="*/ 3 h 145"/>
                <a:gd name="T10" fmla="*/ 30 w 148"/>
                <a:gd name="T11" fmla="*/ 3 h 145"/>
                <a:gd name="T12" fmla="*/ 58 w 148"/>
                <a:gd name="T13" fmla="*/ 12 h 145"/>
                <a:gd name="T14" fmla="*/ 80 w 148"/>
                <a:gd name="T15" fmla="*/ 3 h 145"/>
                <a:gd name="T16" fmla="*/ 87 w 148"/>
                <a:gd name="T17" fmla="*/ 3 h 145"/>
                <a:gd name="T18" fmla="*/ 92 w 148"/>
                <a:gd name="T19" fmla="*/ 1 h 145"/>
                <a:gd name="T20" fmla="*/ 96 w 148"/>
                <a:gd name="T21" fmla="*/ 1 h 145"/>
                <a:gd name="T22" fmla="*/ 99 w 148"/>
                <a:gd name="T23" fmla="*/ 6 h 145"/>
                <a:gd name="T24" fmla="*/ 105 w 148"/>
                <a:gd name="T25" fmla="*/ 10 h 145"/>
                <a:gd name="T26" fmla="*/ 113 w 148"/>
                <a:gd name="T27" fmla="*/ 9 h 145"/>
                <a:gd name="T28" fmla="*/ 124 w 148"/>
                <a:gd name="T29" fmla="*/ 6 h 145"/>
                <a:gd name="T30" fmla="*/ 126 w 148"/>
                <a:gd name="T31" fmla="*/ 6 h 145"/>
                <a:gd name="T32" fmla="*/ 135 w 148"/>
                <a:gd name="T33" fmla="*/ 35 h 145"/>
                <a:gd name="T34" fmla="*/ 129 w 148"/>
                <a:gd name="T35" fmla="*/ 56 h 145"/>
                <a:gd name="T36" fmla="*/ 129 w 148"/>
                <a:gd name="T37" fmla="*/ 57 h 145"/>
                <a:gd name="T38" fmla="*/ 124 w 148"/>
                <a:gd name="T39" fmla="*/ 59 h 145"/>
                <a:gd name="T40" fmla="*/ 124 w 148"/>
                <a:gd name="T41" fmla="*/ 57 h 145"/>
                <a:gd name="T42" fmla="*/ 114 w 148"/>
                <a:gd name="T43" fmla="*/ 47 h 145"/>
                <a:gd name="T44" fmla="*/ 105 w 148"/>
                <a:gd name="T45" fmla="*/ 26 h 145"/>
                <a:gd name="T46" fmla="*/ 102 w 148"/>
                <a:gd name="T47" fmla="*/ 31 h 145"/>
                <a:gd name="T48" fmla="*/ 107 w 148"/>
                <a:gd name="T49" fmla="*/ 43 h 145"/>
                <a:gd name="T50" fmla="*/ 117 w 148"/>
                <a:gd name="T51" fmla="*/ 55 h 145"/>
                <a:gd name="T52" fmla="*/ 124 w 148"/>
                <a:gd name="T53" fmla="*/ 77 h 145"/>
                <a:gd name="T54" fmla="*/ 139 w 148"/>
                <a:gd name="T55" fmla="*/ 105 h 145"/>
                <a:gd name="T56" fmla="*/ 148 w 148"/>
                <a:gd name="T57" fmla="*/ 112 h 145"/>
                <a:gd name="T58" fmla="*/ 148 w 148"/>
                <a:gd name="T59" fmla="*/ 114 h 145"/>
                <a:gd name="T60" fmla="*/ 147 w 148"/>
                <a:gd name="T61" fmla="*/ 114 h 145"/>
                <a:gd name="T62" fmla="*/ 144 w 148"/>
                <a:gd name="T63" fmla="*/ 115 h 145"/>
                <a:gd name="T64" fmla="*/ 145 w 148"/>
                <a:gd name="T65" fmla="*/ 126 h 145"/>
                <a:gd name="T66" fmla="*/ 139 w 148"/>
                <a:gd name="T67" fmla="*/ 130 h 145"/>
                <a:gd name="T68" fmla="*/ 136 w 148"/>
                <a:gd name="T69" fmla="*/ 130 h 145"/>
                <a:gd name="T70" fmla="*/ 133 w 148"/>
                <a:gd name="T71" fmla="*/ 136 h 145"/>
                <a:gd name="T72" fmla="*/ 133 w 148"/>
                <a:gd name="T73" fmla="*/ 138 h 145"/>
                <a:gd name="T74" fmla="*/ 126 w 148"/>
                <a:gd name="T75" fmla="*/ 139 h 145"/>
                <a:gd name="T76" fmla="*/ 124 w 148"/>
                <a:gd name="T77" fmla="*/ 143 h 145"/>
                <a:gd name="T78" fmla="*/ 124 w 148"/>
                <a:gd name="T79" fmla="*/ 145 h 145"/>
                <a:gd name="T80" fmla="*/ 119 w 148"/>
                <a:gd name="T81" fmla="*/ 145 h 145"/>
                <a:gd name="T82" fmla="*/ 113 w 148"/>
                <a:gd name="T83" fmla="*/ 142 h 145"/>
                <a:gd name="T84" fmla="*/ 6 w 148"/>
                <a:gd name="T85" fmla="*/ 142 h 145"/>
                <a:gd name="T86" fmla="*/ 6 w 148"/>
                <a:gd name="T87" fmla="*/ 40 h 145"/>
                <a:gd name="T88" fmla="*/ 3 w 148"/>
                <a:gd name="T89" fmla="*/ 37 h 145"/>
                <a:gd name="T90" fmla="*/ 0 w 148"/>
                <a:gd name="T91" fmla="*/ 23 h 145"/>
                <a:gd name="T92" fmla="*/ 3 w 148"/>
                <a:gd name="T93" fmla="*/ 20 h 145"/>
                <a:gd name="T94" fmla="*/ 1 w 148"/>
                <a:gd name="T95" fmla="*/ 4 h 145"/>
                <a:gd name="T96" fmla="*/ 3 w 148"/>
                <a:gd name="T97" fmla="*/ 4 h 145"/>
                <a:gd name="T98" fmla="*/ 6 w 148"/>
                <a:gd name="T9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45">
                  <a:moveTo>
                    <a:pt x="6" y="0"/>
                  </a:moveTo>
                  <a:lnTo>
                    <a:pt x="10" y="0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87" y="3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99" y="6"/>
                  </a:lnTo>
                  <a:lnTo>
                    <a:pt x="105" y="10"/>
                  </a:lnTo>
                  <a:lnTo>
                    <a:pt x="113" y="9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35" y="35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4" y="59"/>
                  </a:lnTo>
                  <a:lnTo>
                    <a:pt x="124" y="57"/>
                  </a:lnTo>
                  <a:lnTo>
                    <a:pt x="114" y="47"/>
                  </a:lnTo>
                  <a:lnTo>
                    <a:pt x="105" y="26"/>
                  </a:lnTo>
                  <a:lnTo>
                    <a:pt x="102" y="31"/>
                  </a:lnTo>
                  <a:lnTo>
                    <a:pt x="107" y="43"/>
                  </a:lnTo>
                  <a:lnTo>
                    <a:pt x="117" y="55"/>
                  </a:lnTo>
                  <a:lnTo>
                    <a:pt x="124" y="77"/>
                  </a:lnTo>
                  <a:lnTo>
                    <a:pt x="139" y="105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4" y="115"/>
                  </a:lnTo>
                  <a:lnTo>
                    <a:pt x="145" y="126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3" y="136"/>
                  </a:lnTo>
                  <a:lnTo>
                    <a:pt x="133" y="138"/>
                  </a:lnTo>
                  <a:lnTo>
                    <a:pt x="126" y="139"/>
                  </a:lnTo>
                  <a:lnTo>
                    <a:pt x="124" y="143"/>
                  </a:lnTo>
                  <a:lnTo>
                    <a:pt x="124" y="145"/>
                  </a:lnTo>
                  <a:lnTo>
                    <a:pt x="119" y="145"/>
                  </a:lnTo>
                  <a:lnTo>
                    <a:pt x="113" y="142"/>
                  </a:lnTo>
                  <a:lnTo>
                    <a:pt x="6" y="142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0" name="Djibouti">
              <a:extLst>
                <a:ext uri="{FF2B5EF4-FFF2-40B4-BE49-F238E27FC236}">
                  <a16:creationId xmlns:a16="http://schemas.microsoft.com/office/drawing/2014/main" id="{68994018-91C6-E870-88FE-91538CD2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499" y="4287435"/>
              <a:ext cx="41563" cy="45177"/>
            </a:xfrm>
            <a:custGeom>
              <a:avLst/>
              <a:gdLst>
                <a:gd name="T0" fmla="*/ 17 w 23"/>
                <a:gd name="T1" fmla="*/ 0 h 25"/>
                <a:gd name="T2" fmla="*/ 18 w 23"/>
                <a:gd name="T3" fmla="*/ 0 h 25"/>
                <a:gd name="T4" fmla="*/ 21 w 23"/>
                <a:gd name="T5" fmla="*/ 4 h 25"/>
                <a:gd name="T6" fmla="*/ 23 w 23"/>
                <a:gd name="T7" fmla="*/ 10 h 25"/>
                <a:gd name="T8" fmla="*/ 23 w 23"/>
                <a:gd name="T9" fmla="*/ 11 h 25"/>
                <a:gd name="T10" fmla="*/ 12 w 23"/>
                <a:gd name="T11" fmla="*/ 16 h 25"/>
                <a:gd name="T12" fmla="*/ 20 w 23"/>
                <a:gd name="T13" fmla="*/ 16 h 25"/>
                <a:gd name="T14" fmla="*/ 20 w 23"/>
                <a:gd name="T15" fmla="*/ 17 h 25"/>
                <a:gd name="T16" fmla="*/ 17 w 23"/>
                <a:gd name="T17" fmla="*/ 25 h 25"/>
                <a:gd name="T18" fmla="*/ 15 w 23"/>
                <a:gd name="T19" fmla="*/ 25 h 25"/>
                <a:gd name="T20" fmla="*/ 12 w 23"/>
                <a:gd name="T21" fmla="*/ 23 h 25"/>
                <a:gd name="T22" fmla="*/ 3 w 23"/>
                <a:gd name="T23" fmla="*/ 25 h 25"/>
                <a:gd name="T24" fmla="*/ 2 w 23"/>
                <a:gd name="T25" fmla="*/ 25 h 25"/>
                <a:gd name="T26" fmla="*/ 0 w 23"/>
                <a:gd name="T27" fmla="*/ 20 h 25"/>
                <a:gd name="T28" fmla="*/ 6 w 23"/>
                <a:gd name="T29" fmla="*/ 7 h 25"/>
                <a:gd name="T30" fmla="*/ 17 w 23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5">
                  <a:moveTo>
                    <a:pt x="17" y="0"/>
                  </a:moveTo>
                  <a:lnTo>
                    <a:pt x="18" y="0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6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1" name="Democratic Republic of the Congo">
              <a:extLst>
                <a:ext uri="{FF2B5EF4-FFF2-40B4-BE49-F238E27FC236}">
                  <a16:creationId xmlns:a16="http://schemas.microsoft.com/office/drawing/2014/main" id="{8016A48D-D2AA-8298-F983-162C399F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782" y="4462720"/>
              <a:ext cx="449959" cy="442731"/>
            </a:xfrm>
            <a:custGeom>
              <a:avLst/>
              <a:gdLst>
                <a:gd name="T0" fmla="*/ 184 w 249"/>
                <a:gd name="T1" fmla="*/ 0 h 245"/>
                <a:gd name="T2" fmla="*/ 188 w 249"/>
                <a:gd name="T3" fmla="*/ 2 h 245"/>
                <a:gd name="T4" fmla="*/ 191 w 249"/>
                <a:gd name="T5" fmla="*/ 3 h 245"/>
                <a:gd name="T6" fmla="*/ 200 w 249"/>
                <a:gd name="T7" fmla="*/ 2 h 245"/>
                <a:gd name="T8" fmla="*/ 212 w 249"/>
                <a:gd name="T9" fmla="*/ 12 h 245"/>
                <a:gd name="T10" fmla="*/ 224 w 249"/>
                <a:gd name="T11" fmla="*/ 11 h 245"/>
                <a:gd name="T12" fmla="*/ 228 w 249"/>
                <a:gd name="T13" fmla="*/ 9 h 245"/>
                <a:gd name="T14" fmla="*/ 243 w 249"/>
                <a:gd name="T15" fmla="*/ 34 h 245"/>
                <a:gd name="T16" fmla="*/ 249 w 249"/>
                <a:gd name="T17" fmla="*/ 42 h 245"/>
                <a:gd name="T18" fmla="*/ 240 w 249"/>
                <a:gd name="T19" fmla="*/ 54 h 245"/>
                <a:gd name="T20" fmla="*/ 230 w 249"/>
                <a:gd name="T21" fmla="*/ 86 h 245"/>
                <a:gd name="T22" fmla="*/ 222 w 249"/>
                <a:gd name="T23" fmla="*/ 104 h 245"/>
                <a:gd name="T24" fmla="*/ 222 w 249"/>
                <a:gd name="T25" fmla="*/ 137 h 245"/>
                <a:gd name="T26" fmla="*/ 224 w 249"/>
                <a:gd name="T27" fmla="*/ 153 h 245"/>
                <a:gd name="T28" fmla="*/ 237 w 249"/>
                <a:gd name="T29" fmla="*/ 168 h 245"/>
                <a:gd name="T30" fmla="*/ 240 w 249"/>
                <a:gd name="T31" fmla="*/ 177 h 245"/>
                <a:gd name="T32" fmla="*/ 222 w 249"/>
                <a:gd name="T33" fmla="*/ 180 h 245"/>
                <a:gd name="T34" fmla="*/ 218 w 249"/>
                <a:gd name="T35" fmla="*/ 205 h 245"/>
                <a:gd name="T36" fmla="*/ 219 w 249"/>
                <a:gd name="T37" fmla="*/ 229 h 245"/>
                <a:gd name="T38" fmla="*/ 230 w 249"/>
                <a:gd name="T39" fmla="*/ 244 h 245"/>
                <a:gd name="T40" fmla="*/ 228 w 249"/>
                <a:gd name="T41" fmla="*/ 245 h 245"/>
                <a:gd name="T42" fmla="*/ 206 w 249"/>
                <a:gd name="T43" fmla="*/ 230 h 245"/>
                <a:gd name="T44" fmla="*/ 193 w 249"/>
                <a:gd name="T45" fmla="*/ 224 h 245"/>
                <a:gd name="T46" fmla="*/ 172 w 249"/>
                <a:gd name="T47" fmla="*/ 220 h 245"/>
                <a:gd name="T48" fmla="*/ 160 w 249"/>
                <a:gd name="T49" fmla="*/ 218 h 245"/>
                <a:gd name="T50" fmla="*/ 154 w 249"/>
                <a:gd name="T51" fmla="*/ 212 h 245"/>
                <a:gd name="T52" fmla="*/ 130 w 249"/>
                <a:gd name="T53" fmla="*/ 218 h 245"/>
                <a:gd name="T54" fmla="*/ 126 w 249"/>
                <a:gd name="T55" fmla="*/ 214 h 245"/>
                <a:gd name="T56" fmla="*/ 124 w 249"/>
                <a:gd name="T57" fmla="*/ 193 h 245"/>
                <a:gd name="T58" fmla="*/ 121 w 249"/>
                <a:gd name="T59" fmla="*/ 165 h 245"/>
                <a:gd name="T60" fmla="*/ 110 w 249"/>
                <a:gd name="T61" fmla="*/ 160 h 245"/>
                <a:gd name="T62" fmla="*/ 92 w 249"/>
                <a:gd name="T63" fmla="*/ 174 h 245"/>
                <a:gd name="T64" fmla="*/ 83 w 249"/>
                <a:gd name="T65" fmla="*/ 175 h 245"/>
                <a:gd name="T66" fmla="*/ 75 w 249"/>
                <a:gd name="T67" fmla="*/ 177 h 245"/>
                <a:gd name="T68" fmla="*/ 61 w 249"/>
                <a:gd name="T69" fmla="*/ 165 h 245"/>
                <a:gd name="T70" fmla="*/ 52 w 249"/>
                <a:gd name="T71" fmla="*/ 146 h 245"/>
                <a:gd name="T72" fmla="*/ 1 w 249"/>
                <a:gd name="T73" fmla="*/ 152 h 245"/>
                <a:gd name="T74" fmla="*/ 0 w 249"/>
                <a:gd name="T75" fmla="*/ 146 h 245"/>
                <a:gd name="T76" fmla="*/ 3 w 249"/>
                <a:gd name="T77" fmla="*/ 135 h 245"/>
                <a:gd name="T78" fmla="*/ 9 w 249"/>
                <a:gd name="T79" fmla="*/ 129 h 245"/>
                <a:gd name="T80" fmla="*/ 19 w 249"/>
                <a:gd name="T81" fmla="*/ 128 h 245"/>
                <a:gd name="T82" fmla="*/ 27 w 249"/>
                <a:gd name="T83" fmla="*/ 126 h 245"/>
                <a:gd name="T84" fmla="*/ 30 w 249"/>
                <a:gd name="T85" fmla="*/ 132 h 245"/>
                <a:gd name="T86" fmla="*/ 50 w 249"/>
                <a:gd name="T87" fmla="*/ 112 h 245"/>
                <a:gd name="T88" fmla="*/ 58 w 249"/>
                <a:gd name="T89" fmla="*/ 88 h 245"/>
                <a:gd name="T90" fmla="*/ 74 w 249"/>
                <a:gd name="T91" fmla="*/ 43 h 245"/>
                <a:gd name="T92" fmla="*/ 83 w 249"/>
                <a:gd name="T93" fmla="*/ 23 h 245"/>
                <a:gd name="T94" fmla="*/ 86 w 249"/>
                <a:gd name="T95" fmla="*/ 20 h 245"/>
                <a:gd name="T96" fmla="*/ 93 w 249"/>
                <a:gd name="T97" fmla="*/ 2 h 245"/>
                <a:gd name="T98" fmla="*/ 110 w 249"/>
                <a:gd name="T99" fmla="*/ 9 h 245"/>
                <a:gd name="T100" fmla="*/ 121 w 249"/>
                <a:gd name="T101" fmla="*/ 12 h 245"/>
                <a:gd name="T102" fmla="*/ 138 w 249"/>
                <a:gd name="T103" fmla="*/ 6 h 245"/>
                <a:gd name="T104" fmla="*/ 145 w 249"/>
                <a:gd name="T105" fmla="*/ 8 h 245"/>
                <a:gd name="T106" fmla="*/ 164 w 249"/>
                <a:gd name="T107" fmla="*/ 5 h 245"/>
                <a:gd name="T108" fmla="*/ 169 w 249"/>
                <a:gd name="T109" fmla="*/ 2 h 245"/>
                <a:gd name="T110" fmla="*/ 179 w 249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245">
                  <a:moveTo>
                    <a:pt x="179" y="0"/>
                  </a:moveTo>
                  <a:lnTo>
                    <a:pt x="184" y="0"/>
                  </a:lnTo>
                  <a:lnTo>
                    <a:pt x="187" y="3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1" y="3"/>
                  </a:lnTo>
                  <a:lnTo>
                    <a:pt x="193" y="2"/>
                  </a:lnTo>
                  <a:lnTo>
                    <a:pt x="200" y="2"/>
                  </a:lnTo>
                  <a:lnTo>
                    <a:pt x="207" y="11"/>
                  </a:lnTo>
                  <a:lnTo>
                    <a:pt x="212" y="12"/>
                  </a:lnTo>
                  <a:lnTo>
                    <a:pt x="215" y="11"/>
                  </a:lnTo>
                  <a:lnTo>
                    <a:pt x="224" y="11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44" y="23"/>
                  </a:lnTo>
                  <a:lnTo>
                    <a:pt x="243" y="34"/>
                  </a:lnTo>
                  <a:lnTo>
                    <a:pt x="249" y="40"/>
                  </a:lnTo>
                  <a:lnTo>
                    <a:pt x="249" y="42"/>
                  </a:lnTo>
                  <a:lnTo>
                    <a:pt x="240" y="51"/>
                  </a:lnTo>
                  <a:lnTo>
                    <a:pt x="240" y="54"/>
                  </a:lnTo>
                  <a:lnTo>
                    <a:pt x="231" y="64"/>
                  </a:lnTo>
                  <a:lnTo>
                    <a:pt x="230" y="86"/>
                  </a:lnTo>
                  <a:lnTo>
                    <a:pt x="219" y="100"/>
                  </a:lnTo>
                  <a:lnTo>
                    <a:pt x="222" y="104"/>
                  </a:lnTo>
                  <a:lnTo>
                    <a:pt x="224" y="113"/>
                  </a:lnTo>
                  <a:lnTo>
                    <a:pt x="222" y="137"/>
                  </a:lnTo>
                  <a:lnTo>
                    <a:pt x="224" y="143"/>
                  </a:lnTo>
                  <a:lnTo>
                    <a:pt x="224" y="153"/>
                  </a:lnTo>
                  <a:lnTo>
                    <a:pt x="230" y="160"/>
                  </a:lnTo>
                  <a:lnTo>
                    <a:pt x="237" y="168"/>
                  </a:lnTo>
                  <a:lnTo>
                    <a:pt x="240" y="175"/>
                  </a:lnTo>
                  <a:lnTo>
                    <a:pt x="240" y="177"/>
                  </a:lnTo>
                  <a:lnTo>
                    <a:pt x="239" y="177"/>
                  </a:lnTo>
                  <a:lnTo>
                    <a:pt x="222" y="180"/>
                  </a:lnTo>
                  <a:lnTo>
                    <a:pt x="216" y="189"/>
                  </a:lnTo>
                  <a:lnTo>
                    <a:pt x="218" y="205"/>
                  </a:lnTo>
                  <a:lnTo>
                    <a:pt x="213" y="223"/>
                  </a:lnTo>
                  <a:lnTo>
                    <a:pt x="219" y="229"/>
                  </a:lnTo>
                  <a:lnTo>
                    <a:pt x="228" y="229"/>
                  </a:lnTo>
                  <a:lnTo>
                    <a:pt x="230" y="244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16" y="242"/>
                  </a:lnTo>
                  <a:lnTo>
                    <a:pt x="206" y="230"/>
                  </a:lnTo>
                  <a:lnTo>
                    <a:pt x="199" y="229"/>
                  </a:lnTo>
                  <a:lnTo>
                    <a:pt x="193" y="224"/>
                  </a:lnTo>
                  <a:lnTo>
                    <a:pt x="182" y="226"/>
                  </a:lnTo>
                  <a:lnTo>
                    <a:pt x="172" y="220"/>
                  </a:lnTo>
                  <a:lnTo>
                    <a:pt x="169" y="215"/>
                  </a:lnTo>
                  <a:lnTo>
                    <a:pt x="160" y="218"/>
                  </a:lnTo>
                  <a:lnTo>
                    <a:pt x="157" y="211"/>
                  </a:lnTo>
                  <a:lnTo>
                    <a:pt x="154" y="212"/>
                  </a:lnTo>
                  <a:lnTo>
                    <a:pt x="135" y="214"/>
                  </a:lnTo>
                  <a:lnTo>
                    <a:pt x="130" y="218"/>
                  </a:lnTo>
                  <a:lnTo>
                    <a:pt x="126" y="215"/>
                  </a:lnTo>
                  <a:lnTo>
                    <a:pt x="126" y="214"/>
                  </a:lnTo>
                  <a:lnTo>
                    <a:pt x="129" y="208"/>
                  </a:lnTo>
                  <a:lnTo>
                    <a:pt x="124" y="193"/>
                  </a:lnTo>
                  <a:lnTo>
                    <a:pt x="123" y="168"/>
                  </a:lnTo>
                  <a:lnTo>
                    <a:pt x="121" y="165"/>
                  </a:lnTo>
                  <a:lnTo>
                    <a:pt x="110" y="165"/>
                  </a:lnTo>
                  <a:lnTo>
                    <a:pt x="110" y="160"/>
                  </a:lnTo>
                  <a:lnTo>
                    <a:pt x="96" y="162"/>
                  </a:lnTo>
                  <a:lnTo>
                    <a:pt x="92" y="174"/>
                  </a:lnTo>
                  <a:lnTo>
                    <a:pt x="87" y="174"/>
                  </a:lnTo>
                  <a:lnTo>
                    <a:pt x="83" y="175"/>
                  </a:lnTo>
                  <a:lnTo>
                    <a:pt x="80" y="175"/>
                  </a:lnTo>
                  <a:lnTo>
                    <a:pt x="75" y="177"/>
                  </a:lnTo>
                  <a:lnTo>
                    <a:pt x="71" y="177"/>
                  </a:lnTo>
                  <a:lnTo>
                    <a:pt x="61" y="165"/>
                  </a:lnTo>
                  <a:lnTo>
                    <a:pt x="56" y="150"/>
                  </a:lnTo>
                  <a:lnTo>
                    <a:pt x="52" y="146"/>
                  </a:lnTo>
                  <a:lnTo>
                    <a:pt x="13" y="147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9" y="129"/>
                  </a:lnTo>
                  <a:lnTo>
                    <a:pt x="16" y="131"/>
                  </a:lnTo>
                  <a:lnTo>
                    <a:pt x="19" y="128"/>
                  </a:lnTo>
                  <a:lnTo>
                    <a:pt x="27" y="125"/>
                  </a:lnTo>
                  <a:lnTo>
                    <a:pt x="27" y="126"/>
                  </a:lnTo>
                  <a:lnTo>
                    <a:pt x="28" y="131"/>
                  </a:lnTo>
                  <a:lnTo>
                    <a:pt x="30" y="132"/>
                  </a:lnTo>
                  <a:lnTo>
                    <a:pt x="46" y="119"/>
                  </a:lnTo>
                  <a:lnTo>
                    <a:pt x="50" y="112"/>
                  </a:lnTo>
                  <a:lnTo>
                    <a:pt x="53" y="97"/>
                  </a:lnTo>
                  <a:lnTo>
                    <a:pt x="58" y="88"/>
                  </a:lnTo>
                  <a:lnTo>
                    <a:pt x="70" y="79"/>
                  </a:lnTo>
                  <a:lnTo>
                    <a:pt x="74" y="43"/>
                  </a:lnTo>
                  <a:lnTo>
                    <a:pt x="81" y="30"/>
                  </a:lnTo>
                  <a:lnTo>
                    <a:pt x="83" y="23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6" y="11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21" y="12"/>
                  </a:lnTo>
                  <a:lnTo>
                    <a:pt x="133" y="12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9" y="3"/>
                  </a:lnTo>
                  <a:lnTo>
                    <a:pt x="169" y="2"/>
                  </a:lnTo>
                  <a:lnTo>
                    <a:pt x="176" y="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2" name="Cote d'Ivoire">
              <a:extLst>
                <a:ext uri="{FF2B5EF4-FFF2-40B4-BE49-F238E27FC236}">
                  <a16:creationId xmlns:a16="http://schemas.microsoft.com/office/drawing/2014/main" id="{6BC4A2D4-3F66-081B-4543-21C698D0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4334418"/>
              <a:ext cx="148179" cy="153601"/>
            </a:xfrm>
            <a:custGeom>
              <a:avLst/>
              <a:gdLst>
                <a:gd name="T0" fmla="*/ 31 w 82"/>
                <a:gd name="T1" fmla="*/ 0 h 85"/>
                <a:gd name="T2" fmla="*/ 33 w 82"/>
                <a:gd name="T3" fmla="*/ 6 h 85"/>
                <a:gd name="T4" fmla="*/ 37 w 82"/>
                <a:gd name="T5" fmla="*/ 3 h 85"/>
                <a:gd name="T6" fmla="*/ 45 w 82"/>
                <a:gd name="T7" fmla="*/ 5 h 85"/>
                <a:gd name="T8" fmla="*/ 46 w 82"/>
                <a:gd name="T9" fmla="*/ 5 h 85"/>
                <a:gd name="T10" fmla="*/ 52 w 82"/>
                <a:gd name="T11" fmla="*/ 14 h 85"/>
                <a:gd name="T12" fmla="*/ 56 w 82"/>
                <a:gd name="T13" fmla="*/ 14 h 85"/>
                <a:gd name="T14" fmla="*/ 65 w 82"/>
                <a:gd name="T15" fmla="*/ 9 h 85"/>
                <a:gd name="T16" fmla="*/ 71 w 82"/>
                <a:gd name="T17" fmla="*/ 11 h 85"/>
                <a:gd name="T18" fmla="*/ 73 w 82"/>
                <a:gd name="T19" fmla="*/ 11 h 85"/>
                <a:gd name="T20" fmla="*/ 76 w 82"/>
                <a:gd name="T21" fmla="*/ 17 h 85"/>
                <a:gd name="T22" fmla="*/ 79 w 82"/>
                <a:gd name="T23" fmla="*/ 17 h 85"/>
                <a:gd name="T24" fmla="*/ 79 w 82"/>
                <a:gd name="T25" fmla="*/ 21 h 85"/>
                <a:gd name="T26" fmla="*/ 82 w 82"/>
                <a:gd name="T27" fmla="*/ 33 h 85"/>
                <a:gd name="T28" fmla="*/ 82 w 82"/>
                <a:gd name="T29" fmla="*/ 34 h 85"/>
                <a:gd name="T30" fmla="*/ 79 w 82"/>
                <a:gd name="T31" fmla="*/ 37 h 85"/>
                <a:gd name="T32" fmla="*/ 73 w 82"/>
                <a:gd name="T33" fmla="*/ 55 h 85"/>
                <a:gd name="T34" fmla="*/ 74 w 82"/>
                <a:gd name="T35" fmla="*/ 65 h 85"/>
                <a:gd name="T36" fmla="*/ 79 w 82"/>
                <a:gd name="T37" fmla="*/ 67 h 85"/>
                <a:gd name="T38" fmla="*/ 79 w 82"/>
                <a:gd name="T39" fmla="*/ 74 h 85"/>
                <a:gd name="T40" fmla="*/ 73 w 82"/>
                <a:gd name="T41" fmla="*/ 76 h 85"/>
                <a:gd name="T42" fmla="*/ 51 w 82"/>
                <a:gd name="T43" fmla="*/ 74 h 85"/>
                <a:gd name="T44" fmla="*/ 33 w 82"/>
                <a:gd name="T45" fmla="*/ 79 h 85"/>
                <a:gd name="T46" fmla="*/ 19 w 82"/>
                <a:gd name="T47" fmla="*/ 85 h 85"/>
                <a:gd name="T48" fmla="*/ 13 w 82"/>
                <a:gd name="T49" fmla="*/ 85 h 85"/>
                <a:gd name="T50" fmla="*/ 13 w 82"/>
                <a:gd name="T51" fmla="*/ 83 h 85"/>
                <a:gd name="T52" fmla="*/ 15 w 82"/>
                <a:gd name="T53" fmla="*/ 65 h 85"/>
                <a:gd name="T54" fmla="*/ 12 w 82"/>
                <a:gd name="T55" fmla="*/ 64 h 85"/>
                <a:gd name="T56" fmla="*/ 9 w 82"/>
                <a:gd name="T57" fmla="*/ 60 h 85"/>
                <a:gd name="T58" fmla="*/ 2 w 82"/>
                <a:gd name="T59" fmla="*/ 58 h 85"/>
                <a:gd name="T60" fmla="*/ 0 w 82"/>
                <a:gd name="T61" fmla="*/ 57 h 85"/>
                <a:gd name="T62" fmla="*/ 5 w 82"/>
                <a:gd name="T63" fmla="*/ 48 h 85"/>
                <a:gd name="T64" fmla="*/ 2 w 82"/>
                <a:gd name="T65" fmla="*/ 42 h 85"/>
                <a:gd name="T66" fmla="*/ 6 w 82"/>
                <a:gd name="T67" fmla="*/ 42 h 85"/>
                <a:gd name="T68" fmla="*/ 8 w 82"/>
                <a:gd name="T69" fmla="*/ 36 h 85"/>
                <a:gd name="T70" fmla="*/ 5 w 82"/>
                <a:gd name="T71" fmla="*/ 34 h 85"/>
                <a:gd name="T72" fmla="*/ 5 w 82"/>
                <a:gd name="T73" fmla="*/ 30 h 85"/>
                <a:gd name="T74" fmla="*/ 8 w 82"/>
                <a:gd name="T75" fmla="*/ 30 h 85"/>
                <a:gd name="T76" fmla="*/ 9 w 82"/>
                <a:gd name="T77" fmla="*/ 31 h 85"/>
                <a:gd name="T78" fmla="*/ 12 w 82"/>
                <a:gd name="T79" fmla="*/ 31 h 85"/>
                <a:gd name="T80" fmla="*/ 11 w 82"/>
                <a:gd name="T81" fmla="*/ 27 h 85"/>
                <a:gd name="T82" fmla="*/ 9 w 82"/>
                <a:gd name="T83" fmla="*/ 27 h 85"/>
                <a:gd name="T84" fmla="*/ 11 w 82"/>
                <a:gd name="T85" fmla="*/ 24 h 85"/>
                <a:gd name="T86" fmla="*/ 11 w 82"/>
                <a:gd name="T87" fmla="*/ 19 h 85"/>
                <a:gd name="T88" fmla="*/ 6 w 82"/>
                <a:gd name="T89" fmla="*/ 18 h 85"/>
                <a:gd name="T90" fmla="*/ 6 w 82"/>
                <a:gd name="T91" fmla="*/ 11 h 85"/>
                <a:gd name="T92" fmla="*/ 8 w 82"/>
                <a:gd name="T93" fmla="*/ 8 h 85"/>
                <a:gd name="T94" fmla="*/ 15 w 82"/>
                <a:gd name="T95" fmla="*/ 3 h 85"/>
                <a:gd name="T96" fmla="*/ 21 w 82"/>
                <a:gd name="T97" fmla="*/ 6 h 85"/>
                <a:gd name="T98" fmla="*/ 25 w 82"/>
                <a:gd name="T99" fmla="*/ 5 h 85"/>
                <a:gd name="T100" fmla="*/ 25 w 82"/>
                <a:gd name="T101" fmla="*/ 2 h 85"/>
                <a:gd name="T102" fmla="*/ 31 w 82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85">
                  <a:moveTo>
                    <a:pt x="31" y="0"/>
                  </a:moveTo>
                  <a:lnTo>
                    <a:pt x="33" y="6"/>
                  </a:lnTo>
                  <a:lnTo>
                    <a:pt x="37" y="3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79" y="21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79" y="37"/>
                  </a:lnTo>
                  <a:lnTo>
                    <a:pt x="73" y="55"/>
                  </a:lnTo>
                  <a:lnTo>
                    <a:pt x="74" y="65"/>
                  </a:lnTo>
                  <a:lnTo>
                    <a:pt x="79" y="67"/>
                  </a:lnTo>
                  <a:lnTo>
                    <a:pt x="79" y="74"/>
                  </a:lnTo>
                  <a:lnTo>
                    <a:pt x="73" y="76"/>
                  </a:lnTo>
                  <a:lnTo>
                    <a:pt x="51" y="74"/>
                  </a:lnTo>
                  <a:lnTo>
                    <a:pt x="33" y="79"/>
                  </a:lnTo>
                  <a:lnTo>
                    <a:pt x="19" y="85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5" y="65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3" name="Congo">
              <a:extLst>
                <a:ext uri="{FF2B5EF4-FFF2-40B4-BE49-F238E27FC236}">
                  <a16:creationId xmlns:a16="http://schemas.microsoft.com/office/drawing/2014/main" id="{96C3A71F-B14F-24D3-FE68-F3B2707C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68" y="4500668"/>
              <a:ext cx="180706" cy="209619"/>
            </a:xfrm>
            <a:custGeom>
              <a:avLst/>
              <a:gdLst>
                <a:gd name="T0" fmla="*/ 83 w 100"/>
                <a:gd name="T1" fmla="*/ 0 h 116"/>
                <a:gd name="T2" fmla="*/ 90 w 100"/>
                <a:gd name="T3" fmla="*/ 3 h 116"/>
                <a:gd name="T4" fmla="*/ 99 w 100"/>
                <a:gd name="T5" fmla="*/ 0 h 116"/>
                <a:gd name="T6" fmla="*/ 100 w 100"/>
                <a:gd name="T7" fmla="*/ 0 h 116"/>
                <a:gd name="T8" fmla="*/ 100 w 100"/>
                <a:gd name="T9" fmla="*/ 2 h 116"/>
                <a:gd name="T10" fmla="*/ 99 w 100"/>
                <a:gd name="T11" fmla="*/ 9 h 116"/>
                <a:gd name="T12" fmla="*/ 91 w 100"/>
                <a:gd name="T13" fmla="*/ 24 h 116"/>
                <a:gd name="T14" fmla="*/ 87 w 100"/>
                <a:gd name="T15" fmla="*/ 58 h 116"/>
                <a:gd name="T16" fmla="*/ 75 w 100"/>
                <a:gd name="T17" fmla="*/ 68 h 116"/>
                <a:gd name="T18" fmla="*/ 71 w 100"/>
                <a:gd name="T19" fmla="*/ 76 h 116"/>
                <a:gd name="T20" fmla="*/ 68 w 100"/>
                <a:gd name="T21" fmla="*/ 91 h 116"/>
                <a:gd name="T22" fmla="*/ 63 w 100"/>
                <a:gd name="T23" fmla="*/ 99 h 116"/>
                <a:gd name="T24" fmla="*/ 46 w 100"/>
                <a:gd name="T25" fmla="*/ 113 h 116"/>
                <a:gd name="T26" fmla="*/ 43 w 100"/>
                <a:gd name="T27" fmla="*/ 111 h 116"/>
                <a:gd name="T28" fmla="*/ 41 w 100"/>
                <a:gd name="T29" fmla="*/ 105 h 116"/>
                <a:gd name="T30" fmla="*/ 37 w 100"/>
                <a:gd name="T31" fmla="*/ 108 h 116"/>
                <a:gd name="T32" fmla="*/ 34 w 100"/>
                <a:gd name="T33" fmla="*/ 111 h 116"/>
                <a:gd name="T34" fmla="*/ 32 w 100"/>
                <a:gd name="T35" fmla="*/ 111 h 116"/>
                <a:gd name="T36" fmla="*/ 25 w 100"/>
                <a:gd name="T37" fmla="*/ 110 h 116"/>
                <a:gd name="T38" fmla="*/ 22 w 100"/>
                <a:gd name="T39" fmla="*/ 107 h 116"/>
                <a:gd name="T40" fmla="*/ 13 w 100"/>
                <a:gd name="T41" fmla="*/ 114 h 116"/>
                <a:gd name="T42" fmla="*/ 13 w 100"/>
                <a:gd name="T43" fmla="*/ 116 h 116"/>
                <a:gd name="T44" fmla="*/ 11 w 100"/>
                <a:gd name="T45" fmla="*/ 114 h 116"/>
                <a:gd name="T46" fmla="*/ 7 w 100"/>
                <a:gd name="T47" fmla="*/ 108 h 116"/>
                <a:gd name="T48" fmla="*/ 0 w 100"/>
                <a:gd name="T49" fmla="*/ 101 h 116"/>
                <a:gd name="T50" fmla="*/ 0 w 100"/>
                <a:gd name="T51" fmla="*/ 99 h 116"/>
                <a:gd name="T52" fmla="*/ 3 w 100"/>
                <a:gd name="T53" fmla="*/ 95 h 116"/>
                <a:gd name="T54" fmla="*/ 7 w 100"/>
                <a:gd name="T55" fmla="*/ 94 h 116"/>
                <a:gd name="T56" fmla="*/ 7 w 100"/>
                <a:gd name="T57" fmla="*/ 82 h 116"/>
                <a:gd name="T58" fmla="*/ 20 w 100"/>
                <a:gd name="T59" fmla="*/ 71 h 116"/>
                <a:gd name="T60" fmla="*/ 35 w 100"/>
                <a:gd name="T61" fmla="*/ 80 h 116"/>
                <a:gd name="T62" fmla="*/ 38 w 100"/>
                <a:gd name="T63" fmla="*/ 79 h 116"/>
                <a:gd name="T64" fmla="*/ 40 w 100"/>
                <a:gd name="T65" fmla="*/ 59 h 116"/>
                <a:gd name="T66" fmla="*/ 38 w 100"/>
                <a:gd name="T67" fmla="*/ 46 h 116"/>
                <a:gd name="T68" fmla="*/ 41 w 100"/>
                <a:gd name="T69" fmla="*/ 37 h 116"/>
                <a:gd name="T70" fmla="*/ 41 w 100"/>
                <a:gd name="T71" fmla="*/ 33 h 116"/>
                <a:gd name="T72" fmla="*/ 40 w 100"/>
                <a:gd name="T73" fmla="*/ 30 h 116"/>
                <a:gd name="T74" fmla="*/ 34 w 100"/>
                <a:gd name="T75" fmla="*/ 28 h 116"/>
                <a:gd name="T76" fmla="*/ 29 w 100"/>
                <a:gd name="T77" fmla="*/ 34 h 116"/>
                <a:gd name="T78" fmla="*/ 26 w 100"/>
                <a:gd name="T79" fmla="*/ 33 h 116"/>
                <a:gd name="T80" fmla="*/ 26 w 100"/>
                <a:gd name="T81" fmla="*/ 21 h 116"/>
                <a:gd name="T82" fmla="*/ 47 w 100"/>
                <a:gd name="T83" fmla="*/ 21 h 116"/>
                <a:gd name="T84" fmla="*/ 59 w 100"/>
                <a:gd name="T85" fmla="*/ 22 h 116"/>
                <a:gd name="T86" fmla="*/ 63 w 100"/>
                <a:gd name="T87" fmla="*/ 27 h 116"/>
                <a:gd name="T88" fmla="*/ 65 w 100"/>
                <a:gd name="T89" fmla="*/ 12 h 116"/>
                <a:gd name="T90" fmla="*/ 65 w 100"/>
                <a:gd name="T91" fmla="*/ 10 h 116"/>
                <a:gd name="T92" fmla="*/ 78 w 100"/>
                <a:gd name="T93" fmla="*/ 2 h 116"/>
                <a:gd name="T94" fmla="*/ 83 w 100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6">
                  <a:moveTo>
                    <a:pt x="83" y="0"/>
                  </a:moveTo>
                  <a:lnTo>
                    <a:pt x="90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9" y="9"/>
                  </a:lnTo>
                  <a:lnTo>
                    <a:pt x="91" y="24"/>
                  </a:lnTo>
                  <a:lnTo>
                    <a:pt x="87" y="58"/>
                  </a:lnTo>
                  <a:lnTo>
                    <a:pt x="75" y="68"/>
                  </a:lnTo>
                  <a:lnTo>
                    <a:pt x="71" y="76"/>
                  </a:lnTo>
                  <a:lnTo>
                    <a:pt x="68" y="91"/>
                  </a:lnTo>
                  <a:lnTo>
                    <a:pt x="63" y="99"/>
                  </a:lnTo>
                  <a:lnTo>
                    <a:pt x="46" y="113"/>
                  </a:lnTo>
                  <a:lnTo>
                    <a:pt x="43" y="111"/>
                  </a:lnTo>
                  <a:lnTo>
                    <a:pt x="41" y="105"/>
                  </a:lnTo>
                  <a:lnTo>
                    <a:pt x="37" y="108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5" y="110"/>
                  </a:lnTo>
                  <a:lnTo>
                    <a:pt x="22" y="107"/>
                  </a:lnTo>
                  <a:lnTo>
                    <a:pt x="13" y="114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5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20" y="7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0" y="59"/>
                  </a:lnTo>
                  <a:lnTo>
                    <a:pt x="38" y="46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0" y="30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6" y="33"/>
                  </a:lnTo>
                  <a:lnTo>
                    <a:pt x="26" y="21"/>
                  </a:lnTo>
                  <a:lnTo>
                    <a:pt x="47" y="21"/>
                  </a:lnTo>
                  <a:lnTo>
                    <a:pt x="59" y="22"/>
                  </a:lnTo>
                  <a:lnTo>
                    <a:pt x="63" y="27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4" name="Chad">
              <a:extLst>
                <a:ext uri="{FF2B5EF4-FFF2-40B4-BE49-F238E27FC236}">
                  <a16:creationId xmlns:a16="http://schemas.microsoft.com/office/drawing/2014/main" id="{1B497A83-4164-4284-6CAA-1D3E6BD8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2" y="4023604"/>
              <a:ext cx="254796" cy="392133"/>
            </a:xfrm>
            <a:custGeom>
              <a:avLst/>
              <a:gdLst>
                <a:gd name="T0" fmla="*/ 36 w 141"/>
                <a:gd name="T1" fmla="*/ 0 h 217"/>
                <a:gd name="T2" fmla="*/ 37 w 141"/>
                <a:gd name="T3" fmla="*/ 0 h 217"/>
                <a:gd name="T4" fmla="*/ 141 w 141"/>
                <a:gd name="T5" fmla="*/ 54 h 217"/>
                <a:gd name="T6" fmla="*/ 141 w 141"/>
                <a:gd name="T7" fmla="*/ 105 h 217"/>
                <a:gd name="T8" fmla="*/ 128 w 141"/>
                <a:gd name="T9" fmla="*/ 107 h 217"/>
                <a:gd name="T10" fmla="*/ 125 w 141"/>
                <a:gd name="T11" fmla="*/ 114 h 217"/>
                <a:gd name="T12" fmla="*/ 119 w 141"/>
                <a:gd name="T13" fmla="*/ 123 h 217"/>
                <a:gd name="T14" fmla="*/ 119 w 141"/>
                <a:gd name="T15" fmla="*/ 128 h 217"/>
                <a:gd name="T16" fmla="*/ 117 w 141"/>
                <a:gd name="T17" fmla="*/ 131 h 217"/>
                <a:gd name="T18" fmla="*/ 113 w 141"/>
                <a:gd name="T19" fmla="*/ 143 h 217"/>
                <a:gd name="T20" fmla="*/ 113 w 141"/>
                <a:gd name="T21" fmla="*/ 146 h 217"/>
                <a:gd name="T22" fmla="*/ 119 w 141"/>
                <a:gd name="T23" fmla="*/ 146 h 217"/>
                <a:gd name="T24" fmla="*/ 120 w 141"/>
                <a:gd name="T25" fmla="*/ 153 h 217"/>
                <a:gd name="T26" fmla="*/ 126 w 141"/>
                <a:gd name="T27" fmla="*/ 165 h 217"/>
                <a:gd name="T28" fmla="*/ 126 w 141"/>
                <a:gd name="T29" fmla="*/ 166 h 217"/>
                <a:gd name="T30" fmla="*/ 123 w 141"/>
                <a:gd name="T31" fmla="*/ 169 h 217"/>
                <a:gd name="T32" fmla="*/ 114 w 141"/>
                <a:gd name="T33" fmla="*/ 171 h 217"/>
                <a:gd name="T34" fmla="*/ 111 w 141"/>
                <a:gd name="T35" fmla="*/ 180 h 217"/>
                <a:gd name="T36" fmla="*/ 95 w 141"/>
                <a:gd name="T37" fmla="*/ 194 h 217"/>
                <a:gd name="T38" fmla="*/ 76 w 141"/>
                <a:gd name="T39" fmla="*/ 197 h 217"/>
                <a:gd name="T40" fmla="*/ 77 w 141"/>
                <a:gd name="T41" fmla="*/ 200 h 217"/>
                <a:gd name="T42" fmla="*/ 77 w 141"/>
                <a:gd name="T43" fmla="*/ 202 h 217"/>
                <a:gd name="T44" fmla="*/ 71 w 141"/>
                <a:gd name="T45" fmla="*/ 208 h 217"/>
                <a:gd name="T46" fmla="*/ 70 w 141"/>
                <a:gd name="T47" fmla="*/ 208 h 217"/>
                <a:gd name="T48" fmla="*/ 58 w 141"/>
                <a:gd name="T49" fmla="*/ 209 h 217"/>
                <a:gd name="T50" fmla="*/ 48 w 141"/>
                <a:gd name="T51" fmla="*/ 215 h 217"/>
                <a:gd name="T52" fmla="*/ 46 w 141"/>
                <a:gd name="T53" fmla="*/ 215 h 217"/>
                <a:gd name="T54" fmla="*/ 43 w 141"/>
                <a:gd name="T55" fmla="*/ 211 h 217"/>
                <a:gd name="T56" fmla="*/ 36 w 141"/>
                <a:gd name="T57" fmla="*/ 217 h 217"/>
                <a:gd name="T58" fmla="*/ 27 w 141"/>
                <a:gd name="T59" fmla="*/ 217 h 217"/>
                <a:gd name="T60" fmla="*/ 22 w 141"/>
                <a:gd name="T61" fmla="*/ 200 h 217"/>
                <a:gd name="T62" fmla="*/ 14 w 141"/>
                <a:gd name="T63" fmla="*/ 194 h 217"/>
                <a:gd name="T64" fmla="*/ 9 w 141"/>
                <a:gd name="T65" fmla="*/ 189 h 217"/>
                <a:gd name="T66" fmla="*/ 9 w 141"/>
                <a:gd name="T67" fmla="*/ 187 h 217"/>
                <a:gd name="T68" fmla="*/ 12 w 141"/>
                <a:gd name="T69" fmla="*/ 183 h 217"/>
                <a:gd name="T70" fmla="*/ 25 w 141"/>
                <a:gd name="T71" fmla="*/ 181 h 217"/>
                <a:gd name="T72" fmla="*/ 19 w 141"/>
                <a:gd name="T73" fmla="*/ 169 h 217"/>
                <a:gd name="T74" fmla="*/ 21 w 141"/>
                <a:gd name="T75" fmla="*/ 156 h 217"/>
                <a:gd name="T76" fmla="*/ 17 w 141"/>
                <a:gd name="T77" fmla="*/ 144 h 217"/>
                <a:gd name="T78" fmla="*/ 22 w 141"/>
                <a:gd name="T79" fmla="*/ 143 h 217"/>
                <a:gd name="T80" fmla="*/ 22 w 141"/>
                <a:gd name="T81" fmla="*/ 137 h 217"/>
                <a:gd name="T82" fmla="*/ 11 w 141"/>
                <a:gd name="T83" fmla="*/ 135 h 217"/>
                <a:gd name="T84" fmla="*/ 8 w 141"/>
                <a:gd name="T85" fmla="*/ 128 h 217"/>
                <a:gd name="T86" fmla="*/ 2 w 141"/>
                <a:gd name="T87" fmla="*/ 125 h 217"/>
                <a:gd name="T88" fmla="*/ 0 w 141"/>
                <a:gd name="T89" fmla="*/ 125 h 217"/>
                <a:gd name="T90" fmla="*/ 0 w 141"/>
                <a:gd name="T91" fmla="*/ 123 h 217"/>
                <a:gd name="T92" fmla="*/ 5 w 141"/>
                <a:gd name="T93" fmla="*/ 114 h 217"/>
                <a:gd name="T94" fmla="*/ 27 w 141"/>
                <a:gd name="T95" fmla="*/ 88 h 217"/>
                <a:gd name="T96" fmla="*/ 28 w 141"/>
                <a:gd name="T97" fmla="*/ 67 h 217"/>
                <a:gd name="T98" fmla="*/ 31 w 141"/>
                <a:gd name="T99" fmla="*/ 48 h 217"/>
                <a:gd name="T100" fmla="*/ 34 w 141"/>
                <a:gd name="T101" fmla="*/ 42 h 217"/>
                <a:gd name="T102" fmla="*/ 27 w 141"/>
                <a:gd name="T103" fmla="*/ 36 h 217"/>
                <a:gd name="T104" fmla="*/ 22 w 141"/>
                <a:gd name="T105" fmla="*/ 28 h 217"/>
                <a:gd name="T106" fmla="*/ 22 w 141"/>
                <a:gd name="T107" fmla="*/ 5 h 217"/>
                <a:gd name="T108" fmla="*/ 36 w 141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217">
                  <a:moveTo>
                    <a:pt x="36" y="0"/>
                  </a:moveTo>
                  <a:lnTo>
                    <a:pt x="37" y="0"/>
                  </a:lnTo>
                  <a:lnTo>
                    <a:pt x="141" y="54"/>
                  </a:lnTo>
                  <a:lnTo>
                    <a:pt x="141" y="105"/>
                  </a:lnTo>
                  <a:lnTo>
                    <a:pt x="128" y="107"/>
                  </a:lnTo>
                  <a:lnTo>
                    <a:pt x="125" y="114"/>
                  </a:lnTo>
                  <a:lnTo>
                    <a:pt x="119" y="123"/>
                  </a:lnTo>
                  <a:lnTo>
                    <a:pt x="119" y="128"/>
                  </a:lnTo>
                  <a:lnTo>
                    <a:pt x="117" y="131"/>
                  </a:lnTo>
                  <a:lnTo>
                    <a:pt x="113" y="143"/>
                  </a:lnTo>
                  <a:lnTo>
                    <a:pt x="113" y="146"/>
                  </a:lnTo>
                  <a:lnTo>
                    <a:pt x="119" y="146"/>
                  </a:lnTo>
                  <a:lnTo>
                    <a:pt x="120" y="153"/>
                  </a:lnTo>
                  <a:lnTo>
                    <a:pt x="126" y="165"/>
                  </a:lnTo>
                  <a:lnTo>
                    <a:pt x="126" y="166"/>
                  </a:lnTo>
                  <a:lnTo>
                    <a:pt x="123" y="169"/>
                  </a:lnTo>
                  <a:lnTo>
                    <a:pt x="114" y="171"/>
                  </a:lnTo>
                  <a:lnTo>
                    <a:pt x="111" y="180"/>
                  </a:lnTo>
                  <a:lnTo>
                    <a:pt x="95" y="194"/>
                  </a:lnTo>
                  <a:lnTo>
                    <a:pt x="76" y="197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58" y="209"/>
                  </a:lnTo>
                  <a:lnTo>
                    <a:pt x="48" y="215"/>
                  </a:lnTo>
                  <a:lnTo>
                    <a:pt x="46" y="215"/>
                  </a:lnTo>
                  <a:lnTo>
                    <a:pt x="43" y="211"/>
                  </a:lnTo>
                  <a:lnTo>
                    <a:pt x="36" y="217"/>
                  </a:lnTo>
                  <a:lnTo>
                    <a:pt x="27" y="217"/>
                  </a:lnTo>
                  <a:lnTo>
                    <a:pt x="22" y="200"/>
                  </a:lnTo>
                  <a:lnTo>
                    <a:pt x="14" y="194"/>
                  </a:lnTo>
                  <a:lnTo>
                    <a:pt x="9" y="189"/>
                  </a:lnTo>
                  <a:lnTo>
                    <a:pt x="9" y="187"/>
                  </a:lnTo>
                  <a:lnTo>
                    <a:pt x="12" y="183"/>
                  </a:lnTo>
                  <a:lnTo>
                    <a:pt x="25" y="181"/>
                  </a:lnTo>
                  <a:lnTo>
                    <a:pt x="19" y="169"/>
                  </a:lnTo>
                  <a:lnTo>
                    <a:pt x="21" y="156"/>
                  </a:lnTo>
                  <a:lnTo>
                    <a:pt x="17" y="144"/>
                  </a:lnTo>
                  <a:lnTo>
                    <a:pt x="22" y="143"/>
                  </a:lnTo>
                  <a:lnTo>
                    <a:pt x="22" y="137"/>
                  </a:lnTo>
                  <a:lnTo>
                    <a:pt x="11" y="135"/>
                  </a:lnTo>
                  <a:lnTo>
                    <a:pt x="8" y="128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5" y="114"/>
                  </a:lnTo>
                  <a:lnTo>
                    <a:pt x="27" y="88"/>
                  </a:lnTo>
                  <a:lnTo>
                    <a:pt x="28" y="67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27" y="36"/>
                  </a:lnTo>
                  <a:lnTo>
                    <a:pt x="22" y="28"/>
                  </a:lnTo>
                  <a:lnTo>
                    <a:pt x="22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5" name="Central African Republic">
              <a:extLst>
                <a:ext uri="{FF2B5EF4-FFF2-40B4-BE49-F238E27FC236}">
                  <a16:creationId xmlns:a16="http://schemas.microsoft.com/office/drawing/2014/main" id="{6C4E1FBB-5528-8CFB-A84A-5AAAEEE75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79" y="4327191"/>
              <a:ext cx="310814" cy="195162"/>
            </a:xfrm>
            <a:custGeom>
              <a:avLst/>
              <a:gdLst>
                <a:gd name="T0" fmla="*/ 105 w 172"/>
                <a:gd name="T1" fmla="*/ 0 h 108"/>
                <a:gd name="T2" fmla="*/ 108 w 172"/>
                <a:gd name="T3" fmla="*/ 0 h 108"/>
                <a:gd name="T4" fmla="*/ 108 w 172"/>
                <a:gd name="T5" fmla="*/ 1 h 108"/>
                <a:gd name="T6" fmla="*/ 120 w 172"/>
                <a:gd name="T7" fmla="*/ 13 h 108"/>
                <a:gd name="T8" fmla="*/ 120 w 172"/>
                <a:gd name="T9" fmla="*/ 28 h 108"/>
                <a:gd name="T10" fmla="*/ 128 w 172"/>
                <a:gd name="T11" fmla="*/ 31 h 108"/>
                <a:gd name="T12" fmla="*/ 128 w 172"/>
                <a:gd name="T13" fmla="*/ 32 h 108"/>
                <a:gd name="T14" fmla="*/ 129 w 172"/>
                <a:gd name="T15" fmla="*/ 35 h 108"/>
                <a:gd name="T16" fmla="*/ 141 w 172"/>
                <a:gd name="T17" fmla="*/ 38 h 108"/>
                <a:gd name="T18" fmla="*/ 141 w 172"/>
                <a:gd name="T19" fmla="*/ 40 h 108"/>
                <a:gd name="T20" fmla="*/ 142 w 172"/>
                <a:gd name="T21" fmla="*/ 46 h 108"/>
                <a:gd name="T22" fmla="*/ 156 w 172"/>
                <a:gd name="T23" fmla="*/ 55 h 108"/>
                <a:gd name="T24" fmla="*/ 160 w 172"/>
                <a:gd name="T25" fmla="*/ 65 h 108"/>
                <a:gd name="T26" fmla="*/ 169 w 172"/>
                <a:gd name="T27" fmla="*/ 71 h 108"/>
                <a:gd name="T28" fmla="*/ 172 w 172"/>
                <a:gd name="T29" fmla="*/ 77 h 108"/>
                <a:gd name="T30" fmla="*/ 172 w 172"/>
                <a:gd name="T31" fmla="*/ 78 h 108"/>
                <a:gd name="T32" fmla="*/ 166 w 172"/>
                <a:gd name="T33" fmla="*/ 78 h 108"/>
                <a:gd name="T34" fmla="*/ 163 w 172"/>
                <a:gd name="T35" fmla="*/ 80 h 108"/>
                <a:gd name="T36" fmla="*/ 162 w 172"/>
                <a:gd name="T37" fmla="*/ 80 h 108"/>
                <a:gd name="T38" fmla="*/ 160 w 172"/>
                <a:gd name="T39" fmla="*/ 78 h 108"/>
                <a:gd name="T40" fmla="*/ 159 w 172"/>
                <a:gd name="T41" fmla="*/ 80 h 108"/>
                <a:gd name="T42" fmla="*/ 156 w 172"/>
                <a:gd name="T43" fmla="*/ 77 h 108"/>
                <a:gd name="T44" fmla="*/ 142 w 172"/>
                <a:gd name="T45" fmla="*/ 78 h 108"/>
                <a:gd name="T46" fmla="*/ 141 w 172"/>
                <a:gd name="T47" fmla="*/ 80 h 108"/>
                <a:gd name="T48" fmla="*/ 136 w 172"/>
                <a:gd name="T49" fmla="*/ 81 h 108"/>
                <a:gd name="T50" fmla="*/ 135 w 172"/>
                <a:gd name="T51" fmla="*/ 81 h 108"/>
                <a:gd name="T52" fmla="*/ 133 w 172"/>
                <a:gd name="T53" fmla="*/ 80 h 108"/>
                <a:gd name="T54" fmla="*/ 117 w 172"/>
                <a:gd name="T55" fmla="*/ 84 h 108"/>
                <a:gd name="T56" fmla="*/ 111 w 172"/>
                <a:gd name="T57" fmla="*/ 83 h 108"/>
                <a:gd name="T58" fmla="*/ 105 w 172"/>
                <a:gd name="T59" fmla="*/ 89 h 108"/>
                <a:gd name="T60" fmla="*/ 93 w 172"/>
                <a:gd name="T61" fmla="*/ 89 h 108"/>
                <a:gd name="T62" fmla="*/ 85 w 172"/>
                <a:gd name="T63" fmla="*/ 86 h 108"/>
                <a:gd name="T64" fmla="*/ 82 w 172"/>
                <a:gd name="T65" fmla="*/ 87 h 108"/>
                <a:gd name="T66" fmla="*/ 80 w 172"/>
                <a:gd name="T67" fmla="*/ 86 h 108"/>
                <a:gd name="T68" fmla="*/ 74 w 172"/>
                <a:gd name="T69" fmla="*/ 78 h 108"/>
                <a:gd name="T70" fmla="*/ 67 w 172"/>
                <a:gd name="T71" fmla="*/ 78 h 108"/>
                <a:gd name="T72" fmla="*/ 59 w 172"/>
                <a:gd name="T73" fmla="*/ 86 h 108"/>
                <a:gd name="T74" fmla="*/ 59 w 172"/>
                <a:gd name="T75" fmla="*/ 96 h 108"/>
                <a:gd name="T76" fmla="*/ 58 w 172"/>
                <a:gd name="T77" fmla="*/ 96 h 108"/>
                <a:gd name="T78" fmla="*/ 56 w 172"/>
                <a:gd name="T79" fmla="*/ 98 h 108"/>
                <a:gd name="T80" fmla="*/ 46 w 172"/>
                <a:gd name="T81" fmla="*/ 101 h 108"/>
                <a:gd name="T82" fmla="*/ 37 w 172"/>
                <a:gd name="T83" fmla="*/ 98 h 108"/>
                <a:gd name="T84" fmla="*/ 34 w 172"/>
                <a:gd name="T85" fmla="*/ 99 h 108"/>
                <a:gd name="T86" fmla="*/ 22 w 172"/>
                <a:gd name="T87" fmla="*/ 108 h 108"/>
                <a:gd name="T88" fmla="*/ 21 w 172"/>
                <a:gd name="T89" fmla="*/ 108 h 108"/>
                <a:gd name="T90" fmla="*/ 12 w 172"/>
                <a:gd name="T91" fmla="*/ 101 h 108"/>
                <a:gd name="T92" fmla="*/ 2 w 172"/>
                <a:gd name="T93" fmla="*/ 83 h 108"/>
                <a:gd name="T94" fmla="*/ 0 w 172"/>
                <a:gd name="T95" fmla="*/ 68 h 108"/>
                <a:gd name="T96" fmla="*/ 12 w 172"/>
                <a:gd name="T97" fmla="*/ 47 h 108"/>
                <a:gd name="T98" fmla="*/ 21 w 172"/>
                <a:gd name="T99" fmla="*/ 47 h 108"/>
                <a:gd name="T100" fmla="*/ 28 w 172"/>
                <a:gd name="T101" fmla="*/ 41 h 108"/>
                <a:gd name="T102" fmla="*/ 33 w 172"/>
                <a:gd name="T103" fmla="*/ 46 h 108"/>
                <a:gd name="T104" fmla="*/ 43 w 172"/>
                <a:gd name="T105" fmla="*/ 40 h 108"/>
                <a:gd name="T106" fmla="*/ 55 w 172"/>
                <a:gd name="T107" fmla="*/ 38 h 108"/>
                <a:gd name="T108" fmla="*/ 61 w 172"/>
                <a:gd name="T109" fmla="*/ 32 h 108"/>
                <a:gd name="T110" fmla="*/ 59 w 172"/>
                <a:gd name="T111" fmla="*/ 28 h 108"/>
                <a:gd name="T112" fmla="*/ 61 w 172"/>
                <a:gd name="T113" fmla="*/ 28 h 108"/>
                <a:gd name="T114" fmla="*/ 79 w 172"/>
                <a:gd name="T115" fmla="*/ 25 h 108"/>
                <a:gd name="T116" fmla="*/ 95 w 172"/>
                <a:gd name="T117" fmla="*/ 10 h 108"/>
                <a:gd name="T118" fmla="*/ 98 w 172"/>
                <a:gd name="T119" fmla="*/ 3 h 108"/>
                <a:gd name="T120" fmla="*/ 98 w 172"/>
                <a:gd name="T121" fmla="*/ 1 h 108"/>
                <a:gd name="T122" fmla="*/ 101 w 172"/>
                <a:gd name="T123" fmla="*/ 1 h 108"/>
                <a:gd name="T124" fmla="*/ 105 w 172"/>
                <a:gd name="T1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08">
                  <a:moveTo>
                    <a:pt x="105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20" y="13"/>
                  </a:lnTo>
                  <a:lnTo>
                    <a:pt x="120" y="28"/>
                  </a:lnTo>
                  <a:lnTo>
                    <a:pt x="128" y="31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41" y="38"/>
                  </a:lnTo>
                  <a:lnTo>
                    <a:pt x="141" y="40"/>
                  </a:lnTo>
                  <a:lnTo>
                    <a:pt x="142" y="46"/>
                  </a:lnTo>
                  <a:lnTo>
                    <a:pt x="156" y="55"/>
                  </a:lnTo>
                  <a:lnTo>
                    <a:pt x="160" y="65"/>
                  </a:lnTo>
                  <a:lnTo>
                    <a:pt x="169" y="71"/>
                  </a:lnTo>
                  <a:lnTo>
                    <a:pt x="172" y="77"/>
                  </a:lnTo>
                  <a:lnTo>
                    <a:pt x="172" y="78"/>
                  </a:lnTo>
                  <a:lnTo>
                    <a:pt x="166" y="78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0" y="78"/>
                  </a:lnTo>
                  <a:lnTo>
                    <a:pt x="159" y="80"/>
                  </a:lnTo>
                  <a:lnTo>
                    <a:pt x="156" y="77"/>
                  </a:lnTo>
                  <a:lnTo>
                    <a:pt x="142" y="78"/>
                  </a:lnTo>
                  <a:lnTo>
                    <a:pt x="141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0"/>
                  </a:lnTo>
                  <a:lnTo>
                    <a:pt x="117" y="84"/>
                  </a:lnTo>
                  <a:lnTo>
                    <a:pt x="111" y="83"/>
                  </a:lnTo>
                  <a:lnTo>
                    <a:pt x="105" y="89"/>
                  </a:lnTo>
                  <a:lnTo>
                    <a:pt x="93" y="89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80" y="86"/>
                  </a:lnTo>
                  <a:lnTo>
                    <a:pt x="74" y="78"/>
                  </a:lnTo>
                  <a:lnTo>
                    <a:pt x="67" y="78"/>
                  </a:lnTo>
                  <a:lnTo>
                    <a:pt x="59" y="8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46" y="101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2" y="108"/>
                  </a:lnTo>
                  <a:lnTo>
                    <a:pt x="21" y="108"/>
                  </a:lnTo>
                  <a:lnTo>
                    <a:pt x="12" y="101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8" y="41"/>
                  </a:lnTo>
                  <a:lnTo>
                    <a:pt x="33" y="46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79" y="25"/>
                  </a:lnTo>
                  <a:lnTo>
                    <a:pt x="95" y="10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10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6" name="Cameroon">
              <a:extLst>
                <a:ext uri="{FF2B5EF4-FFF2-40B4-BE49-F238E27FC236}">
                  <a16:creationId xmlns:a16="http://schemas.microsoft.com/office/drawing/2014/main" id="{4513D947-F07E-763E-F784-7D74361C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283821"/>
              <a:ext cx="182514" cy="267445"/>
            </a:xfrm>
            <a:custGeom>
              <a:avLst/>
              <a:gdLst>
                <a:gd name="T0" fmla="*/ 81 w 101"/>
                <a:gd name="T1" fmla="*/ 0 h 148"/>
                <a:gd name="T2" fmla="*/ 82 w 101"/>
                <a:gd name="T3" fmla="*/ 0 h 148"/>
                <a:gd name="T4" fmla="*/ 86 w 101"/>
                <a:gd name="T5" fmla="*/ 12 h 148"/>
                <a:gd name="T6" fmla="*/ 85 w 101"/>
                <a:gd name="T7" fmla="*/ 25 h 148"/>
                <a:gd name="T8" fmla="*/ 91 w 101"/>
                <a:gd name="T9" fmla="*/ 39 h 148"/>
                <a:gd name="T10" fmla="*/ 76 w 101"/>
                <a:gd name="T11" fmla="*/ 40 h 148"/>
                <a:gd name="T12" fmla="*/ 75 w 101"/>
                <a:gd name="T13" fmla="*/ 43 h 148"/>
                <a:gd name="T14" fmla="*/ 78 w 101"/>
                <a:gd name="T15" fmla="*/ 50 h 148"/>
                <a:gd name="T16" fmla="*/ 86 w 101"/>
                <a:gd name="T17" fmla="*/ 55 h 148"/>
                <a:gd name="T18" fmla="*/ 88 w 101"/>
                <a:gd name="T19" fmla="*/ 55 h 148"/>
                <a:gd name="T20" fmla="*/ 92 w 101"/>
                <a:gd name="T21" fmla="*/ 71 h 148"/>
                <a:gd name="T22" fmla="*/ 92 w 101"/>
                <a:gd name="T23" fmla="*/ 73 h 148"/>
                <a:gd name="T24" fmla="*/ 81 w 101"/>
                <a:gd name="T25" fmla="*/ 92 h 148"/>
                <a:gd name="T26" fmla="*/ 82 w 101"/>
                <a:gd name="T27" fmla="*/ 105 h 148"/>
                <a:gd name="T28" fmla="*/ 92 w 101"/>
                <a:gd name="T29" fmla="*/ 125 h 148"/>
                <a:gd name="T30" fmla="*/ 101 w 101"/>
                <a:gd name="T31" fmla="*/ 130 h 148"/>
                <a:gd name="T32" fmla="*/ 101 w 101"/>
                <a:gd name="T33" fmla="*/ 132 h 148"/>
                <a:gd name="T34" fmla="*/ 100 w 101"/>
                <a:gd name="T35" fmla="*/ 148 h 148"/>
                <a:gd name="T36" fmla="*/ 98 w 101"/>
                <a:gd name="T37" fmla="*/ 148 h 148"/>
                <a:gd name="T38" fmla="*/ 94 w 101"/>
                <a:gd name="T39" fmla="*/ 144 h 148"/>
                <a:gd name="T40" fmla="*/ 81 w 101"/>
                <a:gd name="T41" fmla="*/ 142 h 148"/>
                <a:gd name="T42" fmla="*/ 64 w 101"/>
                <a:gd name="T43" fmla="*/ 142 h 148"/>
                <a:gd name="T44" fmla="*/ 38 w 101"/>
                <a:gd name="T45" fmla="*/ 141 h 148"/>
                <a:gd name="T46" fmla="*/ 29 w 101"/>
                <a:gd name="T47" fmla="*/ 141 h 148"/>
                <a:gd name="T48" fmla="*/ 26 w 101"/>
                <a:gd name="T49" fmla="*/ 142 h 148"/>
                <a:gd name="T50" fmla="*/ 17 w 101"/>
                <a:gd name="T51" fmla="*/ 142 h 148"/>
                <a:gd name="T52" fmla="*/ 15 w 101"/>
                <a:gd name="T53" fmla="*/ 141 h 148"/>
                <a:gd name="T54" fmla="*/ 20 w 101"/>
                <a:gd name="T55" fmla="*/ 126 h 148"/>
                <a:gd name="T56" fmla="*/ 15 w 101"/>
                <a:gd name="T57" fmla="*/ 122 h 148"/>
                <a:gd name="T58" fmla="*/ 14 w 101"/>
                <a:gd name="T59" fmla="*/ 122 h 148"/>
                <a:gd name="T60" fmla="*/ 14 w 101"/>
                <a:gd name="T61" fmla="*/ 120 h 148"/>
                <a:gd name="T62" fmla="*/ 15 w 101"/>
                <a:gd name="T63" fmla="*/ 117 h 148"/>
                <a:gd name="T64" fmla="*/ 8 w 101"/>
                <a:gd name="T65" fmla="*/ 117 h 148"/>
                <a:gd name="T66" fmla="*/ 8 w 101"/>
                <a:gd name="T67" fmla="*/ 116 h 148"/>
                <a:gd name="T68" fmla="*/ 5 w 101"/>
                <a:gd name="T69" fmla="*/ 111 h 148"/>
                <a:gd name="T70" fmla="*/ 2 w 101"/>
                <a:gd name="T71" fmla="*/ 111 h 148"/>
                <a:gd name="T72" fmla="*/ 2 w 101"/>
                <a:gd name="T73" fmla="*/ 110 h 148"/>
                <a:gd name="T74" fmla="*/ 0 w 101"/>
                <a:gd name="T75" fmla="*/ 108 h 148"/>
                <a:gd name="T76" fmla="*/ 5 w 101"/>
                <a:gd name="T77" fmla="*/ 92 h 148"/>
                <a:gd name="T78" fmla="*/ 14 w 101"/>
                <a:gd name="T79" fmla="*/ 79 h 148"/>
                <a:gd name="T80" fmla="*/ 29 w 101"/>
                <a:gd name="T81" fmla="*/ 79 h 148"/>
                <a:gd name="T82" fmla="*/ 35 w 101"/>
                <a:gd name="T83" fmla="*/ 85 h 148"/>
                <a:gd name="T84" fmla="*/ 41 w 101"/>
                <a:gd name="T85" fmla="*/ 83 h 148"/>
                <a:gd name="T86" fmla="*/ 51 w 101"/>
                <a:gd name="T87" fmla="*/ 58 h 148"/>
                <a:gd name="T88" fmla="*/ 57 w 101"/>
                <a:gd name="T89" fmla="*/ 52 h 148"/>
                <a:gd name="T90" fmla="*/ 66 w 101"/>
                <a:gd name="T91" fmla="*/ 25 h 148"/>
                <a:gd name="T92" fmla="*/ 78 w 101"/>
                <a:gd name="T93" fmla="*/ 15 h 148"/>
                <a:gd name="T94" fmla="*/ 78 w 101"/>
                <a:gd name="T95" fmla="*/ 9 h 148"/>
                <a:gd name="T96" fmla="*/ 75 w 101"/>
                <a:gd name="T97" fmla="*/ 6 h 148"/>
                <a:gd name="T98" fmla="*/ 75 w 101"/>
                <a:gd name="T99" fmla="*/ 4 h 148"/>
                <a:gd name="T100" fmla="*/ 81 w 101"/>
                <a:gd name="T10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48">
                  <a:moveTo>
                    <a:pt x="81" y="0"/>
                  </a:moveTo>
                  <a:lnTo>
                    <a:pt x="82" y="0"/>
                  </a:lnTo>
                  <a:lnTo>
                    <a:pt x="86" y="12"/>
                  </a:lnTo>
                  <a:lnTo>
                    <a:pt x="85" y="25"/>
                  </a:lnTo>
                  <a:lnTo>
                    <a:pt x="91" y="39"/>
                  </a:lnTo>
                  <a:lnTo>
                    <a:pt x="76" y="40"/>
                  </a:lnTo>
                  <a:lnTo>
                    <a:pt x="75" y="43"/>
                  </a:lnTo>
                  <a:lnTo>
                    <a:pt x="78" y="50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81" y="92"/>
                  </a:lnTo>
                  <a:lnTo>
                    <a:pt x="82" y="105"/>
                  </a:lnTo>
                  <a:lnTo>
                    <a:pt x="92" y="125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4" y="144"/>
                  </a:lnTo>
                  <a:lnTo>
                    <a:pt x="81" y="142"/>
                  </a:lnTo>
                  <a:lnTo>
                    <a:pt x="64" y="142"/>
                  </a:lnTo>
                  <a:lnTo>
                    <a:pt x="38" y="141"/>
                  </a:lnTo>
                  <a:lnTo>
                    <a:pt x="29" y="141"/>
                  </a:lnTo>
                  <a:lnTo>
                    <a:pt x="26" y="142"/>
                  </a:lnTo>
                  <a:lnTo>
                    <a:pt x="17" y="142"/>
                  </a:lnTo>
                  <a:lnTo>
                    <a:pt x="15" y="141"/>
                  </a:lnTo>
                  <a:lnTo>
                    <a:pt x="20" y="126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5" y="117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5" y="92"/>
                  </a:lnTo>
                  <a:lnTo>
                    <a:pt x="14" y="79"/>
                  </a:lnTo>
                  <a:lnTo>
                    <a:pt x="29" y="79"/>
                  </a:lnTo>
                  <a:lnTo>
                    <a:pt x="35" y="85"/>
                  </a:lnTo>
                  <a:lnTo>
                    <a:pt x="41" y="83"/>
                  </a:lnTo>
                  <a:lnTo>
                    <a:pt x="51" y="58"/>
                  </a:lnTo>
                  <a:lnTo>
                    <a:pt x="57" y="52"/>
                  </a:lnTo>
                  <a:lnTo>
                    <a:pt x="66" y="25"/>
                  </a:lnTo>
                  <a:lnTo>
                    <a:pt x="78" y="15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7" name="Cabinda (Province)">
              <a:extLst>
                <a:ext uri="{FF2B5EF4-FFF2-40B4-BE49-F238E27FC236}">
                  <a16:creationId xmlns:a16="http://schemas.microsoft.com/office/drawing/2014/main" id="{EE6FB817-67C3-3726-56DD-FDE66A6C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6" y="4690410"/>
              <a:ext cx="27107" cy="37948"/>
            </a:xfrm>
            <a:custGeom>
              <a:avLst/>
              <a:gdLst>
                <a:gd name="T0" fmla="*/ 9 w 15"/>
                <a:gd name="T1" fmla="*/ 0 h 21"/>
                <a:gd name="T2" fmla="*/ 11 w 15"/>
                <a:gd name="T3" fmla="*/ 0 h 21"/>
                <a:gd name="T4" fmla="*/ 15 w 15"/>
                <a:gd name="T5" fmla="*/ 3 h 21"/>
                <a:gd name="T6" fmla="*/ 15 w 15"/>
                <a:gd name="T7" fmla="*/ 5 h 21"/>
                <a:gd name="T8" fmla="*/ 9 w 15"/>
                <a:gd name="T9" fmla="*/ 9 h 21"/>
                <a:gd name="T10" fmla="*/ 8 w 15"/>
                <a:gd name="T11" fmla="*/ 20 h 21"/>
                <a:gd name="T12" fmla="*/ 6 w 15"/>
                <a:gd name="T13" fmla="*/ 21 h 21"/>
                <a:gd name="T14" fmla="*/ 5 w 15"/>
                <a:gd name="T15" fmla="*/ 21 h 21"/>
                <a:gd name="T16" fmla="*/ 5 w 15"/>
                <a:gd name="T17" fmla="*/ 20 h 21"/>
                <a:gd name="T18" fmla="*/ 0 w 15"/>
                <a:gd name="T19" fmla="*/ 9 h 21"/>
                <a:gd name="T20" fmla="*/ 9 w 1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8" name="Botswana">
              <a:extLst>
                <a:ext uri="{FF2B5EF4-FFF2-40B4-BE49-F238E27FC236}">
                  <a16:creationId xmlns:a16="http://schemas.microsoft.com/office/drawing/2014/main" id="{6C180FCE-9951-114D-42C5-F6534518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680" y="5010260"/>
              <a:ext cx="225883" cy="233112"/>
            </a:xfrm>
            <a:custGeom>
              <a:avLst/>
              <a:gdLst>
                <a:gd name="T0" fmla="*/ 64 w 125"/>
                <a:gd name="T1" fmla="*/ 0 h 129"/>
                <a:gd name="T2" fmla="*/ 70 w 125"/>
                <a:gd name="T3" fmla="*/ 0 h 129"/>
                <a:gd name="T4" fmla="*/ 70 w 125"/>
                <a:gd name="T5" fmla="*/ 1 h 129"/>
                <a:gd name="T6" fmla="*/ 82 w 125"/>
                <a:gd name="T7" fmla="*/ 22 h 129"/>
                <a:gd name="T8" fmla="*/ 104 w 125"/>
                <a:gd name="T9" fmla="*/ 40 h 129"/>
                <a:gd name="T10" fmla="*/ 105 w 125"/>
                <a:gd name="T11" fmla="*/ 52 h 129"/>
                <a:gd name="T12" fmla="*/ 123 w 125"/>
                <a:gd name="T13" fmla="*/ 61 h 129"/>
                <a:gd name="T14" fmla="*/ 125 w 125"/>
                <a:gd name="T15" fmla="*/ 61 h 129"/>
                <a:gd name="T16" fmla="*/ 123 w 125"/>
                <a:gd name="T17" fmla="*/ 62 h 129"/>
                <a:gd name="T18" fmla="*/ 100 w 125"/>
                <a:gd name="T19" fmla="*/ 77 h 129"/>
                <a:gd name="T20" fmla="*/ 79 w 125"/>
                <a:gd name="T21" fmla="*/ 99 h 129"/>
                <a:gd name="T22" fmla="*/ 74 w 125"/>
                <a:gd name="T23" fmla="*/ 110 h 129"/>
                <a:gd name="T24" fmla="*/ 74 w 125"/>
                <a:gd name="T25" fmla="*/ 111 h 129"/>
                <a:gd name="T26" fmla="*/ 64 w 125"/>
                <a:gd name="T27" fmla="*/ 112 h 129"/>
                <a:gd name="T28" fmla="*/ 51 w 125"/>
                <a:gd name="T29" fmla="*/ 108 h 129"/>
                <a:gd name="T30" fmla="*/ 45 w 125"/>
                <a:gd name="T31" fmla="*/ 108 h 129"/>
                <a:gd name="T32" fmla="*/ 31 w 125"/>
                <a:gd name="T33" fmla="*/ 126 h 129"/>
                <a:gd name="T34" fmla="*/ 21 w 125"/>
                <a:gd name="T35" fmla="*/ 129 h 129"/>
                <a:gd name="T36" fmla="*/ 11 w 125"/>
                <a:gd name="T37" fmla="*/ 127 h 129"/>
                <a:gd name="T38" fmla="*/ 11 w 125"/>
                <a:gd name="T39" fmla="*/ 111 h 129"/>
                <a:gd name="T40" fmla="*/ 0 w 125"/>
                <a:gd name="T41" fmla="*/ 98 h 129"/>
                <a:gd name="T42" fmla="*/ 0 w 125"/>
                <a:gd name="T43" fmla="*/ 58 h 129"/>
                <a:gd name="T44" fmla="*/ 12 w 125"/>
                <a:gd name="T45" fmla="*/ 58 h 129"/>
                <a:gd name="T46" fmla="*/ 12 w 125"/>
                <a:gd name="T47" fmla="*/ 10 h 129"/>
                <a:gd name="T48" fmla="*/ 14 w 125"/>
                <a:gd name="T49" fmla="*/ 10 h 129"/>
                <a:gd name="T50" fmla="*/ 39 w 125"/>
                <a:gd name="T51" fmla="*/ 4 h 129"/>
                <a:gd name="T52" fmla="*/ 45 w 125"/>
                <a:gd name="T53" fmla="*/ 6 h 129"/>
                <a:gd name="T54" fmla="*/ 46 w 125"/>
                <a:gd name="T55" fmla="*/ 6 h 129"/>
                <a:gd name="T56" fmla="*/ 48 w 125"/>
                <a:gd name="T57" fmla="*/ 12 h 129"/>
                <a:gd name="T58" fmla="*/ 55 w 125"/>
                <a:gd name="T59" fmla="*/ 4 h 129"/>
                <a:gd name="T60" fmla="*/ 64 w 125"/>
                <a:gd name="T6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29">
                  <a:moveTo>
                    <a:pt x="64" y="0"/>
                  </a:moveTo>
                  <a:lnTo>
                    <a:pt x="70" y="0"/>
                  </a:lnTo>
                  <a:lnTo>
                    <a:pt x="70" y="1"/>
                  </a:lnTo>
                  <a:lnTo>
                    <a:pt x="82" y="22"/>
                  </a:lnTo>
                  <a:lnTo>
                    <a:pt x="104" y="40"/>
                  </a:lnTo>
                  <a:lnTo>
                    <a:pt x="105" y="52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3" y="62"/>
                  </a:lnTo>
                  <a:lnTo>
                    <a:pt x="100" y="77"/>
                  </a:lnTo>
                  <a:lnTo>
                    <a:pt x="79" y="99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64" y="112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31" y="126"/>
                  </a:lnTo>
                  <a:lnTo>
                    <a:pt x="21" y="129"/>
                  </a:lnTo>
                  <a:lnTo>
                    <a:pt x="11" y="127"/>
                  </a:lnTo>
                  <a:lnTo>
                    <a:pt x="11" y="111"/>
                  </a:lnTo>
                  <a:lnTo>
                    <a:pt x="0" y="98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5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9" name="Burundi">
              <a:extLst>
                <a:ext uri="{FF2B5EF4-FFF2-40B4-BE49-F238E27FC236}">
                  <a16:creationId xmlns:a16="http://schemas.microsoft.com/office/drawing/2014/main" id="{5139BD9B-9F81-0B3D-1ABB-0166425D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141" y="4643426"/>
              <a:ext cx="39755" cy="50598"/>
            </a:xfrm>
            <a:custGeom>
              <a:avLst/>
              <a:gdLst>
                <a:gd name="T0" fmla="*/ 10 w 22"/>
                <a:gd name="T1" fmla="*/ 0 h 28"/>
                <a:gd name="T2" fmla="*/ 20 w 22"/>
                <a:gd name="T3" fmla="*/ 0 h 28"/>
                <a:gd name="T4" fmla="*/ 20 w 22"/>
                <a:gd name="T5" fmla="*/ 1 h 28"/>
                <a:gd name="T6" fmla="*/ 19 w 22"/>
                <a:gd name="T7" fmla="*/ 4 h 28"/>
                <a:gd name="T8" fmla="*/ 22 w 22"/>
                <a:gd name="T9" fmla="*/ 12 h 28"/>
                <a:gd name="T10" fmla="*/ 15 w 22"/>
                <a:gd name="T11" fmla="*/ 25 h 28"/>
                <a:gd name="T12" fmla="*/ 13 w 22"/>
                <a:gd name="T13" fmla="*/ 25 h 28"/>
                <a:gd name="T14" fmla="*/ 7 w 22"/>
                <a:gd name="T15" fmla="*/ 28 h 28"/>
                <a:gd name="T16" fmla="*/ 6 w 22"/>
                <a:gd name="T17" fmla="*/ 28 h 28"/>
                <a:gd name="T18" fmla="*/ 6 w 22"/>
                <a:gd name="T19" fmla="*/ 26 h 28"/>
                <a:gd name="T20" fmla="*/ 1 w 22"/>
                <a:gd name="T21" fmla="*/ 13 h 28"/>
                <a:gd name="T22" fmla="*/ 0 w 22"/>
                <a:gd name="T23" fmla="*/ 6 h 28"/>
                <a:gd name="T24" fmla="*/ 1 w 22"/>
                <a:gd name="T25" fmla="*/ 1 h 28"/>
                <a:gd name="T26" fmla="*/ 6 w 22"/>
                <a:gd name="T27" fmla="*/ 4 h 28"/>
                <a:gd name="T28" fmla="*/ 9 w 22"/>
                <a:gd name="T29" fmla="*/ 4 h 28"/>
                <a:gd name="T30" fmla="*/ 10 w 2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22" y="12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0" name="Burkina Faso">
              <a:extLst>
                <a:ext uri="{FF2B5EF4-FFF2-40B4-BE49-F238E27FC236}">
                  <a16:creationId xmlns:a16="http://schemas.microsoft.com/office/drawing/2014/main" id="{DEB0F2F7-C9CE-50B6-8716-A52C434B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71" y="4233223"/>
              <a:ext cx="178900" cy="133723"/>
            </a:xfrm>
            <a:custGeom>
              <a:avLst/>
              <a:gdLst>
                <a:gd name="T0" fmla="*/ 66 w 99"/>
                <a:gd name="T1" fmla="*/ 0 h 74"/>
                <a:gd name="T2" fmla="*/ 71 w 99"/>
                <a:gd name="T3" fmla="*/ 0 h 74"/>
                <a:gd name="T4" fmla="*/ 69 w 99"/>
                <a:gd name="T5" fmla="*/ 6 h 74"/>
                <a:gd name="T6" fmla="*/ 74 w 99"/>
                <a:gd name="T7" fmla="*/ 13 h 74"/>
                <a:gd name="T8" fmla="*/ 86 w 99"/>
                <a:gd name="T9" fmla="*/ 30 h 74"/>
                <a:gd name="T10" fmla="*/ 96 w 99"/>
                <a:gd name="T11" fmla="*/ 30 h 74"/>
                <a:gd name="T12" fmla="*/ 97 w 99"/>
                <a:gd name="T13" fmla="*/ 34 h 74"/>
                <a:gd name="T14" fmla="*/ 96 w 99"/>
                <a:gd name="T15" fmla="*/ 37 h 74"/>
                <a:gd name="T16" fmla="*/ 99 w 99"/>
                <a:gd name="T17" fmla="*/ 40 h 74"/>
                <a:gd name="T18" fmla="*/ 99 w 99"/>
                <a:gd name="T19" fmla="*/ 41 h 74"/>
                <a:gd name="T20" fmla="*/ 94 w 99"/>
                <a:gd name="T21" fmla="*/ 47 h 74"/>
                <a:gd name="T22" fmla="*/ 87 w 99"/>
                <a:gd name="T23" fmla="*/ 47 h 74"/>
                <a:gd name="T24" fmla="*/ 80 w 99"/>
                <a:gd name="T25" fmla="*/ 53 h 74"/>
                <a:gd name="T26" fmla="*/ 74 w 99"/>
                <a:gd name="T27" fmla="*/ 55 h 74"/>
                <a:gd name="T28" fmla="*/ 65 w 99"/>
                <a:gd name="T29" fmla="*/ 52 h 74"/>
                <a:gd name="T30" fmla="*/ 57 w 99"/>
                <a:gd name="T31" fmla="*/ 55 h 74"/>
                <a:gd name="T32" fmla="*/ 31 w 99"/>
                <a:gd name="T33" fmla="*/ 53 h 74"/>
                <a:gd name="T34" fmla="*/ 31 w 99"/>
                <a:gd name="T35" fmla="*/ 58 h 74"/>
                <a:gd name="T36" fmla="*/ 34 w 99"/>
                <a:gd name="T37" fmla="*/ 73 h 74"/>
                <a:gd name="T38" fmla="*/ 34 w 99"/>
                <a:gd name="T39" fmla="*/ 74 h 74"/>
                <a:gd name="T40" fmla="*/ 29 w 99"/>
                <a:gd name="T41" fmla="*/ 74 h 74"/>
                <a:gd name="T42" fmla="*/ 26 w 99"/>
                <a:gd name="T43" fmla="*/ 68 h 74"/>
                <a:gd name="T44" fmla="*/ 20 w 99"/>
                <a:gd name="T45" fmla="*/ 67 h 74"/>
                <a:gd name="T46" fmla="*/ 11 w 99"/>
                <a:gd name="T47" fmla="*/ 71 h 74"/>
                <a:gd name="T48" fmla="*/ 6 w 99"/>
                <a:gd name="T49" fmla="*/ 71 h 74"/>
                <a:gd name="T50" fmla="*/ 0 w 99"/>
                <a:gd name="T51" fmla="*/ 62 h 74"/>
                <a:gd name="T52" fmla="*/ 3 w 99"/>
                <a:gd name="T53" fmla="*/ 46 h 74"/>
                <a:gd name="T54" fmla="*/ 11 w 99"/>
                <a:gd name="T55" fmla="*/ 35 h 74"/>
                <a:gd name="T56" fmla="*/ 17 w 99"/>
                <a:gd name="T57" fmla="*/ 24 h 74"/>
                <a:gd name="T58" fmla="*/ 35 w 99"/>
                <a:gd name="T59" fmla="*/ 18 h 74"/>
                <a:gd name="T60" fmla="*/ 56 w 99"/>
                <a:gd name="T61" fmla="*/ 1 h 74"/>
                <a:gd name="T62" fmla="*/ 62 w 99"/>
                <a:gd name="T63" fmla="*/ 1 h 74"/>
                <a:gd name="T64" fmla="*/ 66 w 99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74">
                  <a:moveTo>
                    <a:pt x="66" y="0"/>
                  </a:moveTo>
                  <a:lnTo>
                    <a:pt x="71" y="0"/>
                  </a:lnTo>
                  <a:lnTo>
                    <a:pt x="69" y="6"/>
                  </a:lnTo>
                  <a:lnTo>
                    <a:pt x="74" y="13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7" y="34"/>
                  </a:lnTo>
                  <a:lnTo>
                    <a:pt x="96" y="37"/>
                  </a:lnTo>
                  <a:lnTo>
                    <a:pt x="99" y="40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87" y="47"/>
                  </a:lnTo>
                  <a:lnTo>
                    <a:pt x="80" y="53"/>
                  </a:lnTo>
                  <a:lnTo>
                    <a:pt x="74" y="55"/>
                  </a:lnTo>
                  <a:lnTo>
                    <a:pt x="65" y="52"/>
                  </a:lnTo>
                  <a:lnTo>
                    <a:pt x="57" y="55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6" y="68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11" y="35"/>
                  </a:lnTo>
                  <a:lnTo>
                    <a:pt x="17" y="24"/>
                  </a:lnTo>
                  <a:lnTo>
                    <a:pt x="35" y="18"/>
                  </a:lnTo>
                  <a:lnTo>
                    <a:pt x="56" y="1"/>
                  </a:lnTo>
                  <a:lnTo>
                    <a:pt x="62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1" name="Benin">
              <a:extLst>
                <a:ext uri="{FF2B5EF4-FFF2-40B4-BE49-F238E27FC236}">
                  <a16:creationId xmlns:a16="http://schemas.microsoft.com/office/drawing/2014/main" id="{35F39237-2774-DF03-B19A-3AE38560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723" y="4294663"/>
              <a:ext cx="70476" cy="149986"/>
            </a:xfrm>
            <a:custGeom>
              <a:avLst/>
              <a:gdLst>
                <a:gd name="T0" fmla="*/ 27 w 39"/>
                <a:gd name="T1" fmla="*/ 0 h 83"/>
                <a:gd name="T2" fmla="*/ 37 w 39"/>
                <a:gd name="T3" fmla="*/ 9 h 83"/>
                <a:gd name="T4" fmla="*/ 37 w 39"/>
                <a:gd name="T5" fmla="*/ 10 h 83"/>
                <a:gd name="T6" fmla="*/ 36 w 39"/>
                <a:gd name="T7" fmla="*/ 13 h 83"/>
                <a:gd name="T8" fmla="*/ 39 w 39"/>
                <a:gd name="T9" fmla="*/ 18 h 83"/>
                <a:gd name="T10" fmla="*/ 39 w 39"/>
                <a:gd name="T11" fmla="*/ 27 h 83"/>
                <a:gd name="T12" fmla="*/ 37 w 39"/>
                <a:gd name="T13" fmla="*/ 28 h 83"/>
                <a:gd name="T14" fmla="*/ 37 w 39"/>
                <a:gd name="T15" fmla="*/ 34 h 83"/>
                <a:gd name="T16" fmla="*/ 31 w 39"/>
                <a:gd name="T17" fmla="*/ 39 h 83"/>
                <a:gd name="T18" fmla="*/ 27 w 39"/>
                <a:gd name="T19" fmla="*/ 52 h 83"/>
                <a:gd name="T20" fmla="*/ 27 w 39"/>
                <a:gd name="T21" fmla="*/ 82 h 83"/>
                <a:gd name="T22" fmla="*/ 24 w 39"/>
                <a:gd name="T23" fmla="*/ 82 h 83"/>
                <a:gd name="T24" fmla="*/ 21 w 39"/>
                <a:gd name="T25" fmla="*/ 83 h 83"/>
                <a:gd name="T26" fmla="*/ 15 w 39"/>
                <a:gd name="T27" fmla="*/ 83 h 83"/>
                <a:gd name="T28" fmla="*/ 12 w 39"/>
                <a:gd name="T29" fmla="*/ 77 h 83"/>
                <a:gd name="T30" fmla="*/ 12 w 39"/>
                <a:gd name="T31" fmla="*/ 49 h 83"/>
                <a:gd name="T32" fmla="*/ 8 w 39"/>
                <a:gd name="T33" fmla="*/ 34 h 83"/>
                <a:gd name="T34" fmla="*/ 0 w 39"/>
                <a:gd name="T35" fmla="*/ 28 h 83"/>
                <a:gd name="T36" fmla="*/ 0 w 39"/>
                <a:gd name="T37" fmla="*/ 19 h 83"/>
                <a:gd name="T38" fmla="*/ 8 w 39"/>
                <a:gd name="T39" fmla="*/ 12 h 83"/>
                <a:gd name="T40" fmla="*/ 16 w 39"/>
                <a:gd name="T41" fmla="*/ 12 h 83"/>
                <a:gd name="T42" fmla="*/ 21 w 39"/>
                <a:gd name="T43" fmla="*/ 6 h 83"/>
                <a:gd name="T44" fmla="*/ 19 w 39"/>
                <a:gd name="T45" fmla="*/ 3 h 83"/>
                <a:gd name="T46" fmla="*/ 19 w 39"/>
                <a:gd name="T47" fmla="*/ 1 h 83"/>
                <a:gd name="T48" fmla="*/ 21 w 39"/>
                <a:gd name="T49" fmla="*/ 1 h 83"/>
                <a:gd name="T50" fmla="*/ 27 w 3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3">
                  <a:moveTo>
                    <a:pt x="27" y="0"/>
                  </a:moveTo>
                  <a:lnTo>
                    <a:pt x="37" y="9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7" y="34"/>
                  </a:lnTo>
                  <a:lnTo>
                    <a:pt x="31" y="39"/>
                  </a:lnTo>
                  <a:lnTo>
                    <a:pt x="27" y="52"/>
                  </a:lnTo>
                  <a:lnTo>
                    <a:pt x="27" y="82"/>
                  </a:lnTo>
                  <a:lnTo>
                    <a:pt x="24" y="82"/>
                  </a:lnTo>
                  <a:lnTo>
                    <a:pt x="21" y="83"/>
                  </a:lnTo>
                  <a:lnTo>
                    <a:pt x="15" y="83"/>
                  </a:lnTo>
                  <a:lnTo>
                    <a:pt x="12" y="77"/>
                  </a:lnTo>
                  <a:lnTo>
                    <a:pt x="12" y="4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2" name="Angola">
              <a:extLst>
                <a:ext uri="{FF2B5EF4-FFF2-40B4-BE49-F238E27FC236}">
                  <a16:creationId xmlns:a16="http://schemas.microsoft.com/office/drawing/2014/main" id="{5A007457-88B6-0482-18F9-3E61254F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722936"/>
              <a:ext cx="298166" cy="298166"/>
            </a:xfrm>
            <a:custGeom>
              <a:avLst/>
              <a:gdLst>
                <a:gd name="T0" fmla="*/ 61 w 165"/>
                <a:gd name="T1" fmla="*/ 0 h 165"/>
                <a:gd name="T2" fmla="*/ 67 w 165"/>
                <a:gd name="T3" fmla="*/ 5 h 165"/>
                <a:gd name="T4" fmla="*/ 71 w 165"/>
                <a:gd name="T5" fmla="*/ 21 h 165"/>
                <a:gd name="T6" fmla="*/ 80 w 165"/>
                <a:gd name="T7" fmla="*/ 31 h 165"/>
                <a:gd name="T8" fmla="*/ 99 w 165"/>
                <a:gd name="T9" fmla="*/ 28 h 165"/>
                <a:gd name="T10" fmla="*/ 104 w 165"/>
                <a:gd name="T11" fmla="*/ 16 h 165"/>
                <a:gd name="T12" fmla="*/ 110 w 165"/>
                <a:gd name="T13" fmla="*/ 16 h 165"/>
                <a:gd name="T14" fmla="*/ 114 w 165"/>
                <a:gd name="T15" fmla="*/ 15 h 165"/>
                <a:gd name="T16" fmla="*/ 122 w 165"/>
                <a:gd name="T17" fmla="*/ 15 h 165"/>
                <a:gd name="T18" fmla="*/ 120 w 165"/>
                <a:gd name="T19" fmla="*/ 19 h 165"/>
                <a:gd name="T20" fmla="*/ 132 w 165"/>
                <a:gd name="T21" fmla="*/ 19 h 165"/>
                <a:gd name="T22" fmla="*/ 133 w 165"/>
                <a:gd name="T23" fmla="*/ 24 h 165"/>
                <a:gd name="T24" fmla="*/ 133 w 165"/>
                <a:gd name="T25" fmla="*/ 49 h 165"/>
                <a:gd name="T26" fmla="*/ 139 w 165"/>
                <a:gd name="T27" fmla="*/ 64 h 165"/>
                <a:gd name="T28" fmla="*/ 136 w 165"/>
                <a:gd name="T29" fmla="*/ 70 h 165"/>
                <a:gd name="T30" fmla="*/ 139 w 165"/>
                <a:gd name="T31" fmla="*/ 73 h 165"/>
                <a:gd name="T32" fmla="*/ 142 w 165"/>
                <a:gd name="T33" fmla="*/ 68 h 165"/>
                <a:gd name="T34" fmla="*/ 151 w 165"/>
                <a:gd name="T35" fmla="*/ 68 h 165"/>
                <a:gd name="T36" fmla="*/ 154 w 165"/>
                <a:gd name="T37" fmla="*/ 67 h 165"/>
                <a:gd name="T38" fmla="*/ 163 w 165"/>
                <a:gd name="T39" fmla="*/ 67 h 165"/>
                <a:gd name="T40" fmla="*/ 162 w 165"/>
                <a:gd name="T41" fmla="*/ 94 h 165"/>
                <a:gd name="T42" fmla="*/ 165 w 165"/>
                <a:gd name="T43" fmla="*/ 95 h 165"/>
                <a:gd name="T44" fmla="*/ 165 w 165"/>
                <a:gd name="T45" fmla="*/ 97 h 165"/>
                <a:gd name="T46" fmla="*/ 136 w 165"/>
                <a:gd name="T47" fmla="*/ 97 h 165"/>
                <a:gd name="T48" fmla="*/ 136 w 165"/>
                <a:gd name="T49" fmla="*/ 144 h 165"/>
                <a:gd name="T50" fmla="*/ 153 w 165"/>
                <a:gd name="T51" fmla="*/ 157 h 165"/>
                <a:gd name="T52" fmla="*/ 153 w 165"/>
                <a:gd name="T53" fmla="*/ 159 h 165"/>
                <a:gd name="T54" fmla="*/ 129 w 165"/>
                <a:gd name="T55" fmla="*/ 165 h 165"/>
                <a:gd name="T56" fmla="*/ 111 w 165"/>
                <a:gd name="T57" fmla="*/ 160 h 165"/>
                <a:gd name="T58" fmla="*/ 98 w 165"/>
                <a:gd name="T59" fmla="*/ 160 h 165"/>
                <a:gd name="T60" fmla="*/ 86 w 165"/>
                <a:gd name="T61" fmla="*/ 154 h 165"/>
                <a:gd name="T62" fmla="*/ 30 w 165"/>
                <a:gd name="T63" fmla="*/ 154 h 165"/>
                <a:gd name="T64" fmla="*/ 19 w 165"/>
                <a:gd name="T65" fmla="*/ 148 h 165"/>
                <a:gd name="T66" fmla="*/ 15 w 165"/>
                <a:gd name="T67" fmla="*/ 148 h 165"/>
                <a:gd name="T68" fmla="*/ 7 w 165"/>
                <a:gd name="T69" fmla="*/ 153 h 165"/>
                <a:gd name="T70" fmla="*/ 7 w 165"/>
                <a:gd name="T71" fmla="*/ 151 h 165"/>
                <a:gd name="T72" fmla="*/ 6 w 165"/>
                <a:gd name="T73" fmla="*/ 151 h 165"/>
                <a:gd name="T74" fmla="*/ 0 w 165"/>
                <a:gd name="T75" fmla="*/ 154 h 165"/>
                <a:gd name="T76" fmla="*/ 0 w 165"/>
                <a:gd name="T77" fmla="*/ 135 h 165"/>
                <a:gd name="T78" fmla="*/ 9 w 165"/>
                <a:gd name="T79" fmla="*/ 107 h 165"/>
                <a:gd name="T80" fmla="*/ 16 w 165"/>
                <a:gd name="T81" fmla="*/ 94 h 165"/>
                <a:gd name="T82" fmla="*/ 25 w 165"/>
                <a:gd name="T83" fmla="*/ 85 h 165"/>
                <a:gd name="T84" fmla="*/ 27 w 165"/>
                <a:gd name="T85" fmla="*/ 70 h 165"/>
                <a:gd name="T86" fmla="*/ 27 w 165"/>
                <a:gd name="T87" fmla="*/ 64 h 165"/>
                <a:gd name="T88" fmla="*/ 22 w 165"/>
                <a:gd name="T89" fmla="*/ 58 h 165"/>
                <a:gd name="T90" fmla="*/ 19 w 165"/>
                <a:gd name="T91" fmla="*/ 46 h 165"/>
                <a:gd name="T92" fmla="*/ 19 w 165"/>
                <a:gd name="T93" fmla="*/ 45 h 165"/>
                <a:gd name="T94" fmla="*/ 22 w 165"/>
                <a:gd name="T95" fmla="*/ 40 h 165"/>
                <a:gd name="T96" fmla="*/ 19 w 165"/>
                <a:gd name="T97" fmla="*/ 34 h 165"/>
                <a:gd name="T98" fmla="*/ 9 w 165"/>
                <a:gd name="T99" fmla="*/ 8 h 165"/>
                <a:gd name="T100" fmla="*/ 9 w 165"/>
                <a:gd name="T101" fmla="*/ 6 h 165"/>
                <a:gd name="T102" fmla="*/ 22 w 165"/>
                <a:gd name="T103" fmla="*/ 2 h 165"/>
                <a:gd name="T104" fmla="*/ 61 w 165"/>
                <a:gd name="T10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165">
                  <a:moveTo>
                    <a:pt x="61" y="0"/>
                  </a:moveTo>
                  <a:lnTo>
                    <a:pt x="67" y="5"/>
                  </a:lnTo>
                  <a:lnTo>
                    <a:pt x="71" y="21"/>
                  </a:lnTo>
                  <a:lnTo>
                    <a:pt x="80" y="31"/>
                  </a:lnTo>
                  <a:lnTo>
                    <a:pt x="99" y="28"/>
                  </a:lnTo>
                  <a:lnTo>
                    <a:pt x="104" y="16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32" y="19"/>
                  </a:lnTo>
                  <a:lnTo>
                    <a:pt x="133" y="24"/>
                  </a:lnTo>
                  <a:lnTo>
                    <a:pt x="133" y="49"/>
                  </a:lnTo>
                  <a:lnTo>
                    <a:pt x="139" y="64"/>
                  </a:lnTo>
                  <a:lnTo>
                    <a:pt x="136" y="70"/>
                  </a:lnTo>
                  <a:lnTo>
                    <a:pt x="139" y="73"/>
                  </a:lnTo>
                  <a:lnTo>
                    <a:pt x="142" y="68"/>
                  </a:lnTo>
                  <a:lnTo>
                    <a:pt x="151" y="68"/>
                  </a:lnTo>
                  <a:lnTo>
                    <a:pt x="154" y="67"/>
                  </a:lnTo>
                  <a:lnTo>
                    <a:pt x="163" y="67"/>
                  </a:lnTo>
                  <a:lnTo>
                    <a:pt x="162" y="94"/>
                  </a:lnTo>
                  <a:lnTo>
                    <a:pt x="165" y="95"/>
                  </a:lnTo>
                  <a:lnTo>
                    <a:pt x="165" y="97"/>
                  </a:lnTo>
                  <a:lnTo>
                    <a:pt x="136" y="97"/>
                  </a:lnTo>
                  <a:lnTo>
                    <a:pt x="136" y="144"/>
                  </a:lnTo>
                  <a:lnTo>
                    <a:pt x="153" y="157"/>
                  </a:lnTo>
                  <a:lnTo>
                    <a:pt x="153" y="159"/>
                  </a:lnTo>
                  <a:lnTo>
                    <a:pt x="129" y="165"/>
                  </a:lnTo>
                  <a:lnTo>
                    <a:pt x="111" y="160"/>
                  </a:lnTo>
                  <a:lnTo>
                    <a:pt x="98" y="160"/>
                  </a:lnTo>
                  <a:lnTo>
                    <a:pt x="86" y="154"/>
                  </a:lnTo>
                  <a:lnTo>
                    <a:pt x="30" y="154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6" y="151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9" y="107"/>
                  </a:lnTo>
                  <a:lnTo>
                    <a:pt x="16" y="94"/>
                  </a:lnTo>
                  <a:lnTo>
                    <a:pt x="25" y="85"/>
                  </a:lnTo>
                  <a:lnTo>
                    <a:pt x="27" y="70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22" y="40"/>
                  </a:lnTo>
                  <a:lnTo>
                    <a:pt x="19" y="34"/>
                  </a:lnTo>
                  <a:lnTo>
                    <a:pt x="9" y="8"/>
                  </a:lnTo>
                  <a:lnTo>
                    <a:pt x="9" y="6"/>
                  </a:lnTo>
                  <a:lnTo>
                    <a:pt x="2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3" name="Algeria">
              <a:extLst>
                <a:ext uri="{FF2B5EF4-FFF2-40B4-BE49-F238E27FC236}">
                  <a16:creationId xmlns:a16="http://schemas.microsoft.com/office/drawing/2014/main" id="{23B0C4FA-022D-FA90-A206-C39ABCF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3653663"/>
              <a:ext cx="482486" cy="486100"/>
            </a:xfrm>
            <a:custGeom>
              <a:avLst/>
              <a:gdLst>
                <a:gd name="T0" fmla="*/ 203 w 267"/>
                <a:gd name="T1" fmla="*/ 3 h 269"/>
                <a:gd name="T2" fmla="*/ 217 w 267"/>
                <a:gd name="T3" fmla="*/ 3 h 269"/>
                <a:gd name="T4" fmla="*/ 224 w 267"/>
                <a:gd name="T5" fmla="*/ 1 h 269"/>
                <a:gd name="T6" fmla="*/ 227 w 267"/>
                <a:gd name="T7" fmla="*/ 3 h 269"/>
                <a:gd name="T8" fmla="*/ 224 w 267"/>
                <a:gd name="T9" fmla="*/ 10 h 269"/>
                <a:gd name="T10" fmla="*/ 224 w 267"/>
                <a:gd name="T11" fmla="*/ 31 h 269"/>
                <a:gd name="T12" fmla="*/ 211 w 267"/>
                <a:gd name="T13" fmla="*/ 50 h 269"/>
                <a:gd name="T14" fmla="*/ 218 w 267"/>
                <a:gd name="T15" fmla="*/ 63 h 269"/>
                <a:gd name="T16" fmla="*/ 231 w 267"/>
                <a:gd name="T17" fmla="*/ 78 h 269"/>
                <a:gd name="T18" fmla="*/ 236 w 267"/>
                <a:gd name="T19" fmla="*/ 106 h 269"/>
                <a:gd name="T20" fmla="*/ 239 w 267"/>
                <a:gd name="T21" fmla="*/ 121 h 269"/>
                <a:gd name="T22" fmla="*/ 239 w 267"/>
                <a:gd name="T23" fmla="*/ 163 h 269"/>
                <a:gd name="T24" fmla="*/ 242 w 267"/>
                <a:gd name="T25" fmla="*/ 179 h 269"/>
                <a:gd name="T26" fmla="*/ 246 w 267"/>
                <a:gd name="T27" fmla="*/ 189 h 269"/>
                <a:gd name="T28" fmla="*/ 267 w 267"/>
                <a:gd name="T29" fmla="*/ 206 h 269"/>
                <a:gd name="T30" fmla="*/ 187 w 267"/>
                <a:gd name="T31" fmla="*/ 262 h 269"/>
                <a:gd name="T32" fmla="*/ 157 w 267"/>
                <a:gd name="T33" fmla="*/ 269 h 269"/>
                <a:gd name="T34" fmla="*/ 153 w 267"/>
                <a:gd name="T35" fmla="*/ 268 h 269"/>
                <a:gd name="T36" fmla="*/ 154 w 267"/>
                <a:gd name="T37" fmla="*/ 256 h 269"/>
                <a:gd name="T38" fmla="*/ 134 w 267"/>
                <a:gd name="T39" fmla="*/ 246 h 269"/>
                <a:gd name="T40" fmla="*/ 126 w 267"/>
                <a:gd name="T41" fmla="*/ 238 h 269"/>
                <a:gd name="T42" fmla="*/ 2 w 267"/>
                <a:gd name="T43" fmla="*/ 152 h 269"/>
                <a:gd name="T44" fmla="*/ 0 w 267"/>
                <a:gd name="T45" fmla="*/ 129 h 269"/>
                <a:gd name="T46" fmla="*/ 21 w 267"/>
                <a:gd name="T47" fmla="*/ 115 h 269"/>
                <a:gd name="T48" fmla="*/ 28 w 267"/>
                <a:gd name="T49" fmla="*/ 112 h 269"/>
                <a:gd name="T50" fmla="*/ 51 w 267"/>
                <a:gd name="T51" fmla="*/ 102 h 269"/>
                <a:gd name="T52" fmla="*/ 62 w 267"/>
                <a:gd name="T53" fmla="*/ 93 h 269"/>
                <a:gd name="T54" fmla="*/ 64 w 267"/>
                <a:gd name="T55" fmla="*/ 84 h 269"/>
                <a:gd name="T56" fmla="*/ 74 w 267"/>
                <a:gd name="T57" fmla="*/ 78 h 269"/>
                <a:gd name="T58" fmla="*/ 96 w 267"/>
                <a:gd name="T59" fmla="*/ 77 h 269"/>
                <a:gd name="T60" fmla="*/ 98 w 267"/>
                <a:gd name="T61" fmla="*/ 72 h 269"/>
                <a:gd name="T62" fmla="*/ 91 w 267"/>
                <a:gd name="T63" fmla="*/ 37 h 269"/>
                <a:gd name="T64" fmla="*/ 88 w 267"/>
                <a:gd name="T65" fmla="*/ 32 h 269"/>
                <a:gd name="T66" fmla="*/ 102 w 267"/>
                <a:gd name="T67" fmla="*/ 22 h 269"/>
                <a:gd name="T68" fmla="*/ 117 w 267"/>
                <a:gd name="T69" fmla="*/ 16 h 269"/>
                <a:gd name="T70" fmla="*/ 165 w 267"/>
                <a:gd name="T71" fmla="*/ 3 h 269"/>
                <a:gd name="T72" fmla="*/ 182 w 267"/>
                <a:gd name="T73" fmla="*/ 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269">
                  <a:moveTo>
                    <a:pt x="196" y="0"/>
                  </a:moveTo>
                  <a:lnTo>
                    <a:pt x="203" y="3"/>
                  </a:lnTo>
                  <a:lnTo>
                    <a:pt x="208" y="0"/>
                  </a:lnTo>
                  <a:lnTo>
                    <a:pt x="217" y="3"/>
                  </a:lnTo>
                  <a:lnTo>
                    <a:pt x="220" y="3"/>
                  </a:lnTo>
                  <a:lnTo>
                    <a:pt x="224" y="1"/>
                  </a:lnTo>
                  <a:lnTo>
                    <a:pt x="227" y="1"/>
                  </a:lnTo>
                  <a:lnTo>
                    <a:pt x="227" y="3"/>
                  </a:lnTo>
                  <a:lnTo>
                    <a:pt x="222" y="9"/>
                  </a:lnTo>
                  <a:lnTo>
                    <a:pt x="224" y="10"/>
                  </a:lnTo>
                  <a:lnTo>
                    <a:pt x="222" y="20"/>
                  </a:lnTo>
                  <a:lnTo>
                    <a:pt x="224" y="31"/>
                  </a:lnTo>
                  <a:lnTo>
                    <a:pt x="221" y="41"/>
                  </a:lnTo>
                  <a:lnTo>
                    <a:pt x="211" y="50"/>
                  </a:lnTo>
                  <a:lnTo>
                    <a:pt x="212" y="60"/>
                  </a:lnTo>
                  <a:lnTo>
                    <a:pt x="218" y="63"/>
                  </a:lnTo>
                  <a:lnTo>
                    <a:pt x="221" y="72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6" y="106"/>
                  </a:lnTo>
                  <a:lnTo>
                    <a:pt x="233" y="112"/>
                  </a:lnTo>
                  <a:lnTo>
                    <a:pt x="239" y="121"/>
                  </a:lnTo>
                  <a:lnTo>
                    <a:pt x="240" y="143"/>
                  </a:lnTo>
                  <a:lnTo>
                    <a:pt x="239" y="163"/>
                  </a:lnTo>
                  <a:lnTo>
                    <a:pt x="234" y="167"/>
                  </a:lnTo>
                  <a:lnTo>
                    <a:pt x="242" y="179"/>
                  </a:lnTo>
                  <a:lnTo>
                    <a:pt x="243" y="186"/>
                  </a:lnTo>
                  <a:lnTo>
                    <a:pt x="246" y="189"/>
                  </a:lnTo>
                  <a:lnTo>
                    <a:pt x="261" y="194"/>
                  </a:lnTo>
                  <a:lnTo>
                    <a:pt x="267" y="206"/>
                  </a:lnTo>
                  <a:lnTo>
                    <a:pt x="217" y="240"/>
                  </a:lnTo>
                  <a:lnTo>
                    <a:pt x="187" y="262"/>
                  </a:lnTo>
                  <a:lnTo>
                    <a:pt x="168" y="267"/>
                  </a:lnTo>
                  <a:lnTo>
                    <a:pt x="157" y="269"/>
                  </a:lnTo>
                  <a:lnTo>
                    <a:pt x="156" y="269"/>
                  </a:lnTo>
                  <a:lnTo>
                    <a:pt x="153" y="268"/>
                  </a:lnTo>
                  <a:lnTo>
                    <a:pt x="153" y="267"/>
                  </a:lnTo>
                  <a:lnTo>
                    <a:pt x="154" y="256"/>
                  </a:lnTo>
                  <a:lnTo>
                    <a:pt x="137" y="250"/>
                  </a:lnTo>
                  <a:lnTo>
                    <a:pt x="134" y="246"/>
                  </a:lnTo>
                  <a:lnTo>
                    <a:pt x="128" y="243"/>
                  </a:lnTo>
                  <a:lnTo>
                    <a:pt x="126" y="238"/>
                  </a:lnTo>
                  <a:lnTo>
                    <a:pt x="49" y="185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6" y="123"/>
                  </a:lnTo>
                  <a:lnTo>
                    <a:pt x="21" y="115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40" y="111"/>
                  </a:lnTo>
                  <a:lnTo>
                    <a:pt x="51" y="102"/>
                  </a:lnTo>
                  <a:lnTo>
                    <a:pt x="64" y="96"/>
                  </a:lnTo>
                  <a:lnTo>
                    <a:pt x="62" y="93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74" y="83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96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2" y="65"/>
                  </a:lnTo>
                  <a:lnTo>
                    <a:pt x="91" y="37"/>
                  </a:lnTo>
                  <a:lnTo>
                    <a:pt x="83" y="32"/>
                  </a:lnTo>
                  <a:lnTo>
                    <a:pt x="88" y="32"/>
                  </a:lnTo>
                  <a:lnTo>
                    <a:pt x="96" y="28"/>
                  </a:lnTo>
                  <a:lnTo>
                    <a:pt x="102" y="22"/>
                  </a:lnTo>
                  <a:lnTo>
                    <a:pt x="114" y="19"/>
                  </a:lnTo>
                  <a:lnTo>
                    <a:pt x="117" y="16"/>
                  </a:lnTo>
                  <a:lnTo>
                    <a:pt x="131" y="9"/>
                  </a:lnTo>
                  <a:lnTo>
                    <a:pt x="165" y="3"/>
                  </a:lnTo>
                  <a:lnTo>
                    <a:pt x="178" y="3"/>
                  </a:lnTo>
                  <a:lnTo>
                    <a:pt x="182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03999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45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hart / Table_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8281986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86876-3FB4-FBBD-1737-D60B88DA9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53852"/>
            <a:ext cx="8281986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/>
          <a:p>
            <a:r>
              <a:rPr lang="en-US"/>
              <a:t>© 2025 Clarivate.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1DA11CB-78ED-0558-FC4A-DD6B51947D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630B4B4-1AA0-4CF0-5FAB-C6B4551C3A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4BC12C-D66E-0F26-7712-837E64608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7" name="Picture 6" descr="A building with a clock tower and a tower">
            <a:extLst>
              <a:ext uri="{FF2B5EF4-FFF2-40B4-BE49-F238E27FC236}">
                <a16:creationId xmlns:a16="http://schemas.microsoft.com/office/drawing/2014/main" id="{5E16475C-8E40-1356-9329-FE703D925C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FF11F4E-16D0-9AF5-084E-80F7968A30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7D8858-A40C-3459-EF9F-3C42509B80AA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A0928-758E-F000-F890-B9B7E2C05AA2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50CC44B-99BF-E282-2212-2F1E81AE73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549B042-FB89-4EF0-3B81-24A5F631A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696103-8866-0445-949F-927D3A2EC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pic>
        <p:nvPicPr>
          <p:cNvPr id="7" name="Picture 6" descr="A building with a clock tower and a tower">
            <a:extLst>
              <a:ext uri="{FF2B5EF4-FFF2-40B4-BE49-F238E27FC236}">
                <a16:creationId xmlns:a16="http://schemas.microsoft.com/office/drawing/2014/main" id="{ACCA05E5-757E-6E14-EA6E-E969D8B91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BED92F-916E-A997-FD66-980BEED5B4F3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CE555E6F-7B1C-BE13-1620-7B165286BA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7D0267-67BE-4D7F-94C5-5A5C5B4A3494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EACE6A-24AF-3DE0-8E7B-A57073ED9AED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5E33B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82569" y="-98721"/>
            <a:ext cx="4143804" cy="41438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A59006-BF7B-1795-5647-6C23270EA8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ECDD76-CBEB-C666-9BDC-428A433FC886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4" name="Picture 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D00B9DC0-62A6-76D8-D801-5B0B2738B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5442F1-A993-895C-9C58-076684098AEE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6AA8513-4766-4B64-CD48-0132B42878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11767-3D4A-A9E4-93A7-C0CCC5D93785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3E4B15-E9B0-AA43-D54A-162019240794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F1BD60-EABF-C5CA-58D8-85772370168F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44ED73-CD88-2738-9298-282F25EE0349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C3E713-7B8F-7628-641C-251F87B1D8D1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179213-943D-EA56-896E-B20E00FDDBF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17BFA3-3A28-2D81-585E-79FC5618CE8E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F8C1E3-4E69-B617-C436-7A58128B0D4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097851-95B2-6EB8-F80D-377ED3141F77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B1CA92-8875-300C-46FB-3EDDC86B3A29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3026EE-52B4-F698-00CC-FDDA7A52ABC8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293C69-A0AC-BC6B-AB39-93AFDB2B2937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67C9E8-FF82-B7CE-95C5-180EE9895DF3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473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27121" y="1440644"/>
            <a:ext cx="3079963" cy="3079961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780BD1AE-8DC8-AB1A-8EE7-1C14E666D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934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avenir pro 16pt</a:t>
            </a:r>
            <a:endParaRPr lang="en-GB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A0295FE0-8BCF-72B9-43B9-84EF80D63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934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60B7974C-501A-25DE-DD39-0E4263F21F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934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2  avenir pro 16pt</a:t>
            </a:r>
            <a:endParaRPr lang="en-GB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CB359A06-2932-D235-7173-B864B8F86D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934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CC8FEDD7-BC62-CF81-ED26-9F9A598D5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34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3 avenir pro 16pt</a:t>
            </a:r>
            <a:endParaRPr lang="en-GB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499F7C38-F241-15FF-15F5-08E5EF187B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34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E3252181-B7FD-14B9-CAF6-0720DD1A7C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34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4 avenir pro 16pt</a:t>
            </a:r>
            <a:endParaRPr lang="en-GB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25CA7B68-BE8A-9DD0-4E81-5375477868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34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57BA3875-57E0-E615-13A6-D6E217E365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6934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5 avenir pro 16pt</a:t>
            </a:r>
            <a:endParaRPr lang="en-GB"/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0BDD620D-32B1-0732-A125-659760D2CB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934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FF1C7CD8-F527-8C27-42A8-59F49FCD1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6934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6 avenir pro 16pt</a:t>
            </a:r>
            <a:endParaRPr lang="en-GB"/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CEDCE183-2AD1-8AB9-A440-244BF791C8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934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2E7A72F9-03D4-A54B-60AA-083ADF8818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5121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7 avenir pro 16pt</a:t>
            </a:r>
            <a:endParaRPr lang="en-GB"/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882E1552-8797-3E59-ED77-3E5F7285CA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121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0ED03098-D0BE-8AA9-A3FC-F6E7EBFF4A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121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8  avenir pro 16pt</a:t>
            </a:r>
            <a:endParaRPr lang="en-GB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26E5E948-445F-1841-0B80-25D381367A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121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5768C7B5-627D-497E-8411-FC664E6821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121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9 avenir pro 16pt</a:t>
            </a:r>
            <a:endParaRPr lang="en-GB"/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81954C2A-0E63-DCC9-D533-216AAB2F0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5121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903073B0-4E86-104E-5FC3-DE7F7F6E76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5121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10 avenir pro 16pt</a:t>
            </a:r>
            <a:endParaRPr lang="en-GB"/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DEA7BD38-B88F-69E0-0BE1-8BB3BADD90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5121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8DDE97B5-5CDE-00DE-D9A5-E324D6176F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5121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11 avenir pro 16pt</a:t>
            </a:r>
            <a:endParaRPr lang="en-GB"/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F6071193-83F0-6019-D97F-C1C2788ACE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5121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3A8A26B2-6321-AF7F-4576-9EDB329734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5121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12 avenir pro 16pt</a:t>
            </a:r>
            <a:endParaRPr lang="en-GB"/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D5443A42-C584-1119-D4CA-325454E69EB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5121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31E1608-33D3-6878-8CA5-DC33B201CD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E75A61-0A9F-882E-E3CB-047780C32E2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1D6159-3AD2-8BAB-E970-3BBFFFC5B2FD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87F55F-B5E3-6985-30A4-E5D8B52ACCC7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275422-1592-63FE-E92C-F5F7432F0592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1969B-6FF4-ED6B-BF76-01F459889D61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EB06B1-97EF-539A-B932-964B7CE683F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DC0F19-9606-7E77-4845-4A525D2DF5D2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FDF520-5B2A-0B8A-CF99-D0FC04457FD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083380-7117-C5DF-314A-4F015A664207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789ACE-2BBE-354C-686A-91FE3D3B5944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911FA4-8314-2518-4ED8-1133FA7A314E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7C5274-4E61-2E3D-FE8E-F4DE2267DBFF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FF12CA-1E29-488C-ED4C-C4C3F9C525D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4" name="Picture 3" descr="A building with a clock tower and a tower">
            <a:extLst>
              <a:ext uri="{FF2B5EF4-FFF2-40B4-BE49-F238E27FC236}">
                <a16:creationId xmlns:a16="http://schemas.microsoft.com/office/drawing/2014/main" id="{B7808CB3-3B69-9788-BE56-1BA27BF0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2"/>
          <a:stretch>
            <a:fillRect/>
          </a:stretch>
        </p:blipFill>
        <p:spPr>
          <a:xfrm>
            <a:off x="-76089" y="1887197"/>
            <a:ext cx="4218714" cy="41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74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FBC248E-2F66-88F4-B349-DEF22E5C9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934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avenir pro 16pt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8CE513E-095F-4D2D-D31A-3AB7C57466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934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E3056E-0192-D10D-5108-0CD8259A2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934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2  avenir pro 16pt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D4BE30-51E2-6478-E42F-B31BF662CE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934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32F8AE1-3942-0028-AFCC-8F55C2EF86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34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3 avenir pro 16pt</a:t>
            </a:r>
            <a:endParaRPr lang="en-GB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D05F85E-1B55-9968-4E23-B056796E11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34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8ED165-964A-E5D9-BE09-D60E813450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34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4 avenir pro 16pt</a:t>
            </a:r>
            <a:endParaRPr lang="en-GB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D252B9F-F03C-D89E-3896-3ED958EE6C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34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48CF707-7C0E-F83D-163E-ECDE1F310E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6934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5 avenir pro 16pt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9BF045D-2262-FB7E-6FD8-4AD04B48CE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934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D9B930D-1473-4059-32D6-E12B55C8FA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6934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6 avenir pro 16pt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C799A89-E821-6A8F-48C5-F0EE4FDFA2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934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E3181D5-064C-4E3D-C1ED-EB46C7AB7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5121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7 avenir pro 16pt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87707A4-5FBC-3599-C170-461C8B8DCE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121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678F9FE-AD12-0AAD-95ED-6D568DD4D9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121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8  avenir pro 16pt</a:t>
            </a:r>
            <a:endParaRPr lang="en-GB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EB95295-D044-9E82-AB0C-3A300CA874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121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98AB5D8-1878-07A9-98F8-8537AC7953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121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9 avenir pro 16pt</a:t>
            </a:r>
            <a:endParaRPr lang="en-GB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5F9545A-C956-A8AD-7A23-338AED072A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5121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AEBB88C8-6C9C-184D-0EEC-1914E14B879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5121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10 avenir pro 16pt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35537EF2-6699-95B2-45EC-E4D83E1D3A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5121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0C6B4FF-3190-F297-E4E8-94EF25BF6C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5121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11 avenir pro 16pt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FE8E864-9C94-F9D6-0B26-51A37EA9AC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5121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254DCA2-45BA-29E1-27BE-C4D3E13FA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5121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12 avenir pro 16pt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AD1A3EA6-8F35-336E-CCFA-19D6D38ED8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5121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1015505" y="1652565"/>
            <a:ext cx="2111608" cy="2111607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F5B53F1-4809-4687-084C-9847761088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A2EFEB-BBB1-4115-B29A-6688104C9E09}"/>
              </a:ext>
            </a:extLst>
          </p:cNvPr>
          <p:cNvGrpSpPr/>
          <p:nvPr userDrawn="1"/>
        </p:nvGrpSpPr>
        <p:grpSpPr>
          <a:xfrm>
            <a:off x="858" y="3111690"/>
            <a:ext cx="4141768" cy="2951471"/>
            <a:chOff x="0" y="3111690"/>
            <a:chExt cx="4141768" cy="2951471"/>
          </a:xfrm>
        </p:grpSpPr>
        <p:pic>
          <p:nvPicPr>
            <p:cNvPr id="7" name="Picture 6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C228E2F8-79FD-9292-BEC8-0BCC1397F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6375" r="10691"/>
            <a:stretch>
              <a:fillRect/>
            </a:stretch>
          </p:blipFill>
          <p:spPr>
            <a:xfrm>
              <a:off x="0" y="3111690"/>
              <a:ext cx="4141768" cy="295147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BC847B-9B1A-BA99-F2A9-05CDBB85D5FB}"/>
                </a:ext>
              </a:extLst>
            </p:cNvPr>
            <p:cNvSpPr/>
            <p:nvPr userDrawn="1"/>
          </p:nvSpPr>
          <p:spPr>
            <a:xfrm>
              <a:off x="3177540" y="5076761"/>
              <a:ext cx="36722" cy="955515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0DF64F-9F08-C788-1070-74D765547CE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B8307F1-DDC8-8D80-7642-110943F6CCCC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A4BAC6-D9ED-C001-F649-C2E8B4486CC9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F93CB68-BC07-E0E8-A012-95656ED34688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66E428-9FD9-69FA-1A46-BBF1A1C75FEF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8258F5-342A-EC95-3F92-4055A215D251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DD0FC7-7EAD-3C61-6E56-012AF7C3F25B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93D581-525C-200C-8164-E8908829944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5DBA16-67E0-00EE-1CB7-97260BA415E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2F86D28-915A-AD99-EDA7-70B3F7C3E669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0E028B5-09F4-A173-0A18-87A8F4B66D0C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A98796-A5AB-0370-1BDF-21B9EDF905CA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72FE9D-5E2E-2D56-EAAA-40306BF18AB0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17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47422"/>
            <a:ext cx="7345362" cy="498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Header avenir demi 32pt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08163"/>
            <a:ext cx="3600449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AADD1EAD-AAE8-08DF-F888-A8350FF9D4B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biLevel thresh="75000"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8B389A-6C61-FDF6-4A40-8A1BBF55C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  <p:sldLayoutId id="2147484711" r:id="rId12"/>
    <p:sldLayoutId id="2147484712" r:id="rId13"/>
    <p:sldLayoutId id="2147484713" r:id="rId14"/>
    <p:sldLayoutId id="2147484714" r:id="rId15"/>
    <p:sldLayoutId id="2147484715" r:id="rId16"/>
    <p:sldLayoutId id="2147484716" r:id="rId17"/>
    <p:sldLayoutId id="2147484717" r:id="rId18"/>
    <p:sldLayoutId id="2147484718" r:id="rId19"/>
    <p:sldLayoutId id="2147484719" r:id="rId20"/>
    <p:sldLayoutId id="2147484720" r:id="rId21"/>
    <p:sldLayoutId id="2147484721" r:id="rId22"/>
    <p:sldLayoutId id="2147484722" r:id="rId23"/>
    <p:sldLayoutId id="2147484723" r:id="rId24"/>
    <p:sldLayoutId id="2147484724" r:id="rId25"/>
    <p:sldLayoutId id="2147484725" r:id="rId26"/>
    <p:sldLayoutId id="2147484726" r:id="rId27"/>
    <p:sldLayoutId id="2147484727" r:id="rId28"/>
    <p:sldLayoutId id="2147484728" r:id="rId29"/>
    <p:sldLayoutId id="2147484729" r:id="rId30"/>
    <p:sldLayoutId id="2147484730" r:id="rId31"/>
    <p:sldLayoutId id="2147484731" r:id="rId32"/>
    <p:sldLayoutId id="2147484732" r:id="rId33"/>
    <p:sldLayoutId id="2147484733" r:id="rId34"/>
    <p:sldLayoutId id="2147484734" r:id="rId35"/>
    <p:sldLayoutId id="2147484735" r:id="rId36"/>
    <p:sldLayoutId id="2147484736" r:id="rId37"/>
    <p:sldLayoutId id="2147484737" r:id="rId38"/>
    <p:sldLayoutId id="2147484738" r:id="rId39"/>
    <p:sldLayoutId id="2147484739" r:id="rId40"/>
    <p:sldLayoutId id="2147484740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64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28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24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3.svg"/><Relationship Id="rId3" Type="http://schemas.openxmlformats.org/officeDocument/2006/relationships/image" Target="../media/image26.png"/><Relationship Id="rId7" Type="http://schemas.openxmlformats.org/officeDocument/2006/relationships/image" Target="../media/image59.sv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11" Type="http://schemas.openxmlformats.org/officeDocument/2006/relationships/image" Target="../media/image61.svg"/><Relationship Id="rId5" Type="http://schemas.openxmlformats.org/officeDocument/2006/relationships/image" Target="../media/image25.jpeg"/><Relationship Id="rId15" Type="http://schemas.openxmlformats.org/officeDocument/2006/relationships/image" Target="../media/image32.svg"/><Relationship Id="rId10" Type="http://schemas.openxmlformats.org/officeDocument/2006/relationships/image" Target="../media/image60.png"/><Relationship Id="rId4" Type="http://schemas.openxmlformats.org/officeDocument/2006/relationships/image" Target="../media/image27.svg"/><Relationship Id="rId9" Type="http://schemas.openxmlformats.org/officeDocument/2006/relationships/image" Target="../media/image53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25.jpe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27.sv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24.sv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73.svg"/><Relationship Id="rId5" Type="http://schemas.openxmlformats.org/officeDocument/2006/relationships/image" Target="../media/image27.svg"/><Relationship Id="rId10" Type="http://schemas.openxmlformats.org/officeDocument/2006/relationships/image" Target="../media/image72.png"/><Relationship Id="rId4" Type="http://schemas.openxmlformats.org/officeDocument/2006/relationships/image" Target="../media/image26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5.jpe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7.sv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52.png"/><Relationship Id="rId5" Type="http://schemas.openxmlformats.org/officeDocument/2006/relationships/image" Target="../media/image27.svg"/><Relationship Id="rId10" Type="http://schemas.openxmlformats.org/officeDocument/2006/relationships/image" Target="../media/image51.svg"/><Relationship Id="rId4" Type="http://schemas.openxmlformats.org/officeDocument/2006/relationships/image" Target="../media/image26.png"/><Relationship Id="rId9" Type="http://schemas.openxmlformats.org/officeDocument/2006/relationships/image" Target="../media/image50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32.svg"/><Relationship Id="rId5" Type="http://schemas.openxmlformats.org/officeDocument/2006/relationships/image" Target="../media/image2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03585-6643-7B67-9AED-C7BC9FEB05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237" y="1435609"/>
            <a:ext cx="5576763" cy="29800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0" dirty="0"/>
              <a:t>Advancing Linked Data Adoption and Adaptation in Alma and Primo</a:t>
            </a:r>
            <a:endParaRPr lang="en-NL" spc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AABC8F-05F2-A61D-9C8E-325137641428}"/>
              </a:ext>
            </a:extLst>
          </p:cNvPr>
          <p:cNvSpPr txBox="1">
            <a:spLocks/>
          </p:cNvSpPr>
          <p:nvPr/>
        </p:nvSpPr>
        <p:spPr>
          <a:xfrm>
            <a:off x="343782" y="6303041"/>
            <a:ext cx="5169036" cy="48494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Adina Marciano | </a:t>
            </a:r>
            <a:r>
              <a:rPr lang="en-US" dirty="0">
                <a:solidFill>
                  <a:schemeClr val="tx1"/>
                </a:solidFill>
              </a:rPr>
              <a:t>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352596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058DBDC-4D72-6303-1036-8493238AA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5681">
            <a:off x="1739923" y="3494126"/>
            <a:ext cx="3238710" cy="3555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7AD14-6149-9F4C-089E-49AE0BD2AD66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12" t="14317" r="44335" b="14317"/>
          <a:stretch>
            <a:fillRect/>
          </a:stretch>
        </p:blipFill>
        <p:spPr>
          <a:xfrm flipV="1">
            <a:off x="0" y="1"/>
            <a:ext cx="4152900" cy="6308725"/>
          </a:xfrm>
          <a:custGeom>
            <a:avLst/>
            <a:gdLst>
              <a:gd name="connsiteX0" fmla="*/ 0 w 4152900"/>
              <a:gd name="connsiteY0" fmla="*/ 6308725 h 6308725"/>
              <a:gd name="connsiteX1" fmla="*/ 4152900 w 4152900"/>
              <a:gd name="connsiteY1" fmla="*/ 6308725 h 6308725"/>
              <a:gd name="connsiteX2" fmla="*/ 4152900 w 4152900"/>
              <a:gd name="connsiteY2" fmla="*/ 411192 h 6308725"/>
              <a:gd name="connsiteX3" fmla="*/ 3741708 w 4152900"/>
              <a:gd name="connsiteY3" fmla="*/ 0 h 6308725"/>
              <a:gd name="connsiteX4" fmla="*/ 0 w 4152900"/>
              <a:gd name="connsiteY4" fmla="*/ 0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6308725">
                <a:moveTo>
                  <a:pt x="0" y="6308725"/>
                </a:moveTo>
                <a:lnTo>
                  <a:pt x="4152900" y="6308725"/>
                </a:lnTo>
                <a:lnTo>
                  <a:pt x="4152900" y="411192"/>
                </a:lnTo>
                <a:cubicBezTo>
                  <a:pt x="4152900" y="184097"/>
                  <a:pt x="3968803" y="0"/>
                  <a:pt x="3741708" y="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69CF38D-30E2-5773-47B1-AEB73A6C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5681">
            <a:off x="2668030" y="4437228"/>
            <a:ext cx="2492263" cy="2735866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5DD35F9D-42EF-21B6-B082-6E26A2D6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288" y="1854202"/>
            <a:ext cx="2600324" cy="2600324"/>
          </a:xfrm>
          <a:prstGeom prst="rect">
            <a:avLst/>
          </a:prstGeom>
        </p:spPr>
      </p:pic>
      <p:sp>
        <p:nvSpPr>
          <p:cNvPr id="70" name="Title 69">
            <a:extLst>
              <a:ext uri="{FF2B5EF4-FFF2-40B4-BE49-F238E27FC236}">
                <a16:creationId xmlns:a16="http://schemas.microsoft.com/office/drawing/2014/main" id="{F0655215-7BF0-4A01-DE37-7B8A5319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7025"/>
            <a:ext cx="3021383" cy="4460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Sneak Preview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C07E102-F99B-A2AB-20BA-C65C2BC65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915988"/>
            <a:ext cx="3021383" cy="338137"/>
          </a:xfrm>
        </p:spPr>
        <p:txBody>
          <a:bodyPr/>
          <a:lstStyle/>
          <a:p>
            <a:r>
              <a:rPr lang="en-IN">
                <a:solidFill>
                  <a:schemeClr val="bg1"/>
                </a:solidFill>
              </a:rPr>
              <a:t>BIBFRAME Form Editor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80A98F61-8C04-1C17-C497-6D2B0C42B352}"/>
              </a:ext>
            </a:extLst>
          </p:cNvPr>
          <p:cNvSpPr>
            <a:spLocks/>
          </p:cNvSpPr>
          <p:nvPr/>
        </p:nvSpPr>
        <p:spPr>
          <a:xfrm>
            <a:off x="3913239" y="368300"/>
            <a:ext cx="7727898" cy="5572126"/>
          </a:xfrm>
          <a:prstGeom prst="roundRect">
            <a:avLst>
              <a:gd name="adj" fmla="val 309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CA07BEB-A58F-71B9-C134-3DECE1B661EA}"/>
              </a:ext>
            </a:extLst>
          </p:cNvPr>
          <p:cNvSpPr>
            <a:spLocks/>
          </p:cNvSpPr>
          <p:nvPr/>
        </p:nvSpPr>
        <p:spPr>
          <a:xfrm rot="10800000" flipV="1">
            <a:off x="4509646" y="368300"/>
            <a:ext cx="194116" cy="5572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7B15B1B-9C8A-847D-28C1-9D224F544D68}"/>
              </a:ext>
            </a:extLst>
          </p:cNvPr>
          <p:cNvCxnSpPr>
            <a:cxnSpLocks/>
          </p:cNvCxnSpPr>
          <p:nvPr/>
        </p:nvCxnSpPr>
        <p:spPr>
          <a:xfrm>
            <a:off x="5300174" y="3154362"/>
            <a:ext cx="5945874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2343C78-3AF3-3BA4-3141-B694FCEC837D}"/>
              </a:ext>
            </a:extLst>
          </p:cNvPr>
          <p:cNvCxnSpPr>
            <a:cxnSpLocks/>
          </p:cNvCxnSpPr>
          <p:nvPr/>
        </p:nvCxnSpPr>
        <p:spPr>
          <a:xfrm>
            <a:off x="5300174" y="4547393"/>
            <a:ext cx="5945874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5669401-F1E3-D5F9-B61C-67B15BC74D60}"/>
              </a:ext>
            </a:extLst>
          </p:cNvPr>
          <p:cNvCxnSpPr>
            <a:cxnSpLocks/>
          </p:cNvCxnSpPr>
          <p:nvPr/>
        </p:nvCxnSpPr>
        <p:spPr>
          <a:xfrm>
            <a:off x="5300174" y="1761331"/>
            <a:ext cx="5945874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27AE501B-03A8-D0FA-401F-B86644C28AEA}"/>
              </a:ext>
            </a:extLst>
          </p:cNvPr>
          <p:cNvSpPr/>
          <p:nvPr/>
        </p:nvSpPr>
        <p:spPr>
          <a:xfrm>
            <a:off x="4258861" y="716969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err="1"/>
          </a:p>
        </p:txBody>
      </p:sp>
      <p:sp>
        <p:nvSpPr>
          <p:cNvPr id="116" name="Text Placeholder 55">
            <a:extLst>
              <a:ext uri="{FF2B5EF4-FFF2-40B4-BE49-F238E27FC236}">
                <a16:creationId xmlns:a16="http://schemas.microsoft.com/office/drawing/2014/main" id="{ACA1624B-06D4-2C63-3EF8-FE25B7DB0C58}"/>
              </a:ext>
            </a:extLst>
          </p:cNvPr>
          <p:cNvSpPr txBox="1">
            <a:spLocks/>
          </p:cNvSpPr>
          <p:nvPr/>
        </p:nvSpPr>
        <p:spPr>
          <a:xfrm>
            <a:off x="5300174" y="910927"/>
            <a:ext cx="6146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Still in development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8F78EE6-9502-B216-E52D-0C8D510C8E4B}"/>
              </a:ext>
            </a:extLst>
          </p:cNvPr>
          <p:cNvSpPr/>
          <p:nvPr/>
        </p:nvSpPr>
        <p:spPr>
          <a:xfrm>
            <a:off x="4258861" y="2110000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118" name="Text Placeholder 55">
            <a:extLst>
              <a:ext uri="{FF2B5EF4-FFF2-40B4-BE49-F238E27FC236}">
                <a16:creationId xmlns:a16="http://schemas.microsoft.com/office/drawing/2014/main" id="{135489CC-39B4-0069-A439-E5C6799577C4}"/>
              </a:ext>
            </a:extLst>
          </p:cNvPr>
          <p:cNvSpPr txBox="1">
            <a:spLocks/>
          </p:cNvSpPr>
          <p:nvPr/>
        </p:nvSpPr>
        <p:spPr>
          <a:xfrm>
            <a:off x="5300174" y="2303958"/>
            <a:ext cx="6146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Testing by the linked data focus group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FA30B71-7C4A-069F-2FAD-B7ECB0498F14}"/>
              </a:ext>
            </a:extLst>
          </p:cNvPr>
          <p:cNvSpPr/>
          <p:nvPr/>
        </p:nvSpPr>
        <p:spPr>
          <a:xfrm>
            <a:off x="4258861" y="4896062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113" name="Text Placeholder 55">
            <a:extLst>
              <a:ext uri="{FF2B5EF4-FFF2-40B4-BE49-F238E27FC236}">
                <a16:creationId xmlns:a16="http://schemas.microsoft.com/office/drawing/2014/main" id="{229232D3-7A76-1ECF-49EF-ECE58E928EB9}"/>
              </a:ext>
            </a:extLst>
          </p:cNvPr>
          <p:cNvSpPr txBox="1">
            <a:spLocks/>
          </p:cNvSpPr>
          <p:nvPr/>
        </p:nvSpPr>
        <p:spPr>
          <a:xfrm>
            <a:off x="5300174" y="5090020"/>
            <a:ext cx="6146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Early access planned for Nov 2025</a:t>
            </a: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98E14B55-9427-7272-3B27-E6E43FBD2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1994" y="4999194"/>
            <a:ext cx="489428" cy="489428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DCF80962-D4D3-6259-2FAB-140223FDB8C9}"/>
              </a:ext>
            </a:extLst>
          </p:cNvPr>
          <p:cNvSpPr/>
          <p:nvPr/>
        </p:nvSpPr>
        <p:spPr>
          <a:xfrm>
            <a:off x="4258861" y="3503031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125" name="Text Placeholder 55">
            <a:extLst>
              <a:ext uri="{FF2B5EF4-FFF2-40B4-BE49-F238E27FC236}">
                <a16:creationId xmlns:a16="http://schemas.microsoft.com/office/drawing/2014/main" id="{CC9264D1-A2D1-50E1-47E5-AB55A20D8FDC}"/>
              </a:ext>
            </a:extLst>
          </p:cNvPr>
          <p:cNvSpPr txBox="1">
            <a:spLocks/>
          </p:cNvSpPr>
          <p:nvPr/>
        </p:nvSpPr>
        <p:spPr>
          <a:xfrm>
            <a:off x="5300174" y="3696989"/>
            <a:ext cx="6146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Refining and changing the workflows constantly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267E50EB-2CD7-7FF8-CCAA-83A2FC6D98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52774" y="810882"/>
            <a:ext cx="507868" cy="507868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202076A-FCA5-DC27-41B4-B50A25E097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2774" y="3596944"/>
            <a:ext cx="507868" cy="507868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D3196B3D-CF5C-98A0-4443-E7A03DEA74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52774" y="2203913"/>
            <a:ext cx="507868" cy="5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3961E-85A1-DDC3-3331-3CACE2459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Looking Forward</a:t>
            </a:r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550D90-301D-DDA0-AEDB-7730821B24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Future Challenges</a:t>
            </a:r>
            <a:endParaRPr lang="en-NL"/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099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7B6F-CC5C-7151-D665-E71F81246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79E70299-FE2E-C970-6984-F589B42527B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0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sp>
        <p:nvSpPr>
          <p:cNvPr id="69" name="Title 68">
            <a:extLst>
              <a:ext uri="{FF2B5EF4-FFF2-40B4-BE49-F238E27FC236}">
                <a16:creationId xmlns:a16="http://schemas.microsoft.com/office/drawing/2014/main" id="{FA1FB68B-DF5E-3908-0565-01181039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bg1"/>
                </a:solidFill>
              </a:rPr>
              <a:t>Challenges 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5A5AA330-FDCE-1D57-EBA6-2EDDCFCE1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>
                <a:solidFill>
                  <a:schemeClr val="bg1"/>
                </a:solidFill>
              </a:rPr>
              <a:t>Of the next decade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8B594A-FCB8-014A-8FAF-501557F8B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5AB3C-7BCD-B8AF-2928-06463431EB62}"/>
              </a:ext>
            </a:extLst>
          </p:cNvPr>
          <p:cNvSpPr>
            <a:spLocks/>
          </p:cNvSpPr>
          <p:nvPr/>
        </p:nvSpPr>
        <p:spPr>
          <a:xfrm>
            <a:off x="550864" y="1536701"/>
            <a:ext cx="2669698" cy="4521199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11F406-4C90-55E2-221E-46B4B4C46035}"/>
              </a:ext>
            </a:extLst>
          </p:cNvPr>
          <p:cNvSpPr>
            <a:spLocks/>
          </p:cNvSpPr>
          <p:nvPr/>
        </p:nvSpPr>
        <p:spPr>
          <a:xfrm>
            <a:off x="3357722" y="1536701"/>
            <a:ext cx="2669698" cy="4521199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41F680-4C7D-1A40-1F4C-810762D18DF8}"/>
              </a:ext>
            </a:extLst>
          </p:cNvPr>
          <p:cNvSpPr>
            <a:spLocks/>
          </p:cNvSpPr>
          <p:nvPr/>
        </p:nvSpPr>
        <p:spPr>
          <a:xfrm>
            <a:off x="6164580" y="1536701"/>
            <a:ext cx="2669698" cy="4521199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C97127-D017-FA93-678D-AB24FFA06B11}"/>
              </a:ext>
            </a:extLst>
          </p:cNvPr>
          <p:cNvSpPr>
            <a:spLocks/>
          </p:cNvSpPr>
          <p:nvPr/>
        </p:nvSpPr>
        <p:spPr>
          <a:xfrm>
            <a:off x="8971438" y="1536701"/>
            <a:ext cx="2669698" cy="4521199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7982B-83E9-642A-3C40-0C2691E189FE}"/>
              </a:ext>
            </a:extLst>
          </p:cNvPr>
          <p:cNvSpPr/>
          <p:nvPr/>
        </p:nvSpPr>
        <p:spPr>
          <a:xfrm>
            <a:off x="550866" y="2817763"/>
            <a:ext cx="2665410" cy="73464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Sustainability</a:t>
            </a:r>
            <a:endParaRPr lang="en-NL" b="1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2FB20-0CD0-93F5-A6C6-8A633890DDC4}"/>
              </a:ext>
            </a:extLst>
          </p:cNvPr>
          <p:cNvSpPr txBox="1"/>
          <p:nvPr/>
        </p:nvSpPr>
        <p:spPr>
          <a:xfrm>
            <a:off x="675590" y="3689589"/>
            <a:ext cx="2420246" cy="16927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Stable linked data services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Interoperability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Syncing of systems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growth (Wikidata)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DB3E4C-AADD-D784-E2D7-07D9A36CBD79}"/>
              </a:ext>
            </a:extLst>
          </p:cNvPr>
          <p:cNvSpPr/>
          <p:nvPr/>
        </p:nvSpPr>
        <p:spPr>
          <a:xfrm>
            <a:off x="3359866" y="2817763"/>
            <a:ext cx="2665410" cy="73464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Practicality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E13457-D8ED-DDA9-29F3-3FD18CEB4588}"/>
              </a:ext>
            </a:extLst>
          </p:cNvPr>
          <p:cNvSpPr txBox="1"/>
          <p:nvPr/>
        </p:nvSpPr>
        <p:spPr>
          <a:xfrm>
            <a:off x="3482448" y="3689589"/>
            <a:ext cx="2420246" cy="23391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New academic formats (RDA)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Adapting to Alma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Usable for non-cataloging librarians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Usable for patrons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Working with 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388000-5836-46BF-23EE-66B3B4367635}"/>
              </a:ext>
            </a:extLst>
          </p:cNvPr>
          <p:cNvSpPr/>
          <p:nvPr/>
        </p:nvSpPr>
        <p:spPr>
          <a:xfrm>
            <a:off x="6166724" y="2817763"/>
            <a:ext cx="2665410" cy="73464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Hybridity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24858A-8E4B-9B46-2C46-AECD7DBF1025}"/>
              </a:ext>
            </a:extLst>
          </p:cNvPr>
          <p:cNvSpPr txBox="1"/>
          <p:nvPr/>
        </p:nvSpPr>
        <p:spPr>
          <a:xfrm>
            <a:off x="6289306" y="3689589"/>
            <a:ext cx="2420246" cy="16927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For at least a decade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Crosswalks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Linked data displays for all formats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Keeping it simple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AA8D3F-839D-C8B9-9F46-91B85D8FAF36}"/>
              </a:ext>
            </a:extLst>
          </p:cNvPr>
          <p:cNvSpPr/>
          <p:nvPr/>
        </p:nvSpPr>
        <p:spPr>
          <a:xfrm>
            <a:off x="8973582" y="2817763"/>
            <a:ext cx="2665410" cy="73464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Adaptability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95620E-A81F-51C4-CE8B-B50E03BA16D7}"/>
              </a:ext>
            </a:extLst>
          </p:cNvPr>
          <p:cNvSpPr txBox="1"/>
          <p:nvPr/>
        </p:nvSpPr>
        <p:spPr>
          <a:xfrm>
            <a:off x="9096163" y="3689589"/>
            <a:ext cx="2420246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286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1pPr>
          </a:lstStyle>
          <a:p>
            <a:pPr>
              <a:spcAft>
                <a:spcPts val="1200"/>
              </a:spcAft>
            </a:pPr>
            <a:r>
              <a:rPr lang="en-US"/>
              <a:t>Growing usage</a:t>
            </a:r>
          </a:p>
          <a:p>
            <a:pPr>
              <a:spcAft>
                <a:spcPts val="1200"/>
              </a:spcAft>
            </a:pPr>
            <a:r>
              <a:rPr lang="en-US"/>
              <a:t>New challenges</a:t>
            </a:r>
          </a:p>
          <a:p>
            <a:pPr>
              <a:spcAft>
                <a:spcPts val="1200"/>
              </a:spcAft>
            </a:pPr>
            <a:r>
              <a:rPr lang="en-US"/>
              <a:t>Working with the community to resolve issues that will arise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ACCD9E-AFAE-68E5-AAE2-29A128B3D51F}"/>
              </a:ext>
            </a:extLst>
          </p:cNvPr>
          <p:cNvSpPr/>
          <p:nvPr/>
        </p:nvSpPr>
        <p:spPr>
          <a:xfrm>
            <a:off x="1514137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52851D-F4A6-688A-F163-844FF0D2B99D}"/>
              </a:ext>
            </a:extLst>
          </p:cNvPr>
          <p:cNvSpPr/>
          <p:nvPr/>
        </p:nvSpPr>
        <p:spPr>
          <a:xfrm>
            <a:off x="4323137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FE420B-4DC5-DC08-6BDC-56E012BCDEEF}"/>
              </a:ext>
            </a:extLst>
          </p:cNvPr>
          <p:cNvSpPr/>
          <p:nvPr/>
        </p:nvSpPr>
        <p:spPr>
          <a:xfrm>
            <a:off x="7129995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A97FBF8-E714-78A1-6068-5798F0DE0839}"/>
              </a:ext>
            </a:extLst>
          </p:cNvPr>
          <p:cNvSpPr/>
          <p:nvPr/>
        </p:nvSpPr>
        <p:spPr>
          <a:xfrm>
            <a:off x="9936852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21CF3F34-0C12-2E3C-BCC7-9E11CB748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042" y="1968889"/>
            <a:ext cx="457200" cy="45720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BCB10E5F-9920-A416-1C58-FD208628C9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3971" y="1968889"/>
            <a:ext cx="457200" cy="457200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F860E7E2-57BC-221A-6242-2B5494170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77686" y="1968889"/>
            <a:ext cx="457200" cy="4572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2052204F-C268-8394-5AD8-497282B5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0829" y="196888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41181-4BD1-8D72-C857-FEF48EBC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2298C-C6ED-34E6-9EC3-EA5493F1F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Adina Marciano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70CA60-B8C6-7F48-B2E6-2ADC7E80E7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adina.marciano@clarivate.com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C01C-70D9-D5B1-F912-9E1AAE62B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2EABA7-9270-8197-1520-1D0D3656F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/>
              <a:t>Thank You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914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3C5A-B7DE-FF36-C86B-AFDFEE9D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E23C2-975F-F546-C419-41C8D9A391F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221CDD-1CC7-5115-58EB-6647834E5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FC49C-C5B8-49C2-59B5-508D2525815E}"/>
              </a:ext>
            </a:extLst>
          </p:cNvPr>
          <p:cNvSpPr/>
          <p:nvPr/>
        </p:nvSpPr>
        <p:spPr>
          <a:xfrm>
            <a:off x="558462" y="1634787"/>
            <a:ext cx="3605870" cy="4631929"/>
          </a:xfrm>
          <a:prstGeom prst="roundRect">
            <a:avLst>
              <a:gd name="adj" fmla="val 38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300"/>
              </a:spcAft>
            </a:pPr>
            <a:endParaRPr lang="en-US" sz="11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408A0-5B83-8552-456D-B395D69CFEBA}"/>
              </a:ext>
            </a:extLst>
          </p:cNvPr>
          <p:cNvSpPr/>
          <p:nvPr/>
        </p:nvSpPr>
        <p:spPr>
          <a:xfrm>
            <a:off x="4347211" y="1634787"/>
            <a:ext cx="7293927" cy="4631930"/>
          </a:xfrm>
          <a:prstGeom prst="roundRect">
            <a:avLst>
              <a:gd name="adj" fmla="val 3022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738D3-1580-936F-6648-903BE55E7156}"/>
              </a:ext>
            </a:extLst>
          </p:cNvPr>
          <p:cNvSpPr txBox="1"/>
          <p:nvPr/>
        </p:nvSpPr>
        <p:spPr>
          <a:xfrm>
            <a:off x="733741" y="1826538"/>
            <a:ext cx="3247710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Take our 2-min survey now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C7197B0-C1AB-C146-82C9-7C95045CCC4F}"/>
              </a:ext>
            </a:extLst>
          </p:cNvPr>
          <p:cNvSpPr txBox="1">
            <a:spLocks/>
          </p:cNvSpPr>
          <p:nvPr/>
        </p:nvSpPr>
        <p:spPr>
          <a:xfrm>
            <a:off x="5404008" y="1938698"/>
            <a:ext cx="6054250" cy="977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Help us innovate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Your feedback drives the next generation of valuable solutions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58486B0-FB5E-C1D0-99B1-DFC96D804F25}"/>
              </a:ext>
            </a:extLst>
          </p:cNvPr>
          <p:cNvSpPr txBox="1">
            <a:spLocks/>
          </p:cNvSpPr>
          <p:nvPr/>
        </p:nvSpPr>
        <p:spPr>
          <a:xfrm>
            <a:off x="5404008" y="3400601"/>
            <a:ext cx="6054250" cy="977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See real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improvements you experience today are direct results of feedback from customers like you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53C2D62-6A2C-6D53-8024-D2C0D3B8EC5B}"/>
              </a:ext>
            </a:extLst>
          </p:cNvPr>
          <p:cNvSpPr txBox="1">
            <a:spLocks/>
          </p:cNvSpPr>
          <p:nvPr/>
        </p:nvSpPr>
        <p:spPr>
          <a:xfrm>
            <a:off x="5404008" y="4985614"/>
            <a:ext cx="6054250" cy="9771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Shape 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Help us prioritize improvements that will continue to add value to your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4D89B-C1FD-6F05-9C23-00B73F8C62DC}"/>
              </a:ext>
            </a:extLst>
          </p:cNvPr>
          <p:cNvGrpSpPr/>
          <p:nvPr/>
        </p:nvGrpSpPr>
        <p:grpSpPr>
          <a:xfrm>
            <a:off x="4564537" y="3400601"/>
            <a:ext cx="656591" cy="656590"/>
            <a:chOff x="4564537" y="3625959"/>
            <a:chExt cx="656591" cy="6565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AE59DC-EED0-1250-6486-3220EAA14278}"/>
                </a:ext>
              </a:extLst>
            </p:cNvPr>
            <p:cNvSpPr/>
            <p:nvPr/>
          </p:nvSpPr>
          <p:spPr>
            <a:xfrm>
              <a:off x="4564537" y="362595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A154115-4EC6-8656-D5BA-34076013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92647" y="3754069"/>
              <a:ext cx="400370" cy="40037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B8D586-3A60-4CE4-2B20-6FFA9FCBEF80}"/>
              </a:ext>
            </a:extLst>
          </p:cNvPr>
          <p:cNvGrpSpPr/>
          <p:nvPr/>
        </p:nvGrpSpPr>
        <p:grpSpPr>
          <a:xfrm>
            <a:off x="4530091" y="4985614"/>
            <a:ext cx="656591" cy="656590"/>
            <a:chOff x="4530091" y="5327679"/>
            <a:chExt cx="656591" cy="6565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2C65CB-228C-9ABA-62E9-A41A07AA5BC8}"/>
                </a:ext>
              </a:extLst>
            </p:cNvPr>
            <p:cNvSpPr/>
            <p:nvPr/>
          </p:nvSpPr>
          <p:spPr>
            <a:xfrm>
              <a:off x="4530091" y="532767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33A9537-2BC9-9BBB-FF1E-4004A570D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9786" y="5427374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004927-7954-3AF4-CC07-3D6C98574AD2}"/>
              </a:ext>
            </a:extLst>
          </p:cNvPr>
          <p:cNvGrpSpPr/>
          <p:nvPr/>
        </p:nvGrpSpPr>
        <p:grpSpPr>
          <a:xfrm>
            <a:off x="4564537" y="1938698"/>
            <a:ext cx="656591" cy="656590"/>
            <a:chOff x="4564537" y="1924239"/>
            <a:chExt cx="656591" cy="6565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4B1AD8-D0C3-A4FE-381B-714958949AFA}"/>
                </a:ext>
              </a:extLst>
            </p:cNvPr>
            <p:cNvSpPr/>
            <p:nvPr/>
          </p:nvSpPr>
          <p:spPr>
            <a:xfrm>
              <a:off x="4564537" y="192423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BD73809-7635-BB61-5AC8-12370153B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64232" y="2023934"/>
              <a:ext cx="457200" cy="457200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03C0B0-68D8-CD70-9805-6F8E6A687380}"/>
              </a:ext>
            </a:extLst>
          </p:cNvPr>
          <p:cNvCxnSpPr>
            <a:cxnSpLocks/>
          </p:cNvCxnSpPr>
          <p:nvPr/>
        </p:nvCxnSpPr>
        <p:spPr>
          <a:xfrm>
            <a:off x="5404008" y="3158245"/>
            <a:ext cx="6054250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C95F60-BF2C-C62D-3799-673004663484}"/>
              </a:ext>
            </a:extLst>
          </p:cNvPr>
          <p:cNvCxnSpPr>
            <a:cxnSpLocks/>
          </p:cNvCxnSpPr>
          <p:nvPr/>
        </p:nvCxnSpPr>
        <p:spPr>
          <a:xfrm>
            <a:off x="5404008" y="4743257"/>
            <a:ext cx="6054250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pic>
        <p:nvPicPr>
          <p:cNvPr id="40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334F17F-8FFC-4002-E4C5-DE13B9AAD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5290" r="5290" b="5290"/>
          <a:stretch/>
        </p:blipFill>
        <p:spPr bwMode="auto">
          <a:xfrm>
            <a:off x="737541" y="2839926"/>
            <a:ext cx="3247711" cy="3247711"/>
          </a:xfrm>
          <a:prstGeom prst="roundRect">
            <a:avLst>
              <a:gd name="adj" fmla="val 39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9F1C148F-A2C0-F71E-4F9B-23331705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bg1"/>
                </a:solidFill>
              </a:rPr>
              <a:t>Your voice matters!</a:t>
            </a:r>
          </a:p>
        </p:txBody>
      </p:sp>
    </p:spTree>
    <p:extLst>
      <p:ext uri="{BB962C8B-B14F-4D97-AF65-F5344CB8AC3E}">
        <p14:creationId xmlns:p14="http://schemas.microsoft.com/office/powerpoint/2010/main" val="226729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26B2-D393-7A81-BAF4-44E41E029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E99D29-C5B3-809B-FA8A-9EDBAFE3373D}"/>
              </a:ext>
            </a:extLst>
          </p:cNvPr>
          <p:cNvSpPr>
            <a:spLocks/>
          </p:cNvSpPr>
          <p:nvPr/>
        </p:nvSpPr>
        <p:spPr>
          <a:xfrm>
            <a:off x="4513634" y="460330"/>
            <a:ext cx="7132266" cy="5848396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bg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74B77-48A3-7C13-0258-63126D0085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L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E7F6A-27B7-BE78-8119-ED4284B8824D}"/>
              </a:ext>
            </a:extLst>
          </p:cNvPr>
          <p:cNvSpPr>
            <a:spLocks/>
          </p:cNvSpPr>
          <p:nvPr/>
        </p:nvSpPr>
        <p:spPr>
          <a:xfrm rot="10800000" flipV="1">
            <a:off x="4691067" y="460327"/>
            <a:ext cx="1021177" cy="5848396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ECC421-81B4-F732-113B-BB3488D7585B}"/>
              </a:ext>
            </a:extLst>
          </p:cNvPr>
          <p:cNvCxnSpPr>
            <a:cxnSpLocks/>
          </p:cNvCxnSpPr>
          <p:nvPr/>
        </p:nvCxnSpPr>
        <p:spPr>
          <a:xfrm>
            <a:off x="6044833" y="2799689"/>
            <a:ext cx="5268482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0386CA-F988-EDEA-6A17-89BA28D7F67D}"/>
              </a:ext>
            </a:extLst>
          </p:cNvPr>
          <p:cNvCxnSpPr>
            <a:cxnSpLocks/>
          </p:cNvCxnSpPr>
          <p:nvPr/>
        </p:nvCxnSpPr>
        <p:spPr>
          <a:xfrm>
            <a:off x="4869383" y="2799689"/>
            <a:ext cx="664546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A5334E-CBE7-5A92-B1EA-766E48885067}"/>
              </a:ext>
            </a:extLst>
          </p:cNvPr>
          <p:cNvCxnSpPr>
            <a:cxnSpLocks/>
          </p:cNvCxnSpPr>
          <p:nvPr/>
        </p:nvCxnSpPr>
        <p:spPr>
          <a:xfrm>
            <a:off x="6044833" y="3969368"/>
            <a:ext cx="5268482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94D6CE-0152-562A-7FEF-96C7C912DB1B}"/>
              </a:ext>
            </a:extLst>
          </p:cNvPr>
          <p:cNvCxnSpPr>
            <a:cxnSpLocks/>
          </p:cNvCxnSpPr>
          <p:nvPr/>
        </p:nvCxnSpPr>
        <p:spPr>
          <a:xfrm>
            <a:off x="4869383" y="3969368"/>
            <a:ext cx="664546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276591-2078-C065-35A5-05698B70B143}"/>
              </a:ext>
            </a:extLst>
          </p:cNvPr>
          <p:cNvCxnSpPr>
            <a:cxnSpLocks/>
          </p:cNvCxnSpPr>
          <p:nvPr/>
        </p:nvCxnSpPr>
        <p:spPr>
          <a:xfrm>
            <a:off x="6044833" y="5139047"/>
            <a:ext cx="5268482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646DD1-1431-27B2-9A83-95B6E023538F}"/>
              </a:ext>
            </a:extLst>
          </p:cNvPr>
          <p:cNvCxnSpPr>
            <a:cxnSpLocks/>
          </p:cNvCxnSpPr>
          <p:nvPr/>
        </p:nvCxnSpPr>
        <p:spPr>
          <a:xfrm>
            <a:off x="4869383" y="5139047"/>
            <a:ext cx="664546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B5CCD-F1D2-B8E7-FCF9-DB21FB7C6538}"/>
              </a:ext>
            </a:extLst>
          </p:cNvPr>
          <p:cNvCxnSpPr>
            <a:cxnSpLocks/>
          </p:cNvCxnSpPr>
          <p:nvPr/>
        </p:nvCxnSpPr>
        <p:spPr>
          <a:xfrm>
            <a:off x="4869383" y="1630010"/>
            <a:ext cx="664546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1FFF567C-5B3A-9D69-9C35-E51DF1B8BAED}"/>
              </a:ext>
            </a:extLst>
          </p:cNvPr>
          <p:cNvSpPr txBox="1">
            <a:spLocks/>
          </p:cNvSpPr>
          <p:nvPr/>
        </p:nvSpPr>
        <p:spPr>
          <a:xfrm>
            <a:off x="6044833" y="3230640"/>
            <a:ext cx="5268482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2"/>
                </a:solidFill>
              </a:rPr>
              <a:t>How to promote adoption?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3A3095-4990-7B59-4738-0B7F6343F0D3}"/>
              </a:ext>
            </a:extLst>
          </p:cNvPr>
          <p:cNvSpPr>
            <a:spLocks noChangeAspect="1"/>
          </p:cNvSpPr>
          <p:nvPr/>
        </p:nvSpPr>
        <p:spPr>
          <a:xfrm>
            <a:off x="4927336" y="3110208"/>
            <a:ext cx="548640" cy="54864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16" name="Text Placeholder 54">
            <a:extLst>
              <a:ext uri="{FF2B5EF4-FFF2-40B4-BE49-F238E27FC236}">
                <a16:creationId xmlns:a16="http://schemas.microsoft.com/office/drawing/2014/main" id="{F4694270-900D-5C79-A90B-30CE2475461D}"/>
              </a:ext>
            </a:extLst>
          </p:cNvPr>
          <p:cNvSpPr txBox="1">
            <a:spLocks/>
          </p:cNvSpPr>
          <p:nvPr/>
        </p:nvSpPr>
        <p:spPr>
          <a:xfrm>
            <a:off x="6044833" y="4400319"/>
            <a:ext cx="5268482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2"/>
                </a:solidFill>
              </a:rPr>
              <a:t>What does the future hold?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6DCC4D-C322-C7E6-81F0-2CCB3C0C40BD}"/>
              </a:ext>
            </a:extLst>
          </p:cNvPr>
          <p:cNvSpPr>
            <a:spLocks noChangeAspect="1"/>
          </p:cNvSpPr>
          <p:nvPr/>
        </p:nvSpPr>
        <p:spPr>
          <a:xfrm>
            <a:off x="4927336" y="4279887"/>
            <a:ext cx="548640" cy="54864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17" name="Text Placeholder 55">
            <a:extLst>
              <a:ext uri="{FF2B5EF4-FFF2-40B4-BE49-F238E27FC236}">
                <a16:creationId xmlns:a16="http://schemas.microsoft.com/office/drawing/2014/main" id="{88558E1D-7F26-7A13-C56D-C4E8D9ACF278}"/>
              </a:ext>
            </a:extLst>
          </p:cNvPr>
          <p:cNvSpPr txBox="1">
            <a:spLocks/>
          </p:cNvSpPr>
          <p:nvPr/>
        </p:nvSpPr>
        <p:spPr>
          <a:xfrm>
            <a:off x="6044833" y="5569998"/>
            <a:ext cx="5268482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2"/>
                </a:solidFill>
              </a:rPr>
              <a:t>Challenges of the next decade (hybrid)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065768-7B9F-89E8-C5CD-DEBC7E4E7BBE}"/>
              </a:ext>
            </a:extLst>
          </p:cNvPr>
          <p:cNvSpPr>
            <a:spLocks noChangeAspect="1"/>
          </p:cNvSpPr>
          <p:nvPr/>
        </p:nvSpPr>
        <p:spPr>
          <a:xfrm>
            <a:off x="4927336" y="5449566"/>
            <a:ext cx="548640" cy="54864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14" name="Text Placeholder 52">
            <a:extLst>
              <a:ext uri="{FF2B5EF4-FFF2-40B4-BE49-F238E27FC236}">
                <a16:creationId xmlns:a16="http://schemas.microsoft.com/office/drawing/2014/main" id="{9AFDE424-B1CC-8273-A15B-712D7095FA24}"/>
              </a:ext>
            </a:extLst>
          </p:cNvPr>
          <p:cNvSpPr txBox="1">
            <a:spLocks/>
          </p:cNvSpPr>
          <p:nvPr/>
        </p:nvSpPr>
        <p:spPr>
          <a:xfrm>
            <a:off x="6044833" y="2060961"/>
            <a:ext cx="471591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has been done in the last year?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C15873-0E63-C131-05B9-6DC1BA73CE11}"/>
              </a:ext>
            </a:extLst>
          </p:cNvPr>
          <p:cNvSpPr>
            <a:spLocks noChangeAspect="1"/>
          </p:cNvSpPr>
          <p:nvPr/>
        </p:nvSpPr>
        <p:spPr>
          <a:xfrm>
            <a:off x="4927336" y="770850"/>
            <a:ext cx="548640" cy="54864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40" name="Text Placeholder 53">
            <a:extLst>
              <a:ext uri="{FF2B5EF4-FFF2-40B4-BE49-F238E27FC236}">
                <a16:creationId xmlns:a16="http://schemas.microsoft.com/office/drawing/2014/main" id="{841995C2-D24B-D8A3-8137-D2F8B95E34D0}"/>
              </a:ext>
            </a:extLst>
          </p:cNvPr>
          <p:cNvSpPr txBox="1">
            <a:spLocks/>
          </p:cNvSpPr>
          <p:nvPr/>
        </p:nvSpPr>
        <p:spPr>
          <a:xfrm>
            <a:off x="6096000" y="891282"/>
            <a:ext cx="5268482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guides us?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E9A7283-4D85-B4F6-BB30-13D34DDBCDB6}"/>
              </a:ext>
            </a:extLst>
          </p:cNvPr>
          <p:cNvSpPr>
            <a:spLocks noChangeAspect="1"/>
          </p:cNvSpPr>
          <p:nvPr/>
        </p:nvSpPr>
        <p:spPr>
          <a:xfrm>
            <a:off x="4927336" y="1940529"/>
            <a:ext cx="548640" cy="54864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571E0C6E-4BA0-7D38-6845-208FD31B9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5916" y="839430"/>
            <a:ext cx="411480" cy="4114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391EEF00-F021-DABB-2237-45706E4EC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5916" y="2009110"/>
            <a:ext cx="411480" cy="4114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75AB0B1-DA87-0B4A-237C-C025EA9C0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5916" y="4348467"/>
            <a:ext cx="411480" cy="41148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B23DE330-6309-7030-58F4-806759FE5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5916" y="3178789"/>
            <a:ext cx="411480" cy="41148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B641B19B-902F-F5F2-6441-4FD0FCB4E3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5916" y="5518146"/>
            <a:ext cx="411480" cy="4114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5DEF82-DED9-B12B-6D9F-CE9FA2B4B645}"/>
              </a:ext>
            </a:extLst>
          </p:cNvPr>
          <p:cNvCxnSpPr>
            <a:cxnSpLocks/>
          </p:cNvCxnSpPr>
          <p:nvPr/>
        </p:nvCxnSpPr>
        <p:spPr>
          <a:xfrm>
            <a:off x="6044833" y="1630010"/>
            <a:ext cx="5268482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3236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80045-0C25-132E-13CF-F74551FCC57C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12" t="14317" r="44335" b="14317"/>
          <a:stretch>
            <a:fillRect/>
          </a:stretch>
        </p:blipFill>
        <p:spPr>
          <a:xfrm flipV="1">
            <a:off x="0" y="1"/>
            <a:ext cx="4152900" cy="6308725"/>
          </a:xfrm>
          <a:custGeom>
            <a:avLst/>
            <a:gdLst>
              <a:gd name="connsiteX0" fmla="*/ 0 w 4152900"/>
              <a:gd name="connsiteY0" fmla="*/ 6308725 h 6308725"/>
              <a:gd name="connsiteX1" fmla="*/ 4152900 w 4152900"/>
              <a:gd name="connsiteY1" fmla="*/ 6308725 h 6308725"/>
              <a:gd name="connsiteX2" fmla="*/ 4152900 w 4152900"/>
              <a:gd name="connsiteY2" fmla="*/ 411192 h 6308725"/>
              <a:gd name="connsiteX3" fmla="*/ 3741708 w 4152900"/>
              <a:gd name="connsiteY3" fmla="*/ 0 h 6308725"/>
              <a:gd name="connsiteX4" fmla="*/ 0 w 4152900"/>
              <a:gd name="connsiteY4" fmla="*/ 0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6308725">
                <a:moveTo>
                  <a:pt x="0" y="6308725"/>
                </a:moveTo>
                <a:lnTo>
                  <a:pt x="4152900" y="6308725"/>
                </a:lnTo>
                <a:lnTo>
                  <a:pt x="4152900" y="411192"/>
                </a:lnTo>
                <a:cubicBezTo>
                  <a:pt x="4152900" y="184097"/>
                  <a:pt x="3968803" y="0"/>
                  <a:pt x="3741708" y="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E64D4C-8741-2206-7AA3-BCE3E103E019}"/>
              </a:ext>
            </a:extLst>
          </p:cNvPr>
          <p:cNvSpPr>
            <a:spLocks/>
          </p:cNvSpPr>
          <p:nvPr/>
        </p:nvSpPr>
        <p:spPr>
          <a:xfrm>
            <a:off x="3913239" y="368300"/>
            <a:ext cx="7727898" cy="5572126"/>
          </a:xfrm>
          <a:prstGeom prst="roundRect">
            <a:avLst>
              <a:gd name="adj" fmla="val 309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A6D1E-3357-50D4-6310-9E1471D4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7025"/>
            <a:ext cx="3297395" cy="4460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Questions That Guide Us</a:t>
            </a:r>
            <a:endParaRPr lang="en-IL">
              <a:solidFill>
                <a:schemeClr val="bg1"/>
              </a:solidFill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F7EC2EB7-0C61-7CA5-38D0-AA78B85FB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2668030" y="4437228"/>
            <a:ext cx="2492263" cy="2735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13B240-72FD-C8EC-34CD-7F1D6E8EE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3771" r="9220" b="23871"/>
          <a:stretch>
            <a:fillRect/>
          </a:stretch>
        </p:blipFill>
        <p:spPr>
          <a:xfrm>
            <a:off x="550863" y="2227623"/>
            <a:ext cx="2886076" cy="32718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08D952B-F273-41CE-5084-1439BCAC613C}"/>
              </a:ext>
            </a:extLst>
          </p:cNvPr>
          <p:cNvSpPr>
            <a:spLocks/>
          </p:cNvSpPr>
          <p:nvPr/>
        </p:nvSpPr>
        <p:spPr>
          <a:xfrm rot="10800000" flipV="1">
            <a:off x="4096117" y="368300"/>
            <a:ext cx="1021177" cy="557212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DCEEB09-D596-CD29-308F-3134FA54AC99}"/>
              </a:ext>
            </a:extLst>
          </p:cNvPr>
          <p:cNvGrpSpPr/>
          <p:nvPr/>
        </p:nvGrpSpPr>
        <p:grpSpPr>
          <a:xfrm>
            <a:off x="4274434" y="2610788"/>
            <a:ext cx="6971614" cy="0"/>
            <a:chOff x="4274434" y="2707948"/>
            <a:chExt cx="6971614" cy="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B29DD4-4468-A3C3-DCB3-E7DF89D4D250}"/>
                </a:ext>
              </a:extLst>
            </p:cNvPr>
            <p:cNvCxnSpPr>
              <a:cxnSpLocks/>
            </p:cNvCxnSpPr>
            <p:nvPr/>
          </p:nvCxnSpPr>
          <p:spPr>
            <a:xfrm>
              <a:off x="4274434" y="2707948"/>
              <a:ext cx="664546" cy="0"/>
            </a:xfrm>
            <a:prstGeom prst="line">
              <a:avLst/>
            </a:prstGeom>
            <a:noFill/>
            <a:ln w="6350" cap="rnd" cmpd="sng" algn="ctr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5B113C-19D5-3A33-1F98-1800EB2BD3AA}"/>
                </a:ext>
              </a:extLst>
            </p:cNvPr>
            <p:cNvCxnSpPr>
              <a:cxnSpLocks/>
            </p:cNvCxnSpPr>
            <p:nvPr/>
          </p:nvCxnSpPr>
          <p:spPr>
            <a:xfrm>
              <a:off x="5300174" y="2707948"/>
              <a:ext cx="5945874" cy="0"/>
            </a:xfrm>
            <a:prstGeom prst="line">
              <a:avLst/>
            </a:prstGeom>
            <a:noFill/>
            <a:ln w="6350" cap="rnd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898AE97-8770-4548-55C1-B09B72CA0F15}"/>
              </a:ext>
            </a:extLst>
          </p:cNvPr>
          <p:cNvGrpSpPr/>
          <p:nvPr/>
        </p:nvGrpSpPr>
        <p:grpSpPr>
          <a:xfrm>
            <a:off x="4274434" y="3732032"/>
            <a:ext cx="6971614" cy="0"/>
            <a:chOff x="4274434" y="3877772"/>
            <a:chExt cx="6971614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1A13C4-86A8-EBD3-FBAC-594F5A406FB2}"/>
                </a:ext>
              </a:extLst>
            </p:cNvPr>
            <p:cNvCxnSpPr>
              <a:cxnSpLocks/>
            </p:cNvCxnSpPr>
            <p:nvPr/>
          </p:nvCxnSpPr>
          <p:spPr>
            <a:xfrm>
              <a:off x="4274434" y="3877772"/>
              <a:ext cx="664546" cy="0"/>
            </a:xfrm>
            <a:prstGeom prst="line">
              <a:avLst/>
            </a:prstGeom>
            <a:noFill/>
            <a:ln w="6350" cap="rnd" cmpd="sng" algn="ctr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416D6B-A72E-E3E8-9EDC-BFDC952683FD}"/>
                </a:ext>
              </a:extLst>
            </p:cNvPr>
            <p:cNvCxnSpPr>
              <a:cxnSpLocks/>
            </p:cNvCxnSpPr>
            <p:nvPr/>
          </p:nvCxnSpPr>
          <p:spPr>
            <a:xfrm>
              <a:off x="5300174" y="3877772"/>
              <a:ext cx="5945874" cy="0"/>
            </a:xfrm>
            <a:prstGeom prst="line">
              <a:avLst/>
            </a:prstGeom>
            <a:noFill/>
            <a:ln w="6350" cap="rnd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29AAA1-B9DD-72EA-DEF7-DF720B3B0FC3}"/>
              </a:ext>
            </a:extLst>
          </p:cNvPr>
          <p:cNvGrpSpPr/>
          <p:nvPr/>
        </p:nvGrpSpPr>
        <p:grpSpPr>
          <a:xfrm>
            <a:off x="4274434" y="4819186"/>
            <a:ext cx="6971614" cy="0"/>
            <a:chOff x="4274434" y="4770597"/>
            <a:chExt cx="6971614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1D8022-F7DD-02B8-462E-696C47AA7207}"/>
                </a:ext>
              </a:extLst>
            </p:cNvPr>
            <p:cNvCxnSpPr>
              <a:cxnSpLocks/>
            </p:cNvCxnSpPr>
            <p:nvPr/>
          </p:nvCxnSpPr>
          <p:spPr>
            <a:xfrm>
              <a:off x="4274434" y="4770597"/>
              <a:ext cx="664546" cy="0"/>
            </a:xfrm>
            <a:prstGeom prst="line">
              <a:avLst/>
            </a:prstGeom>
            <a:noFill/>
            <a:ln w="6350" cap="rnd" cmpd="sng" algn="ctr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4C0B59-248D-D4C5-7F1E-EC5FC1446375}"/>
                </a:ext>
              </a:extLst>
            </p:cNvPr>
            <p:cNvCxnSpPr>
              <a:cxnSpLocks/>
            </p:cNvCxnSpPr>
            <p:nvPr/>
          </p:nvCxnSpPr>
          <p:spPr>
            <a:xfrm>
              <a:off x="5300174" y="4770597"/>
              <a:ext cx="5945874" cy="0"/>
            </a:xfrm>
            <a:prstGeom prst="line">
              <a:avLst/>
            </a:prstGeom>
            <a:noFill/>
            <a:ln w="6350" cap="rnd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2C1CAF-E2DD-AE89-6AB7-6916D09BE7C7}"/>
              </a:ext>
            </a:extLst>
          </p:cNvPr>
          <p:cNvGrpSpPr/>
          <p:nvPr/>
        </p:nvGrpSpPr>
        <p:grpSpPr>
          <a:xfrm>
            <a:off x="4274434" y="1489544"/>
            <a:ext cx="6971614" cy="0"/>
            <a:chOff x="4274434" y="1538124"/>
            <a:chExt cx="6971614" cy="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0C8BD4-D69D-0C74-5F8B-9E75F2A7ADDB}"/>
                </a:ext>
              </a:extLst>
            </p:cNvPr>
            <p:cNvCxnSpPr>
              <a:cxnSpLocks/>
            </p:cNvCxnSpPr>
            <p:nvPr/>
          </p:nvCxnSpPr>
          <p:spPr>
            <a:xfrm>
              <a:off x="4274434" y="1538124"/>
              <a:ext cx="664546" cy="0"/>
            </a:xfrm>
            <a:prstGeom prst="line">
              <a:avLst/>
            </a:prstGeom>
            <a:noFill/>
            <a:ln w="6350" cap="rnd" cmpd="sng" algn="ctr">
              <a:gradFill flip="none" rotWithShape="1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B668FB-EFA3-41D1-E6B4-00A6BE11F747}"/>
                </a:ext>
              </a:extLst>
            </p:cNvPr>
            <p:cNvCxnSpPr>
              <a:cxnSpLocks/>
            </p:cNvCxnSpPr>
            <p:nvPr/>
          </p:nvCxnSpPr>
          <p:spPr>
            <a:xfrm>
              <a:off x="5300174" y="1538124"/>
              <a:ext cx="5945874" cy="0"/>
            </a:xfrm>
            <a:prstGeom prst="line">
              <a:avLst/>
            </a:prstGeom>
            <a:noFill/>
            <a:ln w="6350" cap="rnd" cmpd="sng" algn="ctr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</p:spPr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3C20EA1-3B35-1DD5-26A3-C4947C62C2EA}"/>
              </a:ext>
            </a:extLst>
          </p:cNvPr>
          <p:cNvSpPr/>
          <p:nvPr/>
        </p:nvSpPr>
        <p:spPr>
          <a:xfrm>
            <a:off x="4346754" y="5119854"/>
            <a:ext cx="519908" cy="5199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06741B4A-58CE-BB3D-0AEB-9C06B50F9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0968" y="5174068"/>
            <a:ext cx="411480" cy="411480"/>
          </a:xfrm>
          <a:prstGeom prst="rect">
            <a:avLst/>
          </a:prstGeom>
        </p:spPr>
      </p:pic>
      <p:sp>
        <p:nvSpPr>
          <p:cNvPr id="53" name="Text Placeholder 55">
            <a:extLst>
              <a:ext uri="{FF2B5EF4-FFF2-40B4-BE49-F238E27FC236}">
                <a16:creationId xmlns:a16="http://schemas.microsoft.com/office/drawing/2014/main" id="{B37F26E6-638C-F8E3-CB76-8A7A319E3927}"/>
              </a:ext>
            </a:extLst>
          </p:cNvPr>
          <p:cNvSpPr txBox="1">
            <a:spLocks/>
          </p:cNvSpPr>
          <p:nvPr/>
        </p:nvSpPr>
        <p:spPr>
          <a:xfrm>
            <a:off x="5300174" y="5102809"/>
            <a:ext cx="614638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How to support innovators and early adopters while thinking of the majority?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65BBE2-9002-FC6A-28B5-90F9FDD0262C}"/>
              </a:ext>
            </a:extLst>
          </p:cNvPr>
          <p:cNvSpPr/>
          <p:nvPr/>
        </p:nvSpPr>
        <p:spPr>
          <a:xfrm>
            <a:off x="4346754" y="4015655"/>
            <a:ext cx="519908" cy="5199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4560BC66-AC93-C686-8C44-2AB14D1F42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0968" y="4069869"/>
            <a:ext cx="411480" cy="411480"/>
          </a:xfrm>
          <a:prstGeom prst="rect">
            <a:avLst/>
          </a:prstGeom>
        </p:spPr>
      </p:pic>
      <p:sp>
        <p:nvSpPr>
          <p:cNvPr id="54" name="Text Placeholder 55">
            <a:extLst>
              <a:ext uri="{FF2B5EF4-FFF2-40B4-BE49-F238E27FC236}">
                <a16:creationId xmlns:a16="http://schemas.microsoft.com/office/drawing/2014/main" id="{BDCDA7F8-A460-4DA3-7F1E-353715A8D821}"/>
              </a:ext>
            </a:extLst>
          </p:cNvPr>
          <p:cNvSpPr txBox="1">
            <a:spLocks/>
          </p:cNvSpPr>
          <p:nvPr/>
        </p:nvSpPr>
        <p:spPr>
          <a:xfrm>
            <a:off x="5300174" y="4137110"/>
            <a:ext cx="614638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does linked data mean for the end user?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9111A6-A12A-2AC6-774A-D49AFE9565EE}"/>
              </a:ext>
            </a:extLst>
          </p:cNvPr>
          <p:cNvSpPr/>
          <p:nvPr/>
        </p:nvSpPr>
        <p:spPr>
          <a:xfrm>
            <a:off x="4346754" y="2911456"/>
            <a:ext cx="519908" cy="5199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FA746701-6F74-534C-B488-7D32EA9F2C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00968" y="2965670"/>
            <a:ext cx="411480" cy="411480"/>
          </a:xfrm>
          <a:prstGeom prst="rect">
            <a:avLst/>
          </a:prstGeom>
        </p:spPr>
      </p:pic>
      <p:sp>
        <p:nvSpPr>
          <p:cNvPr id="55" name="Text Placeholder 55">
            <a:extLst>
              <a:ext uri="{FF2B5EF4-FFF2-40B4-BE49-F238E27FC236}">
                <a16:creationId xmlns:a16="http://schemas.microsoft.com/office/drawing/2014/main" id="{C514B341-8068-88E2-B609-402468F83E98}"/>
              </a:ext>
            </a:extLst>
          </p:cNvPr>
          <p:cNvSpPr txBox="1">
            <a:spLocks/>
          </p:cNvSpPr>
          <p:nvPr/>
        </p:nvSpPr>
        <p:spPr>
          <a:xfrm>
            <a:off x="5300174" y="2894411"/>
            <a:ext cx="614638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do we manage the hybrid state of MARC and BIBFRAME side by side?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3EEE4F-5DA6-1916-086C-6341DE3DE463}"/>
              </a:ext>
            </a:extLst>
          </p:cNvPr>
          <p:cNvSpPr/>
          <p:nvPr/>
        </p:nvSpPr>
        <p:spPr>
          <a:xfrm>
            <a:off x="4346754" y="668968"/>
            <a:ext cx="519908" cy="5199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err="1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AC799D9-F809-85E7-EFDC-248FE9D95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18319" y="740533"/>
            <a:ext cx="376778" cy="376778"/>
          </a:xfrm>
          <a:prstGeom prst="rect">
            <a:avLst/>
          </a:prstGeom>
        </p:spPr>
      </p:pic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9F860D30-A043-3466-52D8-2FAC37983202}"/>
              </a:ext>
            </a:extLst>
          </p:cNvPr>
          <p:cNvSpPr txBox="1">
            <a:spLocks/>
          </p:cNvSpPr>
          <p:nvPr/>
        </p:nvSpPr>
        <p:spPr>
          <a:xfrm>
            <a:off x="5300174" y="651923"/>
            <a:ext cx="56136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can we assist in the advancement and adoption of BIBFRAME?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A073C97-48F7-0A57-6DC5-A9BDD08EB232}"/>
              </a:ext>
            </a:extLst>
          </p:cNvPr>
          <p:cNvSpPr/>
          <p:nvPr/>
        </p:nvSpPr>
        <p:spPr>
          <a:xfrm>
            <a:off x="4346754" y="1790212"/>
            <a:ext cx="519908" cy="51990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0342236-C99D-1CE3-AE28-0C7FAE569DD9}"/>
              </a:ext>
            </a:extLst>
          </p:cNvPr>
          <p:cNvSpPr txBox="1">
            <a:spLocks/>
          </p:cNvSpPr>
          <p:nvPr/>
        </p:nvSpPr>
        <p:spPr>
          <a:xfrm>
            <a:off x="5300174" y="1773167"/>
            <a:ext cx="614638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can we make this user-friendly when it is</a:t>
            </a:r>
            <a:br>
              <a:rPr lang="en-US" dirty="0"/>
            </a:br>
            <a:r>
              <a:rPr lang="en-US" dirty="0"/>
              <a:t>so technical?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04E609-3264-EAE7-5085-A74EF80736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00968" y="1844426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9048-A618-5E90-BF4C-9DE8A14C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B148D8C-975F-B220-E9C9-7F41B14B088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12" t="14317" r="44335" b="14317"/>
          <a:stretch>
            <a:fillRect/>
          </a:stretch>
        </p:blipFill>
        <p:spPr>
          <a:xfrm flipV="1">
            <a:off x="0" y="1"/>
            <a:ext cx="4152900" cy="6308725"/>
          </a:xfrm>
          <a:custGeom>
            <a:avLst/>
            <a:gdLst>
              <a:gd name="connsiteX0" fmla="*/ 0 w 4152900"/>
              <a:gd name="connsiteY0" fmla="*/ 6308725 h 6308725"/>
              <a:gd name="connsiteX1" fmla="*/ 4152900 w 4152900"/>
              <a:gd name="connsiteY1" fmla="*/ 6308725 h 6308725"/>
              <a:gd name="connsiteX2" fmla="*/ 4152900 w 4152900"/>
              <a:gd name="connsiteY2" fmla="*/ 411192 h 6308725"/>
              <a:gd name="connsiteX3" fmla="*/ 3741708 w 4152900"/>
              <a:gd name="connsiteY3" fmla="*/ 0 h 6308725"/>
              <a:gd name="connsiteX4" fmla="*/ 0 w 4152900"/>
              <a:gd name="connsiteY4" fmla="*/ 0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6308725">
                <a:moveTo>
                  <a:pt x="0" y="6308725"/>
                </a:moveTo>
                <a:lnTo>
                  <a:pt x="4152900" y="6308725"/>
                </a:lnTo>
                <a:lnTo>
                  <a:pt x="4152900" y="411192"/>
                </a:lnTo>
                <a:cubicBezTo>
                  <a:pt x="4152900" y="184097"/>
                  <a:pt x="3968803" y="0"/>
                  <a:pt x="3741708" y="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D5ABA0-DEF9-DEDE-4D3E-8F4048812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3771" r="9220" b="23871"/>
          <a:stretch>
            <a:fillRect/>
          </a:stretch>
        </p:blipFill>
        <p:spPr>
          <a:xfrm>
            <a:off x="550863" y="2227623"/>
            <a:ext cx="2886076" cy="327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43DCE-BEC5-3BF1-C517-2CA7DB80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7025"/>
            <a:ext cx="2886076" cy="4460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the End User Looking For?</a:t>
            </a:r>
            <a:endParaRPr lang="en-IL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8E3CE7-9FF4-EA14-0857-B6DAA61D9D6F}"/>
              </a:ext>
            </a:extLst>
          </p:cNvPr>
          <p:cNvSpPr>
            <a:spLocks/>
          </p:cNvSpPr>
          <p:nvPr/>
        </p:nvSpPr>
        <p:spPr>
          <a:xfrm>
            <a:off x="3913239" y="368300"/>
            <a:ext cx="7727898" cy="5572126"/>
          </a:xfrm>
          <a:prstGeom prst="roundRect">
            <a:avLst>
              <a:gd name="adj" fmla="val 309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FE435DFC-216D-B4BB-401C-033135FF6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45681">
            <a:off x="2668030" y="4437228"/>
            <a:ext cx="2492263" cy="2735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D0741-76A4-E03C-05BE-76574E2DB3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702"/>
          <a:stretch>
            <a:fillRect/>
          </a:stretch>
        </p:blipFill>
        <p:spPr>
          <a:xfrm>
            <a:off x="7755502" y="731711"/>
            <a:ext cx="3655664" cy="4845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862BC-73F4-5B38-8E38-E3E37CDA69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9702"/>
          <a:stretch>
            <a:fillRect/>
          </a:stretch>
        </p:blipFill>
        <p:spPr>
          <a:xfrm>
            <a:off x="4121524" y="736537"/>
            <a:ext cx="3655664" cy="4845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1818B7-C032-02B7-C162-4B7E7008AADD}"/>
              </a:ext>
            </a:extLst>
          </p:cNvPr>
          <p:cNvSpPr/>
          <p:nvPr/>
        </p:nvSpPr>
        <p:spPr>
          <a:xfrm>
            <a:off x="3913239" y="5169441"/>
            <a:ext cx="7727898" cy="619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N" sz="2400" b="1" dirty="0">
                <a:solidFill>
                  <a:schemeClr val="bg2"/>
                </a:solidFill>
              </a:rPr>
              <a:t>Consistency enhances user clarity</a:t>
            </a:r>
          </a:p>
        </p:txBody>
      </p:sp>
    </p:spTree>
    <p:extLst>
      <p:ext uri="{BB962C8B-B14F-4D97-AF65-F5344CB8AC3E}">
        <p14:creationId xmlns:p14="http://schemas.microsoft.com/office/powerpoint/2010/main" val="3418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21074-F326-92AC-6FC9-18935563C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F05886-B13D-C5C5-B314-C0DDADB982E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5D148F-B75E-5C9A-A8B3-38A7973A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Linked Data Features H2 2024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‒</a:t>
            </a:r>
            <a:r>
              <a:rPr lang="en-US">
                <a:solidFill>
                  <a:schemeClr val="bg1"/>
                </a:solidFill>
              </a:rPr>
              <a:t> H12025</a:t>
            </a:r>
            <a:endParaRPr lang="en-NL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3892B8-ACA4-3B1B-438C-225268A82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828818" y="15776"/>
            <a:ext cx="2327614" cy="25551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864E0F-486A-74E8-CE11-B26AAED3DE25}"/>
              </a:ext>
            </a:extLst>
          </p:cNvPr>
          <p:cNvSpPr>
            <a:spLocks/>
          </p:cNvSpPr>
          <p:nvPr/>
        </p:nvSpPr>
        <p:spPr>
          <a:xfrm>
            <a:off x="550864" y="1536701"/>
            <a:ext cx="2669698" cy="4772024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246AC8-A186-4329-DDED-29867DF6823F}"/>
              </a:ext>
            </a:extLst>
          </p:cNvPr>
          <p:cNvSpPr>
            <a:spLocks/>
          </p:cNvSpPr>
          <p:nvPr/>
        </p:nvSpPr>
        <p:spPr>
          <a:xfrm>
            <a:off x="3357722" y="1536701"/>
            <a:ext cx="2669698" cy="4772024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999B1B-EDD6-2078-3CDF-E17147B125BF}"/>
              </a:ext>
            </a:extLst>
          </p:cNvPr>
          <p:cNvSpPr>
            <a:spLocks/>
          </p:cNvSpPr>
          <p:nvPr/>
        </p:nvSpPr>
        <p:spPr>
          <a:xfrm>
            <a:off x="6164580" y="1536701"/>
            <a:ext cx="2669698" cy="4772024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0CE4CB-1597-50A3-EB16-58EC67A4585F}"/>
              </a:ext>
            </a:extLst>
          </p:cNvPr>
          <p:cNvSpPr>
            <a:spLocks/>
          </p:cNvSpPr>
          <p:nvPr/>
        </p:nvSpPr>
        <p:spPr>
          <a:xfrm>
            <a:off x="8971438" y="1536701"/>
            <a:ext cx="2669698" cy="4772024"/>
          </a:xfrm>
          <a:prstGeom prst="roundRect">
            <a:avLst>
              <a:gd name="adj" fmla="val 3992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6359A4-44DF-037E-8FBC-387FB6C85C6C}"/>
              </a:ext>
            </a:extLst>
          </p:cNvPr>
          <p:cNvSpPr/>
          <p:nvPr/>
        </p:nvSpPr>
        <p:spPr>
          <a:xfrm>
            <a:off x="550866" y="2817763"/>
            <a:ext cx="2665410" cy="734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MARC 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1F9B5-6305-4902-991D-0FD70CA82E02}"/>
              </a:ext>
            </a:extLst>
          </p:cNvPr>
          <p:cNvSpPr txBox="1"/>
          <p:nvPr/>
        </p:nvSpPr>
        <p:spPr>
          <a:xfrm>
            <a:off x="675590" y="3791189"/>
            <a:ext cx="2420246" cy="11387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Linked data enrichment configuration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Supporting local authorities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15BE07-8696-1E78-9F3C-8CEBDD3983D3}"/>
              </a:ext>
            </a:extLst>
          </p:cNvPr>
          <p:cNvSpPr/>
          <p:nvPr/>
        </p:nvSpPr>
        <p:spPr>
          <a:xfrm>
            <a:off x="3359866" y="2817763"/>
            <a:ext cx="2665410" cy="734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BIBFRAME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1218A-1B74-DC21-C352-30A454EF455A}"/>
              </a:ext>
            </a:extLst>
          </p:cNvPr>
          <p:cNvSpPr txBox="1"/>
          <p:nvPr/>
        </p:nvSpPr>
        <p:spPr>
          <a:xfrm>
            <a:off x="3482448" y="3791189"/>
            <a:ext cx="242024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Sinopia integration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Work Search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D14BC-8144-5AA9-9A69-805B20208197}"/>
              </a:ext>
            </a:extLst>
          </p:cNvPr>
          <p:cNvSpPr/>
          <p:nvPr/>
        </p:nvSpPr>
        <p:spPr>
          <a:xfrm>
            <a:off x="6166724" y="2817763"/>
            <a:ext cx="2665410" cy="734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All Formats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6143B-AA9D-0A33-3F92-7A68E60E298C}"/>
              </a:ext>
            </a:extLst>
          </p:cNvPr>
          <p:cNvSpPr txBox="1"/>
          <p:nvPr/>
        </p:nvSpPr>
        <p:spPr>
          <a:xfrm>
            <a:off x="6289306" y="3791189"/>
            <a:ext cx="2420246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Person cards and contributor pages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Names and Subject sections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Linked data navigation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FBDD2F-9E54-BB36-FFDA-4F1802CFC5FD}"/>
              </a:ext>
            </a:extLst>
          </p:cNvPr>
          <p:cNvSpPr/>
          <p:nvPr/>
        </p:nvSpPr>
        <p:spPr>
          <a:xfrm>
            <a:off x="8973582" y="2817763"/>
            <a:ext cx="2665410" cy="734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292"/>
              </a:lnSpc>
            </a:pPr>
            <a:r>
              <a:rPr lang="en-US" b="1">
                <a:solidFill>
                  <a:schemeClr val="bg2"/>
                </a:solidFill>
              </a:rPr>
              <a:t>For the end user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835A5-E8DF-5E46-6334-A4EEB387D15D}"/>
              </a:ext>
            </a:extLst>
          </p:cNvPr>
          <p:cNvSpPr txBox="1"/>
          <p:nvPr/>
        </p:nvSpPr>
        <p:spPr>
          <a:xfrm>
            <a:off x="9096163" y="3791189"/>
            <a:ext cx="2420246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286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1pPr>
          </a:lstStyle>
          <a:p>
            <a:pPr>
              <a:spcAft>
                <a:spcPts val="1200"/>
              </a:spcAft>
            </a:pPr>
            <a:r>
              <a:rPr lang="en-US"/>
              <a:t>Person: Auto complete, info cards, person page</a:t>
            </a:r>
          </a:p>
          <a:p>
            <a:pPr>
              <a:spcAft>
                <a:spcPts val="1200"/>
              </a:spcAft>
            </a:pPr>
            <a:r>
              <a:rPr lang="en-US"/>
              <a:t>Supporting additional vocabularies using VIAF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9A1091-B53B-56E6-57CD-9FB8D207CCBB}"/>
              </a:ext>
            </a:extLst>
          </p:cNvPr>
          <p:cNvSpPr/>
          <p:nvPr/>
        </p:nvSpPr>
        <p:spPr>
          <a:xfrm>
            <a:off x="1516279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79373E-4B86-9900-A4CA-CB77E000CA36}"/>
              </a:ext>
            </a:extLst>
          </p:cNvPr>
          <p:cNvSpPr/>
          <p:nvPr/>
        </p:nvSpPr>
        <p:spPr>
          <a:xfrm>
            <a:off x="4323137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E9BFC3-447E-CD16-8400-8613F528E486}"/>
              </a:ext>
            </a:extLst>
          </p:cNvPr>
          <p:cNvSpPr/>
          <p:nvPr/>
        </p:nvSpPr>
        <p:spPr>
          <a:xfrm>
            <a:off x="7129995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75681C-0451-3C31-CA69-880013334DF4}"/>
              </a:ext>
            </a:extLst>
          </p:cNvPr>
          <p:cNvSpPr/>
          <p:nvPr/>
        </p:nvSpPr>
        <p:spPr>
          <a:xfrm>
            <a:off x="9936852" y="1828055"/>
            <a:ext cx="738868" cy="7388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4BF6098A-E236-3ADE-3B74-8FC527923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7686" y="1968889"/>
            <a:ext cx="457200" cy="45720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35B01769-9F3F-2FF3-3F9F-C136F3288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0829" y="1968889"/>
            <a:ext cx="457200" cy="457200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3C0CE06B-C3AE-9D4C-2AF5-2C0F27E48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3971" y="1968889"/>
            <a:ext cx="457200" cy="4572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69006F10-6AF1-802F-6913-2FC4C43AAD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57113" y="196888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ED2E-EEFC-BF2E-89CF-3A5F2F0E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7E6B471-A961-98B6-F2D2-3BDD57DD11B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12" t="14317" r="44335" b="14317"/>
          <a:stretch>
            <a:fillRect/>
          </a:stretch>
        </p:blipFill>
        <p:spPr>
          <a:xfrm flipV="1">
            <a:off x="0" y="1"/>
            <a:ext cx="4152900" cy="6308725"/>
          </a:xfrm>
          <a:custGeom>
            <a:avLst/>
            <a:gdLst>
              <a:gd name="connsiteX0" fmla="*/ 0 w 4152900"/>
              <a:gd name="connsiteY0" fmla="*/ 6308725 h 6308725"/>
              <a:gd name="connsiteX1" fmla="*/ 4152900 w 4152900"/>
              <a:gd name="connsiteY1" fmla="*/ 6308725 h 6308725"/>
              <a:gd name="connsiteX2" fmla="*/ 4152900 w 4152900"/>
              <a:gd name="connsiteY2" fmla="*/ 411192 h 6308725"/>
              <a:gd name="connsiteX3" fmla="*/ 3741708 w 4152900"/>
              <a:gd name="connsiteY3" fmla="*/ 0 h 6308725"/>
              <a:gd name="connsiteX4" fmla="*/ 0 w 4152900"/>
              <a:gd name="connsiteY4" fmla="*/ 0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900" h="6308725">
                <a:moveTo>
                  <a:pt x="0" y="6308725"/>
                </a:moveTo>
                <a:lnTo>
                  <a:pt x="4152900" y="6308725"/>
                </a:lnTo>
                <a:lnTo>
                  <a:pt x="4152900" y="411192"/>
                </a:lnTo>
                <a:cubicBezTo>
                  <a:pt x="4152900" y="184097"/>
                  <a:pt x="3968803" y="0"/>
                  <a:pt x="3741708" y="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D92A5A8-42BD-D483-5147-40D3FAF459F0}"/>
              </a:ext>
            </a:extLst>
          </p:cNvPr>
          <p:cNvSpPr>
            <a:spLocks/>
          </p:cNvSpPr>
          <p:nvPr/>
        </p:nvSpPr>
        <p:spPr>
          <a:xfrm>
            <a:off x="3913239" y="368300"/>
            <a:ext cx="7727898" cy="5572126"/>
          </a:xfrm>
          <a:prstGeom prst="roundRect">
            <a:avLst>
              <a:gd name="adj" fmla="val 309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0E1C2AF-C6A8-27F3-7BAB-12A2BE95F10C}"/>
              </a:ext>
            </a:extLst>
          </p:cNvPr>
          <p:cNvSpPr txBox="1">
            <a:spLocks/>
          </p:cNvSpPr>
          <p:nvPr/>
        </p:nvSpPr>
        <p:spPr>
          <a:xfrm>
            <a:off x="550863" y="327025"/>
            <a:ext cx="3297395" cy="446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How institutions use BIBFRAME already</a:t>
            </a:r>
            <a:endParaRPr lang="en-IL">
              <a:solidFill>
                <a:schemeClr val="bg1"/>
              </a:solidFill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DB1DEC4E-2206-EADC-FA77-69F235959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2668030" y="4437228"/>
            <a:ext cx="2492263" cy="27358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1A4CF1-FE59-68C9-E5D8-5C660A316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3771" r="9220" b="23871"/>
          <a:stretch>
            <a:fillRect/>
          </a:stretch>
        </p:blipFill>
        <p:spPr>
          <a:xfrm>
            <a:off x="550863" y="2227623"/>
            <a:ext cx="2886076" cy="327183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2C0B51-2651-33F5-B010-8BCDF706DA13}"/>
              </a:ext>
            </a:extLst>
          </p:cNvPr>
          <p:cNvSpPr>
            <a:spLocks/>
          </p:cNvSpPr>
          <p:nvPr/>
        </p:nvSpPr>
        <p:spPr>
          <a:xfrm rot="10800000" flipV="1">
            <a:off x="4509646" y="368300"/>
            <a:ext cx="194116" cy="4801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58BA2F-FF4F-EFFA-83D8-2B8095228B1F}"/>
              </a:ext>
            </a:extLst>
          </p:cNvPr>
          <p:cNvSpPr/>
          <p:nvPr/>
        </p:nvSpPr>
        <p:spPr>
          <a:xfrm>
            <a:off x="3913239" y="5169441"/>
            <a:ext cx="7727898" cy="619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N" sz="2400" b="1">
                <a:solidFill>
                  <a:schemeClr val="bg2"/>
                </a:solidFill>
              </a:rPr>
              <a:t>What about you?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ADFA712-2BCA-F301-2AF2-C8D88242A2A0}"/>
              </a:ext>
            </a:extLst>
          </p:cNvPr>
          <p:cNvSpPr/>
          <p:nvPr/>
        </p:nvSpPr>
        <p:spPr>
          <a:xfrm>
            <a:off x="4258861" y="4036408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ED61F6-0598-CB52-006F-8A076EBD3FE4}"/>
              </a:ext>
            </a:extLst>
          </p:cNvPr>
          <p:cNvSpPr/>
          <p:nvPr/>
        </p:nvSpPr>
        <p:spPr>
          <a:xfrm>
            <a:off x="4258861" y="2884632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AF7D126-8F6C-F5A0-8D2B-0BA093253537}"/>
              </a:ext>
            </a:extLst>
          </p:cNvPr>
          <p:cNvSpPr/>
          <p:nvPr/>
        </p:nvSpPr>
        <p:spPr>
          <a:xfrm>
            <a:off x="4258861" y="581075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err="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A9FEA02-ACCB-5013-3FF0-2BFA36BDCF61}"/>
              </a:ext>
            </a:extLst>
          </p:cNvPr>
          <p:cNvSpPr/>
          <p:nvPr/>
        </p:nvSpPr>
        <p:spPr>
          <a:xfrm>
            <a:off x="4258861" y="1732854"/>
            <a:ext cx="695694" cy="695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err="1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6FE61CC1-0838-47D1-DB1D-43516A406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1994" y="684208"/>
            <a:ext cx="489428" cy="48942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A7EAAB7-FB9C-392B-11AB-658B00486B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1994" y="1835987"/>
            <a:ext cx="489428" cy="48942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75094B2-F942-9D50-011B-71BFA8F988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61994" y="4139541"/>
            <a:ext cx="489428" cy="4894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36C9F81-1890-5F16-1EFF-B057AD548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91385" y="3017157"/>
            <a:ext cx="430646" cy="43064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5DEC9E-3551-7693-72A7-493E6D6A98C3}"/>
              </a:ext>
            </a:extLst>
          </p:cNvPr>
          <p:cNvCxnSpPr>
            <a:cxnSpLocks/>
          </p:cNvCxnSpPr>
          <p:nvPr/>
        </p:nvCxnSpPr>
        <p:spPr>
          <a:xfrm>
            <a:off x="5178776" y="2656590"/>
            <a:ext cx="6071248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CFDEA6-390B-FF1F-C2B3-61B8FE377F05}"/>
              </a:ext>
            </a:extLst>
          </p:cNvPr>
          <p:cNvCxnSpPr>
            <a:cxnSpLocks/>
          </p:cNvCxnSpPr>
          <p:nvPr/>
        </p:nvCxnSpPr>
        <p:spPr>
          <a:xfrm>
            <a:off x="5178776" y="3808369"/>
            <a:ext cx="6071248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D557310-B379-EC75-85D8-BE63D6723013}"/>
              </a:ext>
            </a:extLst>
          </p:cNvPr>
          <p:cNvCxnSpPr>
            <a:cxnSpLocks/>
          </p:cNvCxnSpPr>
          <p:nvPr/>
        </p:nvCxnSpPr>
        <p:spPr>
          <a:xfrm>
            <a:off x="5178776" y="1504811"/>
            <a:ext cx="6071248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76" name="Text Placeholder 55">
            <a:extLst>
              <a:ext uri="{FF2B5EF4-FFF2-40B4-BE49-F238E27FC236}">
                <a16:creationId xmlns:a16="http://schemas.microsoft.com/office/drawing/2014/main" id="{71CC1ACC-9192-B153-C4EB-54C820971486}"/>
              </a:ext>
            </a:extLst>
          </p:cNvPr>
          <p:cNvSpPr txBox="1">
            <a:spLocks/>
          </p:cNvSpPr>
          <p:nvPr/>
        </p:nvSpPr>
        <p:spPr>
          <a:xfrm>
            <a:off x="5178776" y="4245756"/>
            <a:ext cx="607124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Cataloging works with multiple instances</a:t>
            </a:r>
          </a:p>
        </p:txBody>
      </p:sp>
      <p:sp>
        <p:nvSpPr>
          <p:cNvPr id="84" name="Text Placeholder 55">
            <a:extLst>
              <a:ext uri="{FF2B5EF4-FFF2-40B4-BE49-F238E27FC236}">
                <a16:creationId xmlns:a16="http://schemas.microsoft.com/office/drawing/2014/main" id="{B8E24806-4534-5F30-D6E1-1634F924AED5}"/>
              </a:ext>
            </a:extLst>
          </p:cNvPr>
          <p:cNvSpPr txBox="1">
            <a:spLocks/>
          </p:cNvSpPr>
          <p:nvPr/>
        </p:nvSpPr>
        <p:spPr>
          <a:xfrm>
            <a:off x="5178776" y="790422"/>
            <a:ext cx="607124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Cataloging existing records for learning and comparison</a:t>
            </a:r>
          </a:p>
        </p:txBody>
      </p:sp>
      <p:sp>
        <p:nvSpPr>
          <p:cNvPr id="87" name="Text Placeholder 55">
            <a:extLst>
              <a:ext uri="{FF2B5EF4-FFF2-40B4-BE49-F238E27FC236}">
                <a16:creationId xmlns:a16="http://schemas.microsoft.com/office/drawing/2014/main" id="{136B6036-BEE1-24DB-1DBB-BB15BC3A1DCF}"/>
              </a:ext>
            </a:extLst>
          </p:cNvPr>
          <p:cNvSpPr txBox="1">
            <a:spLocks/>
          </p:cNvSpPr>
          <p:nvPr/>
        </p:nvSpPr>
        <p:spPr>
          <a:xfrm>
            <a:off x="5178776" y="1942201"/>
            <a:ext cx="607124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Cataloging special collections</a:t>
            </a:r>
          </a:p>
        </p:txBody>
      </p:sp>
      <p:sp>
        <p:nvSpPr>
          <p:cNvPr id="90" name="Text Placeholder 55">
            <a:extLst>
              <a:ext uri="{FF2B5EF4-FFF2-40B4-BE49-F238E27FC236}">
                <a16:creationId xmlns:a16="http://schemas.microsoft.com/office/drawing/2014/main" id="{E9B9FDF3-1243-8E1D-726B-212E4C53EDFA}"/>
              </a:ext>
            </a:extLst>
          </p:cNvPr>
          <p:cNvSpPr txBox="1">
            <a:spLocks/>
          </p:cNvSpPr>
          <p:nvPr/>
        </p:nvSpPr>
        <p:spPr>
          <a:xfrm>
            <a:off x="5178776" y="3093980"/>
            <a:ext cx="607124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Cataloging local records such as dissertations</a:t>
            </a:r>
          </a:p>
        </p:txBody>
      </p:sp>
    </p:spTree>
    <p:extLst>
      <p:ext uri="{BB962C8B-B14F-4D97-AF65-F5344CB8AC3E}">
        <p14:creationId xmlns:p14="http://schemas.microsoft.com/office/powerpoint/2010/main" val="370276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8F733-FD8E-9D88-A9BA-9E6C3A737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2B155-1DF9-2D7C-98DC-4E2F11E09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Looking Forward</a:t>
            </a:r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9702D0-2B81-9767-C744-4E6786D22F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What is planned?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62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BD36-9FF3-EA2F-2708-53C1DE13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90C470F-779A-60BA-0D5E-C91B2146D225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BE633B-7306-7684-0D19-277C6A6D4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828818" y="15776"/>
            <a:ext cx="2327614" cy="25551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32ABBC-B0AF-E583-7EC7-27070AA2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Expanding Linked Data in Discovery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FFD4B-46B7-13B7-D7A2-C30E07674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2025 H2</a:t>
            </a:r>
            <a:endParaRPr lang="en-IL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F1E520-5DDD-CF9D-ACC0-BC996B7165BA}"/>
              </a:ext>
            </a:extLst>
          </p:cNvPr>
          <p:cNvSpPr>
            <a:spLocks/>
          </p:cNvSpPr>
          <p:nvPr/>
        </p:nvSpPr>
        <p:spPr>
          <a:xfrm>
            <a:off x="550863" y="1553829"/>
            <a:ext cx="11095037" cy="4422709"/>
          </a:xfrm>
          <a:prstGeom prst="roundRect">
            <a:avLst>
              <a:gd name="adj" fmla="val 3019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CC275-E5DE-D6F0-1049-539B80CCF3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 b="2917"/>
          <a:stretch>
            <a:fillRect/>
          </a:stretch>
        </p:blipFill>
        <p:spPr>
          <a:xfrm>
            <a:off x="4180753" y="1736709"/>
            <a:ext cx="7282267" cy="2854341"/>
          </a:xfrm>
          <a:prstGeom prst="roundRect">
            <a:avLst>
              <a:gd name="adj" fmla="val 2839"/>
            </a:avLst>
          </a:prstGeom>
          <a:ln w="9525"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5DFB1-E273-FD08-C65C-2BF2DA6204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434"/>
          <a:stretch>
            <a:fillRect/>
          </a:stretch>
        </p:blipFill>
        <p:spPr>
          <a:xfrm>
            <a:off x="4180753" y="2286233"/>
            <a:ext cx="7282267" cy="3507426"/>
          </a:xfrm>
          <a:prstGeom prst="roundRect">
            <a:avLst>
              <a:gd name="adj" fmla="val 2839"/>
            </a:avLst>
          </a:prstGeom>
          <a:ln w="9525"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DDE6BC6-D62A-319E-34B5-ABE585B15364}"/>
              </a:ext>
            </a:extLst>
          </p:cNvPr>
          <p:cNvSpPr txBox="1">
            <a:spLocks/>
          </p:cNvSpPr>
          <p:nvPr/>
        </p:nvSpPr>
        <p:spPr>
          <a:xfrm>
            <a:off x="550863" y="6154837"/>
            <a:ext cx="11090276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219170">
              <a:spcBef>
                <a:spcPts val="0"/>
              </a:spcBef>
              <a:buNone/>
              <a:defRPr/>
            </a:pPr>
            <a:r>
              <a:rPr lang="en-US" sz="1000" i="1"/>
              <a:t>Note: The image is for illustrative purposes only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4C054D-2032-02E5-953F-E6B32F136900}"/>
              </a:ext>
            </a:extLst>
          </p:cNvPr>
          <p:cNvSpPr/>
          <p:nvPr/>
        </p:nvSpPr>
        <p:spPr>
          <a:xfrm>
            <a:off x="733743" y="1736709"/>
            <a:ext cx="3264130" cy="4056950"/>
          </a:xfrm>
          <a:prstGeom prst="roundRect">
            <a:avLst>
              <a:gd name="adj" fmla="val 3232"/>
            </a:avLst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35" tIns="27380" rIns="118135" bIns="27380" numCol="1" spcCol="1270" anchor="ctr" anchorCtr="0">
            <a:no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ct val="35000"/>
              </a:spcAft>
              <a:buNone/>
            </a:pPr>
            <a:endParaRPr lang="en-IL" sz="1600" b="1" kern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F41AC-1FC1-9CF6-8051-CE30CBB3639E}"/>
              </a:ext>
            </a:extLst>
          </p:cNvPr>
          <p:cNvSpPr txBox="1"/>
          <p:nvPr/>
        </p:nvSpPr>
        <p:spPr>
          <a:xfrm>
            <a:off x="916623" y="1975312"/>
            <a:ext cx="2965777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kern="1200" dirty="0">
                <a:solidFill>
                  <a:schemeClr val="bg2"/>
                </a:solidFill>
              </a:rPr>
              <a:t>Additional Entities - NDE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200"/>
              </a:spcAft>
            </a:pPr>
            <a:r>
              <a:rPr lang="en-US" sz="1600" dirty="0"/>
              <a:t>Organization</a:t>
            </a:r>
            <a:endParaRPr lang="en-IL" sz="1600" dirty="0"/>
          </a:p>
          <a:p>
            <a:pPr marL="171450" lvl="1" indent="-171450" defTabSz="711200">
              <a:spcBef>
                <a:spcPct val="0"/>
              </a:spcBef>
              <a:spcAft>
                <a:spcPts val="1200"/>
              </a:spcAft>
            </a:pPr>
            <a:r>
              <a:rPr lang="en-US" sz="1600" dirty="0"/>
              <a:t>Location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FD4D74-BF19-5B7A-8C10-0F1D719AFDB4}"/>
              </a:ext>
            </a:extLst>
          </p:cNvPr>
          <p:cNvCxnSpPr>
            <a:cxnSpLocks/>
          </p:cNvCxnSpPr>
          <p:nvPr/>
        </p:nvCxnSpPr>
        <p:spPr>
          <a:xfrm>
            <a:off x="977857" y="3640330"/>
            <a:ext cx="277590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0C3C84-876A-6ABC-0ECB-F45AB4F1A5D9}"/>
              </a:ext>
            </a:extLst>
          </p:cNvPr>
          <p:cNvSpPr txBox="1"/>
          <p:nvPr/>
        </p:nvSpPr>
        <p:spPr>
          <a:xfrm>
            <a:off x="916623" y="4206329"/>
            <a:ext cx="29657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711200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bg2"/>
                </a:solidFill>
              </a:rPr>
              <a:t>Additional Languages 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200"/>
              </a:spcAft>
            </a:pPr>
            <a:r>
              <a:rPr lang="en-US" sz="1600" dirty="0"/>
              <a:t>For all entities</a:t>
            </a:r>
          </a:p>
        </p:txBody>
      </p:sp>
    </p:spTree>
    <p:extLst>
      <p:ext uri="{BB962C8B-B14F-4D97-AF65-F5344CB8AC3E}">
        <p14:creationId xmlns:p14="http://schemas.microsoft.com/office/powerpoint/2010/main" val="26847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77371-4886-3177-513C-57C5F3D7A1E4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0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A1B771-1653-7C27-8C09-663FDB8D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828817" y="15776"/>
            <a:ext cx="2327614" cy="255512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F5C8F5D-B231-8810-77E3-535FB8F8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Linked Open Data Editor (2025‒2026)</a:t>
            </a:r>
            <a:endParaRPr lang="en-IL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7EC04-916C-0EF7-8AED-53D17C9FA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Key features</a:t>
            </a:r>
            <a:endParaRPr lang="en-IL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E3EDB2-082C-AA3F-DDDF-D9AB89F69C87}"/>
              </a:ext>
            </a:extLst>
          </p:cNvPr>
          <p:cNvSpPr>
            <a:spLocks/>
          </p:cNvSpPr>
          <p:nvPr/>
        </p:nvSpPr>
        <p:spPr>
          <a:xfrm>
            <a:off x="550864" y="1536701"/>
            <a:ext cx="11090274" cy="4321174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IN" u="sng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6AF442-8054-75BB-E228-82EAC92DBAEE}"/>
              </a:ext>
            </a:extLst>
          </p:cNvPr>
          <p:cNvSpPr>
            <a:spLocks/>
          </p:cNvSpPr>
          <p:nvPr/>
        </p:nvSpPr>
        <p:spPr>
          <a:xfrm>
            <a:off x="707864" y="1719581"/>
            <a:ext cx="3461545" cy="3955414"/>
          </a:xfrm>
          <a:prstGeom prst="roundRect">
            <a:avLst>
              <a:gd name="adj" fmla="val 3263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91440" tIns="1554480" rIns="91440" rtlCol="0" anchor="t">
            <a:noAutofit/>
          </a:bodyPr>
          <a:lstStyle/>
          <a:p>
            <a:pPr algn="ctr"/>
            <a:endParaRPr lang="en-US" b="1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ED3C48-B6CC-E92C-3BC4-D33618E32441}"/>
              </a:ext>
            </a:extLst>
          </p:cNvPr>
          <p:cNvSpPr>
            <a:spLocks/>
          </p:cNvSpPr>
          <p:nvPr/>
        </p:nvSpPr>
        <p:spPr>
          <a:xfrm>
            <a:off x="4352289" y="1719581"/>
            <a:ext cx="3461545" cy="3955414"/>
          </a:xfrm>
          <a:prstGeom prst="roundRect">
            <a:avLst>
              <a:gd name="adj" fmla="val 3263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91440" tIns="1554480" rIns="91440" rtlCol="0" anchor="t">
            <a:noAutofit/>
          </a:bodyPr>
          <a:lstStyle/>
          <a:p>
            <a:pPr algn="ctr"/>
            <a:endParaRPr lang="en-US" b="1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00FA82B-9EB6-2A12-B7AD-57F9D2ED9A57}"/>
              </a:ext>
            </a:extLst>
          </p:cNvPr>
          <p:cNvSpPr>
            <a:spLocks/>
          </p:cNvSpPr>
          <p:nvPr/>
        </p:nvSpPr>
        <p:spPr>
          <a:xfrm>
            <a:off x="7996713" y="1719581"/>
            <a:ext cx="3461545" cy="3955414"/>
          </a:xfrm>
          <a:prstGeom prst="roundRect">
            <a:avLst>
              <a:gd name="adj" fmla="val 3263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91440" tIns="1554480" rIns="91440" rtlCol="0" anchor="t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7D039F-0B78-4A4C-3997-BFEBC0FE952C}"/>
              </a:ext>
            </a:extLst>
          </p:cNvPr>
          <p:cNvSpPr/>
          <p:nvPr/>
        </p:nvSpPr>
        <p:spPr>
          <a:xfrm>
            <a:off x="1848087" y="2062875"/>
            <a:ext cx="1181098" cy="118109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ADF420-E054-79C5-8301-D778BA8076DE}"/>
              </a:ext>
            </a:extLst>
          </p:cNvPr>
          <p:cNvSpPr/>
          <p:nvPr/>
        </p:nvSpPr>
        <p:spPr>
          <a:xfrm>
            <a:off x="5492512" y="2062875"/>
            <a:ext cx="1181098" cy="118109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702044-288A-5649-261C-62506AC8A36A}"/>
              </a:ext>
            </a:extLst>
          </p:cNvPr>
          <p:cNvSpPr/>
          <p:nvPr/>
        </p:nvSpPr>
        <p:spPr>
          <a:xfrm>
            <a:off x="9136936" y="2062875"/>
            <a:ext cx="1181098" cy="118109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28FC8A-F55F-DFDF-093F-554B0AE92BD5}"/>
              </a:ext>
            </a:extLst>
          </p:cNvPr>
          <p:cNvCxnSpPr>
            <a:cxnSpLocks/>
          </p:cNvCxnSpPr>
          <p:nvPr/>
        </p:nvCxnSpPr>
        <p:spPr>
          <a:xfrm>
            <a:off x="1798556" y="5674995"/>
            <a:ext cx="1280160" cy="0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D86629-F399-BDA9-585E-5B37BA9CF5BB}"/>
              </a:ext>
            </a:extLst>
          </p:cNvPr>
          <p:cNvCxnSpPr>
            <a:cxnSpLocks/>
          </p:cNvCxnSpPr>
          <p:nvPr/>
        </p:nvCxnSpPr>
        <p:spPr>
          <a:xfrm>
            <a:off x="5442981" y="5674995"/>
            <a:ext cx="1280160" cy="0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6A1A11-A309-3FD8-982C-D041F6717CDD}"/>
              </a:ext>
            </a:extLst>
          </p:cNvPr>
          <p:cNvCxnSpPr>
            <a:cxnSpLocks/>
          </p:cNvCxnSpPr>
          <p:nvPr/>
        </p:nvCxnSpPr>
        <p:spPr>
          <a:xfrm>
            <a:off x="9087405" y="5674995"/>
            <a:ext cx="1280160" cy="0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951BF317-CAF1-E2C4-80FB-2F7876636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596" y="2333384"/>
            <a:ext cx="640080" cy="64008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60EB984-2A84-5019-75E3-A198A6CA5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3021" y="2333384"/>
            <a:ext cx="640080" cy="6400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47B581-0771-3180-61E4-3BE147BC55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7445" y="2333384"/>
            <a:ext cx="640080" cy="640080"/>
          </a:xfrm>
          <a:prstGeom prst="rect">
            <a:avLst/>
          </a:prstGeom>
        </p:spPr>
      </p:pic>
      <p:sp>
        <p:nvSpPr>
          <p:cNvPr id="53" name="TextBox 30, chunk 1">
            <a:extLst>
              <a:ext uri="{FF2B5EF4-FFF2-40B4-BE49-F238E27FC236}">
                <a16:creationId xmlns:a16="http://schemas.microsoft.com/office/drawing/2014/main" id="{A06A1AAA-0F99-D327-7E22-E5349111614C}"/>
              </a:ext>
            </a:extLst>
          </p:cNvPr>
          <p:cNvSpPr txBox="1"/>
          <p:nvPr/>
        </p:nvSpPr>
        <p:spPr>
          <a:xfrm>
            <a:off x="938344" y="3651570"/>
            <a:ext cx="300058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 unified form interface guided by the ontology</a:t>
            </a:r>
          </a:p>
        </p:txBody>
      </p:sp>
      <p:sp>
        <p:nvSpPr>
          <p:cNvPr id="54" name="TextBox 30, chunk 2">
            <a:extLst>
              <a:ext uri="{FF2B5EF4-FFF2-40B4-BE49-F238E27FC236}">
                <a16:creationId xmlns:a16="http://schemas.microsoft.com/office/drawing/2014/main" id="{324BA707-B9BE-3319-1393-960D53166415}"/>
              </a:ext>
            </a:extLst>
          </p:cNvPr>
          <p:cNvSpPr txBox="1"/>
          <p:nvPr/>
        </p:nvSpPr>
        <p:spPr>
          <a:xfrm>
            <a:off x="938344" y="4702568"/>
            <a:ext cx="300058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User-friendly and flexible</a:t>
            </a:r>
            <a:endParaRPr lang="en-IN" dirty="0"/>
          </a:p>
        </p:txBody>
      </p:sp>
      <p:sp>
        <p:nvSpPr>
          <p:cNvPr id="55" name="TextBox 34, chunk 1">
            <a:extLst>
              <a:ext uri="{FF2B5EF4-FFF2-40B4-BE49-F238E27FC236}">
                <a16:creationId xmlns:a16="http://schemas.microsoft.com/office/drawing/2014/main" id="{F53C03D1-F393-910A-E633-217DDC0E1B52}"/>
              </a:ext>
            </a:extLst>
          </p:cNvPr>
          <p:cNvSpPr txBox="1"/>
          <p:nvPr/>
        </p:nvSpPr>
        <p:spPr>
          <a:xfrm>
            <a:off x="4582769" y="3651570"/>
            <a:ext cx="300058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Optimal workflow best suited for catalogers</a:t>
            </a:r>
          </a:p>
        </p:txBody>
      </p:sp>
      <p:sp>
        <p:nvSpPr>
          <p:cNvPr id="56" name="TextBox 34, chunk 2">
            <a:extLst>
              <a:ext uri="{FF2B5EF4-FFF2-40B4-BE49-F238E27FC236}">
                <a16:creationId xmlns:a16="http://schemas.microsoft.com/office/drawing/2014/main" id="{30E22971-73AF-79EB-BE53-B7E50543ECF9}"/>
              </a:ext>
            </a:extLst>
          </p:cNvPr>
          <p:cNvSpPr txBox="1"/>
          <p:nvPr/>
        </p:nvSpPr>
        <p:spPr>
          <a:xfrm>
            <a:off x="4582769" y="4702568"/>
            <a:ext cx="300058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Part of the repository Searches</a:t>
            </a:r>
            <a:endParaRPr lang="en-IN" err="1"/>
          </a:p>
        </p:txBody>
      </p:sp>
      <p:sp>
        <p:nvSpPr>
          <p:cNvPr id="57" name="TextBox 35, chunk 1">
            <a:extLst>
              <a:ext uri="{FF2B5EF4-FFF2-40B4-BE49-F238E27FC236}">
                <a16:creationId xmlns:a16="http://schemas.microsoft.com/office/drawing/2014/main" id="{41D20CB1-79D7-E5EE-5DED-80AE1847D288}"/>
              </a:ext>
            </a:extLst>
          </p:cNvPr>
          <p:cNvSpPr txBox="1"/>
          <p:nvPr/>
        </p:nvSpPr>
        <p:spPr>
          <a:xfrm>
            <a:off x="8227193" y="3651570"/>
            <a:ext cx="300058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Supporting linked data integrations and lookup services</a:t>
            </a:r>
          </a:p>
        </p:txBody>
      </p:sp>
      <p:sp>
        <p:nvSpPr>
          <p:cNvPr id="58" name="TextBox 35, chunk 2">
            <a:extLst>
              <a:ext uri="{FF2B5EF4-FFF2-40B4-BE49-F238E27FC236}">
                <a16:creationId xmlns:a16="http://schemas.microsoft.com/office/drawing/2014/main" id="{02F89577-A4E8-A722-1F44-B19A5624D947}"/>
              </a:ext>
            </a:extLst>
          </p:cNvPr>
          <p:cNvSpPr txBox="1"/>
          <p:nvPr/>
        </p:nvSpPr>
        <p:spPr>
          <a:xfrm>
            <a:off x="8227193" y="4702568"/>
            <a:ext cx="300058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anchor="t">
            <a:spAutoFit/>
          </a:bodyPr>
          <a:lstStyle>
            <a:defPPr>
              <a:defRPr lang="en-US"/>
            </a:defPPr>
            <a:lvl1pPr algn="ctr">
              <a:spcAft>
                <a:spcPts val="1800"/>
              </a:spcAft>
              <a:defRPr/>
            </a:lvl1pPr>
          </a:lstStyle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Record and template creation</a:t>
            </a:r>
            <a:endParaRPr lang="en-IN" err="1"/>
          </a:p>
        </p:txBody>
      </p:sp>
    </p:spTree>
    <p:extLst>
      <p:ext uri="{BB962C8B-B14F-4D97-AF65-F5344CB8AC3E}">
        <p14:creationId xmlns:p14="http://schemas.microsoft.com/office/powerpoint/2010/main" val="16653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8" grpId="0" animBg="1"/>
      <p:bldP spid="29" grpId="0" animBg="1"/>
      <p:bldP spid="30" grpId="0" animBg="1"/>
      <p:bldP spid="53" grpId="0" build="allAtOnce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Agenda Layouts - Light">
  <a:themeElements>
    <a:clrScheme name="Custom 47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6725AA19-9F69-4A1B-9E12-8EC67E14AF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 xsi:nil="true"/>
    <lcf76f155ced4ddcb4097134ff3c332f xmlns="cec4d0f3-197b-4313-9bcc-a9a9b4711a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3" ma:contentTypeDescription="Create a new document." ma:contentTypeScope="" ma:versionID="52615db6f151d3abfa065573118941f1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50c14fc149dcca1c18598e86f7e5ce03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  <xsd:element ref="ns5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07030-CD46-4873-9099-A1E166734A8E}">
  <ds:schemaRefs>
    <ds:schemaRef ds:uri="cec4d0f3-197b-4313-9bcc-a9a9b4711ab2"/>
    <ds:schemaRef ds:uri="http://purl.org/dc/terms/"/>
    <ds:schemaRef ds:uri="1ee16b87-d06b-4acc-bab3-ebea1d9e5ffa"/>
    <ds:schemaRef ds:uri="http://purl.org/dc/dcmitype/"/>
    <ds:schemaRef ds:uri="http://purl.org/dc/elements/1.1/"/>
    <ds:schemaRef ds:uri="http://schemas.microsoft.com/office/infopath/2007/PartnerControls"/>
    <ds:schemaRef ds:uri="d970c9ed-be0d-4385-ae12-bba36a1d31bb"/>
    <ds:schemaRef ds:uri="http://schemas.openxmlformats.org/package/2006/metadata/core-properties"/>
    <ds:schemaRef ds:uri="http://schemas.microsoft.com/office/2006/metadata/properties"/>
    <ds:schemaRef ds:uri="a82fdb6e-c179-430d-8182-68f5a58a7fb4"/>
    <ds:schemaRef ds:uri="http://schemas.microsoft.com/office/2006/documentManagement/types"/>
    <ds:schemaRef ds:uri="15b4db40-66c5-4774-a7a4-592c4725812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7088-F589-4CDA-8B62-A68C04EFD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5b262c6-3135-4102-9fd1-8cc793b35eee}" enabled="0" method="" siteId="{25b262c6-3135-4102-9fd1-8cc793b35e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Layouts - Light</Template>
  <TotalTime>89</TotalTime>
  <Words>467</Words>
  <Application>Microsoft Macintosh PowerPoint</Application>
  <PresentationFormat>Widescreen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Avenir Next LT Pro</vt:lpstr>
      <vt:lpstr>Avenir Next LT Pro Demi</vt:lpstr>
      <vt:lpstr>Calibri</vt:lpstr>
      <vt:lpstr>Segoe UI</vt:lpstr>
      <vt:lpstr>Wingdings</vt:lpstr>
      <vt:lpstr>Agenda Layouts - Light</vt:lpstr>
      <vt:lpstr>PowerPoint Presentation</vt:lpstr>
      <vt:lpstr>PowerPoint Presentation</vt:lpstr>
      <vt:lpstr>The Questions That Guide Us</vt:lpstr>
      <vt:lpstr>What is the End User Looking For?</vt:lpstr>
      <vt:lpstr>Linked Data Features H2 2024 ‒ H12025</vt:lpstr>
      <vt:lpstr>PowerPoint Presentation</vt:lpstr>
      <vt:lpstr>PowerPoint Presentation</vt:lpstr>
      <vt:lpstr>Expanding Linked Data in Discovery</vt:lpstr>
      <vt:lpstr>Linked Open Data Editor (2025‒2026)</vt:lpstr>
      <vt:lpstr>Sneak Preview</vt:lpstr>
      <vt:lpstr>PowerPoint Presentation</vt:lpstr>
      <vt:lpstr>Challenges </vt:lpstr>
      <vt:lpstr>PowerPoint Presentation</vt:lpstr>
      <vt:lpstr>Your voice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2025 - Advancing linked data adoption and Adaptation in Alma and Primo</dc:title>
  <dc:creator>itamar tzor</dc:creator>
  <cp:lastModifiedBy>Marija Radalj</cp:lastModifiedBy>
  <cp:revision>1</cp:revision>
  <dcterms:created xsi:type="dcterms:W3CDTF">2025-04-02T13:33:19Z</dcterms:created>
  <dcterms:modified xsi:type="dcterms:W3CDTF">2025-09-09T10:47:34Z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  <property fmtid="{D5CDD505-2E9C-101B-9397-08002B2CF9AE}" pid="4" name="_dlc_policyId">
    <vt:lpwstr>0x010100F3569DAA9573BF4D93B3550619340C7E|-369733750</vt:lpwstr>
  </property>
  <property fmtid="{D5CDD505-2E9C-101B-9397-08002B2CF9AE}" pid="5" name="ItemRetentionFormula">
    <vt:lpwstr>&lt;formula id="Microsoft.Office.RecordsManagement.PolicyFeatures.Expiration.Formula.BuiltIn"&gt;&lt;number&gt;30&lt;/number&gt;&lt;property&gt;Modified&lt;/property&gt;&lt;propertyId&gt;28cf69c5-fa48-462a-b5cd-27b6f9d2bd5f&lt;/propertyId&gt;&lt;period&gt;days&lt;/period&gt;&lt;/formula&gt;</vt:lpwstr>
  </property>
</Properties>
</file>